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Functional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&lt;Users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4664765" y="635927"/>
            <a:ext cx="726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FC,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usersPorps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name?:string,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age?:number,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Users:React.FC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usersPorps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(props):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'tester1'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Component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8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Functional With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&lt;Users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4664765" y="635927"/>
            <a:ext cx="72621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elearning:number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Users:React.FC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&lt;{}&gt; = (props):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[]&gt;([{id: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'tester'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,type: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,elearning: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():void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,{id:userName.length+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'tester2'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,type: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,elearning: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Component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tableStyle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userName.map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e.type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e.elearning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&lt;/td&gt;&lt;/tr&gt;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Users;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0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Functional with fetch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&lt;Users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4664765" y="635927"/>
            <a:ext cx="726219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FC,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userFetch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id: 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title : string,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body: 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Users:React.FC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&lt;{}&gt; = (props):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userFetch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[id,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&lt;number | string&gt;(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fetch(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`https://jsonplaceholder.typicode.com/posts/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.then(response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.then(json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},[]);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e:FormEvent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&gt;):void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e.currentTarget.value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():void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fetch(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`https://jsonplaceholder.typicode.com/posts/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.then(response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.then(json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Component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mySumit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Users;</a:t>
            </a:r>
          </a:p>
        </p:txBody>
      </p:sp>
    </p:spTree>
    <p:extLst>
      <p:ext uri="{BB962C8B-B14F-4D97-AF65-F5344CB8AC3E}">
        <p14:creationId xmlns:p14="http://schemas.microsoft.com/office/powerpoint/2010/main" val="213693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Functional with fetch - filter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1" y="779669"/>
            <a:ext cx="5597236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FC,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userFetch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id: 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title : string,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body: 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Users:React.FC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&lt;{}&gt; = (props):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userFetch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[id,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&lt;number | string&gt;(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fetch(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`https://jsonplaceholder.typicode.com/posts`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.then(response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.then(json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},[]);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e:FormEvent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&gt;):void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e.currentTarget.value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():void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fetch(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`https://jsonplaceholder.typicode.com/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posts?userId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.then((response)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.then((json)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(json));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3CA9-8278-4C29-88F5-86E2A7DE05B2}"/>
              </a:ext>
            </a:extLst>
          </p:cNvPr>
          <p:cNvSpPr txBox="1"/>
          <p:nvPr/>
        </p:nvSpPr>
        <p:spPr>
          <a:xfrm>
            <a:off x="5320146" y="748912"/>
            <a:ext cx="5597236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Component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mySumit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fetchUserName.length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fetchUserName.map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((item)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item.userId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item.title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item.body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501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 - Typescript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script </a:t>
            </a:r>
          </a:p>
          <a:p>
            <a:r>
              <a:rPr lang="en-US" dirty="0"/>
              <a:t>   - type script is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syntactic </a:t>
            </a:r>
            <a:r>
              <a:rPr lang="en-US" dirty="0"/>
              <a:t>java script, </a:t>
            </a:r>
          </a:p>
          <a:p>
            <a:r>
              <a:rPr lang="en-US" dirty="0"/>
              <a:t>   - its write on the top of the JavaScript</a:t>
            </a:r>
          </a:p>
          <a:p>
            <a:r>
              <a:rPr lang="en-US" dirty="0"/>
              <a:t>   - Easy to identify errors </a:t>
            </a:r>
          </a:p>
          <a:p>
            <a:endParaRPr lang="en-US" dirty="0"/>
          </a:p>
          <a:p>
            <a:r>
              <a:rPr lang="en-US" dirty="0" err="1"/>
              <a:t>Iinstallation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 err="1"/>
              <a:t>npm</a:t>
            </a:r>
            <a:r>
              <a:rPr lang="en-US" b="1" dirty="0"/>
              <a:t> install –g typescript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Create project with typescript</a:t>
            </a:r>
          </a:p>
          <a:p>
            <a:r>
              <a:rPr lang="en-US" dirty="0"/>
              <a:t>    </a:t>
            </a:r>
            <a:r>
              <a:rPr lang="en-US" b="1" dirty="0" err="1"/>
              <a:t>npx</a:t>
            </a:r>
            <a:r>
              <a:rPr lang="en-US" b="1" dirty="0"/>
              <a:t> create-react-app my-app --template typescript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 file structure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4790-909F-4574-9E5A-BA4D2C08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6" y="1115630"/>
            <a:ext cx="4141304" cy="42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 Component  &amp;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props:any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(props);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name: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4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 age:</a:t>
            </a:r>
            <a:r>
              <a:rPr lang="en-IN" sz="14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{this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.state.name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.state.age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4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 Component  &amp; Interface</a:t>
            </a:r>
          </a:p>
          <a:p>
            <a:pPr algn="l" fontAlgn="base"/>
            <a:endParaRPr lang="en-IN" sz="2800" b="1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11774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interface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Component&lt;{},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20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 and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company :string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EmployeeProps,EmployeeStage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EmployeeStage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testuser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change=()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name,age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=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company :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.props.company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Employee;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interl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</p:spTree>
    <p:extLst>
      <p:ext uri="{BB962C8B-B14F-4D97-AF65-F5344CB8AC3E}">
        <p14:creationId xmlns:p14="http://schemas.microsoft.com/office/powerpoint/2010/main" val="26378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Pass parent state to child as 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555612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'./Employee'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employeeReport:EmployeeState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&lt;{},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'bharathi1'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,age: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.state.employeeReport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 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6126480" y="819425"/>
            <a:ext cx="55561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interface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EmployeeStage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city?:string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 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/*type </a:t>
            </a:r>
            <a:r>
              <a:rPr lang="en-IN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company :string,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change : ()=&gt;void;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}*/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EmployeeProps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,{}&gt;{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render():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.props.age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Event - Handler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'./Events'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&lt;Events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3578087" y="635927"/>
            <a:ext cx="834886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 { Component,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 &lt;{},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state:Readonly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name: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event:FormEvent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&gt;):void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name:event.currentTarget.value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mySubmit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=():void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alert(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.state.name);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.mySubmit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.nameChange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Events;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56449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Functional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924188"/>
            <a:ext cx="4495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logo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Component{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&lt;Users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9AD-5E06-4293-84BF-C6687545E12D}"/>
              </a:ext>
            </a:extLst>
          </p:cNvPr>
          <p:cNvSpPr txBox="1"/>
          <p:nvPr/>
        </p:nvSpPr>
        <p:spPr>
          <a:xfrm>
            <a:off x="4664765" y="635927"/>
            <a:ext cx="726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React, { FC,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name:string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age:number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usersPorps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name?:string,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age?:number,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Users:React.FC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usersPorps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(props):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JSX.Element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setUserName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</a:t>
            </a:r>
            <a:r>
              <a:rPr lang="en-I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'tester1'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Component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 </a:t>
            </a:r>
          </a:p>
          <a:p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Users;</a:t>
            </a:r>
          </a:p>
          <a:p>
            <a:br>
              <a:rPr lang="en-I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699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3005</TotalTime>
  <Words>2293</Words>
  <Application>Microsoft Office PowerPoint</Application>
  <PresentationFormat>Widescreen</PresentationFormat>
  <Paragraphs>396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Consolas</vt:lpstr>
      <vt:lpstr>Franklin Gothic Book</vt:lpstr>
      <vt:lpstr>Verdana</vt:lpstr>
      <vt:lpstr>1_RetrospectVTI</vt:lpstr>
      <vt:lpstr>    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105</cp:revision>
  <dcterms:created xsi:type="dcterms:W3CDTF">2021-09-25T17:35:22Z</dcterms:created>
  <dcterms:modified xsi:type="dcterms:W3CDTF">2021-10-05T01:35:48Z</dcterms:modified>
</cp:coreProperties>
</file>