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iash, Bharathi (Cognizant)" initials="RB(" lastIdx="3" clrIdx="0">
    <p:extLst>
      <p:ext uri="{19B8F6BF-5375-455C-9EA6-DF929625EA0E}">
        <p15:presenceInfo xmlns:p15="http://schemas.microsoft.com/office/powerpoint/2012/main" userId="Rasaiash, Bharathi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565" y="3007923"/>
            <a:ext cx="6253317" cy="421077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React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3815779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 - Typescript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1083212"/>
            <a:ext cx="11774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Type script </a:t>
            </a:r>
          </a:p>
          <a:p>
            <a:r>
              <a:rPr lang="en-US" dirty="0"/>
              <a:t>   - type script is 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syntactic </a:t>
            </a:r>
            <a:r>
              <a:rPr lang="en-US" dirty="0"/>
              <a:t>java script, </a:t>
            </a:r>
          </a:p>
          <a:p>
            <a:r>
              <a:rPr lang="en-US" dirty="0"/>
              <a:t>   - its write on the top of the JavaScript</a:t>
            </a:r>
          </a:p>
          <a:p>
            <a:r>
              <a:rPr lang="en-US" dirty="0"/>
              <a:t>   - Easy to identify errors </a:t>
            </a:r>
          </a:p>
          <a:p>
            <a:endParaRPr lang="en-US" dirty="0"/>
          </a:p>
          <a:p>
            <a:r>
              <a:rPr lang="en-US" dirty="0" err="1"/>
              <a:t>Iinstallation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 err="1"/>
              <a:t>npm</a:t>
            </a:r>
            <a:r>
              <a:rPr lang="en-US" b="1" dirty="0"/>
              <a:t> install –g typescript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Create project with typescript</a:t>
            </a:r>
          </a:p>
          <a:p>
            <a:r>
              <a:rPr lang="en-US" dirty="0"/>
              <a:t>    </a:t>
            </a:r>
            <a:r>
              <a:rPr lang="en-US" b="1" dirty="0" err="1"/>
              <a:t>npx</a:t>
            </a:r>
            <a:r>
              <a:rPr lang="en-US" b="1" dirty="0"/>
              <a:t> create-react-app my-app --template typescript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 file structure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14790-909F-4574-9E5A-BA4D2C08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96" y="1115630"/>
            <a:ext cx="4141304" cy="42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1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1177465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Component&lt;{},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constructor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props:any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super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(props);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   name: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   age:</a:t>
            </a:r>
            <a:r>
              <a:rPr lang="en-IN" sz="140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{this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.state.name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.state.age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6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117746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Component&lt;{},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state:Readonly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name: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name,age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=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6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 and props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5556127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/* interface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*/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EmployeeProps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company :string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EmployeeProps,EmployeeStage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state:Readonly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change=()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({name: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'bharathi'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32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name,age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=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company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.props.company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&lt;button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"button"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.change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Change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&lt;/button&gt;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6126480" y="819425"/>
            <a:ext cx="555612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'./Employee'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&lt;h1&gt;&lt;Employee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interl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/&gt;&lt;/h1&gt;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 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</p:txBody>
      </p:sp>
    </p:spTree>
    <p:extLst>
      <p:ext uri="{BB962C8B-B14F-4D97-AF65-F5344CB8AC3E}">
        <p14:creationId xmlns:p14="http://schemas.microsoft.com/office/powerpoint/2010/main" val="26378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Pass parent state to child as pros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5556127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'./Employee'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employeeReport:EmployeeState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 &lt;{},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state:Readonly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:[{name: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'bharathi'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'bharathi1'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&lt;Employee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].age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 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6126480" y="819425"/>
            <a:ext cx="55561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type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EmployeeStage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{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city?:string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 */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interface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EmployeeStage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city?:string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 */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/*type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EmployeeProps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{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company :string,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change : ()=&gt;void;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}*/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EmployeeProps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EmployeeProps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,{}&gt;{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render():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.props.age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138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2848</TotalTime>
  <Words>1223</Words>
  <Application>Microsoft Office PowerPoint</Application>
  <PresentationFormat>Widescreen</PresentationFormat>
  <Paragraphs>162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Consolas</vt:lpstr>
      <vt:lpstr>Franklin Gothic Book</vt:lpstr>
      <vt:lpstr>Verdana</vt:lpstr>
      <vt:lpstr>1_RetrospectVTI</vt:lpstr>
      <vt:lpstr>    React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Rasaiash, Bharathi (Cognizant)</dc:creator>
  <cp:lastModifiedBy>bharathi</cp:lastModifiedBy>
  <cp:revision>89</cp:revision>
  <dcterms:created xsi:type="dcterms:W3CDTF">2021-09-25T17:35:22Z</dcterms:created>
  <dcterms:modified xsi:type="dcterms:W3CDTF">2021-10-01T03:48:47Z</dcterms:modified>
</cp:coreProperties>
</file>