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saiash, Bharathi (Cognizant)" initials="RB(" lastIdx="3" clrIdx="0">
    <p:extLst>
      <p:ext uri="{19B8F6BF-5375-455C-9EA6-DF929625EA0E}">
        <p15:presenceInfo xmlns:p15="http://schemas.microsoft.com/office/powerpoint/2012/main" userId="Rasaiash, Bharathi (Cognizan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9565" y="3007923"/>
            <a:ext cx="6253317" cy="421077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React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3815779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React - Typescript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1083212"/>
            <a:ext cx="117746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Type script </a:t>
            </a:r>
          </a:p>
          <a:p>
            <a:r>
              <a:rPr lang="en-US" dirty="0"/>
              <a:t>   - type script is 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syntactic </a:t>
            </a:r>
            <a:r>
              <a:rPr lang="en-US" dirty="0"/>
              <a:t>java script, </a:t>
            </a:r>
          </a:p>
          <a:p>
            <a:r>
              <a:rPr lang="en-US" dirty="0"/>
              <a:t>   - its write on the top of the JavaScript</a:t>
            </a:r>
          </a:p>
          <a:p>
            <a:r>
              <a:rPr lang="en-US" dirty="0"/>
              <a:t>   - Easy to identify errors </a:t>
            </a:r>
          </a:p>
          <a:p>
            <a:endParaRPr lang="en-US" dirty="0"/>
          </a:p>
          <a:p>
            <a:r>
              <a:rPr lang="en-US" dirty="0" err="1"/>
              <a:t>Iinstallation</a:t>
            </a:r>
            <a:r>
              <a:rPr lang="en-US" dirty="0"/>
              <a:t> </a:t>
            </a:r>
          </a:p>
          <a:p>
            <a:r>
              <a:rPr lang="en-US" dirty="0"/>
              <a:t>     </a:t>
            </a:r>
            <a:r>
              <a:rPr lang="en-US" b="1" dirty="0" err="1"/>
              <a:t>npm</a:t>
            </a:r>
            <a:r>
              <a:rPr lang="en-US" b="1" dirty="0"/>
              <a:t> install –g typescript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Create project with typescript</a:t>
            </a:r>
          </a:p>
          <a:p>
            <a:r>
              <a:rPr lang="en-US" dirty="0"/>
              <a:t>    </a:t>
            </a:r>
            <a:r>
              <a:rPr lang="en-US" b="1" dirty="0" err="1"/>
              <a:t>npx</a:t>
            </a:r>
            <a:r>
              <a:rPr lang="en-US" b="1" dirty="0"/>
              <a:t> create-react-app my-app --template typescript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New file structure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14790-909F-4574-9E5A-BA4D2C08C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696" y="1115630"/>
            <a:ext cx="4141304" cy="421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1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924188"/>
            <a:ext cx="11774659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React, { Component } 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4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"react"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b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interface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name:string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age:number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city?:string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b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class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Employee 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extends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Component&lt;{},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&gt;{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constructor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props:any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){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super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(props);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4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.state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={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   name:</a:t>
            </a:r>
            <a:r>
              <a:rPr lang="en-IN" sz="14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400" b="0" dirty="0" err="1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testuser</a:t>
            </a:r>
            <a:r>
              <a:rPr lang="en-IN" sz="14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   age:</a:t>
            </a:r>
            <a:r>
              <a:rPr lang="en-IN" sz="1400" b="0" dirty="0">
                <a:solidFill>
                  <a:srgbClr val="09865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12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}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render():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JSX.Element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4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4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 :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{this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.state.name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4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4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4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 :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4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.state.age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4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4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4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&lt;/&gt;</a:t>
            </a:r>
            <a:endParaRPr lang="en-IN" sz="14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b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b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export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default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Employee;</a:t>
            </a:r>
          </a:p>
          <a:p>
            <a:b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sz="14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6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924188"/>
            <a:ext cx="117746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React, { Component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"react"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interface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name:string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age:number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city?:string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class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Employee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extends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Component&lt;{},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state:Readonly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 =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name: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testuser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age:</a:t>
            </a:r>
            <a:r>
              <a:rPr lang="en-IN" sz="1200" b="0" dirty="0">
                <a:solidFill>
                  <a:srgbClr val="09865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12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render():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JSX.Element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name,age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 =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.state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 :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2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 :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2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&lt;/&gt;</a:t>
            </a:r>
            <a:endParaRPr lang="en-IN" sz="12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Employee;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sz="12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6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State and props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924188"/>
            <a:ext cx="5556127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React, { Component } 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"react"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name:string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age:number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city?:string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/* interface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name:string</a:t>
            </a:r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age:number</a:t>
            </a:r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city?:string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 */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EmployeeProps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company :string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class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Employee 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extends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Component&lt;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EmployeeProps,EmployeeStage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state:Readonly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name:</a:t>
            </a:r>
            <a:r>
              <a:rPr lang="en-IN" sz="105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050" b="0" dirty="0" err="1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testuser</a:t>
            </a:r>
            <a:r>
              <a:rPr lang="en-IN" sz="105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age:</a:t>
            </a:r>
            <a:r>
              <a:rPr lang="en-IN" sz="1050" b="0" dirty="0">
                <a:solidFill>
                  <a:srgbClr val="09865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12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change=()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.setState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({name:</a:t>
            </a:r>
            <a:r>
              <a:rPr lang="en-IN" sz="105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'bharathi'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,age:</a:t>
            </a:r>
            <a:r>
              <a:rPr lang="en-IN" sz="1050" b="0" dirty="0">
                <a:solidFill>
                  <a:srgbClr val="09865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32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});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render():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JSX.Element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{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name,age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 = 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 :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 :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company :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.props.company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&lt;button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IN" sz="105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"button"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050" b="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onClick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.change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Change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&lt;/button&gt;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&lt;/&gt;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default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Employee;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899AD-5E06-4293-84BF-C6687545E12D}"/>
              </a:ext>
            </a:extLst>
          </p:cNvPr>
          <p:cNvSpPr txBox="1"/>
          <p:nvPr/>
        </p:nvSpPr>
        <p:spPr>
          <a:xfrm>
            <a:off x="6126480" y="819425"/>
            <a:ext cx="5556127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logo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IN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logo.svg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Employee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'./Employee'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Component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render(){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&lt;h1&gt;&lt;Employee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company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IN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interl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/&gt;&lt;/h1&gt;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);   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App;</a:t>
            </a:r>
          </a:p>
        </p:txBody>
      </p:sp>
    </p:spTree>
    <p:extLst>
      <p:ext uri="{BB962C8B-B14F-4D97-AF65-F5344CB8AC3E}">
        <p14:creationId xmlns:p14="http://schemas.microsoft.com/office/powerpoint/2010/main" val="263789727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{2AA80090-DF70-4C19-B555-76CB906E0B84}tf56160789_win32</Template>
  <TotalTime>2805</TotalTime>
  <Words>840</Words>
  <Application>Microsoft Office PowerPoint</Application>
  <PresentationFormat>Widescreen</PresentationFormat>
  <Paragraphs>107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Calibri</vt:lpstr>
      <vt:lpstr>Consolas</vt:lpstr>
      <vt:lpstr>Franklin Gothic Book</vt:lpstr>
      <vt:lpstr>Verdana</vt:lpstr>
      <vt:lpstr>1_RetrospectVTI</vt:lpstr>
      <vt:lpstr>    React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Rasaiash, Bharathi (Cognizant)</dc:creator>
  <cp:lastModifiedBy>bharathi</cp:lastModifiedBy>
  <cp:revision>86</cp:revision>
  <dcterms:created xsi:type="dcterms:W3CDTF">2021-09-25T17:35:22Z</dcterms:created>
  <dcterms:modified xsi:type="dcterms:W3CDTF">2021-10-01T03:06:12Z</dcterms:modified>
</cp:coreProperties>
</file>