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565" y="3007923"/>
            <a:ext cx="6253317" cy="42107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React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3815779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AG Grid in React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3026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Bookman Old Style</vt:lpstr>
      <vt:lpstr>Calibri</vt:lpstr>
      <vt:lpstr>Franklin Gothic Book</vt:lpstr>
      <vt:lpstr>Verdana</vt:lpstr>
      <vt:lpstr>1_RetrospectVTI</vt:lpstr>
      <vt:lpstr>    React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107</cp:revision>
  <dcterms:created xsi:type="dcterms:W3CDTF">2021-09-25T17:35:22Z</dcterms:created>
  <dcterms:modified xsi:type="dcterms:W3CDTF">2021-10-05T02:03:53Z</dcterms:modified>
</cp:coreProperties>
</file>