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saiash, Bharathi (Cognizant)" initials="RB(" lastIdx="3" clrIdx="0">
    <p:extLst>
      <p:ext uri="{19B8F6BF-5375-455C-9EA6-DF929625EA0E}">
        <p15:presenceInfo xmlns:p15="http://schemas.microsoft.com/office/powerpoint/2012/main" userId="Rasaiash, Bharathi (Cognizant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25T23:08:22.234" idx="2">
    <p:pos x="7680" y="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React 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83FC8D-5CFD-4C15-BD75-3A279BB41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828A24-A604-4414-A7C8-2C2C21EC3AB8}"/>
              </a:ext>
            </a:extLst>
          </p:cNvPr>
          <p:cNvSpPr/>
          <p:nvPr/>
        </p:nvSpPr>
        <p:spPr>
          <a:xfrm>
            <a:off x="0" y="0"/>
            <a:ext cx="12192000" cy="6679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53EE9-33A6-41D0-AF92-E7242DD2143E}"/>
              </a:ext>
            </a:extLst>
          </p:cNvPr>
          <p:cNvSpPr txBox="1"/>
          <p:nvPr/>
        </p:nvSpPr>
        <p:spPr>
          <a:xfrm>
            <a:off x="168812" y="296205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IN" sz="2800" b="1" i="0" dirty="0" err="1">
                <a:solidFill>
                  <a:srgbClr val="0A0A2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Redex</a:t>
            </a:r>
            <a:r>
              <a:rPr lang="en-IN" sz="2800" b="1" i="0" dirty="0">
                <a:solidFill>
                  <a:srgbClr val="0A0A2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- Async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4230E-1DD5-4FCE-BBDA-ACE54AD381FE}"/>
              </a:ext>
            </a:extLst>
          </p:cNvPr>
          <p:cNvSpPr txBox="1"/>
          <p:nvPr/>
        </p:nvSpPr>
        <p:spPr>
          <a:xfrm>
            <a:off x="208670" y="956041"/>
            <a:ext cx="7437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lang="en-IN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E419C4-3330-42BC-B0B1-D9117D21AF01}"/>
              </a:ext>
            </a:extLst>
          </p:cNvPr>
          <p:cNvSpPr txBox="1"/>
          <p:nvPr/>
        </p:nvSpPr>
        <p:spPr>
          <a:xfrm>
            <a:off x="6092638" y="928272"/>
            <a:ext cx="570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indent="-285750">
              <a:buFontTx/>
              <a:buChar char="-"/>
            </a:pP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indent="-285750">
              <a:buFontTx/>
              <a:buChar char="-"/>
            </a:pPr>
            <a:endParaRPr lang="en-IN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AAC2C8-A1BE-4CFF-A201-87880B5E5B42}"/>
              </a:ext>
            </a:extLst>
          </p:cNvPr>
          <p:cNvSpPr txBox="1"/>
          <p:nvPr/>
        </p:nvSpPr>
        <p:spPr>
          <a:xfrm>
            <a:off x="397562" y="928272"/>
            <a:ext cx="113968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Redex</a:t>
            </a:r>
            <a:r>
              <a:rPr lang="en-US" b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- Async</a:t>
            </a:r>
          </a:p>
          <a:p>
            <a:r>
              <a:rPr lang="en-US" b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</a:p>
          <a:p>
            <a:r>
              <a:rPr lang="en-US" b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   - How the Redux data flow works with async data</a:t>
            </a:r>
          </a:p>
          <a:p>
            <a:r>
              <a:rPr lang="en-US" b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   - How to use Redux middleware for async logic</a:t>
            </a:r>
          </a:p>
          <a:p>
            <a:r>
              <a:rPr lang="en-US" b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   - Patterns for handling async request state</a:t>
            </a:r>
          </a:p>
          <a:p>
            <a:endParaRPr lang="en-US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b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Thunk</a:t>
            </a:r>
            <a:endParaRPr lang="en-US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b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   - this package is mainly used for communicate between </a:t>
            </a:r>
          </a:p>
          <a:p>
            <a:r>
              <a:rPr lang="en-US" b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	  action and reducer</a:t>
            </a:r>
          </a:p>
          <a:p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26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83FC8D-5CFD-4C15-BD75-3A279BB41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828A24-A604-4414-A7C8-2C2C21EC3AB8}"/>
              </a:ext>
            </a:extLst>
          </p:cNvPr>
          <p:cNvSpPr/>
          <p:nvPr/>
        </p:nvSpPr>
        <p:spPr>
          <a:xfrm>
            <a:off x="0" y="0"/>
            <a:ext cx="12192000" cy="6679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53EE9-33A6-41D0-AF92-E7242DD2143E}"/>
              </a:ext>
            </a:extLst>
          </p:cNvPr>
          <p:cNvSpPr txBox="1"/>
          <p:nvPr/>
        </p:nvSpPr>
        <p:spPr>
          <a:xfrm>
            <a:off x="168812" y="296205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IN" sz="2800" b="1" i="0" dirty="0">
                <a:solidFill>
                  <a:srgbClr val="0A0A2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Redux in ReactJS – subscribe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4230E-1DD5-4FCE-BBDA-ACE54AD381FE}"/>
              </a:ext>
            </a:extLst>
          </p:cNvPr>
          <p:cNvSpPr txBox="1"/>
          <p:nvPr/>
        </p:nvSpPr>
        <p:spPr>
          <a:xfrm>
            <a:off x="208670" y="956041"/>
            <a:ext cx="7437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lang="en-IN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E419C4-3330-42BC-B0B1-D9117D21AF01}"/>
              </a:ext>
            </a:extLst>
          </p:cNvPr>
          <p:cNvSpPr txBox="1"/>
          <p:nvPr/>
        </p:nvSpPr>
        <p:spPr>
          <a:xfrm>
            <a:off x="6092638" y="928272"/>
            <a:ext cx="570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indent="-285750">
              <a:buFontTx/>
              <a:buChar char="-"/>
            </a:pP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indent="-285750">
              <a:buFontTx/>
              <a:buChar char="-"/>
            </a:pPr>
            <a:endParaRPr lang="en-IN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AAC2C8-A1BE-4CFF-A201-87880B5E5B42}"/>
              </a:ext>
            </a:extLst>
          </p:cNvPr>
          <p:cNvSpPr txBox="1"/>
          <p:nvPr/>
        </p:nvSpPr>
        <p:spPr>
          <a:xfrm>
            <a:off x="397562" y="928272"/>
            <a:ext cx="113968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React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'react-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useDispatch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'react-redux'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intenalUserAction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externalUserAction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subscribeAction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'./index'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App = ()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users =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(state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dispatch=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useDispatch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users.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isSubscribe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true'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'false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users.stateValue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users.isSubscribe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dispatch(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intenalUserAction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Internal User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nbsp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users.isSubscribe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dispatch(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externalUserAction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External Action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nbsp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dispatch(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subscribeAction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!users.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isSubscribe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'Subscribe'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UnSubscribe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App;</a:t>
            </a:r>
            <a:endParaRPr lang="en-IN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230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483FC8D-5CFD-4C15-BD75-3A279BB41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828A24-A604-4414-A7C8-2C2C21EC3AB8}"/>
              </a:ext>
            </a:extLst>
          </p:cNvPr>
          <p:cNvSpPr/>
          <p:nvPr/>
        </p:nvSpPr>
        <p:spPr>
          <a:xfrm>
            <a:off x="0" y="0"/>
            <a:ext cx="12192000" cy="6679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53EE9-33A6-41D0-AF92-E7242DD2143E}"/>
              </a:ext>
            </a:extLst>
          </p:cNvPr>
          <p:cNvSpPr txBox="1"/>
          <p:nvPr/>
        </p:nvSpPr>
        <p:spPr>
          <a:xfrm>
            <a:off x="168812" y="296205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IN" sz="2800" b="1" i="0" dirty="0">
                <a:solidFill>
                  <a:srgbClr val="0A0A2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Redux in ReactJS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4230E-1DD5-4FCE-BBDA-ACE54AD381FE}"/>
              </a:ext>
            </a:extLst>
          </p:cNvPr>
          <p:cNvSpPr txBox="1"/>
          <p:nvPr/>
        </p:nvSpPr>
        <p:spPr>
          <a:xfrm>
            <a:off x="168812" y="1083212"/>
            <a:ext cx="11774659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- creates a global state for the whole application.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- It is a state management library.	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- You have only one state for your whole app, and not states for each of your components.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It lets your React components read data from a Redux store, and dispatch actions to the store to update data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Install Redux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npm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install --save react-redux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1) Action      - insert/delete/update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2) Reducer  -  implementation what we need to do during the action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3) Store       -  keep in store (reducer)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4) Dispatch  -  for UI operation  (view)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83FC8D-5CFD-4C15-BD75-3A279BB41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828A24-A604-4414-A7C8-2C2C21EC3AB8}"/>
              </a:ext>
            </a:extLst>
          </p:cNvPr>
          <p:cNvSpPr/>
          <p:nvPr/>
        </p:nvSpPr>
        <p:spPr>
          <a:xfrm>
            <a:off x="0" y="0"/>
            <a:ext cx="12192000" cy="6679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53EE9-33A6-41D0-AF92-E7242DD2143E}"/>
              </a:ext>
            </a:extLst>
          </p:cNvPr>
          <p:cNvSpPr txBox="1"/>
          <p:nvPr/>
        </p:nvSpPr>
        <p:spPr>
          <a:xfrm>
            <a:off x="168812" y="296205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IN" b="1" i="0" dirty="0">
                <a:solidFill>
                  <a:srgbClr val="0A0A23"/>
                </a:solidFill>
                <a:effectLst/>
                <a:latin typeface="Lato" panose="020B0604020202020204" pitchFamily="34" charset="0"/>
              </a:rPr>
              <a:t>Redux in ReactJS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E4BE54-2605-45BF-B6CB-3E086CD09158}"/>
              </a:ext>
            </a:extLst>
          </p:cNvPr>
          <p:cNvSpPr txBox="1"/>
          <p:nvPr/>
        </p:nvSpPr>
        <p:spPr>
          <a:xfrm>
            <a:off x="168812" y="1083212"/>
            <a:ext cx="1177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99EAB8E9-4324-45CB-A323-2F4CFB684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083212"/>
            <a:ext cx="9129932" cy="349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853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83FC8D-5CFD-4C15-BD75-3A279BB41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828A24-A604-4414-A7C8-2C2C21EC3AB8}"/>
              </a:ext>
            </a:extLst>
          </p:cNvPr>
          <p:cNvSpPr/>
          <p:nvPr/>
        </p:nvSpPr>
        <p:spPr>
          <a:xfrm>
            <a:off x="0" y="0"/>
            <a:ext cx="12192000" cy="6679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53EE9-33A6-41D0-AF92-E7242DD2143E}"/>
              </a:ext>
            </a:extLst>
          </p:cNvPr>
          <p:cNvSpPr txBox="1"/>
          <p:nvPr/>
        </p:nvSpPr>
        <p:spPr>
          <a:xfrm>
            <a:off x="168812" y="296205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IN" b="1" i="0" dirty="0">
                <a:solidFill>
                  <a:srgbClr val="0A0A23"/>
                </a:solidFill>
                <a:effectLst/>
                <a:latin typeface="Lato" panose="020B0604020202020204" pitchFamily="34" charset="0"/>
              </a:rPr>
              <a:t>Redux in ReactJS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E4BE54-2605-45BF-B6CB-3E086CD09158}"/>
              </a:ext>
            </a:extLst>
          </p:cNvPr>
          <p:cNvSpPr txBox="1"/>
          <p:nvPr/>
        </p:nvSpPr>
        <p:spPr>
          <a:xfrm>
            <a:off x="168812" y="1083212"/>
            <a:ext cx="1177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21BE51-74AC-4E29-8392-D6A554B566FB}"/>
              </a:ext>
            </a:extLst>
          </p:cNvPr>
          <p:cNvSpPr txBox="1"/>
          <p:nvPr/>
        </p:nvSpPr>
        <p:spPr>
          <a:xfrm>
            <a:off x="248528" y="1029517"/>
            <a:ext cx="1060500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props tingling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8D204D-6527-4E95-A529-67C884CD62AD}"/>
              </a:ext>
            </a:extLst>
          </p:cNvPr>
          <p:cNvSpPr/>
          <p:nvPr/>
        </p:nvSpPr>
        <p:spPr>
          <a:xfrm>
            <a:off x="2584174" y="1577009"/>
            <a:ext cx="681161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Index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49323-9458-4D48-B3A0-1357FB7FE20B}"/>
              </a:ext>
            </a:extLst>
          </p:cNvPr>
          <p:cNvSpPr/>
          <p:nvPr/>
        </p:nvSpPr>
        <p:spPr>
          <a:xfrm>
            <a:off x="2809461" y="2542032"/>
            <a:ext cx="583096" cy="691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C!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D02D908-1BF8-4A0A-B6F3-D7B27446EF59}"/>
              </a:ext>
            </a:extLst>
          </p:cNvPr>
          <p:cNvSpPr/>
          <p:nvPr/>
        </p:nvSpPr>
        <p:spPr>
          <a:xfrm>
            <a:off x="2796209" y="3816655"/>
            <a:ext cx="821634" cy="691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E128853-CE4D-4A25-A163-356A0241C1CA}"/>
              </a:ext>
            </a:extLst>
          </p:cNvPr>
          <p:cNvSpPr/>
          <p:nvPr/>
        </p:nvSpPr>
        <p:spPr>
          <a:xfrm>
            <a:off x="2690192" y="4955202"/>
            <a:ext cx="821634" cy="691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B297AD4-8A19-418D-B595-02E0A758C1C6}"/>
              </a:ext>
            </a:extLst>
          </p:cNvPr>
          <p:cNvSpPr/>
          <p:nvPr/>
        </p:nvSpPr>
        <p:spPr>
          <a:xfrm>
            <a:off x="6639338" y="2359544"/>
            <a:ext cx="834887" cy="691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C!1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AFAA3B0-2C8F-4E6B-B952-8A32CCCE2FFE}"/>
              </a:ext>
            </a:extLst>
          </p:cNvPr>
          <p:cNvSpPr/>
          <p:nvPr/>
        </p:nvSpPr>
        <p:spPr>
          <a:xfrm>
            <a:off x="6818242" y="3612293"/>
            <a:ext cx="834887" cy="691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C!2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03FA79F-2282-41BF-8B7B-1749703A8076}"/>
              </a:ext>
            </a:extLst>
          </p:cNvPr>
          <p:cNvSpPr/>
          <p:nvPr/>
        </p:nvSpPr>
        <p:spPr>
          <a:xfrm>
            <a:off x="8332965" y="4178358"/>
            <a:ext cx="834887" cy="691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C!3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17312C5-6DC3-4B39-A8A2-EDE1A32FE8CD}"/>
              </a:ext>
            </a:extLst>
          </p:cNvPr>
          <p:cNvSpPr/>
          <p:nvPr/>
        </p:nvSpPr>
        <p:spPr>
          <a:xfrm>
            <a:off x="6440556" y="4689092"/>
            <a:ext cx="834887" cy="691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C!4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24288A7-792A-424A-923C-17FC5785984E}"/>
              </a:ext>
            </a:extLst>
          </p:cNvPr>
          <p:cNvSpPr/>
          <p:nvPr/>
        </p:nvSpPr>
        <p:spPr>
          <a:xfrm>
            <a:off x="8743780" y="5428727"/>
            <a:ext cx="834887" cy="691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C!5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B7A1D9D-6D34-4EE7-9D05-2D2328D0BFF6}"/>
              </a:ext>
            </a:extLst>
          </p:cNvPr>
          <p:cNvCxnSpPr/>
          <p:nvPr/>
        </p:nvCxnSpPr>
        <p:spPr>
          <a:xfrm flipH="1">
            <a:off x="3154017" y="1946341"/>
            <a:ext cx="92766" cy="59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D576F85-4A1D-4FFC-9C41-40276763C470}"/>
              </a:ext>
            </a:extLst>
          </p:cNvPr>
          <p:cNvCxnSpPr/>
          <p:nvPr/>
        </p:nvCxnSpPr>
        <p:spPr>
          <a:xfrm>
            <a:off x="3074504" y="3233530"/>
            <a:ext cx="0" cy="658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0670E79-7D38-45E6-AAD1-C2E44BB44EEE}"/>
              </a:ext>
            </a:extLst>
          </p:cNvPr>
          <p:cNvCxnSpPr>
            <a:endCxn id="12" idx="0"/>
          </p:cNvCxnSpPr>
          <p:nvPr/>
        </p:nvCxnSpPr>
        <p:spPr>
          <a:xfrm flipH="1">
            <a:off x="3101009" y="4508153"/>
            <a:ext cx="53008" cy="447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63B6685-7507-487F-92EF-8131438885DE}"/>
              </a:ext>
            </a:extLst>
          </p:cNvPr>
          <p:cNvCxnSpPr>
            <a:endCxn id="15" idx="0"/>
          </p:cNvCxnSpPr>
          <p:nvPr/>
        </p:nvCxnSpPr>
        <p:spPr>
          <a:xfrm flipH="1">
            <a:off x="7056782" y="1946341"/>
            <a:ext cx="6627" cy="413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3CD4EB4-1763-4F8F-A6CA-71D9729BCC19}"/>
              </a:ext>
            </a:extLst>
          </p:cNvPr>
          <p:cNvCxnSpPr>
            <a:endCxn id="16" idx="0"/>
          </p:cNvCxnSpPr>
          <p:nvPr/>
        </p:nvCxnSpPr>
        <p:spPr>
          <a:xfrm>
            <a:off x="7182678" y="3051042"/>
            <a:ext cx="53008" cy="561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BDF0E13-B6B6-40CC-8320-F7A5E28DBB82}"/>
              </a:ext>
            </a:extLst>
          </p:cNvPr>
          <p:cNvCxnSpPr>
            <a:stCxn id="16" idx="4"/>
          </p:cNvCxnSpPr>
          <p:nvPr/>
        </p:nvCxnSpPr>
        <p:spPr>
          <a:xfrm flipH="1">
            <a:off x="7056782" y="4303791"/>
            <a:ext cx="178904" cy="385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056425C-30AE-4E40-8402-DD695625C835}"/>
              </a:ext>
            </a:extLst>
          </p:cNvPr>
          <p:cNvCxnSpPr>
            <a:endCxn id="17" idx="1"/>
          </p:cNvCxnSpPr>
          <p:nvPr/>
        </p:nvCxnSpPr>
        <p:spPr>
          <a:xfrm>
            <a:off x="7653129" y="3997594"/>
            <a:ext cx="802102" cy="282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22C2C1F-2145-4D67-AE9D-EAD36B5982DB}"/>
              </a:ext>
            </a:extLst>
          </p:cNvPr>
          <p:cNvCxnSpPr/>
          <p:nvPr/>
        </p:nvCxnSpPr>
        <p:spPr>
          <a:xfrm>
            <a:off x="8750409" y="4869856"/>
            <a:ext cx="238539" cy="558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063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83FC8D-5CFD-4C15-BD75-3A279BB41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828A24-A604-4414-A7C8-2C2C21EC3AB8}"/>
              </a:ext>
            </a:extLst>
          </p:cNvPr>
          <p:cNvSpPr/>
          <p:nvPr/>
        </p:nvSpPr>
        <p:spPr>
          <a:xfrm>
            <a:off x="0" y="0"/>
            <a:ext cx="12192000" cy="6679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53EE9-33A6-41D0-AF92-E7242DD2143E}"/>
              </a:ext>
            </a:extLst>
          </p:cNvPr>
          <p:cNvSpPr txBox="1"/>
          <p:nvPr/>
        </p:nvSpPr>
        <p:spPr>
          <a:xfrm>
            <a:off x="168812" y="296205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IN" sz="2800" b="1" i="0" dirty="0">
                <a:solidFill>
                  <a:srgbClr val="0A0A2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Redux in ReactJS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4230E-1DD5-4FCE-BBDA-ACE54AD381FE}"/>
              </a:ext>
            </a:extLst>
          </p:cNvPr>
          <p:cNvSpPr txBox="1"/>
          <p:nvPr/>
        </p:nvSpPr>
        <p:spPr>
          <a:xfrm>
            <a:off x="208670" y="956041"/>
            <a:ext cx="743783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React 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'react'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ReactDOM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'react-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dom</a:t>
            </a:r>
            <a:r>
              <a:rPr lang="en-IN" sz="120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'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'./index.css'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App 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'./App'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reportWebVitals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'./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reportWebVitals</a:t>
            </a:r>
            <a:r>
              <a:rPr lang="en-IN" sz="120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'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createStore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} 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'redux'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IN" sz="1200" b="0" dirty="0" err="1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INTERNAL_USER = </a:t>
            </a:r>
            <a:r>
              <a:rPr lang="en-IN" sz="120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'INTERNAL_USER'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r>
              <a:rPr lang="en-IN" sz="1200" b="0" dirty="0" err="1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EXTERNAL_USER = </a:t>
            </a:r>
            <a:r>
              <a:rPr lang="en-IN" sz="120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'EXTERNAL_USER'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IN" sz="1200" b="0" dirty="0" err="1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intenalUserAction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= () 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({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type:INTERNAL_USER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});</a:t>
            </a:r>
          </a:p>
          <a:p>
            <a:r>
              <a:rPr lang="en-IN" sz="1200" b="0" dirty="0" err="1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externalUserAction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= () 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({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type:EXTERNAL_USER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});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IN" sz="1200" b="0" dirty="0" err="1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userReducer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= 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state,action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) 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switch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action.type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){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case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INTERNAL_USER: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state = </a:t>
            </a:r>
            <a:r>
              <a:rPr lang="en-IN" sz="120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'user form 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socgen</a:t>
            </a:r>
            <a:r>
              <a:rPr lang="en-IN" sz="120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'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break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case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EXTERNAL_USER: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state = </a:t>
            </a:r>
            <a:r>
              <a:rPr lang="en-IN" sz="120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'User from Cognizant'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break;</a:t>
            </a:r>
            <a:endParaRPr lang="en-IN" sz="1200" b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default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state=</a:t>
            </a:r>
            <a:r>
              <a:rPr lang="en-IN" sz="120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'User type is not able to find'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break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  <a:endParaRPr lang="en-IN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E419C4-3330-42BC-B0B1-D9117D21AF01}"/>
              </a:ext>
            </a:extLst>
          </p:cNvPr>
          <p:cNvSpPr txBox="1"/>
          <p:nvPr/>
        </p:nvSpPr>
        <p:spPr>
          <a:xfrm>
            <a:off x="6092638" y="928272"/>
            <a:ext cx="5701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let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store =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createStore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userReducer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store.subscribe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(() 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=&gt;</a:t>
            </a:r>
            <a:endParaRPr lang="en-IN" sz="1200" b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console.log(</a:t>
            </a:r>
            <a:r>
              <a:rPr lang="en-IN" sz="120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'State after dispatch: '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store.getState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())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);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store.dispatch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intenalUserAction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());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store.dispatch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externalUserAction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());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ReactDOM.render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IN" sz="1200" b="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&lt;h1&gt;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test</a:t>
            </a:r>
            <a:r>
              <a:rPr lang="en-IN" sz="1200" b="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&lt;/h1&gt;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document.getElementById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'root'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));</a:t>
            </a:r>
          </a:p>
          <a:p>
            <a:pPr indent="-285750">
              <a:buFontTx/>
              <a:buChar char="-"/>
            </a:pP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indent="-285750">
              <a:buFontTx/>
              <a:buChar char="-"/>
            </a:pPr>
            <a:endParaRPr lang="en-IN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484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83FC8D-5CFD-4C15-BD75-3A279BB41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828A24-A604-4414-A7C8-2C2C21EC3AB8}"/>
              </a:ext>
            </a:extLst>
          </p:cNvPr>
          <p:cNvSpPr/>
          <p:nvPr/>
        </p:nvSpPr>
        <p:spPr>
          <a:xfrm>
            <a:off x="0" y="0"/>
            <a:ext cx="12192000" cy="6679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53EE9-33A6-41D0-AF92-E7242DD2143E}"/>
              </a:ext>
            </a:extLst>
          </p:cNvPr>
          <p:cNvSpPr txBox="1"/>
          <p:nvPr/>
        </p:nvSpPr>
        <p:spPr>
          <a:xfrm>
            <a:off x="168812" y="296205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IN" sz="2800" b="1" i="0" dirty="0">
                <a:solidFill>
                  <a:srgbClr val="0A0A2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Redux in ReactJS – provider and selector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4230E-1DD5-4FCE-BBDA-ACE54AD381FE}"/>
              </a:ext>
            </a:extLst>
          </p:cNvPr>
          <p:cNvSpPr txBox="1"/>
          <p:nvPr/>
        </p:nvSpPr>
        <p:spPr>
          <a:xfrm>
            <a:off x="208670" y="956041"/>
            <a:ext cx="743783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React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'react-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'./index.css'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App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'./App'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createStore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'redux'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Provider }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'react-redux'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INTERNAL_USER =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'INTERNAL_USER'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EXTERNAL_USER =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'EXTERNAL_USER'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intenalUserAction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()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type:INTERNAL_USER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externalUserAction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()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type:EXTERNAL_USER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userReducer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state,action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action.type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INTERNAL_USER: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state =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'User form 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socgen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EXTERNAL_USER: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state =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'User from Cognizant'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state=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'User type not selected'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lang="en-IN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E419C4-3330-42BC-B0B1-D9117D21AF01}"/>
              </a:ext>
            </a:extLst>
          </p:cNvPr>
          <p:cNvSpPr txBox="1"/>
          <p:nvPr/>
        </p:nvSpPr>
        <p:spPr>
          <a:xfrm>
            <a:off x="6092638" y="928272"/>
            <a:ext cx="57018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store =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createStore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userReducer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ReactDOM.render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&lt;Provider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&lt;App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&lt;/Provider&gt;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'root’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en-I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React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'react-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useDispatch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'react-redux'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intenalUserAction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externalUserAction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'./index'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App = ()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users =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(state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dispatch=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useDispatch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dispatch(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intenalUserAction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Internal User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nbsp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dispatch(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externalUserAction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External Action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App;</a:t>
            </a:r>
          </a:p>
          <a:p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indent="-285750">
              <a:buFontTx/>
              <a:buChar char="-"/>
            </a:pP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indent="-285750">
              <a:buFontTx/>
              <a:buChar char="-"/>
            </a:pPr>
            <a:endParaRPr lang="en-IN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642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83FC8D-5CFD-4C15-BD75-3A279BB41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828A24-A604-4414-A7C8-2C2C21EC3AB8}"/>
              </a:ext>
            </a:extLst>
          </p:cNvPr>
          <p:cNvSpPr/>
          <p:nvPr/>
        </p:nvSpPr>
        <p:spPr>
          <a:xfrm>
            <a:off x="0" y="0"/>
            <a:ext cx="12192000" cy="6679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53EE9-33A6-41D0-AF92-E7242DD2143E}"/>
              </a:ext>
            </a:extLst>
          </p:cNvPr>
          <p:cNvSpPr txBox="1"/>
          <p:nvPr/>
        </p:nvSpPr>
        <p:spPr>
          <a:xfrm>
            <a:off x="168812" y="296205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IN" sz="2800" b="1" i="0" dirty="0">
                <a:solidFill>
                  <a:srgbClr val="0A0A2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Redux in ReactJS – provider and selector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4230E-1DD5-4FCE-BBDA-ACE54AD381FE}"/>
              </a:ext>
            </a:extLst>
          </p:cNvPr>
          <p:cNvSpPr txBox="1"/>
          <p:nvPr/>
        </p:nvSpPr>
        <p:spPr>
          <a:xfrm>
            <a:off x="208670" y="956041"/>
            <a:ext cx="743783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React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'react-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'./index.css'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App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'./App'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createStore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'redux'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Provider }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'react-redux'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INTERNAL_USER =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'INTERNAL_USER'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EXTERNAL_USER =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'EXTERNAL_USER'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intenalUserAction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()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type:INTERNAL_USER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externalUserAction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()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type:EXTERNAL_USER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userReducer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state,action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action.type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INTERNAL_USER: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state =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'User form 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socgen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EXTERNAL_USER: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state =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'User from Cognizant'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state=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'User type not selected'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lang="en-IN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E419C4-3330-42BC-B0B1-D9117D21AF01}"/>
              </a:ext>
            </a:extLst>
          </p:cNvPr>
          <p:cNvSpPr txBox="1"/>
          <p:nvPr/>
        </p:nvSpPr>
        <p:spPr>
          <a:xfrm>
            <a:off x="6092638" y="928272"/>
            <a:ext cx="57018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store =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createStore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userReducer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ReactDOM.render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&lt;Provider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&lt;App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&lt;/Provider&gt;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'root’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en-I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React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'react-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useDispatch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'react-redux'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intenalUserAction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externalUserAction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'./index'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App = ()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users =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(state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dispatch=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useDispatch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dispatch(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intenalUserAction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Internal User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nbsp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dispatch(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externalUserAction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External Action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App;</a:t>
            </a:r>
          </a:p>
          <a:p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indent="-285750">
              <a:buFontTx/>
              <a:buChar char="-"/>
            </a:pP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indent="-285750">
              <a:buFontTx/>
              <a:buChar char="-"/>
            </a:pPr>
            <a:endParaRPr lang="en-IN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494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83FC8D-5CFD-4C15-BD75-3A279BB41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828A24-A604-4414-A7C8-2C2C21EC3AB8}"/>
              </a:ext>
            </a:extLst>
          </p:cNvPr>
          <p:cNvSpPr/>
          <p:nvPr/>
        </p:nvSpPr>
        <p:spPr>
          <a:xfrm>
            <a:off x="0" y="0"/>
            <a:ext cx="12192000" cy="6679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53EE9-33A6-41D0-AF92-E7242DD2143E}"/>
              </a:ext>
            </a:extLst>
          </p:cNvPr>
          <p:cNvSpPr txBox="1"/>
          <p:nvPr/>
        </p:nvSpPr>
        <p:spPr>
          <a:xfrm>
            <a:off x="168812" y="296205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IN" sz="2800" b="1" i="0" dirty="0">
                <a:solidFill>
                  <a:srgbClr val="0A0A2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Redux in ReactJS – provider and selector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4230E-1DD5-4FCE-BBDA-ACE54AD381FE}"/>
              </a:ext>
            </a:extLst>
          </p:cNvPr>
          <p:cNvSpPr txBox="1"/>
          <p:nvPr/>
        </p:nvSpPr>
        <p:spPr>
          <a:xfrm>
            <a:off x="208670" y="956041"/>
            <a:ext cx="743783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React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'react-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'./index.css'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App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'./App'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createStore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'redux'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Provider }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'react-redux'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INTERNAL_USER =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'INTERNAL_USER'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EXTERNAL_USER =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'EXTERNAL_USER'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SUBSCRIBE =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'SUBSCRIBE'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intenalUserAction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()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type:INTERNAL_USER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externalUserAction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()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type:EXTERNAL_USER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subscribeAction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()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type:SUBSCRIBE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initialValue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stateValue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'User type not selected'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isSubscribe: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userReducer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(state =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initialValue,action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action.type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SUBSCRIBE: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...state,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isSubscribe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!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state.isSubscribe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lang="en-IN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E419C4-3330-42BC-B0B1-D9117D21AF01}"/>
              </a:ext>
            </a:extLst>
          </p:cNvPr>
          <p:cNvSpPr txBox="1"/>
          <p:nvPr/>
        </p:nvSpPr>
        <p:spPr>
          <a:xfrm>
            <a:off x="6092638" y="928272"/>
            <a:ext cx="5701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INTERNAL_USER: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...state,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stateValue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'User form 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socgen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EXTERNAL_USER: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...state,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stateValue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'User from Cognizant'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}    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...state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store =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createStore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userReducer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ReactDOM.render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&lt;Provider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&lt;App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&lt;/Provider&gt;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'root'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indent="-285750">
              <a:buFontTx/>
              <a:buChar char="-"/>
            </a:pP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indent="-285750">
              <a:buFontTx/>
              <a:buChar char="-"/>
            </a:pPr>
            <a:endParaRPr lang="en-IN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515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83FC8D-5CFD-4C15-BD75-3A279BB41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828A24-A604-4414-A7C8-2C2C21EC3AB8}"/>
              </a:ext>
            </a:extLst>
          </p:cNvPr>
          <p:cNvSpPr/>
          <p:nvPr/>
        </p:nvSpPr>
        <p:spPr>
          <a:xfrm>
            <a:off x="0" y="0"/>
            <a:ext cx="12192000" cy="6679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53EE9-33A6-41D0-AF92-E7242DD2143E}"/>
              </a:ext>
            </a:extLst>
          </p:cNvPr>
          <p:cNvSpPr txBox="1"/>
          <p:nvPr/>
        </p:nvSpPr>
        <p:spPr>
          <a:xfrm>
            <a:off x="168812" y="296205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IN" sz="2800" b="1" i="0" dirty="0">
                <a:solidFill>
                  <a:srgbClr val="0A0A2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Redux in ReactJS – subscribe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4230E-1DD5-4FCE-BBDA-ACE54AD381FE}"/>
              </a:ext>
            </a:extLst>
          </p:cNvPr>
          <p:cNvSpPr txBox="1"/>
          <p:nvPr/>
        </p:nvSpPr>
        <p:spPr>
          <a:xfrm>
            <a:off x="208670" y="956041"/>
            <a:ext cx="7437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lang="en-IN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E419C4-3330-42BC-B0B1-D9117D21AF01}"/>
              </a:ext>
            </a:extLst>
          </p:cNvPr>
          <p:cNvSpPr txBox="1"/>
          <p:nvPr/>
        </p:nvSpPr>
        <p:spPr>
          <a:xfrm>
            <a:off x="6092638" y="928272"/>
            <a:ext cx="570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indent="-285750">
              <a:buFontTx/>
              <a:buChar char="-"/>
            </a:pP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indent="-285750">
              <a:buFontTx/>
              <a:buChar char="-"/>
            </a:pPr>
            <a:endParaRPr lang="en-IN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AAC2C8-A1BE-4CFF-A201-87880B5E5B42}"/>
              </a:ext>
            </a:extLst>
          </p:cNvPr>
          <p:cNvSpPr txBox="1"/>
          <p:nvPr/>
        </p:nvSpPr>
        <p:spPr>
          <a:xfrm>
            <a:off x="397562" y="928272"/>
            <a:ext cx="113968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React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'react-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useDispatch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'react-redux'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intenalUserAction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externalUserAction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subscribeAction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'./index'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App = ()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users =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(state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dispatch=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useDispatch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users.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isSubscribe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true'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'false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users.stateValue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users.isSubscribe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dispatch(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intenalUserAction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Internal User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nbsp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users.isSubscribe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dispatch(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externalUserAction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External Action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nbsp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dispatch(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subscribeAction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!users.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isSubscribe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'Subscribe'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UnSubscribe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App;</a:t>
            </a:r>
            <a:endParaRPr lang="en-IN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96001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{2AA80090-DF70-4C19-B555-76CB906E0B84}tf56160789_win32</Template>
  <TotalTime>1458</TotalTime>
  <Words>1836</Words>
  <Application>Microsoft Office PowerPoint</Application>
  <PresentationFormat>Widescreen</PresentationFormat>
  <Paragraphs>270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Bookman Old Style</vt:lpstr>
      <vt:lpstr>Calibri</vt:lpstr>
      <vt:lpstr>Consolas</vt:lpstr>
      <vt:lpstr>Franklin Gothic Book</vt:lpstr>
      <vt:lpstr>Lato</vt:lpstr>
      <vt:lpstr>Verdana</vt:lpstr>
      <vt:lpstr>1_RetrospectVTI</vt:lpstr>
      <vt:lpstr>React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Rasaiash, Bharathi (Cognizant)</dc:creator>
  <cp:lastModifiedBy>bharathi</cp:lastModifiedBy>
  <cp:revision>28</cp:revision>
  <dcterms:created xsi:type="dcterms:W3CDTF">2021-09-25T17:35:22Z</dcterms:created>
  <dcterms:modified xsi:type="dcterms:W3CDTF">2021-09-28T04:00:22Z</dcterms:modified>
</cp:coreProperties>
</file>