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saiash, Bharathi (Cognizant)" initials="RB(" lastIdx="3" clrIdx="0">
    <p:extLst>
      <p:ext uri="{19B8F6BF-5375-455C-9EA6-DF929625EA0E}">
        <p15:presenceInfo xmlns:p15="http://schemas.microsoft.com/office/powerpoint/2012/main" userId="Rasaiash, Bharathi (Cogniza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5T23:08:22.234" idx="2">
    <p:pos x="7680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React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1083212"/>
            <a:ext cx="1177465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 creates a global state for the whole application.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 It is a state management library.	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 You have only one state for your whole app, and not states for each of your components.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It lets your React components read data from a Redux store, and dispatch actions to the store to update data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Install Redux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install --save react-redux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1) Action      - insert/delete/update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2) Reducer  -  implementation what we need to do during the action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3) Store       -  keep in store (reducer)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4) Dispatch  -  for UI operation  (view)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b="1" i="0" dirty="0">
                <a:solidFill>
                  <a:srgbClr val="0A0A23"/>
                </a:solidFill>
                <a:effectLst/>
                <a:latin typeface="Lato" panose="020B0604020202020204" pitchFamily="34" charset="0"/>
              </a:rPr>
              <a:t>Redux in ReactJS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E4BE54-2605-45BF-B6CB-3E086CD09158}"/>
              </a:ext>
            </a:extLst>
          </p:cNvPr>
          <p:cNvSpPr txBox="1"/>
          <p:nvPr/>
        </p:nvSpPr>
        <p:spPr>
          <a:xfrm>
            <a:off x="168812" y="1083212"/>
            <a:ext cx="1177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9EAB8E9-4324-45CB-A323-2F4CFB684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083212"/>
            <a:ext cx="9129932" cy="349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85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b="1" i="0" dirty="0">
                <a:solidFill>
                  <a:srgbClr val="0A0A23"/>
                </a:solidFill>
                <a:effectLst/>
                <a:latin typeface="Lato" panose="020B0604020202020204" pitchFamily="34" charset="0"/>
              </a:rPr>
              <a:t>Redux in ReactJS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E4BE54-2605-45BF-B6CB-3E086CD09158}"/>
              </a:ext>
            </a:extLst>
          </p:cNvPr>
          <p:cNvSpPr txBox="1"/>
          <p:nvPr/>
        </p:nvSpPr>
        <p:spPr>
          <a:xfrm>
            <a:off x="168812" y="1083212"/>
            <a:ext cx="1177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21BE51-74AC-4E29-8392-D6A554B566FB}"/>
              </a:ext>
            </a:extLst>
          </p:cNvPr>
          <p:cNvSpPr txBox="1"/>
          <p:nvPr/>
        </p:nvSpPr>
        <p:spPr>
          <a:xfrm>
            <a:off x="248528" y="1029517"/>
            <a:ext cx="106050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props tingling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D204D-6527-4E95-A529-67C884CD62AD}"/>
              </a:ext>
            </a:extLst>
          </p:cNvPr>
          <p:cNvSpPr/>
          <p:nvPr/>
        </p:nvSpPr>
        <p:spPr>
          <a:xfrm>
            <a:off x="2584174" y="1577009"/>
            <a:ext cx="6811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Index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49323-9458-4D48-B3A0-1357FB7FE20B}"/>
              </a:ext>
            </a:extLst>
          </p:cNvPr>
          <p:cNvSpPr/>
          <p:nvPr/>
        </p:nvSpPr>
        <p:spPr>
          <a:xfrm>
            <a:off x="2809461" y="2542032"/>
            <a:ext cx="583096" cy="691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C!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02D908-1BF8-4A0A-B6F3-D7B27446EF59}"/>
              </a:ext>
            </a:extLst>
          </p:cNvPr>
          <p:cNvSpPr/>
          <p:nvPr/>
        </p:nvSpPr>
        <p:spPr>
          <a:xfrm>
            <a:off x="2796209" y="3816655"/>
            <a:ext cx="821634" cy="691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128853-CE4D-4A25-A163-356A0241C1CA}"/>
              </a:ext>
            </a:extLst>
          </p:cNvPr>
          <p:cNvSpPr/>
          <p:nvPr/>
        </p:nvSpPr>
        <p:spPr>
          <a:xfrm>
            <a:off x="2690192" y="4955202"/>
            <a:ext cx="821634" cy="691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297AD4-8A19-418D-B595-02E0A758C1C6}"/>
              </a:ext>
            </a:extLst>
          </p:cNvPr>
          <p:cNvSpPr/>
          <p:nvPr/>
        </p:nvSpPr>
        <p:spPr>
          <a:xfrm>
            <a:off x="6639338" y="2359544"/>
            <a:ext cx="834887" cy="691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C!1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FAA3B0-2C8F-4E6B-B952-8A32CCCE2FFE}"/>
              </a:ext>
            </a:extLst>
          </p:cNvPr>
          <p:cNvSpPr/>
          <p:nvPr/>
        </p:nvSpPr>
        <p:spPr>
          <a:xfrm>
            <a:off x="6818242" y="3612293"/>
            <a:ext cx="834887" cy="691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C!2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3FA79F-2282-41BF-8B7B-1749703A8076}"/>
              </a:ext>
            </a:extLst>
          </p:cNvPr>
          <p:cNvSpPr/>
          <p:nvPr/>
        </p:nvSpPr>
        <p:spPr>
          <a:xfrm>
            <a:off x="8332965" y="4178358"/>
            <a:ext cx="834887" cy="691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C!3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7312C5-6DC3-4B39-A8A2-EDE1A32FE8CD}"/>
              </a:ext>
            </a:extLst>
          </p:cNvPr>
          <p:cNvSpPr/>
          <p:nvPr/>
        </p:nvSpPr>
        <p:spPr>
          <a:xfrm>
            <a:off x="6440556" y="4689092"/>
            <a:ext cx="834887" cy="691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C!4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4288A7-792A-424A-923C-17FC5785984E}"/>
              </a:ext>
            </a:extLst>
          </p:cNvPr>
          <p:cNvSpPr/>
          <p:nvPr/>
        </p:nvSpPr>
        <p:spPr>
          <a:xfrm>
            <a:off x="8743780" y="5428727"/>
            <a:ext cx="834887" cy="691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C!5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7A1D9D-6D34-4EE7-9D05-2D2328D0BFF6}"/>
              </a:ext>
            </a:extLst>
          </p:cNvPr>
          <p:cNvCxnSpPr/>
          <p:nvPr/>
        </p:nvCxnSpPr>
        <p:spPr>
          <a:xfrm flipH="1">
            <a:off x="3154017" y="1946341"/>
            <a:ext cx="92766" cy="59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576F85-4A1D-4FFC-9C41-40276763C470}"/>
              </a:ext>
            </a:extLst>
          </p:cNvPr>
          <p:cNvCxnSpPr/>
          <p:nvPr/>
        </p:nvCxnSpPr>
        <p:spPr>
          <a:xfrm>
            <a:off x="3074504" y="3233530"/>
            <a:ext cx="0" cy="65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670E79-7D38-45E6-AAD1-C2E44BB44EEE}"/>
              </a:ext>
            </a:extLst>
          </p:cNvPr>
          <p:cNvCxnSpPr>
            <a:endCxn id="12" idx="0"/>
          </p:cNvCxnSpPr>
          <p:nvPr/>
        </p:nvCxnSpPr>
        <p:spPr>
          <a:xfrm flipH="1">
            <a:off x="3101009" y="4508153"/>
            <a:ext cx="53008" cy="44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3B6685-7507-487F-92EF-8131438885DE}"/>
              </a:ext>
            </a:extLst>
          </p:cNvPr>
          <p:cNvCxnSpPr>
            <a:endCxn id="15" idx="0"/>
          </p:cNvCxnSpPr>
          <p:nvPr/>
        </p:nvCxnSpPr>
        <p:spPr>
          <a:xfrm flipH="1">
            <a:off x="7056782" y="1946341"/>
            <a:ext cx="6627" cy="41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CD4EB4-1763-4F8F-A6CA-71D9729BCC19}"/>
              </a:ext>
            </a:extLst>
          </p:cNvPr>
          <p:cNvCxnSpPr>
            <a:endCxn id="16" idx="0"/>
          </p:cNvCxnSpPr>
          <p:nvPr/>
        </p:nvCxnSpPr>
        <p:spPr>
          <a:xfrm>
            <a:off x="7182678" y="3051042"/>
            <a:ext cx="53008" cy="56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DF0E13-B6B6-40CC-8320-F7A5E28DBB82}"/>
              </a:ext>
            </a:extLst>
          </p:cNvPr>
          <p:cNvCxnSpPr>
            <a:stCxn id="16" idx="4"/>
          </p:cNvCxnSpPr>
          <p:nvPr/>
        </p:nvCxnSpPr>
        <p:spPr>
          <a:xfrm flipH="1">
            <a:off x="7056782" y="4303791"/>
            <a:ext cx="178904" cy="38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56425C-30AE-4E40-8402-DD695625C835}"/>
              </a:ext>
            </a:extLst>
          </p:cNvPr>
          <p:cNvCxnSpPr>
            <a:endCxn id="17" idx="1"/>
          </p:cNvCxnSpPr>
          <p:nvPr/>
        </p:nvCxnSpPr>
        <p:spPr>
          <a:xfrm>
            <a:off x="7653129" y="3997594"/>
            <a:ext cx="802102" cy="28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2C2C1F-2145-4D67-AE9D-EAD36B5982DB}"/>
              </a:ext>
            </a:extLst>
          </p:cNvPr>
          <p:cNvCxnSpPr/>
          <p:nvPr/>
        </p:nvCxnSpPr>
        <p:spPr>
          <a:xfrm>
            <a:off x="8750409" y="4869856"/>
            <a:ext cx="238539" cy="55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06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'./index.css'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App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'./App'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reportWebVitals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'./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reportWebVitals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'redux'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INTERNAL_USER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'INTERNAL_USER'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EXTERNAL_USER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'EXTERNAL_USER'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type:INTERNAL_USER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});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type:EXTERNAL_USER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state,action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switch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action.type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){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INTERNAL_USER: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state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'user form 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socgen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EXTERNAL_USER: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state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'User from Cognizant'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break;</a:t>
            </a:r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state=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'User type is not able to find'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store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store.subscribe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=&gt;</a:t>
            </a:r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console.log(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'State after dispatch: 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store.getState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store.dispatch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store.dispatch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ReactDOM.render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document.getElementById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'root'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));</a:t>
            </a: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8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provider and selector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Provider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type:INTERNAL_USER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type:EXTERNAL_USER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state,action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action.type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form 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socgen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from Cognizant'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state=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type not selected'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store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ReactDOM.render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&lt;Provider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&lt;App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&lt;/Provider&gt;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'root’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users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(state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Internal User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 Action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4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provider and selector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Provider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type:INTERNAL_USER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type:EXTERNAL_USER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state,action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action.type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form 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socgen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from Cognizant'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state=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type not selected'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store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ReactDOM.render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&lt;Provider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&lt;App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&lt;/Provider&gt;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'root’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users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(state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Internal User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 Action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9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provider and selector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Provider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SUBSCRIBE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'SUBSCRIBE'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type:INTERNAL_USER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type:EXTERNAL_USER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type not selected'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isSubscribe: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(state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initialValue,action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action.type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SUBSCRIBE: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!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state.isSubscribe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form 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socgen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from Cognizant'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store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ReactDOM.render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&lt;Provider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&lt;App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&lt;/Provider&gt;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1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subscribe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AC2C8-A1BE-4CFF-A201-87880B5E5B42}"/>
              </a:ext>
            </a:extLst>
          </p:cNvPr>
          <p:cNvSpPr txBox="1"/>
          <p:nvPr/>
        </p:nvSpPr>
        <p:spPr>
          <a:xfrm>
            <a:off x="397562" y="928272"/>
            <a:ext cx="113968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users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(state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true'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'false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users.stateValue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users.isSubscribe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Internal User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users.isSubscribe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 Action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!users.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'Subscribe'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UnSubscribe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6001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{2AA80090-DF70-4C19-B555-76CB906E0B84}tf56160789_win32</Template>
  <TotalTime>1455</TotalTime>
  <Words>1589</Words>
  <Application>Microsoft Office PowerPoint</Application>
  <PresentationFormat>Widescreen</PresentationFormat>
  <Paragraphs>237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Bookman Old Style</vt:lpstr>
      <vt:lpstr>Calibri</vt:lpstr>
      <vt:lpstr>Consolas</vt:lpstr>
      <vt:lpstr>Franklin Gothic Book</vt:lpstr>
      <vt:lpstr>Lato</vt:lpstr>
      <vt:lpstr>Verdana</vt:lpstr>
      <vt:lpstr>1_RetrospectVTI</vt:lpstr>
      <vt:lpstr>React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Rasaiash, Bharathi (Cognizant)</dc:creator>
  <cp:lastModifiedBy>bharathi</cp:lastModifiedBy>
  <cp:revision>25</cp:revision>
  <dcterms:created xsi:type="dcterms:W3CDTF">2021-09-25T17:35:22Z</dcterms:created>
  <dcterms:modified xsi:type="dcterms:W3CDTF">2021-09-27T02:59:47Z</dcterms:modified>
</cp:coreProperties>
</file>