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3" r:id="rId5"/>
    <p:sldId id="258" r:id="rId6"/>
    <p:sldId id="274" r:id="rId7"/>
    <p:sldId id="275" r:id="rId8"/>
    <p:sldId id="259" r:id="rId9"/>
    <p:sldId id="260" r:id="rId10"/>
    <p:sldId id="261" r:id="rId11"/>
    <p:sldId id="262" r:id="rId12"/>
    <p:sldId id="265" r:id="rId13"/>
    <p:sldId id="263" r:id="rId14"/>
    <p:sldId id="270" r:id="rId15"/>
    <p:sldId id="264" r:id="rId16"/>
    <p:sldId id="266" r:id="rId17"/>
    <p:sldId id="267" r:id="rId18"/>
    <p:sldId id="268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5745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Terrorism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299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49695" r="59118" b="34769"/>
          <a:stretch/>
        </p:blipFill>
        <p:spPr>
          <a:xfrm>
            <a:off x="1371600" y="2011680"/>
            <a:ext cx="9601200" cy="3434380"/>
          </a:xfrm>
        </p:spPr>
      </p:pic>
    </p:spTree>
    <p:extLst>
      <p:ext uri="{BB962C8B-B14F-4D97-AF65-F5344CB8AC3E}">
        <p14:creationId xmlns:p14="http://schemas.microsoft.com/office/powerpoint/2010/main" val="23836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OUTPUT: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t="85259" r="72547" b="8540"/>
          <a:stretch/>
        </p:blipFill>
        <p:spPr>
          <a:xfrm>
            <a:off x="1371600" y="1907177"/>
            <a:ext cx="9757953" cy="2181497"/>
          </a:xfrm>
        </p:spPr>
      </p:pic>
    </p:spTree>
    <p:extLst>
      <p:ext uri="{BB962C8B-B14F-4D97-AF65-F5344CB8AC3E}">
        <p14:creationId xmlns:p14="http://schemas.microsoft.com/office/powerpoint/2010/main" val="1169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number of groups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terrorist activities: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325190"/>
            <a:ext cx="9209314" cy="4010296"/>
          </a:xfrm>
        </p:spPr>
      </p:pic>
    </p:spTree>
    <p:extLst>
      <p:ext uri="{BB962C8B-B14F-4D97-AF65-F5344CB8AC3E}">
        <p14:creationId xmlns:p14="http://schemas.microsoft.com/office/powerpoint/2010/main" val="1534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10724" r="4875" b="2143"/>
          <a:stretch/>
        </p:blipFill>
        <p:spPr>
          <a:xfrm>
            <a:off x="1371600" y="2495006"/>
            <a:ext cx="9601200" cy="2586445"/>
          </a:xfrm>
        </p:spPr>
      </p:pic>
    </p:spTree>
    <p:extLst>
      <p:ext uri="{BB962C8B-B14F-4D97-AF65-F5344CB8AC3E}">
        <p14:creationId xmlns:p14="http://schemas.microsoft.com/office/powerpoint/2010/main" val="4050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3"/>
          <a:stretch/>
        </p:blipFill>
        <p:spPr>
          <a:xfrm>
            <a:off x="1371600" y="2677887"/>
            <a:ext cx="9483634" cy="1985553"/>
          </a:xfrm>
        </p:spPr>
      </p:pic>
    </p:spTree>
    <p:extLst>
      <p:ext uri="{BB962C8B-B14F-4D97-AF65-F5344CB8AC3E}">
        <p14:creationId xmlns:p14="http://schemas.microsoft.com/office/powerpoint/2010/main" val="24134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highest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type terrorist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2416629"/>
            <a:ext cx="8543109" cy="3762102"/>
          </a:xfrm>
        </p:spPr>
      </p:pic>
    </p:spTree>
    <p:extLst>
      <p:ext uri="{BB962C8B-B14F-4D97-AF65-F5344CB8AC3E}">
        <p14:creationId xmlns:p14="http://schemas.microsoft.com/office/powerpoint/2010/main" val="23141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en-US" dirty="0" smtClean="0"/>
              <a:t>DISTINCT COUNTRIES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2024743"/>
            <a:ext cx="9601199" cy="3043646"/>
          </a:xfrm>
        </p:spPr>
      </p:pic>
    </p:spTree>
    <p:extLst>
      <p:ext uri="{BB962C8B-B14F-4D97-AF65-F5344CB8AC3E}">
        <p14:creationId xmlns:p14="http://schemas.microsoft.com/office/powerpoint/2010/main" val="3197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286000"/>
            <a:ext cx="3043645" cy="3905794"/>
          </a:xfrm>
        </p:spPr>
      </p:pic>
    </p:spTree>
    <p:extLst>
      <p:ext uri="{BB962C8B-B14F-4D97-AF65-F5344CB8AC3E}">
        <p14:creationId xmlns:p14="http://schemas.microsoft.com/office/powerpoint/2010/main" val="9130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2638697"/>
            <a:ext cx="9457509" cy="3056709"/>
          </a:xfrm>
        </p:spPr>
      </p:pic>
    </p:spTree>
    <p:extLst>
      <p:ext uri="{BB962C8B-B14F-4D97-AF65-F5344CB8AC3E}">
        <p14:creationId xmlns:p14="http://schemas.microsoft.com/office/powerpoint/2010/main" val="37550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0" y="685800"/>
            <a:ext cx="9366069" cy="11691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highest killed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terrorist activities: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1854926"/>
            <a:ext cx="9366069" cy="4545873"/>
          </a:xfrm>
        </p:spPr>
      </p:pic>
    </p:spTree>
    <p:extLst>
      <p:ext uri="{BB962C8B-B14F-4D97-AF65-F5344CB8AC3E}">
        <p14:creationId xmlns:p14="http://schemas.microsoft.com/office/powerpoint/2010/main" val="1231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326571"/>
            <a:ext cx="9914709" cy="5917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Terrorism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 to violent acts which are intended to create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be done for a religious, political, or ideological goal, and uses illegal violence.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326572"/>
            <a:ext cx="970570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640080"/>
            <a:ext cx="9627325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74" y="2460824"/>
            <a:ext cx="9601200" cy="1481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849086"/>
            <a:ext cx="8686800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927463"/>
            <a:ext cx="9601200" cy="535794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to analyze the dataset?</a:t>
            </a:r>
          </a:p>
          <a:p>
            <a:pPr lvl="1"/>
            <a:r>
              <a:rPr 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dataset and making patterns from the data gives us the solution to get out of the problem.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to analyze?</a:t>
            </a:r>
          </a:p>
          <a:p>
            <a:pPr lvl="1"/>
            <a:r>
              <a:rPr 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source dataset contains the records of the activity of the terrorist in the world from 1970 to 2017.</a:t>
            </a:r>
          </a:p>
          <a:p>
            <a:pPr lvl="1"/>
            <a:r>
              <a:rPr 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depicts the people killed at different locations in different attack types and target types.</a:t>
            </a:r>
          </a:p>
        </p:txBody>
      </p:sp>
    </p:spTree>
    <p:extLst>
      <p:ext uri="{BB962C8B-B14F-4D97-AF65-F5344CB8AC3E}">
        <p14:creationId xmlns:p14="http://schemas.microsoft.com/office/powerpoint/2010/main" val="39555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4" y="450668"/>
            <a:ext cx="9601200" cy="1485900"/>
          </a:xfrm>
        </p:spPr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1528354"/>
            <a:ext cx="9575074" cy="4976949"/>
          </a:xfrm>
        </p:spPr>
      </p:pic>
    </p:spTree>
    <p:extLst>
      <p:ext uri="{BB962C8B-B14F-4D97-AF65-F5344CB8AC3E}">
        <p14:creationId xmlns:p14="http://schemas.microsoft.com/office/powerpoint/2010/main" val="31639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dirty="0" smtClean="0"/>
              <a:t>: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1541417"/>
            <a:ext cx="9183188" cy="4872446"/>
          </a:xfrm>
        </p:spPr>
      </p:pic>
    </p:spTree>
    <p:extLst>
      <p:ext uri="{BB962C8B-B14F-4D97-AF65-F5344CB8AC3E}">
        <p14:creationId xmlns:p14="http://schemas.microsoft.com/office/powerpoint/2010/main" val="14196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DIMENSIONAL TABLE: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 t="18601" r="24264" b="49301"/>
          <a:stretch/>
        </p:blipFill>
        <p:spPr>
          <a:xfrm>
            <a:off x="1606731" y="1985554"/>
            <a:ext cx="9261566" cy="4101737"/>
          </a:xfrm>
        </p:spPr>
      </p:pic>
    </p:spTree>
    <p:extLst>
      <p:ext uri="{BB962C8B-B14F-4D97-AF65-F5344CB8AC3E}">
        <p14:creationId xmlns:p14="http://schemas.microsoft.com/office/powerpoint/2010/main" val="800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FACT </a:t>
            </a:r>
            <a:r>
              <a:rPr lang="en-US" dirty="0"/>
              <a:t>TABLE: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t="16778" r="25700" b="26687"/>
          <a:stretch/>
        </p:blipFill>
        <p:spPr>
          <a:xfrm>
            <a:off x="1920240" y="1815737"/>
            <a:ext cx="8843554" cy="4271553"/>
          </a:xfrm>
        </p:spPr>
      </p:pic>
    </p:spTree>
    <p:extLst>
      <p:ext uri="{BB962C8B-B14F-4D97-AF65-F5344CB8AC3E}">
        <p14:creationId xmlns:p14="http://schemas.microsoft.com/office/powerpoint/2010/main" val="9164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23982" r="51681" b="62888"/>
          <a:stretch/>
        </p:blipFill>
        <p:spPr>
          <a:xfrm>
            <a:off x="1711234" y="2171700"/>
            <a:ext cx="9170126" cy="3014253"/>
          </a:xfrm>
        </p:spPr>
      </p:pic>
    </p:spTree>
    <p:extLst>
      <p:ext uri="{BB962C8B-B14F-4D97-AF65-F5344CB8AC3E}">
        <p14:creationId xmlns:p14="http://schemas.microsoft.com/office/powerpoint/2010/main" val="21126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46" y="672737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graph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depicts the highest killed country in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terrorist activities: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9" y="2024743"/>
            <a:ext cx="7837714" cy="4114800"/>
          </a:xfrm>
        </p:spPr>
      </p:pic>
    </p:spTree>
    <p:extLst>
      <p:ext uri="{BB962C8B-B14F-4D97-AF65-F5344CB8AC3E}">
        <p14:creationId xmlns:p14="http://schemas.microsoft.com/office/powerpoint/2010/main" val="26882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2761</TotalTime>
  <Words>167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Franklin Gothic Book</vt:lpstr>
      <vt:lpstr>Times New Roman</vt:lpstr>
      <vt:lpstr>Crop</vt:lpstr>
      <vt:lpstr>World Terrorism</vt:lpstr>
      <vt:lpstr>PowerPoint Presentation</vt:lpstr>
      <vt:lpstr>PowerPoint Presentation</vt:lpstr>
      <vt:lpstr>FLOW CHART:</vt:lpstr>
      <vt:lpstr>DATA MODEL: </vt:lpstr>
      <vt:lpstr>CREATING DIMENSIONAL TABLE:</vt:lpstr>
      <vt:lpstr>CREATING FACT TABLE:</vt:lpstr>
      <vt:lpstr>COUNTRY-WISE DEATH FREQUENCY CAUSED BY TERRORISM </vt:lpstr>
      <vt:lpstr>Below graph depicts the highest killed country in terrorist activities:</vt:lpstr>
      <vt:lpstr>GROUP-WISE DEATH FREQUENCY CAUSED BY TERRORISM </vt:lpstr>
      <vt:lpstr>QUERY OUTPUT:</vt:lpstr>
      <vt:lpstr>Below graph depicts the countries with number of groups in terrorist activities:</vt:lpstr>
      <vt:lpstr>ATTACK-WISE DEATH FREQUENCY CAUSED BY TERRORISM</vt:lpstr>
      <vt:lpstr>QUERY OUTPUT:</vt:lpstr>
      <vt:lpstr>Below graph depicts the highest killed in attack type terrorist activities:</vt:lpstr>
      <vt:lpstr>DISTINCT COUNTRIES </vt:lpstr>
      <vt:lpstr>Query Output:</vt:lpstr>
      <vt:lpstr>TARGET-WISE DEATH FREQUENCY CAUSED BY TERRORISM</vt:lpstr>
      <vt:lpstr>Below graph depicts the highest killed in target type terrorist activities: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Terrorism</dc:title>
  <dc:creator>Learning</dc:creator>
  <cp:lastModifiedBy>Learning</cp:lastModifiedBy>
  <cp:revision>16</cp:revision>
  <dcterms:created xsi:type="dcterms:W3CDTF">2020-03-02T11:57:24Z</dcterms:created>
  <dcterms:modified xsi:type="dcterms:W3CDTF">2020-03-04T10:49:16Z</dcterms:modified>
</cp:coreProperties>
</file>