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dirty="0"/>
          </a:p>
        </p:txBody>
      </p:sp>
      <p:sp>
        <p:nvSpPr>
          <p:cNvPr id="3" name="object 3"/>
          <p:cNvSpPr txBox="1"/>
          <p:nvPr/>
        </p:nvSpPr>
        <p:spPr>
          <a:xfrm>
            <a:off x="3657600" y="4305300"/>
            <a:ext cx="10668000" cy="3340979"/>
          </a:xfrm>
          <a:prstGeom prst="rect">
            <a:avLst/>
          </a:prstGeom>
        </p:spPr>
        <p:txBody>
          <a:bodyPr vert="horz" wrap="square" lIns="0" tIns="12065" rIns="0" bIns="0" rtlCol="0">
            <a:spAutoFit/>
          </a:bodyPr>
          <a:lstStyle/>
          <a:p>
            <a:pPr marL="12700" marR="3213735">
              <a:lnSpc>
                <a:spcPct val="117200"/>
              </a:lnSpc>
              <a:spcBef>
                <a:spcPts val="95"/>
              </a:spcBef>
            </a:pPr>
            <a:r>
              <a:rPr sz="3200" b="1" dirty="0">
                <a:latin typeface="Arial MT"/>
                <a:cs typeface="Arial MT"/>
              </a:rPr>
              <a:t>STUDENT</a:t>
            </a:r>
            <a:r>
              <a:rPr sz="3200" b="1" spc="-25" dirty="0">
                <a:latin typeface="Arial MT"/>
                <a:cs typeface="Arial MT"/>
              </a:rPr>
              <a:t> </a:t>
            </a:r>
            <a:r>
              <a:rPr sz="3200" b="1" dirty="0">
                <a:latin typeface="Arial MT"/>
                <a:cs typeface="Arial MT"/>
              </a:rPr>
              <a:t>NAME:</a:t>
            </a:r>
            <a:r>
              <a:rPr sz="3200" b="1" spc="-15" dirty="0">
                <a:latin typeface="Arial MT"/>
                <a:cs typeface="Arial MT"/>
              </a:rPr>
              <a:t> </a:t>
            </a:r>
            <a:r>
              <a:rPr lang="en-IN" sz="3200" spc="-15" dirty="0">
                <a:latin typeface="Arial MT"/>
                <a:cs typeface="Arial MT"/>
              </a:rPr>
              <a:t>M. Bharathi Nes</a:t>
            </a:r>
            <a:r>
              <a:rPr lang="en-IN" sz="3200" dirty="0">
                <a:latin typeface="Arial MT"/>
                <a:cs typeface="Arial MT"/>
              </a:rPr>
              <a:t>an</a:t>
            </a:r>
            <a:r>
              <a:rPr lang="en-IN" sz="3200" spc="-15" dirty="0">
                <a:latin typeface="Arial MT"/>
                <a:cs typeface="Arial MT"/>
              </a:rPr>
              <a:t> </a:t>
            </a:r>
            <a:r>
              <a:rPr sz="3200" b="1" dirty="0">
                <a:latin typeface="Arial MT"/>
                <a:cs typeface="Arial MT"/>
              </a:rPr>
              <a:t>REGISTER</a:t>
            </a:r>
            <a:r>
              <a:rPr sz="3200" b="1" spc="-30" dirty="0">
                <a:latin typeface="Arial MT"/>
                <a:cs typeface="Arial MT"/>
              </a:rPr>
              <a:t> </a:t>
            </a:r>
            <a:r>
              <a:rPr sz="3200" b="1" dirty="0">
                <a:latin typeface="Arial MT"/>
                <a:cs typeface="Arial MT"/>
              </a:rPr>
              <a:t>NO:</a:t>
            </a:r>
            <a:r>
              <a:rPr sz="3200" b="1" spc="-15" dirty="0">
                <a:latin typeface="Arial MT"/>
                <a:cs typeface="Arial MT"/>
              </a:rPr>
              <a:t> </a:t>
            </a:r>
            <a:r>
              <a:rPr sz="3200" spc="-10" dirty="0">
                <a:latin typeface="Arial MT"/>
                <a:cs typeface="Arial MT"/>
              </a:rPr>
              <a:t>242</a:t>
            </a:r>
            <a:r>
              <a:rPr lang="en-US" sz="3200" spc="-10" dirty="0">
                <a:latin typeface="Arial MT"/>
                <a:cs typeface="Arial MT"/>
              </a:rPr>
              <a:t>6K0103</a:t>
            </a:r>
            <a:endParaRPr sz="3200" dirty="0">
              <a:latin typeface="Arial MT"/>
              <a:cs typeface="Arial MT"/>
            </a:endParaRPr>
          </a:p>
          <a:p>
            <a:pPr marL="12700">
              <a:lnSpc>
                <a:spcPct val="100000"/>
              </a:lnSpc>
              <a:spcBef>
                <a:spcPts val="660"/>
              </a:spcBef>
            </a:pPr>
            <a:r>
              <a:rPr sz="3200" b="1" dirty="0">
                <a:latin typeface="Arial MT"/>
                <a:cs typeface="Arial MT"/>
              </a:rPr>
              <a:t>NMID:</a:t>
            </a:r>
            <a:r>
              <a:rPr sz="3200" b="1" spc="-25" dirty="0">
                <a:latin typeface="Arial MT"/>
                <a:cs typeface="Arial MT"/>
              </a:rPr>
              <a:t> </a:t>
            </a:r>
            <a:r>
              <a:rPr lang="en-IN" sz="3200" spc="-25" dirty="0">
                <a:latin typeface="Arial MT"/>
                <a:cs typeface="Arial MT"/>
              </a:rPr>
              <a:t>842AEC938999DC4AAA940274A88C52BE</a:t>
            </a:r>
            <a:br>
              <a:rPr lang="en-IN" sz="3200" spc="-25" dirty="0">
                <a:latin typeface="Arial MT"/>
                <a:cs typeface="Arial MT"/>
              </a:rPr>
            </a:br>
            <a:r>
              <a:rPr sz="3200" b="1" dirty="0">
                <a:latin typeface="Arial MT"/>
                <a:cs typeface="Arial MT"/>
              </a:rPr>
              <a:t>DEPARTMENT:</a:t>
            </a:r>
            <a:r>
              <a:rPr sz="3200" b="1" spc="-50" dirty="0">
                <a:latin typeface="Arial MT"/>
                <a:cs typeface="Arial MT"/>
              </a:rPr>
              <a:t> </a:t>
            </a:r>
            <a:r>
              <a:rPr sz="3200" dirty="0">
                <a:latin typeface="Arial MT"/>
                <a:cs typeface="Arial MT"/>
              </a:rPr>
              <a:t>Computer</a:t>
            </a:r>
            <a:r>
              <a:rPr sz="3200" spc="-35" dirty="0">
                <a:latin typeface="Arial MT"/>
                <a:cs typeface="Arial MT"/>
              </a:rPr>
              <a:t> </a:t>
            </a:r>
            <a:r>
              <a:rPr lang="en-US" sz="3200" spc="-10" dirty="0">
                <a:latin typeface="Arial MT"/>
                <a:cs typeface="Arial MT"/>
              </a:rPr>
              <a:t>T</a:t>
            </a:r>
            <a:r>
              <a:rPr sz="3200" spc="-10" dirty="0">
                <a:latin typeface="Arial MT"/>
                <a:cs typeface="Arial MT"/>
              </a:rPr>
              <a:t>e</a:t>
            </a:r>
            <a:r>
              <a:rPr lang="en-US" sz="3200" spc="-10" dirty="0">
                <a:latin typeface="Arial MT"/>
                <a:cs typeface="Arial MT"/>
              </a:rPr>
              <a:t>chnology</a:t>
            </a:r>
            <a:endParaRPr sz="3200" dirty="0">
              <a:latin typeface="Arial MT"/>
              <a:cs typeface="Arial MT"/>
            </a:endParaRP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lang="en-US" sz="3200" spc="-10" dirty="0">
                <a:latin typeface="Arial MT"/>
                <a:cs typeface="Arial MT"/>
              </a:rPr>
              <a:t>S</a:t>
            </a:r>
            <a:r>
              <a:rPr sz="3200" spc="-10" dirty="0">
                <a:latin typeface="Arial MT"/>
                <a:cs typeface="Arial MT"/>
              </a:rPr>
              <a:t>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dirty="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Results And Screenshots</a:t>
            </a:r>
          </a:p>
        </p:txBody>
      </p:sp>
      <p:sp>
        <p:nvSpPr>
          <p:cNvPr id="3" name="Text Placeholder 2"/>
          <p:cNvSpPr>
            <a:spLocks noGrp="1"/>
          </p:cNvSpPr>
          <p:nvPr>
            <p:ph type="body" idx="1"/>
          </p:nvPr>
        </p:nvSpPr>
        <p:spPr>
          <a:xfrm>
            <a:off x="1524000" y="2095501"/>
            <a:ext cx="15011400" cy="1661993"/>
          </a:xfrm>
        </p:spPr>
        <p:txBody>
          <a:bodyPr/>
          <a:lstStyle/>
          <a:p>
            <a:pPr algn="just">
              <a:buFont typeface="Arial" pitchFamily="34" charset="0"/>
              <a:buChar char="•"/>
            </a:pPr>
            <a:r>
              <a:rPr lang="en-US" dirty="0">
                <a:solidFill>
                  <a:srgbClr val="202122"/>
                </a:solidFill>
                <a:latin typeface="Arial" panose="020B0604020202020204" pitchFamily="34" charset="0"/>
              </a:rPr>
              <a:t> A </a:t>
            </a:r>
            <a:r>
              <a:rPr lang="en-US" b="1" dirty="0">
                <a:solidFill>
                  <a:srgbClr val="202122"/>
                </a:solidFill>
                <a:latin typeface="Arial" panose="020B0604020202020204" pitchFamily="34" charset="0"/>
              </a:rPr>
              <a:t>result</a:t>
            </a:r>
            <a:r>
              <a:rPr lang="en-US" dirty="0">
                <a:solidFill>
                  <a:srgbClr val="202122"/>
                </a:solidFill>
                <a:latin typeface="Arial" panose="020B0604020202020204" pitchFamily="34" charset="0"/>
              </a:rPr>
              <a:t> (also called </a:t>
            </a:r>
            <a:r>
              <a:rPr lang="en-US" b="1" dirty="0">
                <a:solidFill>
                  <a:srgbClr val="202122"/>
                </a:solidFill>
                <a:latin typeface="Arial" panose="020B0604020202020204" pitchFamily="34" charset="0"/>
              </a:rPr>
              <a:t>upshot</a:t>
            </a:r>
            <a:r>
              <a:rPr lang="en-US" dirty="0">
                <a:solidFill>
                  <a:srgbClr val="202122"/>
                </a:solidFill>
                <a:latin typeface="Arial" panose="020B0604020202020204" pitchFamily="34" charset="0"/>
              </a:rPr>
              <a:t>) is the outcome or consequence of a sequence of actions or event .</a:t>
            </a:r>
            <a:r>
              <a:rPr lang="en-US" dirty="0">
                <a:solidFill>
                  <a:srgbClr val="273239"/>
                </a:solidFill>
                <a:latin typeface="Nunito"/>
              </a:rPr>
              <a:t>A </a:t>
            </a:r>
            <a:r>
              <a:rPr lang="en-US" b="1" dirty="0">
                <a:solidFill>
                  <a:srgbClr val="273239"/>
                </a:solidFill>
                <a:latin typeface="Nunito"/>
              </a:rPr>
              <a:t>screenshot</a:t>
            </a:r>
            <a:r>
              <a:rPr lang="en-US" dirty="0">
                <a:solidFill>
                  <a:srgbClr val="273239"/>
                </a:solidFill>
                <a:latin typeface="Nunito"/>
              </a:rPr>
              <a:t> is an image of the exact thing displayed on the screen of your device.</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a:extLst>
              <a:ext uri="{FF2B5EF4-FFF2-40B4-BE49-F238E27FC236}">
                <a16:creationId xmlns:a16="http://schemas.microsoft.com/office/drawing/2014/main" id="{4519993B-BC9A-0582-28BE-271A45D95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588" y="4265842"/>
            <a:ext cx="11326223" cy="60211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a:t>Conclusion</a:t>
            </a:r>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 while working on this project. This project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a:latin typeface="Times New Roman" pitchFamily="18" charset="0"/>
                <a:cs typeface="Times New Roman" pitchFamily="18" charset="0"/>
              </a:rPr>
              <a:t>INTERACTIVE</a:t>
            </a:r>
            <a:r>
              <a:rPr sz="4600" b="1" spc="-229">
                <a:latin typeface="Times New Roman" pitchFamily="18" charset="0"/>
                <a:cs typeface="Times New Roman" pitchFamily="18" charset="0"/>
              </a:rPr>
              <a:t> </a:t>
            </a:r>
            <a:r>
              <a:rPr sz="4600" b="1" spc="-570">
                <a:latin typeface="Times New Roman" pitchFamily="18" charset="0"/>
                <a:cs typeface="Times New Roman" pitchFamily="18" charset="0"/>
              </a:rPr>
              <a:t>DIGITAL</a:t>
            </a:r>
            <a:r>
              <a:rPr sz="4600" b="1" spc="-225">
                <a:latin typeface="Times New Roman" pitchFamily="18" charset="0"/>
                <a:cs typeface="Times New Roman" pitchFamily="18" charset="0"/>
              </a:rPr>
              <a:t> </a:t>
            </a:r>
            <a:r>
              <a:rPr sz="4600" b="1" spc="-600">
                <a:latin typeface="Times New Roman" pitchFamily="18" charset="0"/>
                <a:cs typeface="Times New Roman" pitchFamily="18" charset="0"/>
              </a:rPr>
              <a:t>PORTFOLIO</a:t>
            </a:r>
            <a:r>
              <a:rPr sz="4600" b="1" spc="-225">
                <a:latin typeface="Times New Roman" pitchFamily="18" charset="0"/>
                <a:cs typeface="Times New Roman" pitchFamily="18" charset="0"/>
              </a:rPr>
              <a:t> </a:t>
            </a:r>
            <a:r>
              <a:rPr sz="4600" b="1" spc="-525">
                <a:latin typeface="Times New Roman" pitchFamily="18" charset="0"/>
                <a:cs typeface="Times New Roman" pitchFamily="18" charset="0"/>
              </a:rPr>
              <a:t>USING</a:t>
            </a:r>
            <a:r>
              <a:rPr sz="4600" b="1" spc="-225">
                <a:latin typeface="Times New Roman" pitchFamily="18" charset="0"/>
                <a:cs typeface="Times New Roman" pitchFamily="18" charset="0"/>
              </a:rPr>
              <a:t> </a:t>
            </a:r>
            <a:r>
              <a:rPr sz="4600" b="1" spc="-735">
                <a:latin typeface="Times New Roman" pitchFamily="18" charset="0"/>
                <a:cs typeface="Times New Roman" pitchFamily="18" charset="0"/>
              </a:rPr>
              <a:t>FRONT </a:t>
            </a:r>
            <a:r>
              <a:rPr sz="4600" b="1" spc="-575">
                <a:latin typeface="Times New Roman" pitchFamily="18" charset="0"/>
                <a:cs typeface="Times New Roman" pitchFamily="18" charset="0"/>
              </a:rPr>
              <a:t>END</a:t>
            </a:r>
            <a:r>
              <a:rPr sz="4600" b="1" spc="-229">
                <a:latin typeface="Times New Roman" pitchFamily="18" charset="0"/>
                <a:cs typeface="Times New Roman" pitchFamily="18" charset="0"/>
              </a:rPr>
              <a:t> </a:t>
            </a:r>
            <a:r>
              <a:rPr sz="4600" b="1" spc="-585">
                <a:latin typeface="Times New Roman" pitchFamily="18" charset="0"/>
                <a:cs typeface="Times New Roman" pitchFamily="18" charset="0"/>
              </a:rPr>
              <a:t>WED</a:t>
            </a:r>
            <a:r>
              <a:rPr sz="4600" b="1" spc="-229">
                <a:latin typeface="Times New Roman" pitchFamily="18" charset="0"/>
                <a:cs typeface="Times New Roman" pitchFamily="18" charset="0"/>
              </a:rPr>
              <a:t> </a:t>
            </a:r>
            <a:r>
              <a:rPr sz="4600" b="1" spc="-68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a:t>AGENDA</a:t>
            </a:r>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a:t>Problem Statement</a:t>
            </a:r>
          </a:p>
          <a:p>
            <a:pPr marL="342900" indent="-342900">
              <a:lnSpc>
                <a:spcPct val="150000"/>
              </a:lnSpc>
              <a:buFont typeface="Wingdings" pitchFamily="2" charset="2"/>
              <a:buChar char="ü"/>
            </a:pPr>
            <a:r>
              <a:rPr lang="en-US" sz="3600" dirty="0"/>
              <a:t>Project Overview</a:t>
            </a:r>
          </a:p>
          <a:p>
            <a:pPr marL="342900" indent="-342900">
              <a:lnSpc>
                <a:spcPct val="150000"/>
              </a:lnSpc>
              <a:buFont typeface="Wingdings" pitchFamily="2" charset="2"/>
              <a:buChar char="ü"/>
            </a:pPr>
            <a:r>
              <a:rPr lang="en-US" sz="3600" dirty="0"/>
              <a:t>End Users</a:t>
            </a:r>
          </a:p>
          <a:p>
            <a:pPr marL="342900" indent="-342900">
              <a:lnSpc>
                <a:spcPct val="150000"/>
              </a:lnSpc>
              <a:buFont typeface="Wingdings" pitchFamily="2" charset="2"/>
              <a:buChar char="ü"/>
            </a:pPr>
            <a:r>
              <a:rPr lang="en-US" sz="3600" dirty="0"/>
              <a:t>Tools And Technologies</a:t>
            </a:r>
          </a:p>
          <a:p>
            <a:pPr marL="342900" indent="-342900">
              <a:lnSpc>
                <a:spcPct val="150000"/>
              </a:lnSpc>
              <a:buFont typeface="Wingdings" pitchFamily="2" charset="2"/>
              <a:buChar char="ü"/>
            </a:pPr>
            <a:r>
              <a:rPr lang="en-US" sz="3600" dirty="0"/>
              <a:t>Portfolio Design And Layout</a:t>
            </a:r>
          </a:p>
          <a:p>
            <a:pPr marL="342900" indent="-342900">
              <a:lnSpc>
                <a:spcPct val="150000"/>
              </a:lnSpc>
              <a:buFont typeface="Wingdings" pitchFamily="2" charset="2"/>
              <a:buChar char="ü"/>
            </a:pPr>
            <a:r>
              <a:rPr lang="en-US" sz="3600" dirty="0"/>
              <a:t>Features And Functionality</a:t>
            </a:r>
          </a:p>
          <a:p>
            <a:pPr marL="342900" indent="-342900">
              <a:lnSpc>
                <a:spcPct val="150000"/>
              </a:lnSpc>
              <a:buFont typeface="Wingdings" pitchFamily="2" charset="2"/>
              <a:buChar char="ü"/>
            </a:pPr>
            <a:r>
              <a:rPr lang="en-US" sz="3600" dirty="0"/>
              <a:t>Results And Screenshots</a:t>
            </a:r>
          </a:p>
          <a:p>
            <a:pPr marL="342900" indent="-342900">
              <a:lnSpc>
                <a:spcPct val="150000"/>
              </a:lnSpc>
              <a:buFont typeface="Wingdings" pitchFamily="2" charset="2"/>
              <a:buChar char="ü"/>
            </a:pPr>
            <a:r>
              <a:rPr lang="en-US" sz="3600" dirty="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The term "</a:t>
            </a:r>
            <a:r>
              <a:rPr lang="en-US" b="1" dirty="0">
                <a:solidFill>
                  <a:srgbClr val="111111"/>
                </a:solidFill>
                <a:latin typeface="Arial" panose="020B0604020202020204" pitchFamily="34" charset="0"/>
                <a:cs typeface="Arial" panose="020B0604020202020204" pitchFamily="34" charset="0"/>
              </a:rPr>
              <a:t>end user</a:t>
            </a:r>
            <a:r>
              <a:rPr lang="en-US"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a:t>Tools And Technologies Used</a:t>
            </a:r>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Portfolio Design And Layout</a:t>
            </a:r>
          </a:p>
        </p:txBody>
      </p:sp>
      <p:sp>
        <p:nvSpPr>
          <p:cNvPr id="3" name="Text Placeholder 2"/>
          <p:cNvSpPr>
            <a:spLocks noGrp="1"/>
          </p:cNvSpPr>
          <p:nvPr>
            <p:ph type="body" idx="1"/>
          </p:nvPr>
        </p:nvSpPr>
        <p:spPr>
          <a:xfrm>
            <a:off x="2133600" y="2095500"/>
            <a:ext cx="14401800" cy="7201972"/>
          </a:xfrm>
        </p:spPr>
        <p:txBody>
          <a:bodyPr/>
          <a:lstStyle/>
          <a:p>
            <a:pPr algn="just"/>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portfolio design </a:t>
            </a:r>
            <a:r>
              <a:rPr lang="en-US" dirty="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a:solidFill>
                  <a:srgbClr val="000000"/>
                </a:solidFill>
                <a:latin typeface="Times New Roman" pitchFamily="18" charset="0"/>
                <a:cs typeface="Times New Roman" pitchFamily="18" charset="0"/>
              </a:rPr>
              <a:t>About Me </a:t>
            </a:r>
            <a:r>
              <a:rPr lang="en-US" b="1" dirty="0">
                <a:solidFill>
                  <a:srgbClr val="000000"/>
                </a:solidFill>
                <a:latin typeface="Times New Roman" pitchFamily="18" charset="0"/>
                <a:cs typeface="Times New Roman" pitchFamily="18" charset="0"/>
                <a:sym typeface="Wingdings" pitchFamily="2" charset="2"/>
              </a:rPr>
              <a:t> </a:t>
            </a:r>
            <a:r>
              <a:rPr lang="en-US" dirty="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Skills  </a:t>
            </a:r>
            <a:r>
              <a:rPr lang="en-US" dirty="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Projects  </a:t>
            </a:r>
            <a:r>
              <a:rPr lang="en-US" dirty="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Resume  </a:t>
            </a:r>
            <a:r>
              <a:rPr lang="en-US" dirty="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Contact Details  </a:t>
            </a:r>
            <a:r>
              <a:rPr lang="en-US" dirty="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Features and Functionality</a:t>
            </a:r>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a:latin typeface="Arial" panose="020B0604020202020204" pitchFamily="34" charset="0"/>
                <a:cs typeface="Arial" panose="020B0604020202020204" pitchFamily="34" charset="0"/>
              </a:rPr>
              <a:t>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656</Words>
  <Application>Microsoft Office PowerPoint</Application>
  <PresentationFormat>Custom</PresentationFormat>
  <Paragraphs>41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MT</vt:lpstr>
      <vt:lpstr>Baskerville Old Face</vt:lpstr>
      <vt:lpstr>Lucida Sans Unicode</vt:lpstr>
      <vt:lpstr>Nunito</vt:lpstr>
      <vt:lpstr>SourceSansPro</vt:lpstr>
      <vt:lpstr>Times New Roman</vt:lpstr>
      <vt:lpstr>Wingdings</vt: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Bharathinesan M</cp:lastModifiedBy>
  <cp:revision>22</cp:revision>
  <dcterms:created xsi:type="dcterms:W3CDTF">2025-09-10T15:47:55Z</dcterms:created>
  <dcterms:modified xsi:type="dcterms:W3CDTF">2025-09-18T08:48:00Z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