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2" r:id="rId1"/>
  </p:sldMasterIdLst>
  <p:notesMasterIdLst>
    <p:notesMasterId r:id="rId15"/>
  </p:notesMasterIdLst>
  <p:sldIdLst>
    <p:sldId id="256" r:id="rId2"/>
    <p:sldId id="270" r:id="rId3"/>
    <p:sldId id="260" r:id="rId4"/>
    <p:sldId id="261" r:id="rId5"/>
    <p:sldId id="262" r:id="rId6"/>
    <p:sldId id="269" r:id="rId7"/>
    <p:sldId id="273" r:id="rId8"/>
    <p:sldId id="263" r:id="rId9"/>
    <p:sldId id="264" r:id="rId10"/>
    <p:sldId id="265" r:id="rId11"/>
    <p:sldId id="272" r:id="rId12"/>
    <p:sldId id="268" r:id="rId13"/>
    <p:sldId id="274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719E3-28C6-49EE-9595-8E7CA5D4C2D3}" v="33" dt="2024-08-26T10:22:10.9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i B" userId="51558b6c55eeb696" providerId="LiveId" clId="{24C719E3-28C6-49EE-9595-8E7CA5D4C2D3}"/>
    <pc:docChg chg="undo custSel addSld delSld modSld">
      <pc:chgData name="Bharathi B" userId="51558b6c55eeb696" providerId="LiveId" clId="{24C719E3-28C6-49EE-9595-8E7CA5D4C2D3}" dt="2024-08-26T10:22:10.980" v="839" actId="14100"/>
      <pc:docMkLst>
        <pc:docMk/>
      </pc:docMkLst>
      <pc:sldChg chg="addSp delSp modSp mod">
        <pc:chgData name="Bharathi B" userId="51558b6c55eeb696" providerId="LiveId" clId="{24C719E3-28C6-49EE-9595-8E7CA5D4C2D3}" dt="2024-08-26T08:46:47.213" v="137" actId="20577"/>
        <pc:sldMkLst>
          <pc:docMk/>
          <pc:sldMk cId="0" sldId="256"/>
        </pc:sldMkLst>
        <pc:spChg chg="del">
          <ac:chgData name="Bharathi B" userId="51558b6c55eeb696" providerId="LiveId" clId="{24C719E3-28C6-49EE-9595-8E7CA5D4C2D3}" dt="2024-08-26T08:40:40.954" v="13" actId="478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Bharathi B" userId="51558b6c55eeb696" providerId="LiveId" clId="{24C719E3-28C6-49EE-9595-8E7CA5D4C2D3}" dt="2024-08-26T08:40:30.066" v="11" actId="478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Bharathi B" userId="51558b6c55eeb696" providerId="LiveId" clId="{24C719E3-28C6-49EE-9595-8E7CA5D4C2D3}" dt="2024-08-26T08:44:48.559" v="54" actId="404"/>
          <ac:spMkLst>
            <pc:docMk/>
            <pc:sldMk cId="0" sldId="256"/>
            <ac:spMk id="10" creationId="{92461E9D-2C5B-79D2-261B-4B35A72C9BCE}"/>
          </ac:spMkLst>
        </pc:spChg>
        <pc:spChg chg="mod">
          <ac:chgData name="Bharathi B" userId="51558b6c55eeb696" providerId="LiveId" clId="{24C719E3-28C6-49EE-9595-8E7CA5D4C2D3}" dt="2024-08-26T08:46:47.213" v="137" actId="20577"/>
          <ac:spMkLst>
            <pc:docMk/>
            <pc:sldMk cId="0" sldId="256"/>
            <ac:spMk id="14" creationId="{D55ADE35-C35B-07C1-F5AA-C33B3DDB802E}"/>
          </ac:spMkLst>
        </pc:spChg>
      </pc:sldChg>
      <pc:sldChg chg="del">
        <pc:chgData name="Bharathi B" userId="51558b6c55eeb696" providerId="LiveId" clId="{24C719E3-28C6-49EE-9595-8E7CA5D4C2D3}" dt="2024-08-26T10:09:28.197" v="803" actId="47"/>
        <pc:sldMkLst>
          <pc:docMk/>
          <pc:sldMk cId="0" sldId="259"/>
        </pc:sldMkLst>
      </pc:sldChg>
      <pc:sldChg chg="addSp modSp mod">
        <pc:chgData name="Bharathi B" userId="51558b6c55eeb696" providerId="LiveId" clId="{24C719E3-28C6-49EE-9595-8E7CA5D4C2D3}" dt="2024-08-26T08:52:35.076" v="166" actId="13926"/>
        <pc:sldMkLst>
          <pc:docMk/>
          <pc:sldMk cId="0" sldId="263"/>
        </pc:sldMkLst>
        <pc:spChg chg="mod">
          <ac:chgData name="Bharathi B" userId="51558b6c55eeb696" providerId="LiveId" clId="{24C719E3-28C6-49EE-9595-8E7CA5D4C2D3}" dt="2024-08-26T08:50:44.998" v="157" actId="20577"/>
          <ac:spMkLst>
            <pc:docMk/>
            <pc:sldMk cId="0" sldId="263"/>
            <ac:spMk id="9" creationId="{FAD9CEB2-36E1-0550-426B-2FAF97882044}"/>
          </ac:spMkLst>
        </pc:spChg>
        <pc:spChg chg="add mod">
          <ac:chgData name="Bharathi B" userId="51558b6c55eeb696" providerId="LiveId" clId="{24C719E3-28C6-49EE-9595-8E7CA5D4C2D3}" dt="2024-08-26T08:52:35.076" v="166" actId="13926"/>
          <ac:spMkLst>
            <pc:docMk/>
            <pc:sldMk cId="0" sldId="263"/>
            <ac:spMk id="11" creationId="{27DB6BE7-6023-81C0-0E23-5C18A860558C}"/>
          </ac:spMkLst>
        </pc:spChg>
      </pc:sldChg>
      <pc:sldChg chg="addSp delSp modSp mod">
        <pc:chgData name="Bharathi B" userId="51558b6c55eeb696" providerId="LiveId" clId="{24C719E3-28C6-49EE-9595-8E7CA5D4C2D3}" dt="2024-08-26T10:05:54.012" v="800" actId="208"/>
        <pc:sldMkLst>
          <pc:docMk/>
          <pc:sldMk cId="0" sldId="264"/>
        </pc:sldMkLst>
        <pc:spChg chg="add mod">
          <ac:chgData name="Bharathi B" userId="51558b6c55eeb696" providerId="LiveId" clId="{24C719E3-28C6-49EE-9595-8E7CA5D4C2D3}" dt="2024-08-26T10:05:54.012" v="800" actId="208"/>
          <ac:spMkLst>
            <pc:docMk/>
            <pc:sldMk cId="0" sldId="264"/>
            <ac:spMk id="3" creationId="{5A00DA4A-A9DE-E568-3863-C3003EC244FB}"/>
          </ac:spMkLst>
        </pc:spChg>
        <pc:spChg chg="del mod">
          <ac:chgData name="Bharathi B" userId="51558b6c55eeb696" providerId="LiveId" clId="{24C719E3-28C6-49EE-9595-8E7CA5D4C2D3}" dt="2024-08-26T08:54:02.369" v="176"/>
          <ac:spMkLst>
            <pc:docMk/>
            <pc:sldMk cId="0" sldId="264"/>
            <ac:spMk id="8" creationId="{00000000-0000-0000-0000-000000000000}"/>
          </ac:spMkLst>
        </pc:spChg>
        <pc:spChg chg="add mod">
          <ac:chgData name="Bharathi B" userId="51558b6c55eeb696" providerId="LiveId" clId="{24C719E3-28C6-49EE-9595-8E7CA5D4C2D3}" dt="2024-08-26T09:56:26.143" v="317" actId="115"/>
          <ac:spMkLst>
            <pc:docMk/>
            <pc:sldMk cId="0" sldId="264"/>
            <ac:spMk id="11" creationId="{99B67603-3F1B-CAB3-DC1D-F34A261DA762}"/>
          </ac:spMkLst>
        </pc:spChg>
        <pc:cxnChg chg="add del">
          <ac:chgData name="Bharathi B" userId="51558b6c55eeb696" providerId="LiveId" clId="{24C719E3-28C6-49EE-9595-8E7CA5D4C2D3}" dt="2024-08-26T09:47:08.109" v="292" actId="478"/>
          <ac:cxnSpMkLst>
            <pc:docMk/>
            <pc:sldMk cId="0" sldId="264"/>
            <ac:cxnSpMk id="7" creationId="{CEB9E06B-41F7-249A-81FD-0AAF190A7651}"/>
          </ac:cxnSpMkLst>
        </pc:cxnChg>
      </pc:sldChg>
      <pc:sldChg chg="addSp delSp modSp mod">
        <pc:chgData name="Bharathi B" userId="51558b6c55eeb696" providerId="LiveId" clId="{24C719E3-28C6-49EE-9595-8E7CA5D4C2D3}" dt="2024-08-26T09:44:50.150" v="285" actId="27918"/>
        <pc:sldMkLst>
          <pc:docMk/>
          <pc:sldMk cId="0" sldId="265"/>
        </pc:sldMkLst>
        <pc:spChg chg="mod">
          <ac:chgData name="Bharathi B" userId="51558b6c55eeb696" providerId="LiveId" clId="{24C719E3-28C6-49EE-9595-8E7CA5D4C2D3}" dt="2024-08-26T09:28:01.706" v="242" actId="403"/>
          <ac:spMkLst>
            <pc:docMk/>
            <pc:sldMk cId="0" sldId="265"/>
            <ac:spMk id="7" creationId="{00000000-0000-0000-0000-000000000000}"/>
          </ac:spMkLst>
        </pc:spChg>
        <pc:graphicFrameChg chg="add mod">
          <ac:chgData name="Bharathi B" userId="51558b6c55eeb696" providerId="LiveId" clId="{24C719E3-28C6-49EE-9595-8E7CA5D4C2D3}" dt="2024-08-26T09:44:36.415" v="282" actId="1035"/>
          <ac:graphicFrameMkLst>
            <pc:docMk/>
            <pc:sldMk cId="0" sldId="265"/>
            <ac:graphicFrameMk id="2" creationId="{7B30C3F1-9B82-5B54-7EF6-9E27EECB5C3D}"/>
          </ac:graphicFrameMkLst>
        </pc:graphicFrameChg>
        <pc:graphicFrameChg chg="add del mod">
          <ac:chgData name="Bharathi B" userId="51558b6c55eeb696" providerId="LiveId" clId="{24C719E3-28C6-49EE-9595-8E7CA5D4C2D3}" dt="2024-08-26T09:44:18.678" v="277" actId="21"/>
          <ac:graphicFrameMkLst>
            <pc:docMk/>
            <pc:sldMk cId="0" sldId="265"/>
            <ac:graphicFrameMk id="8" creationId="{F3E59620-FFEC-F166-F97B-4A5645446ED7}"/>
          </ac:graphicFrameMkLst>
        </pc:graphicFrameChg>
        <pc:picChg chg="add mod">
          <ac:chgData name="Bharathi B" userId="51558b6c55eeb696" providerId="LiveId" clId="{24C719E3-28C6-49EE-9595-8E7CA5D4C2D3}" dt="2024-08-26T09:34:16.445" v="269" actId="1076"/>
          <ac:picMkLst>
            <pc:docMk/>
            <pc:sldMk cId="0" sldId="265"/>
            <ac:picMk id="1026" creationId="{DE536473-D994-3B11-F197-F348B38D2F33}"/>
          </ac:picMkLst>
        </pc:picChg>
        <pc:picChg chg="add mod">
          <ac:chgData name="Bharathi B" userId="51558b6c55eeb696" providerId="LiveId" clId="{24C719E3-28C6-49EE-9595-8E7CA5D4C2D3}" dt="2024-08-26T09:34:51.130" v="275" actId="1076"/>
          <ac:picMkLst>
            <pc:docMk/>
            <pc:sldMk cId="0" sldId="265"/>
            <ac:picMk id="1028" creationId="{7230AD3C-F945-8774-3C0D-745FE6EE5623}"/>
          </ac:picMkLst>
        </pc:picChg>
      </pc:sldChg>
      <pc:sldChg chg="addSp modSp mod">
        <pc:chgData name="Bharathi B" userId="51558b6c55eeb696" providerId="LiveId" clId="{24C719E3-28C6-49EE-9595-8E7CA5D4C2D3}" dt="2024-08-26T10:18:22.076" v="822" actId="20577"/>
        <pc:sldMkLst>
          <pc:docMk/>
          <pc:sldMk cId="2986442291" sldId="268"/>
        </pc:sldMkLst>
        <pc:spChg chg="mod">
          <ac:chgData name="Bharathi B" userId="51558b6c55eeb696" providerId="LiveId" clId="{24C719E3-28C6-49EE-9595-8E7CA5D4C2D3}" dt="2024-08-26T09:31:00.491" v="243" actId="2711"/>
          <ac:spMkLst>
            <pc:docMk/>
            <pc:sldMk cId="2986442291" sldId="268"/>
            <ac:spMk id="2" creationId="{F9A5CB5B-BDD0-5A64-1A7C-37D3C88F8F9E}"/>
          </ac:spMkLst>
        </pc:spChg>
        <pc:spChg chg="add mod">
          <ac:chgData name="Bharathi B" userId="51558b6c55eeb696" providerId="LiveId" clId="{24C719E3-28C6-49EE-9595-8E7CA5D4C2D3}" dt="2024-08-26T10:18:22.076" v="822" actId="20577"/>
          <ac:spMkLst>
            <pc:docMk/>
            <pc:sldMk cId="2986442291" sldId="268"/>
            <ac:spMk id="4" creationId="{32025891-4CC3-EDF3-C4D3-7DE6BD161961}"/>
          </ac:spMkLst>
        </pc:spChg>
      </pc:sldChg>
      <pc:sldChg chg="modSp mod">
        <pc:chgData name="Bharathi B" userId="51558b6c55eeb696" providerId="LiveId" clId="{24C719E3-28C6-49EE-9595-8E7CA5D4C2D3}" dt="2024-08-26T10:01:46.713" v="530" actId="12"/>
        <pc:sldMkLst>
          <pc:docMk/>
          <pc:sldMk cId="2720660618" sldId="269"/>
        </pc:sldMkLst>
        <pc:spChg chg="mod">
          <ac:chgData name="Bharathi B" userId="51558b6c55eeb696" providerId="LiveId" clId="{24C719E3-28C6-49EE-9595-8E7CA5D4C2D3}" dt="2024-08-26T10:01:46.713" v="530" actId="12"/>
          <ac:spMkLst>
            <pc:docMk/>
            <pc:sldMk cId="2720660618" sldId="269"/>
            <ac:spMk id="4" creationId="{5DB55CC6-9719-FA91-24FB-58AD6F22891E}"/>
          </ac:spMkLst>
        </pc:spChg>
      </pc:sldChg>
      <pc:sldChg chg="add del">
        <pc:chgData name="Bharathi B" userId="51558b6c55eeb696" providerId="LiveId" clId="{24C719E3-28C6-49EE-9595-8E7CA5D4C2D3}" dt="2024-08-26T10:11:42.625" v="806"/>
        <pc:sldMkLst>
          <pc:docMk/>
          <pc:sldMk cId="1609269021" sldId="270"/>
        </pc:sldMkLst>
      </pc:sldChg>
      <pc:sldChg chg="del">
        <pc:chgData name="Bharathi B" userId="51558b6c55eeb696" providerId="LiveId" clId="{24C719E3-28C6-49EE-9595-8E7CA5D4C2D3}" dt="2024-08-26T10:09:28.022" v="802" actId="47"/>
        <pc:sldMkLst>
          <pc:docMk/>
          <pc:sldMk cId="3391091077" sldId="271"/>
        </pc:sldMkLst>
      </pc:sldChg>
      <pc:sldChg chg="addSp modSp new mod">
        <pc:chgData name="Bharathi B" userId="51558b6c55eeb696" providerId="LiveId" clId="{24C719E3-28C6-49EE-9595-8E7CA5D4C2D3}" dt="2024-08-26T09:46:51.560" v="291" actId="14100"/>
        <pc:sldMkLst>
          <pc:docMk/>
          <pc:sldMk cId="1945057114" sldId="272"/>
        </pc:sldMkLst>
        <pc:graphicFrameChg chg="add mod">
          <ac:chgData name="Bharathi B" userId="51558b6c55eeb696" providerId="LiveId" clId="{24C719E3-28C6-49EE-9595-8E7CA5D4C2D3}" dt="2024-08-26T09:46:51.560" v="291" actId="14100"/>
          <ac:graphicFrameMkLst>
            <pc:docMk/>
            <pc:sldMk cId="1945057114" sldId="272"/>
            <ac:graphicFrameMk id="2" creationId="{F3E59620-FFEC-F166-F97B-4A5645446ED7}"/>
          </ac:graphicFrameMkLst>
        </pc:graphicFrameChg>
      </pc:sldChg>
      <pc:sldChg chg="new del">
        <pc:chgData name="Bharathi B" userId="51558b6c55eeb696" providerId="LiveId" clId="{24C719E3-28C6-49EE-9595-8E7CA5D4C2D3}" dt="2024-08-25T17:34:14.607" v="1" actId="47"/>
        <pc:sldMkLst>
          <pc:docMk/>
          <pc:sldMk cId="1959778269" sldId="272"/>
        </pc:sldMkLst>
      </pc:sldChg>
      <pc:sldChg chg="addSp modSp new mod">
        <pc:chgData name="Bharathi B" userId="51558b6c55eeb696" providerId="LiveId" clId="{24C719E3-28C6-49EE-9595-8E7CA5D4C2D3}" dt="2024-08-26T10:03:54.336" v="795" actId="403"/>
        <pc:sldMkLst>
          <pc:docMk/>
          <pc:sldMk cId="168675786" sldId="273"/>
        </pc:sldMkLst>
        <pc:spChg chg="add mod">
          <ac:chgData name="Bharathi B" userId="51558b6c55eeb696" providerId="LiveId" clId="{24C719E3-28C6-49EE-9595-8E7CA5D4C2D3}" dt="2024-08-26T10:03:54.336" v="795" actId="403"/>
          <ac:spMkLst>
            <pc:docMk/>
            <pc:sldMk cId="168675786" sldId="273"/>
            <ac:spMk id="3" creationId="{D15E5DD5-49C9-1ECB-DDCB-A5A8F4DB312A}"/>
          </ac:spMkLst>
        </pc:spChg>
      </pc:sldChg>
      <pc:sldChg chg="addSp delSp modSp new">
        <pc:chgData name="Bharathi B" userId="51558b6c55eeb696" providerId="LiveId" clId="{24C719E3-28C6-49EE-9595-8E7CA5D4C2D3}" dt="2024-08-26T10:22:10.980" v="839" actId="14100"/>
        <pc:sldMkLst>
          <pc:docMk/>
          <pc:sldMk cId="3037984833" sldId="274"/>
        </pc:sldMkLst>
        <pc:spChg chg="add">
          <ac:chgData name="Bharathi B" userId="51558b6c55eeb696" providerId="LiveId" clId="{24C719E3-28C6-49EE-9595-8E7CA5D4C2D3}" dt="2024-08-26T10:19:43.969" v="824"/>
          <ac:spMkLst>
            <pc:docMk/>
            <pc:sldMk cId="3037984833" sldId="274"/>
            <ac:spMk id="2" creationId="{D2A85A10-9626-28B0-57D6-605B1264CE68}"/>
          </ac:spMkLst>
        </pc:spChg>
        <pc:picChg chg="add del mod">
          <ac:chgData name="Bharathi B" userId="51558b6c55eeb696" providerId="LiveId" clId="{24C719E3-28C6-49EE-9595-8E7CA5D4C2D3}" dt="2024-08-26T10:20:40.156" v="833" actId="21"/>
          <ac:picMkLst>
            <pc:docMk/>
            <pc:sldMk cId="3037984833" sldId="274"/>
            <ac:picMk id="1028" creationId="{700ED1D5-564B-8FF7-D03C-557E0CCFFB86}"/>
          </ac:picMkLst>
        </pc:picChg>
        <pc:picChg chg="add mod">
          <ac:chgData name="Bharathi B" userId="51558b6c55eeb696" providerId="LiveId" clId="{24C719E3-28C6-49EE-9595-8E7CA5D4C2D3}" dt="2024-08-26T10:22:10.980" v="839" actId="14100"/>
          <ac:picMkLst>
            <pc:docMk/>
            <pc:sldMk cId="3037984833" sldId="274"/>
            <ac:picMk id="1030" creationId="{716A0F67-653A-6778-EB16-8963AFA4E04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1558b6c55eeb696/Documents/BHARATHI.DATAB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[BHARATHI.DATABASE.xlsx]PIVOT TABLE!PivotTable1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DATA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4535808023996999"/>
          <c:y val="0.21671975662133142"/>
          <c:w val="0.74554155730533689"/>
          <c:h val="0.46972822486646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Legal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ED-4108-983E-98B643E588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5283920"/>
        <c:axId val="955282480"/>
      </c:barChart>
      <c:catAx>
        <c:axId val="95528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282480"/>
        <c:crosses val="autoZero"/>
        <c:auto val="1"/>
        <c:lblAlgn val="ctr"/>
        <c:lblOffset val="100"/>
        <c:noMultiLvlLbl val="0"/>
      </c:catAx>
      <c:valAx>
        <c:axId val="95528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2839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[BHARATHI.DATABASE(1).xlsx]PIVOT TABLE!PivotTable1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MED</a:t>
            </a:r>
            <a:r>
              <a:rPr lang="en-US" baseline="0"/>
              <a:t> FEMALE DATA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med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'PIVOT TABLE'!$A$5:$A$15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Legal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A-4C37-857B-A62E3D8603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060706352"/>
        <c:axId val="1060706832"/>
      </c:barChart>
      <c:catAx>
        <c:axId val="10607063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706832"/>
        <c:crosses val="autoZero"/>
        <c:auto val="1"/>
        <c:lblAlgn val="ctr"/>
        <c:lblOffset val="100"/>
        <c:noMultiLvlLbl val="0"/>
      </c:catAx>
      <c:valAx>
        <c:axId val="10607068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70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7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8776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2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5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3548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70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7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4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55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0588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8084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55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2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3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6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246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9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757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9508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87290" y="3245657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BHARATHI B</a:t>
            </a:r>
          </a:p>
          <a:p>
            <a:r>
              <a:rPr lang="en-US" sz="2400" dirty="0"/>
              <a:t>REGISTER NO: 312209407</a:t>
            </a:r>
          </a:p>
          <a:p>
            <a:r>
              <a:rPr lang="en-US" sz="2400" dirty="0"/>
              <a:t>NM ID: asunm1353312209407</a:t>
            </a:r>
          </a:p>
          <a:p>
            <a:r>
              <a:rPr lang="en-US" sz="2400" dirty="0"/>
              <a:t>DEPARTMENT: B.COM(ACCOUNTING AND FINANCE)</a:t>
            </a:r>
          </a:p>
          <a:p>
            <a:r>
              <a:rPr lang="en-US" sz="2400" dirty="0"/>
              <a:t>COLLEGE 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461E9D-2C5B-79D2-261B-4B35A72C9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98666"/>
            <a:ext cx="10172701" cy="369332"/>
          </a:xfrm>
        </p:spPr>
        <p:txBody>
          <a:bodyPr/>
          <a:lstStyle/>
          <a:p>
            <a:r>
              <a:rPr lang="en-US" sz="2400" dirty="0">
                <a:latin typeface="Snap ITC" panose="04040A07060A02020202" pitchFamily="82" charset="0"/>
              </a:rPr>
              <a:t>EMPLOYEE DATA ANALYSIS USING EXCEL</a:t>
            </a:r>
            <a:endParaRPr lang="en-IN" sz="2400" dirty="0">
              <a:latin typeface="Snap ITC" panose="04040A07060A020202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 rot="10800000" flipV="1">
            <a:off x="3505200" y="1045150"/>
            <a:ext cx="548640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6600" dirty="0">
                <a:latin typeface="Algerian" panose="04020705040A02060702" pitchFamily="82" charset="0"/>
              </a:rPr>
              <a:t>RESULTS</a:t>
            </a:r>
            <a:endParaRPr sz="6600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B30C3F1-9B82-5B54-7EF6-9E27EECB5C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385216"/>
              </p:ext>
            </p:extLst>
          </p:nvPr>
        </p:nvGraphicFramePr>
        <p:xfrm>
          <a:off x="2438400" y="2667000"/>
          <a:ext cx="7924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Bar Graphs Clipart Vector, Bar Graph Icon Vector Logo Design Template, Logo  Icons, Graph Icons, Icons Bar PNG Image For Free Download">
            <a:extLst>
              <a:ext uri="{FF2B5EF4-FFF2-40B4-BE49-F238E27FC236}">
                <a16:creationId xmlns:a16="http://schemas.microsoft.com/office/drawing/2014/main" id="{DE536473-D994-3B11-F197-F348B38D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7810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 chart logo icon sign symbol design 6724659 Vector Art at Vecteezy">
            <a:extLst>
              <a:ext uri="{FF2B5EF4-FFF2-40B4-BE49-F238E27FC236}">
                <a16:creationId xmlns:a16="http://schemas.microsoft.com/office/drawing/2014/main" id="{7230AD3C-F945-8774-3C0D-745FE6EE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810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3E59620-FFEC-F166-F97B-4A5645446E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78068"/>
              </p:ext>
            </p:extLst>
          </p:nvPr>
        </p:nvGraphicFramePr>
        <p:xfrm>
          <a:off x="1143000" y="1066800"/>
          <a:ext cx="9906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05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25891-4CC3-EDF3-C4D3-7DE6BD161961}"/>
              </a:ext>
            </a:extLst>
          </p:cNvPr>
          <p:cNvSpPr txBox="1"/>
          <p:nvPr/>
        </p:nvSpPr>
        <p:spPr>
          <a:xfrm>
            <a:off x="914400" y="2971800"/>
            <a:ext cx="10134598" cy="2256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conculusion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my project was: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				The topic of my project was” EMPLOYEE PERFOMANCE ANALYSIS USING EXCEL”. In this presentation I has given the  project overview about the employee data analysis,  who are the end users of the employee data analysis, our solution and its value proposition, data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descripition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“wow” in our solution which was uses as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forumala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for(employee performance level), modelling ,  result view as graph using excel by pivot table using employee data analysis which was download 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wedside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(www.kaggle.com datasets).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Free painted background thank you label template">
            <a:extLst>
              <a:ext uri="{FF2B5EF4-FFF2-40B4-BE49-F238E27FC236}">
                <a16:creationId xmlns:a16="http://schemas.microsoft.com/office/drawing/2014/main" id="{D2A85A10-9626-28B0-57D6-605B1264C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Free painted background thank you label template">
            <a:extLst>
              <a:ext uri="{FF2B5EF4-FFF2-40B4-BE49-F238E27FC236}">
                <a16:creationId xmlns:a16="http://schemas.microsoft.com/office/drawing/2014/main" id="{716A0F67-653A-6778-EB16-8963AFA4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10972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98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C5A4-3973-010D-A1FD-FED8A8FB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2277-42A9-F4A1-54C9-3E40C150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26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975896"/>
            <a:ext cx="10156823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6000" dirty="0">
                <a:latin typeface="Algerian" panose="04020705040A02060702" pitchFamily="82" charset="0"/>
              </a:rPr>
              <a:t>Project overview</a:t>
            </a:r>
            <a:endParaRPr sz="6000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228600" y="124688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0FB4D-CE6E-CBE2-0141-6F0EA563A73D}"/>
              </a:ext>
            </a:extLst>
          </p:cNvPr>
          <p:cNvSpPr txBox="1"/>
          <p:nvPr/>
        </p:nvSpPr>
        <p:spPr>
          <a:xfrm>
            <a:off x="3048000" y="310829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A data analytics project involves 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D3E3FD"/>
                </a:highlight>
                <a:latin typeface="Google Sans"/>
              </a:rPr>
              <a:t>collecting, analyzing, and interpreting data to gain insights and make informed decisions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highlight>
                  <a:srgbClr val="FFFFFF"/>
                </a:highlight>
                <a:latin typeface="Google Sans"/>
              </a:rPr>
              <a:t>An analysis is 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D3E3FD"/>
                </a:highlight>
                <a:latin typeface="Google Sans"/>
              </a:rPr>
              <a:t>a detailed examination of a topic</a:t>
            </a:r>
            <a:r>
              <a:rPr lang="en-US" b="0" i="0" dirty="0">
                <a:effectLst/>
                <a:highlight>
                  <a:srgbClr val="FFFFFF"/>
                </a:highlight>
                <a:latin typeface="Google Sans"/>
              </a:rPr>
              <a:t>. </a:t>
            </a:r>
          </a:p>
          <a:p>
            <a:endParaRPr lang="en-US" dirty="0">
              <a:highlight>
                <a:srgbClr val="FFFFFF"/>
              </a:highlight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highlight>
                  <a:srgbClr val="FFFFFF"/>
                </a:highlight>
                <a:latin typeface="Google Sans"/>
              </a:rPr>
              <a:t>It involves performing research and separating results into smaller, logical topics to form reasonable conclusions. It presents a specific argument about the topic and supports that argument with evidence.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1135030"/>
            <a:ext cx="102108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spc="25" dirty="0">
                <a:latin typeface="Algerian" panose="04020705040A02060702" pitchFamily="82" charset="0"/>
              </a:rPr>
              <a:t>W</a:t>
            </a:r>
            <a:r>
              <a:rPr sz="4800" spc="-20" dirty="0">
                <a:latin typeface="Algerian" panose="04020705040A02060702" pitchFamily="82" charset="0"/>
              </a:rPr>
              <a:t>H</a:t>
            </a:r>
            <a:r>
              <a:rPr sz="4800" spc="20" dirty="0">
                <a:latin typeface="Algerian" panose="04020705040A02060702" pitchFamily="82" charset="0"/>
              </a:rPr>
              <a:t>O</a:t>
            </a:r>
            <a:r>
              <a:rPr sz="4800" spc="-235" dirty="0">
                <a:latin typeface="Algerian" panose="04020705040A02060702" pitchFamily="82" charset="0"/>
              </a:rPr>
              <a:t> </a:t>
            </a:r>
            <a:r>
              <a:rPr sz="4800" spc="-10" dirty="0">
                <a:latin typeface="Algerian" panose="04020705040A02060702" pitchFamily="82" charset="0"/>
              </a:rPr>
              <a:t>AR</a:t>
            </a:r>
            <a:r>
              <a:rPr sz="4800" spc="15" dirty="0">
                <a:latin typeface="Algerian" panose="04020705040A02060702" pitchFamily="82" charset="0"/>
              </a:rPr>
              <a:t>E</a:t>
            </a:r>
            <a:r>
              <a:rPr sz="4800" spc="-35" dirty="0">
                <a:latin typeface="Algerian" panose="04020705040A02060702" pitchFamily="82" charset="0"/>
              </a:rPr>
              <a:t> </a:t>
            </a:r>
            <a:r>
              <a:rPr sz="4800" spc="-10" dirty="0">
                <a:latin typeface="Algerian" panose="04020705040A02060702" pitchFamily="82" charset="0"/>
              </a:rPr>
              <a:t>T</a:t>
            </a:r>
            <a:r>
              <a:rPr sz="4800" spc="-15" dirty="0">
                <a:latin typeface="Algerian" panose="04020705040A02060702" pitchFamily="82" charset="0"/>
              </a:rPr>
              <a:t>H</a:t>
            </a:r>
            <a:r>
              <a:rPr sz="4800" spc="15" dirty="0">
                <a:latin typeface="Algerian" panose="04020705040A02060702" pitchFamily="82" charset="0"/>
              </a:rPr>
              <a:t>E</a:t>
            </a:r>
            <a:r>
              <a:rPr sz="4800" spc="-35" dirty="0">
                <a:latin typeface="Algerian" panose="04020705040A02060702" pitchFamily="82" charset="0"/>
              </a:rPr>
              <a:t> </a:t>
            </a:r>
            <a:r>
              <a:rPr sz="4800" spc="-20" dirty="0">
                <a:latin typeface="Algerian" panose="04020705040A02060702" pitchFamily="82" charset="0"/>
              </a:rPr>
              <a:t>E</a:t>
            </a:r>
            <a:r>
              <a:rPr sz="4800" spc="30" dirty="0">
                <a:latin typeface="Algerian" panose="04020705040A02060702" pitchFamily="82" charset="0"/>
              </a:rPr>
              <a:t>N</a:t>
            </a:r>
            <a:r>
              <a:rPr sz="4800" spc="15" dirty="0">
                <a:latin typeface="Algerian" panose="04020705040A02060702" pitchFamily="82" charset="0"/>
              </a:rPr>
              <a:t>D</a:t>
            </a:r>
            <a:r>
              <a:rPr sz="4800" spc="-45" dirty="0">
                <a:latin typeface="Algerian" panose="04020705040A02060702" pitchFamily="82" charset="0"/>
              </a:rPr>
              <a:t> </a:t>
            </a:r>
            <a:r>
              <a:rPr sz="4800" dirty="0">
                <a:latin typeface="Algerian" panose="04020705040A02060702" pitchFamily="82" charset="0"/>
              </a:rPr>
              <a:t>U</a:t>
            </a:r>
            <a:r>
              <a:rPr sz="4800" spc="10" dirty="0">
                <a:latin typeface="Algerian" panose="04020705040A02060702" pitchFamily="82" charset="0"/>
              </a:rPr>
              <a:t>S</a:t>
            </a:r>
            <a:r>
              <a:rPr sz="4800" spc="-25" dirty="0">
                <a:latin typeface="Algerian" panose="04020705040A02060702" pitchFamily="82" charset="0"/>
              </a:rPr>
              <a:t>E</a:t>
            </a:r>
            <a:r>
              <a:rPr sz="4800" spc="-10" dirty="0">
                <a:latin typeface="Algerian" panose="04020705040A02060702" pitchFamily="82" charset="0"/>
              </a:rPr>
              <a:t>R</a:t>
            </a:r>
            <a:r>
              <a:rPr sz="4800" spc="5" dirty="0">
                <a:latin typeface="Algerian" panose="04020705040A02060702" pitchFamily="82" charset="0"/>
              </a:rPr>
              <a:t>S?</a:t>
            </a:r>
            <a:endParaRPr sz="480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829753-134E-2FC1-8BB2-CB2837597FD3}"/>
              </a:ext>
            </a:extLst>
          </p:cNvPr>
          <p:cNvSpPr txBox="1"/>
          <p:nvPr/>
        </p:nvSpPr>
        <p:spPr>
          <a:xfrm>
            <a:off x="2438400" y="2722733"/>
            <a:ext cx="6096000" cy="26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END USERS OF MY PROJECT (EMPLOYEE DATA ANALYSIS BY USING EXCEL ARE: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 OF COMPANY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EMPOLYEE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OTHER MEMBER OF ORGANIZATION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International Company Logo Photos and ...">
            <a:extLst>
              <a:ext uri="{FF2B5EF4-FFF2-40B4-BE49-F238E27FC236}">
                <a16:creationId xmlns:a16="http://schemas.microsoft.com/office/drawing/2014/main" id="{23EB0583-2DCC-8B90-E6B6-98C708E00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2910045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1223420"/>
            <a:ext cx="105670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Algerian" panose="04020705040A02060702" pitchFamily="82" charset="0"/>
              </a:rPr>
              <a:t>O</a:t>
            </a:r>
            <a:r>
              <a:rPr sz="3200" spc="25" dirty="0">
                <a:latin typeface="Algerian" panose="04020705040A02060702" pitchFamily="82" charset="0"/>
              </a:rPr>
              <a:t>U</a:t>
            </a:r>
            <a:r>
              <a:rPr sz="3200" dirty="0">
                <a:latin typeface="Algerian" panose="04020705040A02060702" pitchFamily="82" charset="0"/>
              </a:rPr>
              <a:t>R</a:t>
            </a:r>
            <a:r>
              <a:rPr sz="3200" spc="5" dirty="0">
                <a:latin typeface="Algerian" panose="04020705040A02060702" pitchFamily="82" charset="0"/>
              </a:rPr>
              <a:t> </a:t>
            </a:r>
            <a:r>
              <a:rPr sz="3200" spc="25" dirty="0">
                <a:latin typeface="Algerian" panose="04020705040A02060702" pitchFamily="82" charset="0"/>
              </a:rPr>
              <a:t>S</a:t>
            </a:r>
            <a:r>
              <a:rPr sz="3200" spc="10" dirty="0">
                <a:latin typeface="Algerian" panose="04020705040A02060702" pitchFamily="82" charset="0"/>
              </a:rPr>
              <a:t>O</a:t>
            </a:r>
            <a:r>
              <a:rPr sz="3200" spc="25" dirty="0">
                <a:latin typeface="Algerian" panose="04020705040A02060702" pitchFamily="82" charset="0"/>
              </a:rPr>
              <a:t>LU</a:t>
            </a:r>
            <a:r>
              <a:rPr sz="3200" spc="-35" dirty="0">
                <a:latin typeface="Algerian" panose="04020705040A02060702" pitchFamily="82" charset="0"/>
              </a:rPr>
              <a:t>T</a:t>
            </a:r>
            <a:r>
              <a:rPr sz="3200" spc="-30" dirty="0">
                <a:latin typeface="Algerian" panose="04020705040A02060702" pitchFamily="82" charset="0"/>
              </a:rPr>
              <a:t>I</a:t>
            </a:r>
            <a:r>
              <a:rPr sz="3200" spc="10" dirty="0">
                <a:latin typeface="Algerian" panose="04020705040A02060702" pitchFamily="82" charset="0"/>
              </a:rPr>
              <a:t>O</a:t>
            </a:r>
            <a:r>
              <a:rPr sz="3200" dirty="0">
                <a:latin typeface="Algerian" panose="04020705040A02060702" pitchFamily="82" charset="0"/>
              </a:rPr>
              <a:t>N</a:t>
            </a:r>
            <a:r>
              <a:rPr sz="3200" spc="-345" dirty="0">
                <a:latin typeface="Algerian" panose="04020705040A02060702" pitchFamily="82" charset="0"/>
              </a:rPr>
              <a:t> </a:t>
            </a:r>
            <a:r>
              <a:rPr sz="3200" spc="-35" dirty="0">
                <a:latin typeface="Algerian" panose="04020705040A02060702" pitchFamily="82" charset="0"/>
              </a:rPr>
              <a:t>A</a:t>
            </a:r>
            <a:r>
              <a:rPr sz="3200" spc="-5" dirty="0">
                <a:latin typeface="Algerian" panose="04020705040A02060702" pitchFamily="82" charset="0"/>
              </a:rPr>
              <a:t>N</a:t>
            </a:r>
            <a:r>
              <a:rPr sz="3200" dirty="0">
                <a:latin typeface="Algerian" panose="04020705040A02060702" pitchFamily="82" charset="0"/>
              </a:rPr>
              <a:t>D</a:t>
            </a:r>
            <a:r>
              <a:rPr sz="3200" spc="35" dirty="0">
                <a:latin typeface="Algerian" panose="04020705040A02060702" pitchFamily="82" charset="0"/>
              </a:rPr>
              <a:t> </a:t>
            </a:r>
            <a:r>
              <a:rPr sz="3200" spc="-30" dirty="0">
                <a:latin typeface="Algerian" panose="04020705040A02060702" pitchFamily="82" charset="0"/>
              </a:rPr>
              <a:t>I</a:t>
            </a:r>
            <a:r>
              <a:rPr sz="3200" spc="-35" dirty="0">
                <a:latin typeface="Algerian" panose="04020705040A02060702" pitchFamily="82" charset="0"/>
              </a:rPr>
              <a:t>T</a:t>
            </a:r>
            <a:r>
              <a:rPr sz="3200" dirty="0">
                <a:latin typeface="Algerian" panose="04020705040A02060702" pitchFamily="82" charset="0"/>
              </a:rPr>
              <a:t>S</a:t>
            </a:r>
            <a:r>
              <a:rPr sz="3200" spc="60" dirty="0">
                <a:latin typeface="Algerian" panose="04020705040A02060702" pitchFamily="82" charset="0"/>
              </a:rPr>
              <a:t> </a:t>
            </a:r>
            <a:r>
              <a:rPr sz="3200" spc="-295" dirty="0">
                <a:latin typeface="Algerian" panose="04020705040A02060702" pitchFamily="82" charset="0"/>
              </a:rPr>
              <a:t>V</a:t>
            </a:r>
            <a:r>
              <a:rPr sz="3200" spc="-35" dirty="0">
                <a:latin typeface="Algerian" panose="04020705040A02060702" pitchFamily="82" charset="0"/>
              </a:rPr>
              <a:t>A</a:t>
            </a:r>
            <a:r>
              <a:rPr sz="3200" spc="25" dirty="0">
                <a:latin typeface="Algerian" panose="04020705040A02060702" pitchFamily="82" charset="0"/>
              </a:rPr>
              <a:t>LU</a:t>
            </a:r>
            <a:r>
              <a:rPr sz="3200" dirty="0">
                <a:latin typeface="Algerian" panose="04020705040A02060702" pitchFamily="82" charset="0"/>
              </a:rPr>
              <a:t>E</a:t>
            </a:r>
            <a:r>
              <a:rPr sz="3200" spc="-65" dirty="0">
                <a:latin typeface="Algerian" panose="04020705040A02060702" pitchFamily="82" charset="0"/>
              </a:rPr>
              <a:t> </a:t>
            </a:r>
            <a:r>
              <a:rPr sz="3200" spc="-15" dirty="0">
                <a:latin typeface="Algerian" panose="04020705040A02060702" pitchFamily="82" charset="0"/>
              </a:rPr>
              <a:t>P</a:t>
            </a:r>
            <a:r>
              <a:rPr sz="3200" spc="-30" dirty="0">
                <a:latin typeface="Algerian" panose="04020705040A02060702" pitchFamily="82" charset="0"/>
              </a:rPr>
              <a:t>R</a:t>
            </a:r>
            <a:r>
              <a:rPr sz="3200" spc="10" dirty="0">
                <a:latin typeface="Algerian" panose="04020705040A02060702" pitchFamily="82" charset="0"/>
              </a:rPr>
              <a:t>O</a:t>
            </a:r>
            <a:r>
              <a:rPr sz="3200" spc="-15" dirty="0">
                <a:latin typeface="Algerian" panose="04020705040A02060702" pitchFamily="82" charset="0"/>
              </a:rPr>
              <a:t>P</a:t>
            </a:r>
            <a:r>
              <a:rPr sz="3200" spc="10" dirty="0">
                <a:latin typeface="Algerian" panose="04020705040A02060702" pitchFamily="82" charset="0"/>
              </a:rPr>
              <a:t>O</a:t>
            </a:r>
            <a:r>
              <a:rPr sz="3200" spc="25" dirty="0">
                <a:latin typeface="Algerian" panose="04020705040A02060702" pitchFamily="82" charset="0"/>
              </a:rPr>
              <a:t>S</a:t>
            </a:r>
            <a:r>
              <a:rPr sz="3200" spc="-30" dirty="0">
                <a:latin typeface="Algerian" panose="04020705040A02060702" pitchFamily="82" charset="0"/>
              </a:rPr>
              <a:t>I</a:t>
            </a:r>
            <a:r>
              <a:rPr sz="3200" spc="-35" dirty="0">
                <a:latin typeface="Algerian" panose="04020705040A02060702" pitchFamily="82" charset="0"/>
              </a:rPr>
              <a:t>T</a:t>
            </a:r>
            <a:r>
              <a:rPr sz="3200" spc="-30" dirty="0">
                <a:latin typeface="Algerian" panose="04020705040A02060702" pitchFamily="82" charset="0"/>
              </a:rPr>
              <a:t>I</a:t>
            </a:r>
            <a:r>
              <a:rPr sz="3200" spc="10" dirty="0">
                <a:latin typeface="Algerian" panose="04020705040A02060702" pitchFamily="82" charset="0"/>
              </a:rPr>
              <a:t>O</a:t>
            </a:r>
            <a:r>
              <a:rPr sz="3200" dirty="0"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34B673-1C97-077F-2950-5D54C0B7F6C8}"/>
              </a:ext>
            </a:extLst>
          </p:cNvPr>
          <p:cNvSpPr txBox="1"/>
          <p:nvPr/>
        </p:nvSpPr>
        <p:spPr>
          <a:xfrm>
            <a:off x="1066800" y="2913237"/>
            <a:ext cx="6172199" cy="237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FORMATING: MISSING VALUES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FILTERING: REMOVE BLANK CELLS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FORMULA: PERFORMANCE LEVEL OF EMPLOYEES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PIVOT TABLE: SUMMY OF EMPLOYEE DATA ANALYSIS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GRAPH: VISUALIZATION OF EMPLOYEE DATA ANALYSIS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Premium Vector | Microsoft Excel logo ...">
            <a:extLst>
              <a:ext uri="{FF2B5EF4-FFF2-40B4-BE49-F238E27FC236}">
                <a16:creationId xmlns:a16="http://schemas.microsoft.com/office/drawing/2014/main" id="{129357E2-4F7F-2BE3-08C6-30ACD7125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2" y="298554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7046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55CC6-9719-FA91-24FB-58AD6F22891E}"/>
              </a:ext>
            </a:extLst>
          </p:cNvPr>
          <p:cNvSpPr txBox="1"/>
          <p:nvPr/>
        </p:nvSpPr>
        <p:spPr>
          <a:xfrm>
            <a:off x="2895600" y="2514600"/>
            <a:ext cx="7239000" cy="312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dataset was download in “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dataset has “11 features”.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are;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employee id,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 , performance level,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gender, work location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department, salary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start date, </a:t>
            </a:r>
            <a:r>
              <a:rPr lang="en-IN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fte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employee type,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current employee rating.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E5DD5-49C9-1ECB-DDCB-A5A8F4DB312A}"/>
              </a:ext>
            </a:extLst>
          </p:cNvPr>
          <p:cNvSpPr txBox="1"/>
          <p:nvPr/>
        </p:nvSpPr>
        <p:spPr>
          <a:xfrm>
            <a:off x="1219200" y="1600200"/>
            <a:ext cx="7924800" cy="3954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11 features I had use “8 features”.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name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gender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department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salary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employee type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current employee rating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performance level</a:t>
            </a: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Sitka Small Semibold" pitchFamily="2" charset="0"/>
                <a:cs typeface="Times New Roman" panose="02020603050405020304" pitchFamily="18" charset="0"/>
              </a:rPr>
              <a:t>PERFORMANCE LEVEL: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B6BE7-6023-81C0-0E23-5C18A860558C}"/>
              </a:ext>
            </a:extLst>
          </p:cNvPr>
          <p:cNvSpPr txBox="1"/>
          <p:nvPr/>
        </p:nvSpPr>
        <p:spPr>
          <a:xfrm>
            <a:off x="4343400" y="3316184"/>
            <a:ext cx="594360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>
              <a:highlight>
                <a:srgbClr val="00FFFF"/>
              </a:highlight>
            </a:endParaRPr>
          </a:p>
          <a:p>
            <a:r>
              <a:rPr lang="en-IN" dirty="0">
                <a:highlight>
                  <a:srgbClr val="00FFFF"/>
                </a:highlight>
              </a:rPr>
              <a:t>=IFS(J4&gt;5,"high ",J4&gt;3,"med","true","low")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0DA4A-A9DE-E568-3863-C3003EC244FB}"/>
              </a:ext>
            </a:extLst>
          </p:cNvPr>
          <p:cNvSpPr txBox="1"/>
          <p:nvPr/>
        </p:nvSpPr>
        <p:spPr>
          <a:xfrm>
            <a:off x="685800" y="685800"/>
            <a:ext cx="8610600" cy="92333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5400" b="0" i="0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MODELLING</a:t>
            </a:r>
            <a:r>
              <a:rPr lang="en-IN" sz="4800" u="sng" dirty="0"/>
              <a:t> 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67603-3F1B-CAB3-DC1D-F34A261DA762}"/>
              </a:ext>
            </a:extLst>
          </p:cNvPr>
          <p:cNvSpPr txBox="1"/>
          <p:nvPr/>
        </p:nvSpPr>
        <p:spPr>
          <a:xfrm>
            <a:off x="1371600" y="1999930"/>
            <a:ext cx="9677400" cy="388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COLLECTION WAS DOWNLOAD IN “KAGGLE”.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COLLECTION:</a:t>
            </a:r>
            <a:endParaRPr lang="en-IN" sz="12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DATA BASE IT HAS 11 FEATURES I HAD USE 8 FEATURS OF MY PROJECTS.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CLEANING:</a:t>
            </a:r>
            <a:endParaRPr lang="en-IN" sz="12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STEP I HAD IDENTIFY THE MISSING VALUE AND REMOVE THE BLANK.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PERFOMANCE LEVEL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HAD CALCULATE THE EMPLOYEE DATA BY USING FORMULA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=IFS(J4&gt;5,"high ",J4&gt;3,"med","true","low")</a:t>
            </a:r>
            <a:endParaRPr lang="en-IN" sz="1200" kern="100" dirty="0">
              <a:effectLst/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SUMMARY:</a:t>
            </a:r>
            <a:endParaRPr lang="en-IN" sz="12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MY PROJECT I HAD USE PIVOT TABLES FOR EMPLOYEE DATA ANALYSIS.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VISUALIZATION:</a:t>
            </a:r>
            <a:endParaRPr lang="en-IN" sz="12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MY PROJECT I HAD USE TO VISULIZED MY EMPLOYEE DATA ANALYSIS AS “GRAPH”.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390</TotalTime>
  <Words>528</Words>
  <Application>Microsoft Office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Calibri</vt:lpstr>
      <vt:lpstr>Garamond</vt:lpstr>
      <vt:lpstr>Google Sans</vt:lpstr>
      <vt:lpstr>Sitka Small Semibold</vt:lpstr>
      <vt:lpstr>Snap ITC</vt:lpstr>
      <vt:lpstr>Times New Roman</vt:lpstr>
      <vt:lpstr>Trebuchet MS</vt:lpstr>
      <vt:lpstr>Wingdings</vt:lpstr>
      <vt:lpstr>Organic</vt:lpstr>
      <vt:lpstr>EMPLOYEE DATA ANALYSIS USING EXCEL</vt:lpstr>
      <vt:lpstr>PROJECT TITLE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THE "WOW" IN OUR SOLUTION</vt:lpstr>
      <vt:lpstr>PowerPoint Presentation</vt:lpstr>
      <vt:lpstr>RESULTS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Bharathi B</cp:lastModifiedBy>
  <cp:revision>14</cp:revision>
  <dcterms:created xsi:type="dcterms:W3CDTF">2024-03-29T15:07:22Z</dcterms:created>
  <dcterms:modified xsi:type="dcterms:W3CDTF">2024-08-26T10:22:20Z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