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56" y="-762"/>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Bharathikannan</a:t>
            </a:r>
            <a:r>
              <a:rPr lang="en-US" sz="1100" dirty="0" smtClean="0">
                <a:solidFill>
                  <a:schemeClr val="dk1"/>
                </a:solidFill>
              </a:rPr>
              <a:t> M</a:t>
            </a:r>
            <a:endParaRPr dirty="0"/>
          </a:p>
          <a:p>
            <a:pPr>
              <a:spcBef>
                <a:spcPts val="200"/>
              </a:spcBef>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a:t>
            </a:r>
            <a:r>
              <a:rPr lang="en-US" sz="1100" dirty="0">
                <a:solidFill>
                  <a:schemeClr val="dk1"/>
                </a:solidFill>
              </a:rPr>
              <a:t> </a:t>
            </a:r>
            <a:r>
              <a:rPr lang="en-US" dirty="0" smtClean="0">
                <a:solidFill>
                  <a:schemeClr val="dk1"/>
                </a:solidFill>
              </a:rPr>
              <a:t>aut2271030029</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1" y="1009651"/>
            <a:ext cx="7141546"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1" y="1046086"/>
            <a:ext cx="6267449" cy="351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232758"/>
            <a:ext cx="7791450" cy="347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1070477"/>
            <a:ext cx="7048499" cy="3700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825" y="1120059"/>
            <a:ext cx="7245849" cy="3375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1030</Words>
  <Application>Microsoft Office PowerPoint</Application>
  <PresentationFormat>On-screen Show (16:9)</PresentationFormat>
  <Paragraphs>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8</cp:revision>
  <dcterms:modified xsi:type="dcterms:W3CDTF">2024-04-27T09:31:11Z</dcterms:modified>
</cp:coreProperties>
</file>