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0" r:id="rId5"/>
    <p:sldId id="290" r:id="rId6"/>
    <p:sldId id="291" r:id="rId7"/>
    <p:sldId id="292" r:id="rId8"/>
    <p:sldId id="283" r:id="rId9"/>
    <p:sldId id="265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87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2554"/>
    <a:srgbClr val="476183"/>
    <a:srgbClr val="B5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80" d="100"/>
          <a:sy n="80" d="100"/>
        </p:scale>
        <p:origin x="725" y="5"/>
      </p:cViewPr>
      <p:guideLst>
        <p:guide pos="368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8693" y="214923"/>
            <a:ext cx="456223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600" b="1" dirty="0">
              <a:latin typeface="Franklin Gothic Book"/>
              <a:cs typeface="Franklin Gothic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8693" y="8577385"/>
            <a:ext cx="2217615" cy="336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58B2ECD0-08E8-234C-B854-14E87D625CAF}" type="datetimeFigureOut">
              <a:rPr lang="en-US" smtClean="0">
                <a:solidFill>
                  <a:schemeClr val="bg1">
                    <a:lumMod val="50000"/>
                  </a:schemeClr>
                </a:solidFill>
                <a:latin typeface="Franklin Gothic Book"/>
                <a:cs typeface="Franklin Gothic Book"/>
              </a:rPr>
              <a:pPr algn="l"/>
              <a:t>10/3/2017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Franklin Gothic Book"/>
              <a:cs typeface="Franklin Gothic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63306" y="8577385"/>
            <a:ext cx="1006231" cy="3364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9E5A-3049-C24F-946A-90A06939C073}" type="slidenum">
              <a:rPr lang="en-US" smtClean="0">
                <a:latin typeface="Franklin Gothic Book"/>
                <a:cs typeface="Franklin Gothic Book"/>
              </a:rPr>
              <a:t>‹#›</a:t>
            </a:fld>
            <a:endParaRPr lang="en-US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09373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43000" y="298808"/>
            <a:ext cx="4572000" cy="298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Franklin Gothic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43000" y="8585695"/>
            <a:ext cx="1633663" cy="3081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Franklin Gothic Book"/>
              </a:defRPr>
            </a:lvl1pPr>
          </a:lstStyle>
          <a:p>
            <a:fld id="{9E5DDF31-5160-6F4B-9A3A-6F320AA9435C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4354080"/>
            <a:ext cx="4572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43200" y="8585695"/>
            <a:ext cx="2971800" cy="2902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/>
              </a:defRPr>
            </a:lvl1pPr>
          </a:lstStyle>
          <a:p>
            <a:fld id="{FA5127C8-60E6-324C-8FF9-A6B12D2ED3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89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ranklin Gothic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bg>
      <p:bgPr>
        <a:solidFill>
          <a:srgbClr val="002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5" y="821128"/>
            <a:ext cx="5187627" cy="5046659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873869" y="1538049"/>
            <a:ext cx="5327531" cy="1281351"/>
          </a:xfrm>
          <a:prstGeom prst="rect">
            <a:avLst/>
          </a:prstGeom>
        </p:spPr>
        <p:txBody>
          <a:bodyPr vert="horz" lIns="0" rIns="0" anchor="b"/>
          <a:lstStyle>
            <a:lvl1pPr algn="l">
              <a:lnSpc>
                <a:spcPct val="90000"/>
              </a:lnSpc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 Title Here for the Presentation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73869" y="2989075"/>
            <a:ext cx="5470890" cy="803755"/>
          </a:xfrm>
          <a:prstGeom prst="rect">
            <a:avLst/>
          </a:prstGeom>
        </p:spPr>
        <p:txBody>
          <a:bodyPr vert="horz" lIns="0" rIns="0"/>
          <a:lstStyle>
            <a:lvl1pPr marL="9525" indent="-9525" algn="l">
              <a:tabLst/>
              <a:defRPr sz="24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Group Name Here or Presentation Subtitle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73869" y="4025506"/>
            <a:ext cx="5327531" cy="360105"/>
          </a:xfrm>
          <a:prstGeom prst="rect">
            <a:avLst/>
          </a:prstGeom>
          <a:noFill/>
        </p:spPr>
        <p:txBody>
          <a:bodyPr vert="horz" lIns="0" rIns="0"/>
          <a:lstStyle>
            <a:lvl1pPr marL="9525" indent="-9525" algn="l">
              <a:tabLst/>
              <a:defRPr sz="20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Presentation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73869" y="4618287"/>
            <a:ext cx="5327531" cy="347413"/>
          </a:xfrm>
          <a:prstGeom prst="rect">
            <a:avLst/>
          </a:prstGeom>
          <a:noFill/>
        </p:spPr>
        <p:txBody>
          <a:bodyPr vert="horz" lIns="0" rIns="0"/>
          <a:lstStyle>
            <a:lvl1pPr marL="9525" indent="-9525" algn="l">
              <a:tabLst/>
              <a:defRPr sz="1400" b="0" baseline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[Data Classification]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283200" y="1117600"/>
            <a:ext cx="0" cy="447040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3" y="1542463"/>
            <a:ext cx="6400800" cy="4071757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There are always three speeches for every one you actually give – the one you actually practiced, the one you gave, and the one you wish you gave. – Dale Carnegie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423309" y="363794"/>
            <a:ext cx="4431071" cy="6174658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640080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rge Reinfor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8638" y="365760"/>
            <a:ext cx="9215294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Headline isn’t recommended on this layout.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3" y="1542463"/>
            <a:ext cx="10713400" cy="40717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 charset="0"/>
              <a:buNone/>
              <a:tabLst/>
              <a:defRPr sz="54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Use this slide for a quote that is bold and reinforces your message.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65760"/>
            <a:ext cx="9246289" cy="9144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8639" y="4297680"/>
            <a:ext cx="11035877" cy="782368"/>
          </a:xfrm>
          <a:prstGeom prst="rect">
            <a:avLst/>
          </a:prstGeom>
        </p:spPr>
        <p:txBody>
          <a:bodyPr vert="horz"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/>
              <a:t>Drive the point home with photos.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48640" y="1545336"/>
            <a:ext cx="3352800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231717" y="1545336"/>
            <a:ext cx="3352800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390178" y="1545336"/>
            <a:ext cx="3352800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/Peo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4" y="4937759"/>
            <a:ext cx="2264952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65760"/>
            <a:ext cx="9463266" cy="9144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4" y="4206239"/>
            <a:ext cx="2264953" cy="731519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48640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548640" y="4206241"/>
            <a:ext cx="0" cy="138526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400699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52758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04815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529291" y="4937759"/>
            <a:ext cx="2250664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529291" y="4206240"/>
            <a:ext cx="2250665" cy="731518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444808" y="4206241"/>
            <a:ext cx="0" cy="138526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67062" y="4937759"/>
            <a:ext cx="2264952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67062" y="4206240"/>
            <a:ext cx="2264953" cy="731518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6268036" y="4206241"/>
            <a:ext cx="0" cy="137475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219119" y="4937759"/>
            <a:ext cx="2264952" cy="653744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219119" y="4206240"/>
            <a:ext cx="2264953" cy="731518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 flipV="1">
            <a:off x="9095355" y="4206240"/>
            <a:ext cx="0" cy="1374753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/People Slide i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9217569" cy="9144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48640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400699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52758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04815" y="1545336"/>
            <a:ext cx="2379257" cy="2514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lang="en-US" sz="1100" b="1" kern="120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4"/>
          <a:stretch/>
        </p:blipFill>
        <p:spPr>
          <a:xfrm>
            <a:off x="10864311" y="-139486"/>
            <a:ext cx="1124712" cy="141481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4" y="4937759"/>
            <a:ext cx="2264952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4" y="4206239"/>
            <a:ext cx="2264953" cy="731519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548640" y="4206241"/>
            <a:ext cx="0" cy="13852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529291" y="4937759"/>
            <a:ext cx="2250664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529291" y="4206240"/>
            <a:ext cx="2250665" cy="731518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3444808" y="4206241"/>
            <a:ext cx="0" cy="13852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67062" y="4937759"/>
            <a:ext cx="2264952" cy="643233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67062" y="4206239"/>
            <a:ext cx="2264953" cy="731519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 flipV="1">
            <a:off x="6268036" y="4206241"/>
            <a:ext cx="0" cy="13747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219119" y="4937759"/>
            <a:ext cx="2264952" cy="653744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Division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219119" y="4206240"/>
            <a:ext cx="2264953" cy="731518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9095355" y="4206240"/>
            <a:ext cx="0" cy="13747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6" t="8473" r="58023" b="-1"/>
          <a:stretch/>
        </p:blipFill>
        <p:spPr>
          <a:xfrm>
            <a:off x="11136613" y="-5416"/>
            <a:ext cx="976394" cy="1280743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rge Surprising i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7813" y="363795"/>
            <a:ext cx="9510588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600" b="0" cap="none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Headline isn’t recommended on this layout.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3" y="1542463"/>
            <a:ext cx="10713400" cy="40717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 typeface="Arial" charset="0"/>
              <a:buNone/>
              <a:tabLst/>
              <a:defRPr sz="54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Use this slide for a bold quote that will surprise your audience.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4"/>
          <a:stretch/>
        </p:blipFill>
        <p:spPr>
          <a:xfrm>
            <a:off x="10864311" y="-139486"/>
            <a:ext cx="1124712" cy="1414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6" t="8473" r="58023" b="-1"/>
          <a:stretch/>
        </p:blipFill>
        <p:spPr>
          <a:xfrm>
            <a:off x="11136613" y="-5416"/>
            <a:ext cx="976394" cy="1280743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3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Backgrou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</p:spPr>
        <p:txBody>
          <a:bodyPr vert="horz" lIns="457200" tIns="457200"/>
          <a:lstStyle>
            <a:lvl1pPr marL="0" indent="0">
              <a:spcBef>
                <a:spcPts val="800"/>
              </a:spcBef>
              <a:defRPr sz="1400"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99684" y="1220818"/>
            <a:ext cx="9273116" cy="4416363"/>
          </a:xfrm>
          <a:prstGeom prst="rect">
            <a:avLst/>
          </a:prstGeom>
        </p:spPr>
        <p:txBody>
          <a:bodyPr vert="horz" lIns="0" tIns="0" rIns="0" b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/>
              <a:t>A picture is worth a thousand words. Let a large picture do the talking.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5E3B-0F55-476D-B820-4DB2559F624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2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5E3B-0F55-476D-B820-4DB2559F624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5270090"/>
            <a:ext cx="12192000" cy="1587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799" y="5392295"/>
            <a:ext cx="2520842" cy="1269898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85969" y="1372151"/>
            <a:ext cx="6236443" cy="1072413"/>
          </a:xfrm>
          <a:prstGeom prst="rect">
            <a:avLst/>
          </a:prstGeom>
        </p:spPr>
        <p:txBody>
          <a:bodyPr vert="horz" lIns="0" rIns="0" anchor="b"/>
          <a:lstStyle>
            <a:lvl1pPr>
              <a:lnSpc>
                <a:spcPct val="90000"/>
              </a:lnSpc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Title Here for the Presentation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65" y="2495793"/>
            <a:ext cx="6236147" cy="828697"/>
          </a:xfrm>
          <a:prstGeom prst="rect">
            <a:avLst/>
          </a:prstGeom>
        </p:spPr>
        <p:txBody>
          <a:bodyPr vert="horz" lIns="0" rIns="0"/>
          <a:lstStyle>
            <a:lvl1pPr marL="9525" indent="-9525">
              <a:tabLst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Group Name Here or Presentation Subtitle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86265" y="3355486"/>
            <a:ext cx="6561131" cy="360105"/>
          </a:xfrm>
          <a:prstGeom prst="rect">
            <a:avLst/>
          </a:prstGeom>
          <a:noFill/>
        </p:spPr>
        <p:txBody>
          <a:bodyPr vert="horz" lIns="0" rIns="0"/>
          <a:lstStyle>
            <a:lvl1pPr marL="9525" indent="-9525">
              <a:tabLst/>
              <a:defRPr sz="2000" b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Presentation Date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86265" y="3874336"/>
            <a:ext cx="6561131" cy="277589"/>
          </a:xfrm>
          <a:prstGeom prst="rect">
            <a:avLst/>
          </a:prstGeom>
          <a:noFill/>
        </p:spPr>
        <p:txBody>
          <a:bodyPr vert="horz" lIns="0" rIns="0"/>
          <a:lstStyle>
            <a:lvl1pPr marL="9525" indent="-9525">
              <a:tabLst/>
              <a:defRPr sz="1400" b="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[Data Classification]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ayout -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3599" y="2386309"/>
            <a:ext cx="4573164" cy="861387"/>
          </a:xfrm>
          <a:prstGeom prst="rect">
            <a:avLst/>
          </a:prstGeom>
        </p:spPr>
        <p:txBody>
          <a:bodyPr vert="horz" lIns="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Title, Department, and/or Division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13599" y="1654789"/>
            <a:ext cx="4573164" cy="731519"/>
          </a:xfrm>
          <a:prstGeom prst="rect">
            <a:avLst/>
          </a:prstGeom>
        </p:spPr>
        <p:txBody>
          <a:bodyPr vert="horz" l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First Last Name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61622" y="955648"/>
            <a:ext cx="2671638" cy="3384075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800"/>
              </a:spcBef>
              <a:defRPr sz="1400" b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a photo here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3720835" y="1654790"/>
            <a:ext cx="0" cy="159290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0" y="5208104"/>
            <a:ext cx="12192000" cy="1649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5550002"/>
            <a:ext cx="10931339" cy="9144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defRPr sz="36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 in this Space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228264" y="1445847"/>
            <a:ext cx="6150763" cy="1035539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4000" b="0" i="0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Subsection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28263" y="6537960"/>
            <a:ext cx="4476501" cy="237744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94509" y="6154250"/>
            <a:ext cx="5418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baseline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2" name="Rectangle 1"/>
          <p:cNvSpPr/>
          <p:nvPr userDrawn="1"/>
        </p:nvSpPr>
        <p:spPr>
          <a:xfrm>
            <a:off x="3" y="0"/>
            <a:ext cx="35620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28264" y="2824803"/>
            <a:ext cx="6561131" cy="360105"/>
          </a:xfrm>
          <a:prstGeom prst="rect">
            <a:avLst/>
          </a:prstGeom>
        </p:spPr>
        <p:txBody>
          <a:bodyPr vert="horz" lIns="0" tIns="0" rIns="0" bIns="0"/>
          <a:lstStyle>
            <a:lvl1pPr marL="9525" indent="-9525">
              <a:tabLst/>
              <a:defRPr sz="2400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Presenter or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9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4" y="1542463"/>
            <a:ext cx="9326880" cy="4071757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There are always three speeches for every one you actually give – the one you actually practiced, the one you gave, and the one you wish you gave. – Dale Carnegie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932688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i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4" y="1542463"/>
            <a:ext cx="9326880" cy="4071757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There are always three speeches for every one you actually give – the one you actually practiced, the one you gave, and the one you wish you gave. – Dale Carnegie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100" b="1" kern="120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932688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4"/>
          <a:stretch/>
        </p:blipFill>
        <p:spPr>
          <a:xfrm>
            <a:off x="10864311" y="-139486"/>
            <a:ext cx="1124712" cy="141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6" t="8473" r="58023" b="-1"/>
          <a:stretch/>
        </p:blipFill>
        <p:spPr>
          <a:xfrm>
            <a:off x="11136613" y="-5416"/>
            <a:ext cx="976394" cy="1280743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3" y="1542463"/>
            <a:ext cx="7132320" cy="4071757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There are always three speeches for every one you actually give – the one you actually practiced, the one you gave, and the one you wish you gave. – Dale Carnegie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246533" y="0"/>
            <a:ext cx="3945467" cy="6830704"/>
          </a:xfrm>
          <a:prstGeom prst="rect">
            <a:avLst/>
          </a:prstGeom>
        </p:spPr>
        <p:txBody>
          <a:bodyPr lIns="457200" tIns="457200"/>
          <a:lstStyle>
            <a:lvl1pPr marL="9525" indent="-9525">
              <a:tabLst/>
              <a:defRPr sz="14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713232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i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3" y="1542463"/>
            <a:ext cx="7132320" cy="4071757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There are always three speeches for every one you actually give – the one you actually practiced, the one you gave, and the one you wish you gave. – Dale Carnegie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100" b="1" kern="1200" baseline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246533" y="0"/>
            <a:ext cx="3945467" cy="6830704"/>
          </a:xfrm>
          <a:prstGeom prst="rect">
            <a:avLst/>
          </a:prstGeom>
        </p:spPr>
        <p:txBody>
          <a:bodyPr lIns="457200" tIns="457200"/>
          <a:lstStyle>
            <a:lvl1pPr marL="9525" indent="-9525">
              <a:tabLst/>
              <a:defRPr sz="14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713232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7814" y="1542462"/>
            <a:ext cx="5239703" cy="4581832"/>
          </a:xfrm>
          <a:prstGeom prst="rect">
            <a:avLst/>
          </a:prstGeom>
        </p:spPr>
        <p:txBody>
          <a:bodyPr vert="horz" lIns="0" tIns="0" rIns="0" bIns="0"/>
          <a:lstStyle>
            <a:lvl1pPr marL="233363" indent="-233363">
              <a:buFont typeface="Arial" charset="0"/>
              <a:buChar char="•"/>
              <a:tabLst/>
              <a:defRPr sz="2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8788" indent="-225425">
              <a:tabLst/>
              <a:defRPr sz="2000" baseline="0">
                <a:solidFill>
                  <a:schemeClr val="tx2"/>
                </a:solidFill>
              </a:defRPr>
            </a:lvl2pPr>
            <a:lvl3pPr marL="692150" indent="-233363">
              <a:tabLst/>
              <a:defRPr>
                <a:solidFill>
                  <a:schemeClr val="tx2"/>
                </a:solidFill>
              </a:defRPr>
            </a:lvl3pPr>
            <a:lvl4pPr marL="917575" indent="-225425">
              <a:tabLst/>
              <a:defRPr>
                <a:solidFill>
                  <a:schemeClr val="tx2"/>
                </a:solidFill>
              </a:defRPr>
            </a:lvl4pPr>
            <a:lvl5pPr marL="1152525" indent="-234950">
              <a:tabLst/>
              <a:defRPr>
                <a:solidFill>
                  <a:schemeClr val="tx2"/>
                </a:solidFill>
              </a:defRPr>
            </a:lvl5pPr>
            <a:lvl6pPr marL="1376363" indent="-223838">
              <a:tabLst/>
              <a:defRPr>
                <a:solidFill>
                  <a:schemeClr val="tx2"/>
                </a:solidFill>
              </a:defRPr>
            </a:lvl6pPr>
            <a:lvl7pPr marL="1601788" indent="-225425">
              <a:tabLst/>
              <a:defRPr>
                <a:solidFill>
                  <a:schemeClr val="tx2"/>
                </a:solidFill>
              </a:defRPr>
            </a:lvl7pPr>
            <a:lvl8pPr marL="1835150" indent="-233363">
              <a:tabLst/>
              <a:defRPr>
                <a:solidFill>
                  <a:schemeClr val="tx2"/>
                </a:solidFill>
              </a:defRPr>
            </a:lvl8pPr>
            <a:lvl9pPr marL="2060575" indent="-225425"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Charts are great, but simplify them. Try to remove everything you won’t want to read to the audience.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6537960"/>
            <a:ext cx="4476501" cy="233642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>
              <a:buFontTx/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1400">
                <a:latin typeface="+mn-lt"/>
              </a:defRPr>
            </a:lvl2pPr>
            <a:lvl3pPr marL="237744" indent="0">
              <a:buFontTx/>
              <a:buNone/>
              <a:defRPr sz="1400">
                <a:latin typeface="+mn-lt"/>
              </a:defRPr>
            </a:lvl3pPr>
            <a:lvl4pPr marL="466344" indent="0">
              <a:buFontTx/>
              <a:buNone/>
              <a:defRPr sz="1400">
                <a:latin typeface="+mn-lt"/>
              </a:defRPr>
            </a:lvl4pPr>
            <a:lvl5pPr marL="685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[Data Classification]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47813" y="6537960"/>
            <a:ext cx="541867" cy="2336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1100" b="1" kern="1200" baseline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‹#›</a:t>
            </a:fld>
            <a:endParaRPr lang="uk-UA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6318912" y="1552294"/>
            <a:ext cx="5034683" cy="4572000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8639" y="365760"/>
            <a:ext cx="7132320" cy="9144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3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Write a short slide headline.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0387" y="170482"/>
            <a:ext cx="1129135" cy="1065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7"/>
          <a:stretch/>
        </p:blipFill>
        <p:spPr>
          <a:xfrm>
            <a:off x="10972800" y="-103448"/>
            <a:ext cx="1140208" cy="135235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49" r:id="rId2"/>
    <p:sldLayoutId id="2147483690" r:id="rId3"/>
    <p:sldLayoutId id="2147483678" r:id="rId4"/>
    <p:sldLayoutId id="2147483680" r:id="rId5"/>
    <p:sldLayoutId id="2147483688" r:id="rId6"/>
    <p:sldLayoutId id="2147483681" r:id="rId7"/>
    <p:sldLayoutId id="2147483689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91" r:id="rId14"/>
    <p:sldLayoutId id="2147483685" r:id="rId15"/>
    <p:sldLayoutId id="2147483679" r:id="rId16"/>
    <p:sldLayoutId id="2147483665" r:id="rId17"/>
    <p:sldLayoutId id="2147483692" r:id="rId18"/>
    <p:sldLayoutId id="2147483693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BA62-64BB-49EF-A28A-17A0A96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197BD-F91F-42EC-955C-B328D57EBDC8}"/>
              </a:ext>
            </a:extLst>
          </p:cNvPr>
          <p:cNvSpPr/>
          <p:nvPr/>
        </p:nvSpPr>
        <p:spPr>
          <a:xfrm>
            <a:off x="749030" y="1070043"/>
            <a:ext cx="10807430" cy="484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5F0C-261A-4F52-998E-A2E3730C6DBE}"/>
              </a:ext>
            </a:extLst>
          </p:cNvPr>
          <p:cNvSpPr/>
          <p:nvPr/>
        </p:nvSpPr>
        <p:spPr>
          <a:xfrm>
            <a:off x="749030" y="337226"/>
            <a:ext cx="10807430" cy="101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IT Recruitment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1013F-900B-4958-BF50-A1F6B255CAE7}"/>
              </a:ext>
            </a:extLst>
          </p:cNvPr>
          <p:cNvSpPr/>
          <p:nvPr/>
        </p:nvSpPr>
        <p:spPr>
          <a:xfrm>
            <a:off x="6070060" y="2251954"/>
            <a:ext cx="5486400" cy="2480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7D60-6E8C-4F36-A80F-B29E2DC096D5}"/>
              </a:ext>
            </a:extLst>
          </p:cNvPr>
          <p:cNvSpPr/>
          <p:nvPr/>
        </p:nvSpPr>
        <p:spPr>
          <a:xfrm>
            <a:off x="836578" y="337226"/>
            <a:ext cx="992221" cy="9679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4B04F-F373-45CA-86CE-DD90D32B1F43}"/>
              </a:ext>
            </a:extLst>
          </p:cNvPr>
          <p:cNvSpPr txBox="1"/>
          <p:nvPr/>
        </p:nvSpPr>
        <p:spPr>
          <a:xfrm>
            <a:off x="10408596" y="99254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62EC8-B22B-4E6A-A952-BE921818CD78}"/>
              </a:ext>
            </a:extLst>
          </p:cNvPr>
          <p:cNvSpPr txBox="1"/>
          <p:nvPr/>
        </p:nvSpPr>
        <p:spPr>
          <a:xfrm>
            <a:off x="6446198" y="2521566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92D48-6660-4D1F-8F9B-27F98F0D8386}"/>
              </a:ext>
            </a:extLst>
          </p:cNvPr>
          <p:cNvSpPr txBox="1"/>
          <p:nvPr/>
        </p:nvSpPr>
        <p:spPr>
          <a:xfrm>
            <a:off x="6446198" y="3327342"/>
            <a:ext cx="1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0E2A8-C2BB-4CB0-A634-6AE77A912789}"/>
              </a:ext>
            </a:extLst>
          </p:cNvPr>
          <p:cNvSpPr/>
          <p:nvPr/>
        </p:nvSpPr>
        <p:spPr>
          <a:xfrm>
            <a:off x="7979928" y="3991584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A0357-37CE-49FD-9F15-913B06F3693D}"/>
              </a:ext>
            </a:extLst>
          </p:cNvPr>
          <p:cNvSpPr/>
          <p:nvPr/>
        </p:nvSpPr>
        <p:spPr>
          <a:xfrm>
            <a:off x="7979928" y="2470987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63ACAF-E38F-4590-A5BA-0CB32FA090E3}"/>
              </a:ext>
            </a:extLst>
          </p:cNvPr>
          <p:cNvSpPr/>
          <p:nvPr/>
        </p:nvSpPr>
        <p:spPr>
          <a:xfrm>
            <a:off x="7966958" y="3297677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9348DC-29AD-43E2-85FD-BC24650A4C60}"/>
              </a:ext>
            </a:extLst>
          </p:cNvPr>
          <p:cNvSpPr/>
          <p:nvPr/>
        </p:nvSpPr>
        <p:spPr>
          <a:xfrm>
            <a:off x="749030" y="5914417"/>
            <a:ext cx="10807430" cy="63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C4866C-0C43-4767-9885-2A9FD03B4085}"/>
              </a:ext>
            </a:extLst>
          </p:cNvPr>
          <p:cNvSpPr/>
          <p:nvPr/>
        </p:nvSpPr>
        <p:spPr>
          <a:xfrm>
            <a:off x="9039590" y="6097860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Powered by : ISCOE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9523C-3083-4D90-A109-43B979473865}"/>
              </a:ext>
            </a:extLst>
          </p:cNvPr>
          <p:cNvSpPr/>
          <p:nvPr/>
        </p:nvSpPr>
        <p:spPr>
          <a:xfrm>
            <a:off x="836578" y="6097860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@ABC Company</a:t>
            </a:r>
          </a:p>
        </p:txBody>
      </p:sp>
    </p:spTree>
    <p:extLst>
      <p:ext uri="{BB962C8B-B14F-4D97-AF65-F5344CB8AC3E}">
        <p14:creationId xmlns:p14="http://schemas.microsoft.com/office/powerpoint/2010/main" val="385742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898" y="297487"/>
            <a:ext cx="483533" cy="2781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95205" y="297487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25643" y="308471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CANDIDATE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8118" y="5189136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 the event to associate the interview</a:t>
            </a:r>
          </a:p>
          <a:p>
            <a:r>
              <a:rPr lang="en-US" sz="1000" dirty="0"/>
              <a:t>item.</a:t>
            </a:r>
          </a:p>
        </p:txBody>
      </p:sp>
      <p:sp>
        <p:nvSpPr>
          <p:cNvPr id="8" name="Oval 7"/>
          <p:cNvSpPr/>
          <p:nvPr/>
        </p:nvSpPr>
        <p:spPr>
          <a:xfrm>
            <a:off x="1235103" y="5258081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068984" y="1681456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1212514" y="5694563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8118" y="5627123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Then choose the student.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63897" y="313467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6201" y="323856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HR APPROVAL</a:t>
            </a:r>
          </a:p>
        </p:txBody>
      </p:sp>
      <p:sp>
        <p:nvSpPr>
          <p:cNvPr id="14" name="Oval 13"/>
          <p:cNvSpPr/>
          <p:nvPr/>
        </p:nvSpPr>
        <p:spPr>
          <a:xfrm>
            <a:off x="6180062" y="1779123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6180062" y="2130268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5853113" y="330488"/>
            <a:ext cx="483533" cy="2781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17" name="Oval 16"/>
          <p:cNvSpPr/>
          <p:nvPr/>
        </p:nvSpPr>
        <p:spPr>
          <a:xfrm>
            <a:off x="1076905" y="2055419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960105" y="3891195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1212514" y="6035271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8118" y="6007934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 the approval status.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5666" y="5009595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 the event to associate the</a:t>
            </a:r>
          </a:p>
          <a:p>
            <a:r>
              <a:rPr lang="en-US" sz="1000" dirty="0"/>
              <a:t>interview item.</a:t>
            </a:r>
          </a:p>
        </p:txBody>
      </p:sp>
      <p:sp>
        <p:nvSpPr>
          <p:cNvPr id="24" name="Oval 23"/>
          <p:cNvSpPr/>
          <p:nvPr/>
        </p:nvSpPr>
        <p:spPr>
          <a:xfrm>
            <a:off x="6202651" y="5078540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6180062" y="5515022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5666" y="5447582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Then choose the student.</a:t>
            </a:r>
          </a:p>
        </p:txBody>
      </p:sp>
      <p:sp>
        <p:nvSpPr>
          <p:cNvPr id="27" name="Oval 26"/>
          <p:cNvSpPr/>
          <p:nvPr/>
        </p:nvSpPr>
        <p:spPr>
          <a:xfrm>
            <a:off x="6180062" y="5855730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5666" y="5782436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(Not Shown) Provide the approval status.</a:t>
            </a:r>
          </a:p>
        </p:txBody>
      </p:sp>
      <p:sp>
        <p:nvSpPr>
          <p:cNvPr id="29" name="Oval 28"/>
          <p:cNvSpPr/>
          <p:nvPr/>
        </p:nvSpPr>
        <p:spPr>
          <a:xfrm>
            <a:off x="6170978" y="4397124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19" y="6047278"/>
            <a:ext cx="1998069" cy="73646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8965" y="6247395"/>
            <a:ext cx="4746847" cy="619570"/>
          </a:xfrm>
          <a:prstGeom prst="rect">
            <a:avLst/>
          </a:prstGeom>
          <a:gradFill flip="none" rotWithShape="1">
            <a:gsLst>
              <a:gs pos="76000">
                <a:srgbClr val="00255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1450"/>
            <a:r>
              <a:rPr lang="en-US" dirty="0"/>
              <a:t>Interview and Approval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62" y="782672"/>
            <a:ext cx="2201426" cy="41471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10" y="688001"/>
            <a:ext cx="2260763" cy="42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094710" y="396803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3174" y="414373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EVENT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99" y="848690"/>
            <a:ext cx="2046140" cy="4049203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642320" y="393727"/>
            <a:ext cx="483533" cy="2781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305503" y="396803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0020" y="406731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INTERVIEW REPORT</a:t>
            </a:r>
          </a:p>
        </p:txBody>
      </p:sp>
      <p:sp>
        <p:nvSpPr>
          <p:cNvPr id="64" name="Oval 63"/>
          <p:cNvSpPr/>
          <p:nvPr/>
        </p:nvSpPr>
        <p:spPr>
          <a:xfrm>
            <a:off x="5853113" y="393727"/>
            <a:ext cx="483533" cy="2781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03" y="848690"/>
            <a:ext cx="1992351" cy="4049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965" y="6247395"/>
            <a:ext cx="4746847" cy="619570"/>
          </a:xfrm>
          <a:prstGeom prst="rect">
            <a:avLst/>
          </a:prstGeom>
          <a:gradFill flip="none" rotWithShape="1">
            <a:gsLst>
              <a:gs pos="76000">
                <a:srgbClr val="00255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1450"/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3214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BA62-64BB-49EF-A28A-17A0A96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197BD-F91F-42EC-955C-B328D57EBDC8}"/>
              </a:ext>
            </a:extLst>
          </p:cNvPr>
          <p:cNvSpPr/>
          <p:nvPr/>
        </p:nvSpPr>
        <p:spPr>
          <a:xfrm>
            <a:off x="749030" y="1070043"/>
            <a:ext cx="10807430" cy="484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5F0C-261A-4F52-998E-A2E3730C6DBE}"/>
              </a:ext>
            </a:extLst>
          </p:cNvPr>
          <p:cNvSpPr/>
          <p:nvPr/>
        </p:nvSpPr>
        <p:spPr>
          <a:xfrm>
            <a:off x="749030" y="337226"/>
            <a:ext cx="10807430" cy="101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IT Recruitment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6030-EB58-4713-8AB2-E209F73E4A4E}"/>
              </a:ext>
            </a:extLst>
          </p:cNvPr>
          <p:cNvSpPr/>
          <p:nvPr/>
        </p:nvSpPr>
        <p:spPr>
          <a:xfrm>
            <a:off x="749030" y="5914417"/>
            <a:ext cx="10807430" cy="63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1013F-900B-4958-BF50-A1F6B255CAE7}"/>
              </a:ext>
            </a:extLst>
          </p:cNvPr>
          <p:cNvSpPr/>
          <p:nvPr/>
        </p:nvSpPr>
        <p:spPr>
          <a:xfrm>
            <a:off x="749030" y="1382629"/>
            <a:ext cx="2110902" cy="4531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7D60-6E8C-4F36-A80F-B29E2DC096D5}"/>
              </a:ext>
            </a:extLst>
          </p:cNvPr>
          <p:cNvSpPr/>
          <p:nvPr/>
        </p:nvSpPr>
        <p:spPr>
          <a:xfrm>
            <a:off x="836578" y="337226"/>
            <a:ext cx="992221" cy="9679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Symbol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F0D33-A799-43CF-A63B-7EF9AD84EE55}"/>
              </a:ext>
            </a:extLst>
          </p:cNvPr>
          <p:cNvSpPr/>
          <p:nvPr/>
        </p:nvSpPr>
        <p:spPr>
          <a:xfrm>
            <a:off x="836577" y="1752189"/>
            <a:ext cx="20233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Event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Interview</a:t>
            </a:r>
          </a:p>
          <a:p>
            <a:endParaRPr lang="en-US" u="sng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    Student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Evaluation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Approval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/>
          </a:p>
          <a:p>
            <a:r>
              <a:rPr lang="en-US" dirty="0"/>
              <a:t>Reports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86C5B-926C-47EE-A06B-549935B82401}"/>
              </a:ext>
            </a:extLst>
          </p:cNvPr>
          <p:cNvSpPr/>
          <p:nvPr/>
        </p:nvSpPr>
        <p:spPr>
          <a:xfrm>
            <a:off x="2911595" y="1361873"/>
            <a:ext cx="8644865" cy="455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1493-7B41-49D3-B894-D66C14F91F77}"/>
              </a:ext>
            </a:extLst>
          </p:cNvPr>
          <p:cNvSpPr/>
          <p:nvPr/>
        </p:nvSpPr>
        <p:spPr>
          <a:xfrm>
            <a:off x="749030" y="6050359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Powered by : ISCOE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BCB09-9ADA-47E3-A6FE-2344AFBE40D9}"/>
              </a:ext>
            </a:extLst>
          </p:cNvPr>
          <p:cNvSpPr/>
          <p:nvPr/>
        </p:nvSpPr>
        <p:spPr>
          <a:xfrm>
            <a:off x="3017520" y="3129280"/>
            <a:ext cx="8447500" cy="270385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Carousel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7D9ED-ECC6-4F00-87C5-2CAFE4123F83}"/>
              </a:ext>
            </a:extLst>
          </p:cNvPr>
          <p:cNvSpPr/>
          <p:nvPr/>
        </p:nvSpPr>
        <p:spPr>
          <a:xfrm>
            <a:off x="3435898" y="1894194"/>
            <a:ext cx="2092095" cy="9254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45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C44EB9-35E7-4DAD-BA53-10CD928D101A}"/>
              </a:ext>
            </a:extLst>
          </p:cNvPr>
          <p:cNvSpPr/>
          <p:nvPr/>
        </p:nvSpPr>
        <p:spPr>
          <a:xfrm>
            <a:off x="5960856" y="1894194"/>
            <a:ext cx="2092095" cy="9254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100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Intern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D6E893-20DD-488A-9F9C-934E6A25BDE2}"/>
              </a:ext>
            </a:extLst>
          </p:cNvPr>
          <p:cNvSpPr/>
          <p:nvPr/>
        </p:nvSpPr>
        <p:spPr>
          <a:xfrm>
            <a:off x="8726189" y="1904138"/>
            <a:ext cx="2092095" cy="92542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10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Fulltime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D22B26-8A08-4B20-A9AB-C1607CA8276F}"/>
              </a:ext>
            </a:extLst>
          </p:cNvPr>
          <p:cNvSpPr txBox="1"/>
          <p:nvPr/>
        </p:nvSpPr>
        <p:spPr>
          <a:xfrm>
            <a:off x="10408596" y="99254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72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BA62-64BB-49EF-A28A-17A0A96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197BD-F91F-42EC-955C-B328D57EBDC8}"/>
              </a:ext>
            </a:extLst>
          </p:cNvPr>
          <p:cNvSpPr/>
          <p:nvPr/>
        </p:nvSpPr>
        <p:spPr>
          <a:xfrm>
            <a:off x="749030" y="1070043"/>
            <a:ext cx="10807430" cy="484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5F0C-261A-4F52-998E-A2E3730C6DBE}"/>
              </a:ext>
            </a:extLst>
          </p:cNvPr>
          <p:cNvSpPr/>
          <p:nvPr/>
        </p:nvSpPr>
        <p:spPr>
          <a:xfrm>
            <a:off x="749030" y="337226"/>
            <a:ext cx="10807430" cy="101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IT Recruitment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6030-EB58-4713-8AB2-E209F73E4A4E}"/>
              </a:ext>
            </a:extLst>
          </p:cNvPr>
          <p:cNvSpPr/>
          <p:nvPr/>
        </p:nvSpPr>
        <p:spPr>
          <a:xfrm>
            <a:off x="749030" y="5914417"/>
            <a:ext cx="10807430" cy="63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1013F-900B-4958-BF50-A1F6B255CAE7}"/>
              </a:ext>
            </a:extLst>
          </p:cNvPr>
          <p:cNvSpPr/>
          <p:nvPr/>
        </p:nvSpPr>
        <p:spPr>
          <a:xfrm>
            <a:off x="749030" y="1382629"/>
            <a:ext cx="2110902" cy="4531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7D60-6E8C-4F36-A80F-B29E2DC096D5}"/>
              </a:ext>
            </a:extLst>
          </p:cNvPr>
          <p:cNvSpPr/>
          <p:nvPr/>
        </p:nvSpPr>
        <p:spPr>
          <a:xfrm>
            <a:off x="836578" y="337226"/>
            <a:ext cx="992221" cy="9679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4B04F-F373-45CA-86CE-DD90D32B1F43}"/>
              </a:ext>
            </a:extLst>
          </p:cNvPr>
          <p:cNvSpPr txBox="1"/>
          <p:nvPr/>
        </p:nvSpPr>
        <p:spPr>
          <a:xfrm>
            <a:off x="10408596" y="99254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92D48-6660-4D1F-8F9B-27F98F0D8386}"/>
              </a:ext>
            </a:extLst>
          </p:cNvPr>
          <p:cNvSpPr txBox="1"/>
          <p:nvPr/>
        </p:nvSpPr>
        <p:spPr>
          <a:xfrm>
            <a:off x="6446198" y="3327342"/>
            <a:ext cx="1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F0D33-A799-43CF-A63B-7EF9AD84EE55}"/>
              </a:ext>
            </a:extLst>
          </p:cNvPr>
          <p:cNvSpPr/>
          <p:nvPr/>
        </p:nvSpPr>
        <p:spPr>
          <a:xfrm>
            <a:off x="836577" y="1752189"/>
            <a:ext cx="20233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Event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</a:t>
            </a:r>
            <a:r>
              <a:rPr lang="en-US" u="sng" dirty="0">
                <a:solidFill>
                  <a:sysClr val="windowText" lastClr="000000"/>
                </a:solidFill>
              </a:rPr>
              <a:t>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Interview</a:t>
            </a:r>
          </a:p>
          <a:p>
            <a:endParaRPr lang="en-US" u="sng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    Student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Evaluation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Approval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/>
          </a:p>
          <a:p>
            <a:r>
              <a:rPr lang="en-US" dirty="0"/>
              <a:t>Reports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86C5B-926C-47EE-A06B-549935B82401}"/>
              </a:ext>
            </a:extLst>
          </p:cNvPr>
          <p:cNvSpPr/>
          <p:nvPr/>
        </p:nvSpPr>
        <p:spPr>
          <a:xfrm>
            <a:off x="2859932" y="1361873"/>
            <a:ext cx="8696528" cy="455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1493-7B41-49D3-B894-D66C14F91F77}"/>
              </a:ext>
            </a:extLst>
          </p:cNvPr>
          <p:cNvSpPr/>
          <p:nvPr/>
        </p:nvSpPr>
        <p:spPr>
          <a:xfrm>
            <a:off x="749030" y="6050359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Powered by : ISCOE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DE8E5-3409-450D-B3C6-47933CEBA402}"/>
              </a:ext>
            </a:extLst>
          </p:cNvPr>
          <p:cNvSpPr txBox="1"/>
          <p:nvPr/>
        </p:nvSpPr>
        <p:spPr>
          <a:xfrm>
            <a:off x="9260732" y="1002269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5C1373-7CEC-4E97-8E89-ED902B26B3C9}"/>
              </a:ext>
            </a:extLst>
          </p:cNvPr>
          <p:cNvSpPr/>
          <p:nvPr/>
        </p:nvSpPr>
        <p:spPr>
          <a:xfrm>
            <a:off x="7119542" y="1488086"/>
            <a:ext cx="3676858" cy="4026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5DB973-5AEB-41FE-9ACC-5E5B1DD22DDF}"/>
              </a:ext>
            </a:extLst>
          </p:cNvPr>
          <p:cNvSpPr/>
          <p:nvPr/>
        </p:nvSpPr>
        <p:spPr>
          <a:xfrm>
            <a:off x="7146598" y="155957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Enter position details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89A807-BD27-42A0-985A-528B8CE210E4}"/>
              </a:ext>
            </a:extLst>
          </p:cNvPr>
          <p:cNvSpPr/>
          <p:nvPr/>
        </p:nvSpPr>
        <p:spPr>
          <a:xfrm>
            <a:off x="7419976" y="2028392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Positions (list*)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D5AD8A-285A-4BA6-9CAD-451AA8E4A03D}"/>
              </a:ext>
            </a:extLst>
          </p:cNvPr>
          <p:cNvSpPr/>
          <p:nvPr/>
        </p:nvSpPr>
        <p:spPr>
          <a:xfrm>
            <a:off x="7409477" y="2541673"/>
            <a:ext cx="1356226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Approved Count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ECE07-C6EB-45C2-9ED2-CB933C9B21CF}"/>
              </a:ext>
            </a:extLst>
          </p:cNvPr>
          <p:cNvSpPr/>
          <p:nvPr/>
        </p:nvSpPr>
        <p:spPr>
          <a:xfrm>
            <a:off x="7409477" y="3027451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Skills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6EEA05-F600-4224-9F9B-5940CED44C0E}"/>
              </a:ext>
            </a:extLst>
          </p:cNvPr>
          <p:cNvSpPr/>
          <p:nvPr/>
        </p:nvSpPr>
        <p:spPr>
          <a:xfrm>
            <a:off x="7419977" y="3906317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Job Start Date (Calendar)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0ADCC0-5A13-4576-B4FA-699CE4ECC75E}"/>
              </a:ext>
            </a:extLst>
          </p:cNvPr>
          <p:cNvSpPr/>
          <p:nvPr/>
        </p:nvSpPr>
        <p:spPr>
          <a:xfrm>
            <a:off x="8886826" y="2545056"/>
            <a:ext cx="1423756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Tentative Count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B875BC-6708-4B4A-9E59-3F002C911317}"/>
              </a:ext>
            </a:extLst>
          </p:cNvPr>
          <p:cNvSpPr/>
          <p:nvPr/>
        </p:nvSpPr>
        <p:spPr>
          <a:xfrm>
            <a:off x="10163175" y="114300"/>
            <a:ext cx="1628775" cy="878241"/>
          </a:xfrm>
          <a:prstGeom prst="wedgeRectCallout">
            <a:avLst>
              <a:gd name="adj1" fmla="val -47149"/>
              <a:gd name="adj2" fmla="val 18397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Position List 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-Intern (New)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-Intern (Return)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- Fulltime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E10001-D44D-4E63-8907-22F3A05D21E5}"/>
              </a:ext>
            </a:extLst>
          </p:cNvPr>
          <p:cNvSpPr/>
          <p:nvPr/>
        </p:nvSpPr>
        <p:spPr>
          <a:xfrm>
            <a:off x="7419976" y="3475879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Specialization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3943B-8DDD-4989-A722-471FEB3851ED}"/>
              </a:ext>
            </a:extLst>
          </p:cNvPr>
          <p:cNvSpPr/>
          <p:nvPr/>
        </p:nvSpPr>
        <p:spPr>
          <a:xfrm>
            <a:off x="6955966" y="5602131"/>
            <a:ext cx="992221" cy="262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A4BE0F-0989-4EFD-85E3-75FC9382908D}"/>
              </a:ext>
            </a:extLst>
          </p:cNvPr>
          <p:cNvSpPr/>
          <p:nvPr/>
        </p:nvSpPr>
        <p:spPr>
          <a:xfrm>
            <a:off x="5696785" y="5601617"/>
            <a:ext cx="992221" cy="262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F5ACE0-558A-4928-80E4-DED7A77162B3}"/>
              </a:ext>
            </a:extLst>
          </p:cNvPr>
          <p:cNvSpPr/>
          <p:nvPr/>
        </p:nvSpPr>
        <p:spPr>
          <a:xfrm>
            <a:off x="8524228" y="4696062"/>
            <a:ext cx="992221" cy="262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9D0C82-1AAE-4824-9FDD-1A96F2977690}"/>
              </a:ext>
            </a:extLst>
          </p:cNvPr>
          <p:cNvSpPr/>
          <p:nvPr/>
        </p:nvSpPr>
        <p:spPr>
          <a:xfrm>
            <a:off x="3158918" y="1497611"/>
            <a:ext cx="3676858" cy="4026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8A63DC-56D5-49F3-93C2-2D9688A1AE8E}"/>
              </a:ext>
            </a:extLst>
          </p:cNvPr>
          <p:cNvSpPr/>
          <p:nvPr/>
        </p:nvSpPr>
        <p:spPr>
          <a:xfrm>
            <a:off x="3544995" y="3163545"/>
            <a:ext cx="1327995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St. Date  (Calendar)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1CAB61-6D0B-4844-B107-BE4C94375434}"/>
              </a:ext>
            </a:extLst>
          </p:cNvPr>
          <p:cNvSpPr/>
          <p:nvPr/>
        </p:nvSpPr>
        <p:spPr>
          <a:xfrm>
            <a:off x="3535469" y="3543295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Street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E4EE31-8D53-4952-98A3-7E7DD3B6A015}"/>
              </a:ext>
            </a:extLst>
          </p:cNvPr>
          <p:cNvSpPr/>
          <p:nvPr/>
        </p:nvSpPr>
        <p:spPr>
          <a:xfrm>
            <a:off x="3544995" y="3936031"/>
            <a:ext cx="1437446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045AC7-226A-4179-B722-23C5B107A125}"/>
              </a:ext>
            </a:extLst>
          </p:cNvPr>
          <p:cNvSpPr/>
          <p:nvPr/>
        </p:nvSpPr>
        <p:spPr>
          <a:xfrm>
            <a:off x="3535469" y="4320978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 Representative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20AB2A-DE8C-4943-92CB-5786BB4AC8DE}"/>
              </a:ext>
            </a:extLst>
          </p:cNvPr>
          <p:cNvSpPr/>
          <p:nvPr/>
        </p:nvSpPr>
        <p:spPr>
          <a:xfrm>
            <a:off x="5092170" y="3163544"/>
            <a:ext cx="1327995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Ed. 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151AF-B4CE-4A42-8C0A-A161545D7C43}"/>
              </a:ext>
            </a:extLst>
          </p:cNvPr>
          <p:cNvSpPr/>
          <p:nvPr/>
        </p:nvSpPr>
        <p:spPr>
          <a:xfrm>
            <a:off x="3360309" y="1475113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Enter Student details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AC3D4E-FCF0-42FC-A9CD-DFA4BA958504}"/>
              </a:ext>
            </a:extLst>
          </p:cNvPr>
          <p:cNvSpPr/>
          <p:nvPr/>
        </p:nvSpPr>
        <p:spPr>
          <a:xfrm>
            <a:off x="5013060" y="3936031"/>
            <a:ext cx="1437446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ZIP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E5C348-A6E2-41BD-A3A7-1CD9BA32A1BB}"/>
              </a:ext>
            </a:extLst>
          </p:cNvPr>
          <p:cNvSpPr/>
          <p:nvPr/>
        </p:nvSpPr>
        <p:spPr>
          <a:xfrm>
            <a:off x="3535469" y="4718037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 Representative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0FDBE-70A1-47F6-92B9-360F6D422F1C}"/>
              </a:ext>
            </a:extLst>
          </p:cNvPr>
          <p:cNvSpPr/>
          <p:nvPr/>
        </p:nvSpPr>
        <p:spPr>
          <a:xfrm>
            <a:off x="3535469" y="5138984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Student Representative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6CD46A-0AA5-4AAD-A2BA-8056F2D0C5E2}"/>
              </a:ext>
            </a:extLst>
          </p:cNvPr>
          <p:cNvSpPr/>
          <p:nvPr/>
        </p:nvSpPr>
        <p:spPr>
          <a:xfrm>
            <a:off x="3535469" y="1843589"/>
            <a:ext cx="2907792" cy="567277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Event Description (multiline)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ED55EC-F200-4434-8FB7-46D904495106}"/>
              </a:ext>
            </a:extLst>
          </p:cNvPr>
          <p:cNvSpPr/>
          <p:nvPr/>
        </p:nvSpPr>
        <p:spPr>
          <a:xfrm>
            <a:off x="3535469" y="2470744"/>
            <a:ext cx="2907792" cy="27475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School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5C2A1B-DE98-423B-A56F-B052AD9EDF2C}"/>
              </a:ext>
            </a:extLst>
          </p:cNvPr>
          <p:cNvSpPr/>
          <p:nvPr/>
        </p:nvSpPr>
        <p:spPr>
          <a:xfrm>
            <a:off x="3535469" y="2782950"/>
            <a:ext cx="2907792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Department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F6FA0603-A1E1-42F5-A316-88313503977F}"/>
              </a:ext>
            </a:extLst>
          </p:cNvPr>
          <p:cNvSpPr/>
          <p:nvPr/>
        </p:nvSpPr>
        <p:spPr>
          <a:xfrm>
            <a:off x="10996053" y="1725358"/>
            <a:ext cx="1628775" cy="1004495"/>
          </a:xfrm>
          <a:prstGeom prst="wedgeRectCallout">
            <a:avLst>
              <a:gd name="adj1" fmla="val -72880"/>
              <a:gd name="adj2" fmla="val 101544"/>
            </a:avLst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This box will have more than one update for the same event details (based on the positions)</a:t>
            </a:r>
            <a:endParaRPr lang="en-US" sz="105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BA62-64BB-49EF-A28A-17A0A96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197BD-F91F-42EC-955C-B328D57EBDC8}"/>
              </a:ext>
            </a:extLst>
          </p:cNvPr>
          <p:cNvSpPr/>
          <p:nvPr/>
        </p:nvSpPr>
        <p:spPr>
          <a:xfrm>
            <a:off x="749030" y="1070043"/>
            <a:ext cx="10807430" cy="484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5F0C-261A-4F52-998E-A2E3730C6DBE}"/>
              </a:ext>
            </a:extLst>
          </p:cNvPr>
          <p:cNvSpPr/>
          <p:nvPr/>
        </p:nvSpPr>
        <p:spPr>
          <a:xfrm>
            <a:off x="749030" y="337226"/>
            <a:ext cx="10807430" cy="101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IT Recruitment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6030-EB58-4713-8AB2-E209F73E4A4E}"/>
              </a:ext>
            </a:extLst>
          </p:cNvPr>
          <p:cNvSpPr/>
          <p:nvPr/>
        </p:nvSpPr>
        <p:spPr>
          <a:xfrm>
            <a:off x="749030" y="5914417"/>
            <a:ext cx="10807430" cy="63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1013F-900B-4958-BF50-A1F6B255CAE7}"/>
              </a:ext>
            </a:extLst>
          </p:cNvPr>
          <p:cNvSpPr/>
          <p:nvPr/>
        </p:nvSpPr>
        <p:spPr>
          <a:xfrm>
            <a:off x="749030" y="1382629"/>
            <a:ext cx="2110902" cy="4531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7D60-6E8C-4F36-A80F-B29E2DC096D5}"/>
              </a:ext>
            </a:extLst>
          </p:cNvPr>
          <p:cNvSpPr/>
          <p:nvPr/>
        </p:nvSpPr>
        <p:spPr>
          <a:xfrm>
            <a:off x="836578" y="337226"/>
            <a:ext cx="992221" cy="9679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Symbol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F0D33-A799-43CF-A63B-7EF9AD84EE55}"/>
              </a:ext>
            </a:extLst>
          </p:cNvPr>
          <p:cNvSpPr/>
          <p:nvPr/>
        </p:nvSpPr>
        <p:spPr>
          <a:xfrm>
            <a:off x="836577" y="1752189"/>
            <a:ext cx="20233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Event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u="sng" dirty="0">
                <a:solidFill>
                  <a:sysClr val="windowText" lastClr="000000"/>
                </a:solidFill>
              </a:rPr>
              <a:t>Interview</a:t>
            </a:r>
          </a:p>
          <a:p>
            <a:endParaRPr lang="en-US" u="sng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    </a:t>
            </a:r>
            <a:r>
              <a:rPr lang="en-US" b="1" u="sng" dirty="0">
                <a:solidFill>
                  <a:sysClr val="windowText" lastClr="000000"/>
                </a:solidFill>
              </a:rPr>
              <a:t>Student</a:t>
            </a:r>
            <a:r>
              <a:rPr lang="en-US" dirty="0">
                <a:solidFill>
                  <a:sysClr val="windowText" lastClr="000000"/>
                </a:solidFill>
              </a:rPr>
              <a:t>	</a:t>
            </a:r>
            <a:r>
              <a:rPr lang="en-US" b="1" u="sng" dirty="0">
                <a:solidFill>
                  <a:sysClr val="windowText" lastClr="000000"/>
                </a:solidFill>
              </a:rPr>
              <a:t>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Evaluation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Approval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/>
          </a:p>
          <a:p>
            <a:r>
              <a:rPr lang="en-US" u="sng" dirty="0"/>
              <a:t>Reports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86C5B-926C-47EE-A06B-549935B82401}"/>
              </a:ext>
            </a:extLst>
          </p:cNvPr>
          <p:cNvSpPr/>
          <p:nvPr/>
        </p:nvSpPr>
        <p:spPr>
          <a:xfrm>
            <a:off x="2858715" y="1391084"/>
            <a:ext cx="8696528" cy="455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1493-7B41-49D3-B894-D66C14F91F77}"/>
              </a:ext>
            </a:extLst>
          </p:cNvPr>
          <p:cNvSpPr/>
          <p:nvPr/>
        </p:nvSpPr>
        <p:spPr>
          <a:xfrm>
            <a:off x="749030" y="6050359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Powered by : ISCOE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501C2-BE57-4692-9034-860504006F57}"/>
              </a:ext>
            </a:extLst>
          </p:cNvPr>
          <p:cNvSpPr txBox="1"/>
          <p:nvPr/>
        </p:nvSpPr>
        <p:spPr>
          <a:xfrm>
            <a:off x="10408596" y="99254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5CD8C-E2DC-4C4C-862D-1B4398F87BDE}"/>
              </a:ext>
            </a:extLst>
          </p:cNvPr>
          <p:cNvSpPr txBox="1"/>
          <p:nvPr/>
        </p:nvSpPr>
        <p:spPr>
          <a:xfrm>
            <a:off x="9260732" y="1002269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9A2EC1-8E0B-4847-92BC-386730E9ED17}"/>
              </a:ext>
            </a:extLst>
          </p:cNvPr>
          <p:cNvSpPr/>
          <p:nvPr/>
        </p:nvSpPr>
        <p:spPr>
          <a:xfrm>
            <a:off x="7497073" y="2248331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Skills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5A41E-BB53-459D-832D-0652CFC6FD64}"/>
              </a:ext>
            </a:extLst>
          </p:cNvPr>
          <p:cNvSpPr/>
          <p:nvPr/>
        </p:nvSpPr>
        <p:spPr>
          <a:xfrm>
            <a:off x="4104805" y="3524514"/>
            <a:ext cx="2880360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Mobile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104908-2B88-49E1-A048-49D477262626}"/>
              </a:ext>
            </a:extLst>
          </p:cNvPr>
          <p:cNvSpPr/>
          <p:nvPr/>
        </p:nvSpPr>
        <p:spPr>
          <a:xfrm>
            <a:off x="7497072" y="2659319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Specialization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BAEFF-96CF-4094-8F63-1CD13F8061B2}"/>
              </a:ext>
            </a:extLst>
          </p:cNvPr>
          <p:cNvSpPr/>
          <p:nvPr/>
        </p:nvSpPr>
        <p:spPr>
          <a:xfrm>
            <a:off x="3099642" y="1584058"/>
            <a:ext cx="2875170" cy="291370"/>
          </a:xfrm>
          <a:prstGeom prst="rect">
            <a:avLst/>
          </a:prstGeom>
          <a:solidFill>
            <a:srgbClr val="0070C0"/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Select Event (List from DB)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DAB8C3-7CA2-4711-AC30-79B085DF62D3}"/>
              </a:ext>
            </a:extLst>
          </p:cNvPr>
          <p:cNvSpPr/>
          <p:nvPr/>
        </p:nvSpPr>
        <p:spPr>
          <a:xfrm>
            <a:off x="7496753" y="3070307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Desired Position (list)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50BD75-5DD0-4A67-9AE3-FFC15F4549D8}"/>
              </a:ext>
            </a:extLst>
          </p:cNvPr>
          <p:cNvSpPr/>
          <p:nvPr/>
        </p:nvSpPr>
        <p:spPr>
          <a:xfrm>
            <a:off x="4104805" y="4326047"/>
            <a:ext cx="2880360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Year of Study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423AAE-382F-47D1-A889-C88D26FA5201}"/>
              </a:ext>
            </a:extLst>
          </p:cNvPr>
          <p:cNvSpPr/>
          <p:nvPr/>
        </p:nvSpPr>
        <p:spPr>
          <a:xfrm>
            <a:off x="5955675" y="1896642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Enter Student details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2D71D3-D888-4512-A633-0B0DD109FB1C}"/>
              </a:ext>
            </a:extLst>
          </p:cNvPr>
          <p:cNvSpPr/>
          <p:nvPr/>
        </p:nvSpPr>
        <p:spPr>
          <a:xfrm>
            <a:off x="7492709" y="3481295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Brass ring Reference 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0647A9-9296-4B4B-AF37-892B0F21E2F9}"/>
              </a:ext>
            </a:extLst>
          </p:cNvPr>
          <p:cNvSpPr/>
          <p:nvPr/>
        </p:nvSpPr>
        <p:spPr>
          <a:xfrm>
            <a:off x="7475998" y="4303271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Interviewer (list from DB)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64471E-A116-471D-BB85-CE167F5E62CE}"/>
              </a:ext>
            </a:extLst>
          </p:cNvPr>
          <p:cNvSpPr/>
          <p:nvPr/>
        </p:nvSpPr>
        <p:spPr>
          <a:xfrm>
            <a:off x="7475998" y="3892283"/>
            <a:ext cx="2880360" cy="34747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Interview Type List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135E3D-81F4-4C57-A021-DAAD87486FD8}"/>
              </a:ext>
            </a:extLst>
          </p:cNvPr>
          <p:cNvSpPr/>
          <p:nvPr/>
        </p:nvSpPr>
        <p:spPr>
          <a:xfrm>
            <a:off x="4104805" y="3925281"/>
            <a:ext cx="2880360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Email (Mandatory)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47C3E-CD06-4B61-BF65-C479F5F2FC16}"/>
              </a:ext>
            </a:extLst>
          </p:cNvPr>
          <p:cNvSpPr/>
          <p:nvPr/>
        </p:nvSpPr>
        <p:spPr>
          <a:xfrm>
            <a:off x="4104805" y="2290673"/>
            <a:ext cx="2880360" cy="34854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Last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11E2A9-291B-4FA3-9C10-BD4A39673700}"/>
              </a:ext>
            </a:extLst>
          </p:cNvPr>
          <p:cNvSpPr/>
          <p:nvPr/>
        </p:nvSpPr>
        <p:spPr>
          <a:xfrm>
            <a:off x="4104805" y="3123747"/>
            <a:ext cx="2880360" cy="33277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First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954C1-1AD8-4E14-B291-9FF4CBFBC0FF}"/>
              </a:ext>
            </a:extLst>
          </p:cNvPr>
          <p:cNvSpPr/>
          <p:nvPr/>
        </p:nvSpPr>
        <p:spPr>
          <a:xfrm>
            <a:off x="4104805" y="2707210"/>
            <a:ext cx="2880360" cy="348543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Middle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1211D1-DD8B-43D9-8376-230DAEBA4210}"/>
              </a:ext>
            </a:extLst>
          </p:cNvPr>
          <p:cNvSpPr/>
          <p:nvPr/>
        </p:nvSpPr>
        <p:spPr>
          <a:xfrm>
            <a:off x="10251615" y="5478306"/>
            <a:ext cx="1097280" cy="3657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343D5F-B6BA-4D1F-9764-FB08ED9CF0C6}"/>
              </a:ext>
            </a:extLst>
          </p:cNvPr>
          <p:cNvSpPr/>
          <p:nvPr/>
        </p:nvSpPr>
        <p:spPr>
          <a:xfrm>
            <a:off x="8992434" y="5477792"/>
            <a:ext cx="1097280" cy="3657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D6BE6D-E1B2-4B6F-8A64-63CFB672944A}"/>
              </a:ext>
            </a:extLst>
          </p:cNvPr>
          <p:cNvSpPr/>
          <p:nvPr/>
        </p:nvSpPr>
        <p:spPr>
          <a:xfrm>
            <a:off x="6424288" y="4823391"/>
            <a:ext cx="1957795" cy="3303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Upload Resume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D28EDD6-377B-474C-848D-7997B1F8E7A9}"/>
              </a:ext>
            </a:extLst>
          </p:cNvPr>
          <p:cNvSpPr/>
          <p:nvPr/>
        </p:nvSpPr>
        <p:spPr>
          <a:xfrm>
            <a:off x="10629900" y="2615818"/>
            <a:ext cx="1436931" cy="584581"/>
          </a:xfrm>
          <a:prstGeom prst="wedgeRoundRectCallout">
            <a:avLst>
              <a:gd name="adj1" fmla="val -75332"/>
              <a:gd name="adj2" fmla="val 2007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(Informational/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Official)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185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BA62-64BB-49EF-A28A-17A0A96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6F6-DAB5-4427-BC38-72D04A8E515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197BD-F91F-42EC-955C-B328D57EBDC8}"/>
              </a:ext>
            </a:extLst>
          </p:cNvPr>
          <p:cNvSpPr/>
          <p:nvPr/>
        </p:nvSpPr>
        <p:spPr>
          <a:xfrm>
            <a:off x="749030" y="1070043"/>
            <a:ext cx="10807430" cy="484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5F0C-261A-4F52-998E-A2E3730C6DBE}"/>
              </a:ext>
            </a:extLst>
          </p:cNvPr>
          <p:cNvSpPr/>
          <p:nvPr/>
        </p:nvSpPr>
        <p:spPr>
          <a:xfrm>
            <a:off x="749030" y="337226"/>
            <a:ext cx="10807430" cy="101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IT Recruitment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26030-EB58-4713-8AB2-E209F73E4A4E}"/>
              </a:ext>
            </a:extLst>
          </p:cNvPr>
          <p:cNvSpPr/>
          <p:nvPr/>
        </p:nvSpPr>
        <p:spPr>
          <a:xfrm>
            <a:off x="749030" y="5914417"/>
            <a:ext cx="10807430" cy="63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1013F-900B-4958-BF50-A1F6B255CAE7}"/>
              </a:ext>
            </a:extLst>
          </p:cNvPr>
          <p:cNvSpPr/>
          <p:nvPr/>
        </p:nvSpPr>
        <p:spPr>
          <a:xfrm>
            <a:off x="749030" y="1382629"/>
            <a:ext cx="2110902" cy="4531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7D60-6E8C-4F36-A80F-B29E2DC096D5}"/>
              </a:ext>
            </a:extLst>
          </p:cNvPr>
          <p:cNvSpPr/>
          <p:nvPr/>
        </p:nvSpPr>
        <p:spPr>
          <a:xfrm>
            <a:off x="836578" y="337226"/>
            <a:ext cx="992221" cy="96790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Symbol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62EC8-B22B-4E6A-A952-BE921818CD78}"/>
              </a:ext>
            </a:extLst>
          </p:cNvPr>
          <p:cNvSpPr txBox="1"/>
          <p:nvPr/>
        </p:nvSpPr>
        <p:spPr>
          <a:xfrm>
            <a:off x="6446198" y="2521566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92D48-6660-4D1F-8F9B-27F98F0D8386}"/>
              </a:ext>
            </a:extLst>
          </p:cNvPr>
          <p:cNvSpPr txBox="1"/>
          <p:nvPr/>
        </p:nvSpPr>
        <p:spPr>
          <a:xfrm>
            <a:off x="6446198" y="3327342"/>
            <a:ext cx="1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F0D33-A799-43CF-A63B-7EF9AD84EE55}"/>
              </a:ext>
            </a:extLst>
          </p:cNvPr>
          <p:cNvSpPr/>
          <p:nvPr/>
        </p:nvSpPr>
        <p:spPr>
          <a:xfrm>
            <a:off x="836577" y="1752189"/>
            <a:ext cx="20233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Event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u="sng" dirty="0">
                <a:solidFill>
                  <a:sysClr val="windowText" lastClr="000000"/>
                </a:solidFill>
              </a:rPr>
              <a:t>Interview</a:t>
            </a:r>
          </a:p>
          <a:p>
            <a:endParaRPr lang="en-US" u="sng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    Student	New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Modify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View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Evaluation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Approval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/>
          </a:p>
          <a:p>
            <a:r>
              <a:rPr lang="en-US" b="1" u="sng" dirty="0"/>
              <a:t>Reports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86C5B-926C-47EE-A06B-549935B82401}"/>
              </a:ext>
            </a:extLst>
          </p:cNvPr>
          <p:cNvSpPr/>
          <p:nvPr/>
        </p:nvSpPr>
        <p:spPr>
          <a:xfrm>
            <a:off x="2859932" y="1361873"/>
            <a:ext cx="8696528" cy="4552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1493-7B41-49D3-B894-D66C14F91F77}"/>
              </a:ext>
            </a:extLst>
          </p:cNvPr>
          <p:cNvSpPr/>
          <p:nvPr/>
        </p:nvSpPr>
        <p:spPr>
          <a:xfrm>
            <a:off x="749030" y="6050359"/>
            <a:ext cx="2431915" cy="3668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Powered by : ISCOE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E5687-E3C6-4F06-BC6A-D9F94E64FA6C}"/>
              </a:ext>
            </a:extLst>
          </p:cNvPr>
          <p:cNvSpPr txBox="1"/>
          <p:nvPr/>
        </p:nvSpPr>
        <p:spPr>
          <a:xfrm>
            <a:off x="3349557" y="1925585"/>
            <a:ext cx="250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event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C0C38-A6B2-46EA-9D21-63B983A3C50A}"/>
              </a:ext>
            </a:extLst>
          </p:cNvPr>
          <p:cNvSpPr/>
          <p:nvPr/>
        </p:nvSpPr>
        <p:spPr>
          <a:xfrm>
            <a:off x="5369973" y="1925745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AB65B-DEDE-44ED-BE1A-F42005C7A99B}"/>
              </a:ext>
            </a:extLst>
          </p:cNvPr>
          <p:cNvSpPr txBox="1"/>
          <p:nvPr/>
        </p:nvSpPr>
        <p:spPr>
          <a:xfrm>
            <a:off x="3438698" y="2520912"/>
            <a:ext cx="19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Reports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D55A10-1B68-4345-9A77-789585F6CF79}"/>
              </a:ext>
            </a:extLst>
          </p:cNvPr>
          <p:cNvSpPr/>
          <p:nvPr/>
        </p:nvSpPr>
        <p:spPr>
          <a:xfrm>
            <a:off x="5369973" y="2521566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4BD1AE3-9721-488B-9B9D-DE1713661E06}"/>
              </a:ext>
            </a:extLst>
          </p:cNvPr>
          <p:cNvSpPr/>
          <p:nvPr/>
        </p:nvSpPr>
        <p:spPr>
          <a:xfrm>
            <a:off x="9095323" y="1542359"/>
            <a:ext cx="2173808" cy="1505116"/>
          </a:xfrm>
          <a:prstGeom prst="wedgeRoundRectCallout">
            <a:avLst>
              <a:gd name="adj1" fmla="val -94095"/>
              <a:gd name="adj2" fmla="val -63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While loading the form get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available events form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server DB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6C495ACF-29E9-4A05-88A2-E3BFC4A4966A}"/>
              </a:ext>
            </a:extLst>
          </p:cNvPr>
          <p:cNvSpPr/>
          <p:nvPr/>
        </p:nvSpPr>
        <p:spPr>
          <a:xfrm rot="5400000">
            <a:off x="7854512" y="2616179"/>
            <a:ext cx="274464" cy="2749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933B617E-443B-4FC3-9D16-A8BD3ED7C353}"/>
              </a:ext>
            </a:extLst>
          </p:cNvPr>
          <p:cNvSpPr/>
          <p:nvPr/>
        </p:nvSpPr>
        <p:spPr>
          <a:xfrm>
            <a:off x="9171523" y="3227961"/>
            <a:ext cx="2173808" cy="991126"/>
          </a:xfrm>
          <a:prstGeom prst="wedgeRoundRectCallout">
            <a:avLst>
              <a:gd name="adj1" fmla="val -99353"/>
              <a:gd name="adj2" fmla="val -787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available reports</a:t>
            </a:r>
          </a:p>
          <a:p>
            <a:pPr algn="ctr"/>
            <a:endParaRPr lang="en-US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5554CD6E-B91B-4A68-A42B-5732565B24B3}"/>
              </a:ext>
            </a:extLst>
          </p:cNvPr>
          <p:cNvSpPr/>
          <p:nvPr/>
        </p:nvSpPr>
        <p:spPr>
          <a:xfrm rot="5400000">
            <a:off x="7826783" y="2020198"/>
            <a:ext cx="274464" cy="2749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CCF2B-9FC5-415C-9E85-0E9C40650BF8}"/>
              </a:ext>
            </a:extLst>
          </p:cNvPr>
          <p:cNvSpPr/>
          <p:nvPr/>
        </p:nvSpPr>
        <p:spPr>
          <a:xfrm>
            <a:off x="5369973" y="3254383"/>
            <a:ext cx="2791838" cy="4199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Report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0C390CB-A5D9-447E-8719-246FC1737281}"/>
              </a:ext>
            </a:extLst>
          </p:cNvPr>
          <p:cNvSpPr/>
          <p:nvPr/>
        </p:nvSpPr>
        <p:spPr>
          <a:xfrm>
            <a:off x="6921515" y="3980519"/>
            <a:ext cx="2173808" cy="991126"/>
          </a:xfrm>
          <a:prstGeom prst="wedgeRoundRectCallout">
            <a:avLst>
              <a:gd name="adj1" fmla="val -99353"/>
              <a:gd name="adj2" fmla="val -787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 output?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11701-3015-41AD-8B8D-01BDAF9EE0AF}"/>
              </a:ext>
            </a:extLst>
          </p:cNvPr>
          <p:cNvSpPr txBox="1"/>
          <p:nvPr/>
        </p:nvSpPr>
        <p:spPr>
          <a:xfrm>
            <a:off x="10408596" y="99254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8400A-A708-4E27-8B5D-9B1F5A8A5E72}"/>
              </a:ext>
            </a:extLst>
          </p:cNvPr>
          <p:cNvSpPr txBox="1"/>
          <p:nvPr/>
        </p:nvSpPr>
        <p:spPr>
          <a:xfrm>
            <a:off x="9260732" y="1002269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52544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spcBef>
                <a:spcPts val="800"/>
              </a:spcBef>
            </a:pPr>
            <a:fld id="{A8034338-678F-484A-93B6-D27DB8337FE3}" type="slidenum">
              <a:rPr lang="uk-UA" smtClean="0"/>
              <a:pPr algn="l">
                <a:spcBef>
                  <a:spcPts val="800"/>
                </a:spcBef>
              </a:pPr>
              <a:t>6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0" y="2558005"/>
            <a:ext cx="12192000" cy="64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792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93748" y="464821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2909" y="421279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9129" y="432761"/>
            <a:ext cx="1929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VIEW EVENT DETAIL</a:t>
            </a:r>
          </a:p>
        </p:txBody>
      </p:sp>
      <p:sp>
        <p:nvSpPr>
          <p:cNvPr id="10" name="Oval 9"/>
          <p:cNvSpPr/>
          <p:nvPr/>
        </p:nvSpPr>
        <p:spPr>
          <a:xfrm>
            <a:off x="8619962" y="1679885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49158" y="5117260"/>
            <a:ext cx="1876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View Event Detail Screen</a:t>
            </a:r>
          </a:p>
        </p:txBody>
      </p:sp>
      <p:sp>
        <p:nvSpPr>
          <p:cNvPr id="21" name="Oval 20"/>
          <p:cNvSpPr/>
          <p:nvPr/>
        </p:nvSpPr>
        <p:spPr>
          <a:xfrm>
            <a:off x="9000962" y="5144597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227020" y="387186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29692" y="387186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6182" y="398171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EVENT New/Modify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587" y="5105283"/>
            <a:ext cx="284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Edit Event Screen. Select school and fill out </a:t>
            </a:r>
          </a:p>
          <a:p>
            <a:r>
              <a:rPr lang="en-US" sz="1000" dirty="0"/>
              <a:t>the event details</a:t>
            </a:r>
          </a:p>
        </p:txBody>
      </p:sp>
      <p:sp>
        <p:nvSpPr>
          <p:cNvPr id="48" name="Oval 47"/>
          <p:cNvSpPr/>
          <p:nvPr/>
        </p:nvSpPr>
        <p:spPr>
          <a:xfrm>
            <a:off x="547768" y="5177384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509668" y="1764552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" name="Oval 52"/>
          <p:cNvSpPr/>
          <p:nvPr/>
        </p:nvSpPr>
        <p:spPr>
          <a:xfrm>
            <a:off x="498982" y="3800065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4" name="Oval 53"/>
          <p:cNvSpPr/>
          <p:nvPr/>
        </p:nvSpPr>
        <p:spPr>
          <a:xfrm>
            <a:off x="525179" y="5613866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3801" y="5552019"/>
            <a:ext cx="30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the Positions and have the ability to view </a:t>
            </a:r>
          </a:p>
          <a:p>
            <a:r>
              <a:rPr lang="en-US" sz="1000" dirty="0"/>
              <a:t>and delete from this screen</a:t>
            </a:r>
          </a:p>
        </p:txBody>
      </p:sp>
      <p:sp>
        <p:nvSpPr>
          <p:cNvPr id="56" name="Oval 55"/>
          <p:cNvSpPr/>
          <p:nvPr/>
        </p:nvSpPr>
        <p:spPr>
          <a:xfrm>
            <a:off x="5009150" y="405978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411822" y="405978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97788" y="416963"/>
            <a:ext cx="263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CREATE/EDIT CONT.</a:t>
            </a:r>
          </a:p>
        </p:txBody>
      </p:sp>
      <p:sp>
        <p:nvSpPr>
          <p:cNvPr id="59" name="Oval 58"/>
          <p:cNvSpPr/>
          <p:nvPr/>
        </p:nvSpPr>
        <p:spPr>
          <a:xfrm>
            <a:off x="4982668" y="2521056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4988610" y="3383896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62" name="Oval 61"/>
          <p:cNvSpPr/>
          <p:nvPr/>
        </p:nvSpPr>
        <p:spPr>
          <a:xfrm>
            <a:off x="5136728" y="5147951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49921" y="5100407"/>
            <a:ext cx="221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Below the visible screen, the user will </a:t>
            </a:r>
          </a:p>
          <a:p>
            <a:r>
              <a:rPr lang="en-US" sz="1000" dirty="0"/>
              <a:t>have the ability to add TM Contacts and School contacts</a:t>
            </a:r>
          </a:p>
        </p:txBody>
      </p:sp>
      <p:sp>
        <p:nvSpPr>
          <p:cNvPr id="65" name="Oval 64"/>
          <p:cNvSpPr/>
          <p:nvPr/>
        </p:nvSpPr>
        <p:spPr>
          <a:xfrm>
            <a:off x="4982668" y="1497772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8965" y="6247395"/>
            <a:ext cx="4746847" cy="619570"/>
          </a:xfrm>
          <a:prstGeom prst="rect">
            <a:avLst/>
          </a:prstGeom>
          <a:gradFill flip="none" rotWithShape="1">
            <a:gsLst>
              <a:gs pos="76000">
                <a:srgbClr val="00255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1450"/>
            <a:r>
              <a:rPr lang="en-US" dirty="0"/>
              <a:t>Creating, Editing, and Viewing Events</a:t>
            </a: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3302942" y="644467"/>
            <a:ext cx="1213665" cy="613052"/>
          </a:xfrm>
          <a:prstGeom prst="wedgeRoundRectCallout">
            <a:avLst>
              <a:gd name="adj1" fmla="val -75426"/>
              <a:gd name="adj2" fmla="val 209849"/>
              <a:gd name="adj3" fmla="val 1666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Select Event will have an option to create new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62" y="799065"/>
            <a:ext cx="2175229" cy="4255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" y="742843"/>
            <a:ext cx="2429199" cy="42259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52" y="745992"/>
            <a:ext cx="2702125" cy="43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69886" y="394384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37410" y="376457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0770" y="39438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STUDENT – New/Modify</a:t>
            </a:r>
          </a:p>
        </p:txBody>
      </p:sp>
      <p:sp>
        <p:nvSpPr>
          <p:cNvPr id="10" name="Oval 9"/>
          <p:cNvSpPr/>
          <p:nvPr/>
        </p:nvSpPr>
        <p:spPr>
          <a:xfrm>
            <a:off x="845862" y="1759930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744" y="5068796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new Student Item by starting</a:t>
            </a:r>
          </a:p>
          <a:p>
            <a:r>
              <a:rPr lang="en-US" sz="1000" dirty="0"/>
              <a:t>to select the event</a:t>
            </a:r>
          </a:p>
        </p:txBody>
      </p:sp>
      <p:sp>
        <p:nvSpPr>
          <p:cNvPr id="14" name="Oval 13"/>
          <p:cNvSpPr/>
          <p:nvPr/>
        </p:nvSpPr>
        <p:spPr>
          <a:xfrm>
            <a:off x="6132262" y="394384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534934" y="394384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5079" y="404112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VIEW STUDENT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7328" y="5034936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Viewing the Student item in its read</a:t>
            </a:r>
          </a:p>
          <a:p>
            <a:r>
              <a:rPr lang="en-US" sz="1000" dirty="0"/>
              <a:t>only state.</a:t>
            </a:r>
          </a:p>
        </p:txBody>
      </p:sp>
      <p:sp>
        <p:nvSpPr>
          <p:cNvPr id="21" name="Oval 20"/>
          <p:cNvSpPr/>
          <p:nvPr/>
        </p:nvSpPr>
        <p:spPr>
          <a:xfrm>
            <a:off x="845862" y="5173077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6298369" y="5122277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6241029" y="2210061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6218974"/>
            <a:ext cx="4746847" cy="619570"/>
          </a:xfrm>
          <a:prstGeom prst="rect">
            <a:avLst/>
          </a:prstGeom>
          <a:gradFill flip="none" rotWithShape="1">
            <a:gsLst>
              <a:gs pos="76000">
                <a:srgbClr val="00255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1450"/>
            <a:r>
              <a:rPr lang="en-US" dirty="0"/>
              <a:t>Adding and Viewing Students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34" y="870442"/>
            <a:ext cx="2197916" cy="4082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70" y="689309"/>
            <a:ext cx="2202397" cy="4165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92267" y="2363476"/>
            <a:ext cx="171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Added a field to capture (desired Area )</a:t>
            </a:r>
          </a:p>
        </p:txBody>
      </p:sp>
    </p:spTree>
    <p:extLst>
      <p:ext uri="{BB962C8B-B14F-4D97-AF65-F5344CB8AC3E}">
        <p14:creationId xmlns:p14="http://schemas.microsoft.com/office/powerpoint/2010/main" val="20349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1267" y="438674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77392" y="441146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5812" y="449928"/>
            <a:ext cx="323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OPEN POSITION ENTRY/MODIFY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867" y="5106465"/>
            <a:ext cx="2149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Adding a new position item related to</a:t>
            </a:r>
          </a:p>
          <a:p>
            <a:r>
              <a:rPr lang="en-US" sz="1000" dirty="0"/>
              <a:t>An event that was selected in screen</a:t>
            </a:r>
          </a:p>
          <a:p>
            <a:r>
              <a:rPr lang="en-US" sz="1000" dirty="0"/>
              <a:t>#3B</a:t>
            </a:r>
          </a:p>
        </p:txBody>
      </p:sp>
      <p:sp>
        <p:nvSpPr>
          <p:cNvPr id="8" name="Oval 7"/>
          <p:cNvSpPr/>
          <p:nvPr/>
        </p:nvSpPr>
        <p:spPr>
          <a:xfrm>
            <a:off x="771908" y="5193806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14568" y="2281590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090269" y="447420"/>
            <a:ext cx="260059" cy="2600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65185" y="441154"/>
            <a:ext cx="2197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5615" y="449936"/>
            <a:ext cx="2305558" cy="284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VIEW POSITION DETAIL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4519" y="5114944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Viewing the Position  item screen by tapping </a:t>
            </a:r>
          </a:p>
          <a:p>
            <a:r>
              <a:rPr lang="en-US" sz="1000" dirty="0"/>
              <a:t>On the item from screen #3B</a:t>
            </a:r>
          </a:p>
        </p:txBody>
      </p:sp>
      <p:sp>
        <p:nvSpPr>
          <p:cNvPr id="14" name="Oval 13"/>
          <p:cNvSpPr/>
          <p:nvPr/>
        </p:nvSpPr>
        <p:spPr>
          <a:xfrm>
            <a:off x="6115560" y="5202285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6258478" y="1602848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6092971" y="5638767"/>
            <a:ext cx="191548" cy="1915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2908" y="5611430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the Positions and have the ability to view </a:t>
            </a:r>
          </a:p>
          <a:p>
            <a:r>
              <a:rPr lang="en-US" sz="1000" dirty="0"/>
              <a:t>and delete from this screen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8965" y="6247395"/>
            <a:ext cx="4746847" cy="619570"/>
          </a:xfrm>
          <a:prstGeom prst="rect">
            <a:avLst/>
          </a:prstGeom>
          <a:gradFill flip="none" rotWithShape="1">
            <a:gsLst>
              <a:gs pos="76000">
                <a:srgbClr val="00255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1450"/>
            <a:r>
              <a:rPr lang="en-US" dirty="0"/>
              <a:t>Creating and Viewing Positions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02" y="899252"/>
            <a:ext cx="2364966" cy="40503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860340"/>
            <a:ext cx="2397760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son Foods (v20170306)">
  <a:themeElements>
    <a:clrScheme name="Tyson's Pride">
      <a:dk1>
        <a:srgbClr val="002453"/>
      </a:dk1>
      <a:lt1>
        <a:srgbClr val="FFFFFF"/>
      </a:lt1>
      <a:dk2>
        <a:srgbClr val="615F66"/>
      </a:dk2>
      <a:lt2>
        <a:srgbClr val="E3E5E5"/>
      </a:lt2>
      <a:accent1>
        <a:srgbClr val="002453"/>
      </a:accent1>
      <a:accent2>
        <a:srgbClr val="3D597D"/>
      </a:accent2>
      <a:accent3>
        <a:srgbClr val="8496AC"/>
      </a:accent3>
      <a:accent4>
        <a:srgbClr val="ABB7C6"/>
      </a:accent4>
      <a:accent5>
        <a:srgbClr val="7B7C7B"/>
      </a:accent5>
      <a:accent6>
        <a:srgbClr val="59575C"/>
      </a:accent6>
      <a:hlink>
        <a:srgbClr val="8394AB"/>
      </a:hlink>
      <a:folHlink>
        <a:srgbClr val="002453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2454E8AAE1C84B9BB76A75E01A191D" ma:contentTypeVersion="0" ma:contentTypeDescription="Create a new document." ma:contentTypeScope="" ma:versionID="5cbf7924970b91b792eee2563c4d6b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5FB99-4A6E-4C6D-A326-0690AB652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57658E-FDB1-4C1A-A6F8-1BF592BCA9B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1F2439-E4B4-467E-A137-A82CE3918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501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Franklin Gothic Book</vt:lpstr>
      <vt:lpstr>Wingdings</vt:lpstr>
      <vt:lpstr>Tyson Foods (v20170306)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Marimuthu, Bala</dc:creator>
  <cp:lastModifiedBy>Marimuthu, Bala</cp:lastModifiedBy>
  <cp:revision>126</cp:revision>
  <dcterms:modified xsi:type="dcterms:W3CDTF">2017-10-04T00:42:11Z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0x0101008B2454E8AAE1C84B9BB76A75E01A191D</vt:lpwstr>
  </property>
</Properties>
</file>