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BHARATHI RAJ  A </a:t>
            </a:r>
            <a:r>
              <a:rPr lang="en-US" sz="2000" b="1" dirty="0" smtClean="0">
                <a:solidFill>
                  <a:schemeClr val="accent1">
                    <a:lumMod val="75000"/>
                  </a:schemeClr>
                </a:solidFill>
                <a:latin typeface="Arial"/>
                <a:cs typeface="Arial"/>
              </a:rPr>
              <a:t>–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06581" y="2346026"/>
            <a:ext cx="10450984" cy="2585323"/>
          </a:xfrm>
          <a:prstGeom prst="rect">
            <a:avLst/>
          </a:prstGeom>
        </p:spPr>
        <p:txBody>
          <a:bodyPr wrap="square">
            <a:spAutoFit/>
          </a:bodyPr>
          <a:lstStyle/>
          <a:p>
            <a:pPr algn="just"/>
            <a:r>
              <a:rPr lang="en-US" dirty="0"/>
              <a:t>The proposed solution lays the foundation for ongoing advancements in the realm of hotel reservation optimization. Here are key areas for future exploration and enhancement:</a:t>
            </a:r>
          </a:p>
          <a:p>
            <a:pPr algn="just"/>
            <a:r>
              <a:rPr lang="en-US" dirty="0"/>
              <a:t>Real-time Predictions:</a:t>
            </a:r>
          </a:p>
          <a:p>
            <a:pPr algn="just"/>
            <a:r>
              <a:rPr lang="en-US" dirty="0"/>
              <a:t>Move towards real-time predictive models that account for instant changes in demand, external events, and other dynamic factors to provide users with up-to-the-minute insights for booking decisions.</a:t>
            </a:r>
          </a:p>
          <a:p>
            <a:pPr algn="just"/>
            <a:r>
              <a:rPr lang="en-US" dirty="0"/>
              <a:t>Personalization and Customization:</a:t>
            </a:r>
          </a:p>
          <a:p>
            <a:pPr algn="just"/>
            <a:r>
              <a:rPr lang="en-US" dirty="0"/>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Develop  a  comprehensive predictive model to determine the optimal timing for hotel room bookings, identify the ideal length of stay for obtaining the best daily rates, and predict the likelihood of receiving an elevated number of special requests based on historical data.</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t>* Utilizing advanced machine learning algorithms, our solution will analyze extensive historical hotel booking data to establish patterns and correlations.</a:t>
            </a:r>
          </a:p>
          <a:p>
            <a:r>
              <a:rPr lang="en-US" dirty="0"/>
              <a:t/>
            </a:r>
            <a:br>
              <a:rPr lang="en-US" dirty="0"/>
            </a:br>
            <a:endParaRPr lang="en-US" dirty="0"/>
          </a:p>
          <a:p>
            <a:r>
              <a:rPr lang="en-US" dirty="0"/>
              <a:t>■ For optimal timing, a predictive model will consider factors such as seasonality, demand fluctuations, and promotional periods, providing users with insights on when to secure the most cost-effective room rates.</a:t>
            </a:r>
          </a:p>
          <a:p>
            <a:r>
              <a:rPr lang="en-US" dirty="0"/>
              <a:t>■ The ideal length of stay will be determined through data-driven analysis, considering variables like day-of- week trends and duration-specific pricing strategies.</a:t>
            </a:r>
          </a:p>
          <a:p>
            <a:r>
              <a:rPr lang="en-US" dirty="0"/>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t>Building the proposed solution would involve a combination of data processing, feature engineering, and machine learning. Here are the key system and library requirements:</a:t>
            </a:r>
          </a:p>
          <a:p>
            <a:r>
              <a:rPr lang="en-US" sz="1800" dirty="0"/>
              <a:t>System Requirements:</a:t>
            </a:r>
          </a:p>
          <a:p>
            <a:r>
              <a:rPr lang="en-US" sz="1800" dirty="0"/>
              <a:t>1. Hardware:</a:t>
            </a:r>
          </a:p>
          <a:p>
            <a:r>
              <a:rPr lang="en-US" sz="1800" dirty="0"/>
              <a:t>- A computer with sufficient processing power, preferably with multiple cores or a GPU for faster training of machine learning models.</a:t>
            </a:r>
          </a:p>
          <a:p>
            <a:r>
              <a:rPr lang="en-US" sz="1800" dirty="0"/>
              <a:t>-Adequate RAM to handle the size of the dataset and computational requirements.</a:t>
            </a:r>
          </a:p>
          <a:p>
            <a:r>
              <a:rPr lang="en-US" sz="1800" dirty="0"/>
              <a:t>2. Software:</a:t>
            </a:r>
          </a:p>
          <a:p>
            <a:r>
              <a:rPr lang="en-US" sz="1800" dirty="0"/>
              <a:t>- An operating system compatible with the required machine learning libraries (e.g., Windows, Linux, </a:t>
            </a:r>
            <a:r>
              <a:rPr lang="en-US" sz="1800" dirty="0" err="1"/>
              <a:t>macOS</a:t>
            </a:r>
            <a:r>
              <a:rPr lang="en-US" sz="18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t>Training Process:</a:t>
            </a:r>
          </a:p>
          <a:p>
            <a:r>
              <a:rPr lang="en-US" sz="1800" dirty="0"/>
              <a:t>Data Splitting</a:t>
            </a:r>
            <a:r>
              <a:rPr lang="en-US" sz="1800" dirty="0" smtClean="0"/>
              <a:t>:</a:t>
            </a:r>
            <a:endParaRPr lang="en-US" sz="1800" dirty="0"/>
          </a:p>
          <a:p>
            <a:r>
              <a:rPr lang="en-US" sz="1800" dirty="0"/>
              <a:t>Divide the dataset into training and testing sets to evaluate the model's performance.</a:t>
            </a:r>
          </a:p>
          <a:p>
            <a:r>
              <a:rPr lang="en-US" sz="1800" dirty="0"/>
              <a:t>Feature Scaling:</a:t>
            </a:r>
          </a:p>
          <a:p>
            <a:r>
              <a:rPr lang="en-US" sz="1800" dirty="0"/>
              <a:t>Standardize or normalize numerical features to ensure they have a consistent scale.</a:t>
            </a:r>
          </a:p>
          <a:p>
            <a:r>
              <a:rPr lang="en-US" sz="1800" dirty="0"/>
              <a:t>Model Training:</a:t>
            </a:r>
          </a:p>
          <a:p>
            <a:r>
              <a:rPr lang="en-US" sz="1800" dirty="0"/>
              <a:t>Use the selected algorithm to train the model on the training dataset.</a:t>
            </a:r>
          </a:p>
          <a:p>
            <a:r>
              <a:rPr lang="en-US" sz="1800" dirty="0"/>
              <a:t>Adjust </a:t>
            </a:r>
            <a:r>
              <a:rPr lang="en-US" sz="1800" dirty="0" smtClean="0"/>
              <a:t>hyper parameters </a:t>
            </a:r>
            <a:r>
              <a:rPr lang="en-US" sz="1800" dirty="0"/>
              <a:t>to optimize model performance.</a:t>
            </a:r>
          </a:p>
          <a:p>
            <a:r>
              <a:rPr lang="en-US" sz="1800" dirty="0"/>
              <a:t>Model Evaluation:</a:t>
            </a:r>
          </a:p>
          <a:p>
            <a:r>
              <a:rPr lang="en-US" sz="1800" dirty="0"/>
              <a:t>Evaluate the model on the testing dataset using appropriate metrics (e.g.. Mean Squared Error for regression, accuracy, precision, recall for classification).</a:t>
            </a:r>
          </a:p>
          <a:p>
            <a:r>
              <a:rPr lang="en-US" sz="1800" dirty="0"/>
              <a:t>Fine-tune the model if necessary</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our proposed solution harnesses the power of advanced machine learning algorithms to transform the hotel reservation process into a dynamic and optimized experience. By meticulously analyzing extensive historical booking data, we unlock patterns and correlations that are pivotal in addressing key challenges faced by both travelers and hoteliers.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609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FANDANGO MOVIE RATING</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BHARATHIRAJ A.</cp:lastModifiedBy>
  <cp:revision>27</cp:revision>
  <dcterms:created xsi:type="dcterms:W3CDTF">2021-05-26T16:50:10Z</dcterms:created>
  <dcterms:modified xsi:type="dcterms:W3CDTF">2024-04-12T06:32:13Z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