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643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8954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668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63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399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8425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8643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583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0734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4552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6814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8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2604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5962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8143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043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825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4188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1367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9716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8219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713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246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974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7587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2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Bharathi raja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asanm40324134031802521013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computer science 2nd year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Pspt arts and science Puthur  sirkazhi  mayiladuthurai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191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14583" y="1771623"/>
            <a:ext cx="2695552" cy="35270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172106" y="1552551"/>
            <a:ext cx="2838342" cy="389241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73373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3714693" y="2476462"/>
            <a:ext cx="4762427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Summarize the project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outcomes, challenges faced, lessons learned, and potential future enhancements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0774536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2495512" y="3000329"/>
            <a:ext cx="476242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HealthMate – For a health tracking or appointment app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92209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510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3714693" y="2476462"/>
            <a:ext cx="4762427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Clearly define the problem your project aims to solve. Describe the pain points or challenges faced by the target audience and why a solution is necessary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6346191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 rot="0">
            <a:off x="3714693" y="2476462"/>
            <a:ext cx="4762427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Provide a high-level summary of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the project, including its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purpose, goals, and scope.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Briefly explain what the project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does and how it addresses the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problem stated above.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39975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3714693" y="2476462"/>
            <a:ext cx="4762427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Identify the primary users of your project. Describe their needs and how your solution benefits them.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870349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3714693" y="2476462"/>
            <a:ext cx="4762427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List all tools, frameworks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languages, databases, libraries,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and platforms used in the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development of your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Example: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Frontend: HTML, 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JavaScript, React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Backend: Node.js, Express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Database: MongoDB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Version Control: Git, GitHub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Others: Figma(for Ul design)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Postman (API testing)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571990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3714693" y="2476462"/>
            <a:ext cx="4762427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Explain the design approach for the project. Include color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schemes, layout structure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responsiveness, typography, 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UI/UX principles applied.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1196628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文本框"/>
          <p:cNvSpPr txBox="1">
            <a:spLocks/>
          </p:cNvSpPr>
          <p:nvPr/>
        </p:nvSpPr>
        <p:spPr>
          <a:xfrm rot="0">
            <a:off x="3714693" y="2476462"/>
            <a:ext cx="4762427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List and describe the key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features of your project. Include functionality from both user and admin perspectives (if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applicable)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Example: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User authentication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Profile creation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Real-time chat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Dashboard analytics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Admin controls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9155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2025-08-29T14:59:31Z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