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1"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6" d="100"/>
          <a:sy n="76"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A801-B346-6110-9408-7E3261EAC39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Core java project</a:t>
            </a:r>
          </a:p>
        </p:txBody>
      </p:sp>
      <p:sp>
        <p:nvSpPr>
          <p:cNvPr id="3" name="Content Placeholder 2">
            <a:extLst>
              <a:ext uri="{FF2B5EF4-FFF2-40B4-BE49-F238E27FC236}">
                <a16:creationId xmlns:a16="http://schemas.microsoft.com/office/drawing/2014/main" id="{42F76577-0000-EC69-A78A-2F2A3275FAC5}"/>
              </a:ext>
            </a:extLst>
          </p:cNvPr>
          <p:cNvSpPr>
            <a:spLocks noGrp="1"/>
          </p:cNvSpPr>
          <p:nvPr>
            <p:ph idx="1"/>
          </p:nvPr>
        </p:nvSpPr>
        <p:spPr/>
        <p:txBody>
          <a:bodyPr>
            <a:normAutofit/>
          </a:bodyPr>
          <a:lstStyle/>
          <a:p>
            <a:pPr marL="0" indent="0">
              <a:buNone/>
            </a:pPr>
            <a:r>
              <a:rPr lang="en-US" sz="5400" dirty="0">
                <a:latin typeface="Times New Roman" panose="02020603050405020304" pitchFamily="18" charset="0"/>
                <a:cs typeface="Times New Roman" panose="02020603050405020304" pitchFamily="18" charset="0"/>
              </a:rPr>
              <a:t>SIMPLE  BANKING SYSTEM</a:t>
            </a:r>
          </a:p>
          <a:p>
            <a:pPr marL="0" indent="0">
              <a:buNone/>
            </a:pPr>
            <a:r>
              <a:rPr lang="en-US" sz="5400" dirty="0">
                <a:latin typeface="Times New Roman" panose="02020603050405020304" pitchFamily="18" charset="0"/>
                <a:cs typeface="Times New Roman" panose="02020603050405020304" pitchFamily="18" charset="0"/>
              </a:rPr>
              <a:t>                                 BY</a:t>
            </a:r>
          </a:p>
          <a:p>
            <a:pPr marL="0" indent="0">
              <a:buNone/>
            </a:pPr>
            <a:r>
              <a:rPr lang="en-US" sz="5400" dirty="0">
                <a:latin typeface="Times New Roman" panose="02020603050405020304" pitchFamily="18" charset="0"/>
                <a:cs typeface="Times New Roman" panose="02020603050405020304" pitchFamily="18" charset="0"/>
              </a:rPr>
              <a:t>                         BHARATHI B</a:t>
            </a:r>
          </a:p>
        </p:txBody>
      </p:sp>
    </p:spTree>
    <p:extLst>
      <p:ext uri="{BB962C8B-B14F-4D97-AF65-F5344CB8AC3E}">
        <p14:creationId xmlns:p14="http://schemas.microsoft.com/office/powerpoint/2010/main" val="163155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EECF-2BC9-B6C1-D4BB-1A9FF7B21FFF}"/>
              </a:ext>
            </a:extLst>
          </p:cNvPr>
          <p:cNvSpPr>
            <a:spLocks noGrp="1"/>
          </p:cNvSpPr>
          <p:nvPr>
            <p:ph type="title"/>
          </p:nvPr>
        </p:nvSpPr>
        <p:spPr>
          <a:xfrm>
            <a:off x="4330700" y="631218"/>
            <a:ext cx="5346700" cy="5071082"/>
          </a:xfrm>
        </p:spPr>
        <p:txBody>
          <a:bodyPr>
            <a:normAutofit/>
          </a:bodyPr>
          <a:lstStyle/>
          <a:p>
            <a:r>
              <a:rPr lang="en-US" sz="4400" dirty="0"/>
              <a:t>THANK YOU.</a:t>
            </a:r>
          </a:p>
        </p:txBody>
      </p:sp>
    </p:spTree>
    <p:extLst>
      <p:ext uri="{BB962C8B-B14F-4D97-AF65-F5344CB8AC3E}">
        <p14:creationId xmlns:p14="http://schemas.microsoft.com/office/powerpoint/2010/main" val="314038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CED1-C8CB-6A49-0B11-7F001E6B58E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7D84EEF-7591-9595-2528-67FF83E41C90}"/>
              </a:ext>
            </a:extLst>
          </p:cNvPr>
          <p:cNvSpPr>
            <a:spLocks noGrp="1"/>
          </p:cNvSpPr>
          <p:nvPr>
            <p:ph idx="1"/>
          </p:nvPr>
        </p:nvSpPr>
        <p:spPr/>
        <p:txBody>
          <a:bodyPr>
            <a:normAutofit fontScale="92500" lnSpcReduction="10000"/>
          </a:bodyPr>
          <a:lstStyle/>
          <a:p>
            <a:r>
              <a:rPr lang="en-US" dirty="0"/>
              <a:t>INTRODUCTION</a:t>
            </a:r>
          </a:p>
          <a:p>
            <a:r>
              <a:rPr lang="en-US" dirty="0"/>
              <a:t>PROBLEM DESCRIPTION</a:t>
            </a:r>
          </a:p>
          <a:p>
            <a:r>
              <a:rPr lang="en-US" dirty="0"/>
              <a:t>MODULES</a:t>
            </a:r>
          </a:p>
          <a:p>
            <a:pPr marL="0" indent="0">
              <a:buNone/>
            </a:pPr>
            <a:r>
              <a:rPr lang="en-US" dirty="0"/>
              <a:t>           CHECK BALANCE MODULE</a:t>
            </a:r>
          </a:p>
          <a:p>
            <a:pPr marL="0" indent="0">
              <a:buNone/>
            </a:pPr>
            <a:r>
              <a:rPr lang="en-US" dirty="0"/>
              <a:t>            DEPOSIT MODULE</a:t>
            </a:r>
          </a:p>
          <a:p>
            <a:pPr marL="0" indent="0">
              <a:buNone/>
            </a:pPr>
            <a:r>
              <a:rPr lang="en-US" dirty="0"/>
              <a:t>             WITHDRAW MODULE</a:t>
            </a:r>
          </a:p>
          <a:p>
            <a:r>
              <a:rPr lang="en-US" dirty="0"/>
              <a:t>     CONCLUSION</a:t>
            </a:r>
          </a:p>
        </p:txBody>
      </p:sp>
    </p:spTree>
    <p:extLst>
      <p:ext uri="{BB962C8B-B14F-4D97-AF65-F5344CB8AC3E}">
        <p14:creationId xmlns:p14="http://schemas.microsoft.com/office/powerpoint/2010/main" val="230745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F6A0-1FFA-A506-C48B-B509A9D1660B}"/>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1D1510A6-316B-68F5-2F13-FC2CFCEE14C6}"/>
              </a:ext>
            </a:extLst>
          </p:cNvPr>
          <p:cNvSpPr>
            <a:spLocks noGrp="1"/>
          </p:cNvSpPr>
          <p:nvPr>
            <p:ph idx="1"/>
          </p:nvPr>
        </p:nvSpPr>
        <p:spPr/>
        <p:txBody>
          <a:bodyPr/>
          <a:lstStyle/>
          <a:p>
            <a:r>
              <a:rPr lang="en-US" dirty="0"/>
              <a:t>Simple banking system is an application for maintaining a person account in a bank. The system provides the access to the customer to create an account, deposit, withdraw the cash from his account, also to view reports of all accounts present. </a:t>
            </a:r>
          </a:p>
        </p:txBody>
      </p:sp>
    </p:spTree>
    <p:extLst>
      <p:ext uri="{BB962C8B-B14F-4D97-AF65-F5344CB8AC3E}">
        <p14:creationId xmlns:p14="http://schemas.microsoft.com/office/powerpoint/2010/main" val="340702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BCDC-37F7-9735-E26E-46446D0616B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FBE0128-E8AF-10BB-8D00-0DBCD29DBBCB}"/>
              </a:ext>
            </a:extLst>
          </p:cNvPr>
          <p:cNvSpPr>
            <a:spLocks noGrp="1"/>
          </p:cNvSpPr>
          <p:nvPr>
            <p:ph idx="1"/>
          </p:nvPr>
        </p:nvSpPr>
        <p:spPr/>
        <p:txBody>
          <a:bodyPr/>
          <a:lstStyle/>
          <a:p>
            <a:r>
              <a:rPr lang="en-US" dirty="0"/>
              <a:t>Simple banking system is software for solving financial application of customer in banking environment in order to nature the needs of an end banking user by providing various ways to perform banking tasks.</a:t>
            </a:r>
          </a:p>
          <a:p>
            <a:r>
              <a:rPr lang="en-US" dirty="0"/>
              <a:t>Also to enable the user’s workspace to have additional functionalities which are not provide under conventional banking software.</a:t>
            </a:r>
          </a:p>
        </p:txBody>
      </p:sp>
    </p:spTree>
    <p:extLst>
      <p:ext uri="{BB962C8B-B14F-4D97-AF65-F5344CB8AC3E}">
        <p14:creationId xmlns:p14="http://schemas.microsoft.com/office/powerpoint/2010/main" val="107110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31F4-A075-8C23-C139-BC3154C52DA2}"/>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E23466EA-B852-9A41-428F-E57474383748}"/>
              </a:ext>
            </a:extLst>
          </p:cNvPr>
          <p:cNvSpPr>
            <a:spLocks noGrp="1"/>
          </p:cNvSpPr>
          <p:nvPr>
            <p:ph idx="1"/>
          </p:nvPr>
        </p:nvSpPr>
        <p:spPr/>
        <p:txBody>
          <a:bodyPr/>
          <a:lstStyle/>
          <a:p>
            <a:pPr marL="0" indent="0">
              <a:buNone/>
            </a:pPr>
            <a:r>
              <a:rPr lang="en-US" dirty="0"/>
              <a:t>Our proposed work is divided into three modules</a:t>
            </a:r>
          </a:p>
          <a:p>
            <a:pPr marL="0" indent="0">
              <a:buNone/>
            </a:pPr>
            <a:r>
              <a:rPr lang="en-US" dirty="0"/>
              <a:t>They are,</a:t>
            </a:r>
          </a:p>
          <a:p>
            <a:pPr marL="0" indent="0">
              <a:buNone/>
            </a:pPr>
            <a:r>
              <a:rPr lang="en-US" dirty="0"/>
              <a:t>           1. CHECK BALANCE MODULE</a:t>
            </a:r>
          </a:p>
          <a:p>
            <a:pPr marL="0" indent="0">
              <a:buNone/>
            </a:pPr>
            <a:r>
              <a:rPr lang="en-US" dirty="0"/>
              <a:t>           2.DEPOSIT MODULE</a:t>
            </a:r>
          </a:p>
          <a:p>
            <a:pPr marL="0" indent="0">
              <a:buNone/>
            </a:pPr>
            <a:r>
              <a:rPr lang="en-US" dirty="0"/>
              <a:t>           3.WITHDRAW MODULE</a:t>
            </a:r>
          </a:p>
          <a:p>
            <a:pPr marL="0" indent="0">
              <a:buNone/>
            </a:pPr>
            <a:endParaRPr lang="en-US" dirty="0"/>
          </a:p>
        </p:txBody>
      </p:sp>
    </p:spTree>
    <p:extLst>
      <p:ext uri="{BB962C8B-B14F-4D97-AF65-F5344CB8AC3E}">
        <p14:creationId xmlns:p14="http://schemas.microsoft.com/office/powerpoint/2010/main" val="206922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548C-63AD-3FDD-4B0D-3D7E74CB87B9}"/>
              </a:ext>
            </a:extLst>
          </p:cNvPr>
          <p:cNvSpPr>
            <a:spLocks noGrp="1"/>
          </p:cNvSpPr>
          <p:nvPr>
            <p:ph type="title"/>
          </p:nvPr>
        </p:nvSpPr>
        <p:spPr/>
        <p:txBody>
          <a:bodyPr/>
          <a:lstStyle/>
          <a:p>
            <a:r>
              <a:rPr lang="en-US" dirty="0"/>
              <a:t>1. CHECK BALANCE MODULE</a:t>
            </a:r>
            <a:br>
              <a:rPr lang="en-US" dirty="0"/>
            </a:br>
            <a:endParaRPr lang="en-US" dirty="0"/>
          </a:p>
        </p:txBody>
      </p:sp>
      <p:sp>
        <p:nvSpPr>
          <p:cNvPr id="3" name="Content Placeholder 2">
            <a:extLst>
              <a:ext uri="{FF2B5EF4-FFF2-40B4-BE49-F238E27FC236}">
                <a16:creationId xmlns:a16="http://schemas.microsoft.com/office/drawing/2014/main" id="{07B2295F-80EE-26D4-4EE0-783CC631831A}"/>
              </a:ext>
            </a:extLst>
          </p:cNvPr>
          <p:cNvSpPr>
            <a:spLocks noGrp="1"/>
          </p:cNvSpPr>
          <p:nvPr>
            <p:ph idx="1"/>
          </p:nvPr>
        </p:nvSpPr>
        <p:spPr/>
        <p:txBody>
          <a:bodyPr>
            <a:normAutofit lnSpcReduction="10000"/>
          </a:bodyPr>
          <a:lstStyle/>
          <a:p>
            <a:r>
              <a:rPr lang="en-US" dirty="0"/>
              <a:t>In check balance module the customer can get their balance details on there.</a:t>
            </a:r>
            <a:endParaRPr lang="en-US" sz="1800" dirty="0">
              <a:solidFill>
                <a:srgbClr val="000000"/>
              </a:solidFill>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Coding part:</a:t>
            </a:r>
          </a:p>
          <a:p>
            <a:pPr marL="0" indent="0" algn="l">
              <a:buNone/>
            </a:pPr>
            <a:r>
              <a:rPr lang="en-US" sz="1800" b="1" dirty="0">
                <a:solidFill>
                  <a:srgbClr val="7F0055"/>
                </a:solidFill>
                <a:latin typeface="Consolas" panose="020B0609020204030204" pitchFamily="49" charset="0"/>
              </a:rPr>
              <a:t>case</a:t>
            </a:r>
            <a:r>
              <a:rPr lang="en-US" sz="1800" b="1" dirty="0">
                <a:solidFill>
                  <a:srgbClr val="000000"/>
                </a:solidFill>
                <a:latin typeface="Consolas" panose="020B0609020204030204" pitchFamily="49" charset="0"/>
              </a:rPr>
              <a:t> </a:t>
            </a:r>
            <a:r>
              <a:rPr lang="en-US" sz="1800" b="1" dirty="0">
                <a:solidFill>
                  <a:srgbClr val="2A00FF"/>
                </a:solidFill>
                <a:latin typeface="Consolas" panose="020B0609020204030204" pitchFamily="49" charset="0"/>
              </a:rPr>
              <a:t>'A'</a:t>
            </a:r>
            <a:r>
              <a:rPr lang="en-US" sz="1800" b="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"Balance="</a:t>
            </a:r>
            <a:r>
              <a:rPr lang="en-US" sz="1800" b="1" i="1" dirty="0">
                <a:solidFill>
                  <a:srgbClr val="000000"/>
                </a:solidFill>
                <a:latin typeface="Consolas" panose="020B0609020204030204" pitchFamily="49" charset="0"/>
              </a:rPr>
              <a:t>+</a:t>
            </a:r>
            <a:r>
              <a:rPr lang="en-US" sz="1800" b="1" i="1" dirty="0">
                <a:solidFill>
                  <a:srgbClr val="0000C0"/>
                </a:solidFill>
                <a:latin typeface="Consolas" panose="020B0609020204030204" pitchFamily="49" charset="0"/>
              </a:rPr>
              <a:t>balance</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"\n"</a:t>
            </a:r>
            <a:r>
              <a:rPr lang="en-US" sz="1800" b="1" i="1"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break</a:t>
            </a:r>
            <a:r>
              <a:rPr lang="en-US" sz="1800" b="1"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01634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C936-04AC-E1B8-27C6-785920CCF439}"/>
              </a:ext>
            </a:extLst>
          </p:cNvPr>
          <p:cNvSpPr>
            <a:spLocks noGrp="1"/>
          </p:cNvSpPr>
          <p:nvPr>
            <p:ph type="title"/>
          </p:nvPr>
        </p:nvSpPr>
        <p:spPr/>
        <p:txBody>
          <a:bodyPr/>
          <a:lstStyle/>
          <a:p>
            <a:r>
              <a:rPr lang="en-US" dirty="0"/>
              <a:t>2.DEPOSIT MODULE:</a:t>
            </a:r>
          </a:p>
        </p:txBody>
      </p:sp>
      <p:sp>
        <p:nvSpPr>
          <p:cNvPr id="3" name="Content Placeholder 2">
            <a:extLst>
              <a:ext uri="{FF2B5EF4-FFF2-40B4-BE49-F238E27FC236}">
                <a16:creationId xmlns:a16="http://schemas.microsoft.com/office/drawing/2014/main" id="{1B3CD3F1-7769-5F25-DE46-B1A2D7858F76}"/>
              </a:ext>
            </a:extLst>
          </p:cNvPr>
          <p:cNvSpPr>
            <a:spLocks noGrp="1"/>
          </p:cNvSpPr>
          <p:nvPr>
            <p:ph idx="1"/>
          </p:nvPr>
        </p:nvSpPr>
        <p:spPr/>
        <p:txBody>
          <a:bodyPr>
            <a:normAutofit fontScale="77500" lnSpcReduction="20000"/>
          </a:bodyPr>
          <a:lstStyle/>
          <a:p>
            <a:r>
              <a:rPr lang="en-US" dirty="0"/>
              <a:t>In deposit module an customer can update their balance in their module.</a:t>
            </a:r>
          </a:p>
          <a:p>
            <a:pPr marL="0" indent="0" algn="l">
              <a:buNone/>
            </a:pPr>
            <a:r>
              <a:rPr lang="en-US" sz="1800" b="1" dirty="0">
                <a:solidFill>
                  <a:srgbClr val="7F0055"/>
                </a:solidFill>
                <a:latin typeface="Consolas" panose="020B0609020204030204" pitchFamily="49" charset="0"/>
              </a:rPr>
              <a:t>Coding part:</a:t>
            </a:r>
          </a:p>
          <a:p>
            <a:pPr marL="0" indent="0" algn="l">
              <a:buNone/>
            </a:pP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deposit(</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 !=0)</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a:t>
            </a:r>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 </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marL="0" indent="0" algn="l">
              <a:buNone/>
            </a:pPr>
            <a:r>
              <a:rPr lang="en-US" sz="1800" dirty="0" err="1">
                <a:solidFill>
                  <a:srgbClr val="0000C0"/>
                </a:solidFill>
                <a:latin typeface="Consolas" panose="020B0609020204030204" pitchFamily="49" charset="0"/>
              </a:rPr>
              <a:t>previousTransaction</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42066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7DD1-1900-6EBF-87F7-0F4F43E7DE32}"/>
              </a:ext>
            </a:extLst>
          </p:cNvPr>
          <p:cNvSpPr>
            <a:spLocks noGrp="1"/>
          </p:cNvSpPr>
          <p:nvPr>
            <p:ph type="title"/>
          </p:nvPr>
        </p:nvSpPr>
        <p:spPr/>
        <p:txBody>
          <a:bodyPr/>
          <a:lstStyle/>
          <a:p>
            <a:r>
              <a:rPr lang="en-US" dirty="0"/>
              <a:t>3.WITHDRAW MODULE:</a:t>
            </a:r>
          </a:p>
        </p:txBody>
      </p:sp>
      <p:sp>
        <p:nvSpPr>
          <p:cNvPr id="3" name="Content Placeholder 2">
            <a:extLst>
              <a:ext uri="{FF2B5EF4-FFF2-40B4-BE49-F238E27FC236}">
                <a16:creationId xmlns:a16="http://schemas.microsoft.com/office/drawing/2014/main" id="{B88840BD-1080-0C2F-05BC-39EA01D5CCA4}"/>
              </a:ext>
            </a:extLst>
          </p:cNvPr>
          <p:cNvSpPr>
            <a:spLocks noGrp="1"/>
          </p:cNvSpPr>
          <p:nvPr>
            <p:ph idx="1"/>
          </p:nvPr>
        </p:nvSpPr>
        <p:spPr/>
        <p:txBody>
          <a:bodyPr>
            <a:normAutofit fontScale="70000" lnSpcReduction="20000"/>
          </a:bodyPr>
          <a:lstStyle/>
          <a:p>
            <a:r>
              <a:rPr lang="en-US" dirty="0"/>
              <a:t>In withdraw module a customer can withdraw amount in this module.</a:t>
            </a:r>
          </a:p>
          <a:p>
            <a:pPr marL="0" indent="0">
              <a:buNone/>
            </a:pPr>
            <a:r>
              <a:rPr lang="en-US" dirty="0">
                <a:solidFill>
                  <a:srgbClr val="C00000"/>
                </a:solidFill>
              </a:rPr>
              <a:t>Coding part:</a:t>
            </a:r>
          </a:p>
          <a:p>
            <a:pPr marL="0" indent="0" algn="l">
              <a:buNone/>
            </a:pP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withdraw(</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if</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amount</a:t>
            </a:r>
            <a:r>
              <a:rPr lang="en-US" sz="1800" b="1" dirty="0">
                <a:solidFill>
                  <a:srgbClr val="000000"/>
                </a:solidFill>
                <a:latin typeface="Consolas" panose="020B0609020204030204" pitchFamily="49" charset="0"/>
              </a:rPr>
              <a:t> !=0)</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a:t>
            </a:r>
            <a:r>
              <a:rPr lang="en-US" sz="1800" dirty="0">
                <a:solidFill>
                  <a:srgbClr val="0000C0"/>
                </a:solidFill>
                <a:latin typeface="Consolas" panose="020B0609020204030204" pitchFamily="49" charset="0"/>
              </a:rPr>
              <a:t>balance</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marL="0" indent="0" algn="l">
              <a:buNone/>
            </a:pPr>
            <a:r>
              <a:rPr lang="en-US" sz="1800" dirty="0" err="1">
                <a:solidFill>
                  <a:srgbClr val="0000C0"/>
                </a:solidFill>
                <a:latin typeface="Consolas" panose="020B0609020204030204" pitchFamily="49" charset="0"/>
              </a:rPr>
              <a:t>previousTransaction</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amount</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r>
              <a:rPr lang="en-US" dirty="0"/>
              <a:t> </a:t>
            </a:r>
          </a:p>
        </p:txBody>
      </p:sp>
    </p:spTree>
    <p:extLst>
      <p:ext uri="{BB962C8B-B14F-4D97-AF65-F5344CB8AC3E}">
        <p14:creationId xmlns:p14="http://schemas.microsoft.com/office/powerpoint/2010/main" val="19179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F661-2E0B-4B75-B129-72F0AAD4275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5572D63-6194-E974-1D71-937EE135059E}"/>
              </a:ext>
            </a:extLst>
          </p:cNvPr>
          <p:cNvSpPr>
            <a:spLocks noGrp="1"/>
          </p:cNvSpPr>
          <p:nvPr>
            <p:ph idx="1"/>
          </p:nvPr>
        </p:nvSpPr>
        <p:spPr/>
        <p:txBody>
          <a:bodyPr/>
          <a:lstStyle/>
          <a:p>
            <a:r>
              <a:rPr lang="en-US" dirty="0"/>
              <a:t>This project is developed to nurture the needs of user in a banking sector by embedding all task of transaction taking place of bank.</a:t>
            </a:r>
          </a:p>
          <a:p>
            <a:r>
              <a:rPr lang="en-US" dirty="0"/>
              <a:t>Future version of this software will still be much enhanced than the current version1.0.Thus the simple banking system it is developed and executed successfully.</a:t>
            </a:r>
          </a:p>
        </p:txBody>
      </p:sp>
    </p:spTree>
    <p:extLst>
      <p:ext uri="{BB962C8B-B14F-4D97-AF65-F5344CB8AC3E}">
        <p14:creationId xmlns:p14="http://schemas.microsoft.com/office/powerpoint/2010/main" val="1416058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174</TotalTime>
  <Words>365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Consolas</vt:lpstr>
      <vt:lpstr>Times New Roman</vt:lpstr>
      <vt:lpstr>Tw Cen MT</vt:lpstr>
      <vt:lpstr>Circuit</vt:lpstr>
      <vt:lpstr>Core java project</vt:lpstr>
      <vt:lpstr>AGENDA</vt:lpstr>
      <vt:lpstr>PROBLEM DESCRIPTION</vt:lpstr>
      <vt:lpstr>Introduction</vt:lpstr>
      <vt:lpstr>MODULES:</vt:lpstr>
      <vt:lpstr>1. CHECK BALANCE MODULE </vt:lpstr>
      <vt:lpstr>2.DEPOSIT MODULE:</vt:lpstr>
      <vt:lpstr>3.WITHDRAW MODULE: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project</dc:title>
  <dc:creator>Bharathi</dc:creator>
  <cp:lastModifiedBy>Bharathi</cp:lastModifiedBy>
  <cp:revision>2</cp:revision>
  <dcterms:created xsi:type="dcterms:W3CDTF">2022-12-04T13:59:18Z</dcterms:created>
  <dcterms:modified xsi:type="dcterms:W3CDTF">2022-12-07T07:22:41Z</dcterms:modified>
</cp:coreProperties>
</file>