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9ca95ab-f87e-4d03-86cc-d1473926534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ac094409ad34991" /><Relationship Type="http://schemas.openxmlformats.org/officeDocument/2006/relationships/slideLayout" Target="/ppt/slideLayouts/slideLayout8.xml" Id="Ra7c9bfcd1efb4f6e" /><Relationship Type="http://schemas.openxmlformats.org/officeDocument/2006/relationships/hyperlink" Target="https://app.powerbi.com/groups/me/reports/39ca95ab-f87e-4d03-86cc-d14739265345/?pbi_source=PowerPoint" TargetMode="External" Id="RelId0" /><Relationship Type="http://schemas.openxmlformats.org/officeDocument/2006/relationships/image" Target="/ppt/media/image4.png" Id="imgId36603778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StockdataReport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5/8/2023 12:43:32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5/8/2023 11:18:36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lineChart ,lineChart ,lineChart ,shape ,textbox ,shape ,shape ,shape ,textbox ,textbox ,multiRowCard ,multiRowCard ,multiRowCard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660377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