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6.jpg" ContentType="image/jpeg"/>
  <Override PartName="/ppt/media/image7.jpg" ContentType="image/jpeg"/>
  <Override PartName="/ppt/media/image8.jpg" ContentType="image/jpeg"/>
  <Override PartName="/ppt/media/image9.jpg" ContentType="image/jpeg"/>
  <Override PartName="/ppt/media/image12.jp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media/image17.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9"/>
  </p:notesMasterIdLst>
  <p:sldIdLst>
    <p:sldId id="268" r:id="rId2"/>
    <p:sldId id="259" r:id="rId3"/>
    <p:sldId id="261" r:id="rId4"/>
    <p:sldId id="262" r:id="rId5"/>
    <p:sldId id="270" r:id="rId6"/>
    <p:sldId id="289" r:id="rId7"/>
    <p:sldId id="285" r:id="rId8"/>
    <p:sldId id="290" r:id="rId9"/>
    <p:sldId id="271" r:id="rId10"/>
    <p:sldId id="269" r:id="rId11"/>
    <p:sldId id="288" r:id="rId12"/>
    <p:sldId id="287" r:id="rId13"/>
    <p:sldId id="273" r:id="rId14"/>
    <p:sldId id="264" r:id="rId15"/>
    <p:sldId id="266" r:id="rId16"/>
    <p:sldId id="291" r:id="rId17"/>
    <p:sldId id="292" r:id="rId18"/>
    <p:sldId id="293" r:id="rId19"/>
    <p:sldId id="295" r:id="rId20"/>
    <p:sldId id="294" r:id="rId21"/>
    <p:sldId id="296" r:id="rId22"/>
    <p:sldId id="263" r:id="rId23"/>
    <p:sldId id="297" r:id="rId24"/>
    <p:sldId id="298" r:id="rId25"/>
    <p:sldId id="299" r:id="rId26"/>
    <p:sldId id="286"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5A10CB-BD9E-485B-A1B6-03E02971935C}">
          <p14:sldIdLst>
            <p14:sldId id="268"/>
            <p14:sldId id="259"/>
            <p14:sldId id="261"/>
            <p14:sldId id="262"/>
            <p14:sldId id="270"/>
            <p14:sldId id="289"/>
            <p14:sldId id="285"/>
            <p14:sldId id="290"/>
            <p14:sldId id="271"/>
            <p14:sldId id="269"/>
            <p14:sldId id="288"/>
            <p14:sldId id="287"/>
            <p14:sldId id="273"/>
            <p14:sldId id="264"/>
            <p14:sldId id="266"/>
            <p14:sldId id="291"/>
            <p14:sldId id="292"/>
            <p14:sldId id="293"/>
            <p14:sldId id="295"/>
            <p14:sldId id="294"/>
            <p14:sldId id="296"/>
            <p14:sldId id="263"/>
            <p14:sldId id="297"/>
            <p14:sldId id="298"/>
            <p14:sldId id="299"/>
            <p14:sldId id="28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D26"/>
    <a:srgbClr val="36D25B"/>
    <a:srgbClr val="25A744"/>
    <a:srgbClr val="0052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8FE1A05D5 `" userId="44562f038d6b1718" providerId="LiveId" clId="{1AEBB2D0-1ECA-4C2A-96F8-49AE07CDC3D8}"/>
    <pc:docChg chg="undo custSel addSld delSld modSld sldOrd modMainMaster addSection delSection modSection">
      <pc:chgData name="18FE1A05D5 `" userId="44562f038d6b1718" providerId="LiveId" clId="{1AEBB2D0-1ECA-4C2A-96F8-49AE07CDC3D8}" dt="2021-06-26T02:54:42.914" v="1834" actId="27636"/>
      <pc:docMkLst>
        <pc:docMk/>
      </pc:docMkLst>
      <pc:sldChg chg="addSp delSp modSp del mod setBg">
        <pc:chgData name="18FE1A05D5 `" userId="44562f038d6b1718" providerId="LiveId" clId="{1AEBB2D0-1ECA-4C2A-96F8-49AE07CDC3D8}" dt="2021-06-25T02:29:40.275" v="1367" actId="2696"/>
        <pc:sldMkLst>
          <pc:docMk/>
          <pc:sldMk cId="1358147421" sldId="256"/>
        </pc:sldMkLst>
        <pc:spChg chg="add del mod">
          <ac:chgData name="18FE1A05D5 `" userId="44562f038d6b1718" providerId="LiveId" clId="{1AEBB2D0-1ECA-4C2A-96F8-49AE07CDC3D8}" dt="2021-06-24T17:51:05.018" v="1230" actId="21"/>
          <ac:spMkLst>
            <pc:docMk/>
            <pc:sldMk cId="1358147421" sldId="256"/>
            <ac:spMk id="3" creationId="{87D6F106-8551-409F-9653-404725DEE387}"/>
          </ac:spMkLst>
        </pc:spChg>
        <pc:spChg chg="del mod">
          <ac:chgData name="18FE1A05D5 `" userId="44562f038d6b1718" providerId="LiveId" clId="{1AEBB2D0-1ECA-4C2A-96F8-49AE07CDC3D8}" dt="2021-06-24T17:50:59.717" v="1228" actId="21"/>
          <ac:spMkLst>
            <pc:docMk/>
            <pc:sldMk cId="1358147421" sldId="256"/>
            <ac:spMk id="4" creationId="{F95E84CD-3132-409A-813E-9160035F0DB4}"/>
          </ac:spMkLst>
        </pc:spChg>
        <pc:spChg chg="mod">
          <ac:chgData name="18FE1A05D5 `" userId="44562f038d6b1718" providerId="LiveId" clId="{1AEBB2D0-1ECA-4C2A-96F8-49AE07CDC3D8}" dt="2021-06-24T17:52:20.528" v="1239" actId="113"/>
          <ac:spMkLst>
            <pc:docMk/>
            <pc:sldMk cId="1358147421" sldId="256"/>
            <ac:spMk id="6" creationId="{1F2A8127-235D-4323-AFE8-48BCC5295C5D}"/>
          </ac:spMkLst>
        </pc:spChg>
        <pc:spChg chg="mod">
          <ac:chgData name="18FE1A05D5 `" userId="44562f038d6b1718" providerId="LiveId" clId="{1AEBB2D0-1ECA-4C2A-96F8-49AE07CDC3D8}" dt="2021-06-24T17:52:35.260" v="1240" actId="20577"/>
          <ac:spMkLst>
            <pc:docMk/>
            <pc:sldMk cId="1358147421" sldId="256"/>
            <ac:spMk id="7" creationId="{4EB67061-36FD-4AE4-8966-880D9A4E819B}"/>
          </ac:spMkLst>
        </pc:spChg>
        <pc:spChg chg="add mod">
          <ac:chgData name="18FE1A05D5 `" userId="44562f038d6b1718" providerId="LiveId" clId="{1AEBB2D0-1ECA-4C2A-96F8-49AE07CDC3D8}" dt="2021-06-24T17:50:54.252" v="1227"/>
          <ac:spMkLst>
            <pc:docMk/>
            <pc:sldMk cId="1358147421" sldId="256"/>
            <ac:spMk id="8" creationId="{B4C4DC86-322F-49A1-8FF9-BE2FC300547D}"/>
          </ac:spMkLst>
        </pc:spChg>
        <pc:spChg chg="mod">
          <ac:chgData name="18FE1A05D5 `" userId="44562f038d6b1718" providerId="LiveId" clId="{1AEBB2D0-1ECA-4C2A-96F8-49AE07CDC3D8}" dt="2021-06-24T17:52:56.818" v="1269" actId="20577"/>
          <ac:spMkLst>
            <pc:docMk/>
            <pc:sldMk cId="1358147421" sldId="256"/>
            <ac:spMk id="10" creationId="{27A287E3-2A70-4A6D-82F5-D030BB5A45A1}"/>
          </ac:spMkLst>
        </pc:spChg>
        <pc:spChg chg="add mod">
          <ac:chgData name="18FE1A05D5 `" userId="44562f038d6b1718" providerId="LiveId" clId="{1AEBB2D0-1ECA-4C2A-96F8-49AE07CDC3D8}" dt="2021-06-24T17:51:19.425" v="1232" actId="1076"/>
          <ac:spMkLst>
            <pc:docMk/>
            <pc:sldMk cId="1358147421" sldId="256"/>
            <ac:spMk id="11" creationId="{BED84BBF-8130-4ED2-A454-3336F6FCF832}"/>
          </ac:spMkLst>
        </pc:spChg>
        <pc:spChg chg="add mod">
          <ac:chgData name="18FE1A05D5 `" userId="44562f038d6b1718" providerId="LiveId" clId="{1AEBB2D0-1ECA-4C2A-96F8-49AE07CDC3D8}" dt="2021-06-24T17:51:32.414" v="1233"/>
          <ac:spMkLst>
            <pc:docMk/>
            <pc:sldMk cId="1358147421" sldId="256"/>
            <ac:spMk id="12" creationId="{1B60CF07-ABDA-457C-98D5-1C30ABCBEC77}"/>
          </ac:spMkLst>
        </pc:spChg>
        <pc:spChg chg="add mod">
          <ac:chgData name="18FE1A05D5 `" userId="44562f038d6b1718" providerId="LiveId" clId="{1AEBB2D0-1ECA-4C2A-96F8-49AE07CDC3D8}" dt="2021-06-24T17:51:45.199" v="1234"/>
          <ac:spMkLst>
            <pc:docMk/>
            <pc:sldMk cId="1358147421" sldId="256"/>
            <ac:spMk id="13" creationId="{96952F04-43D4-4507-B029-8677D827CEFB}"/>
          </ac:spMkLst>
        </pc:spChg>
        <pc:spChg chg="add mod">
          <ac:chgData name="18FE1A05D5 `" userId="44562f038d6b1718" providerId="LiveId" clId="{1AEBB2D0-1ECA-4C2A-96F8-49AE07CDC3D8}" dt="2021-06-24T17:52:03.998" v="1237" actId="20577"/>
          <ac:spMkLst>
            <pc:docMk/>
            <pc:sldMk cId="1358147421" sldId="256"/>
            <ac:spMk id="15" creationId="{CACEF43E-9A5C-4FE6-AC40-96A13758B919}"/>
          </ac:spMkLst>
        </pc:spChg>
        <pc:spChg chg="add mod">
          <ac:chgData name="18FE1A05D5 `" userId="44562f038d6b1718" providerId="LiveId" clId="{1AEBB2D0-1ECA-4C2A-96F8-49AE07CDC3D8}" dt="2021-06-24T17:54:46.879" v="1358" actId="14100"/>
          <ac:spMkLst>
            <pc:docMk/>
            <pc:sldMk cId="1358147421" sldId="256"/>
            <ac:spMk id="16" creationId="{F081E6DF-2347-49B6-8822-CC8BEC697443}"/>
          </ac:spMkLst>
        </pc:spChg>
        <pc:picChg chg="add mod">
          <ac:chgData name="18FE1A05D5 `" userId="44562f038d6b1718" providerId="LiveId" clId="{1AEBB2D0-1ECA-4C2A-96F8-49AE07CDC3D8}" dt="2021-06-24T17:58:46.731" v="1365"/>
          <ac:picMkLst>
            <pc:docMk/>
            <pc:sldMk cId="1358147421" sldId="256"/>
            <ac:picMk id="17" creationId="{AE47E167-1665-4872-BF4C-F2B039D0ED71}"/>
          </ac:picMkLst>
        </pc:picChg>
      </pc:sldChg>
      <pc:sldChg chg="modSp del">
        <pc:chgData name="18FE1A05D5 `" userId="44562f038d6b1718" providerId="LiveId" clId="{1AEBB2D0-1ECA-4C2A-96F8-49AE07CDC3D8}" dt="2021-06-24T13:33:38.383" v="30" actId="2696"/>
        <pc:sldMkLst>
          <pc:docMk/>
          <pc:sldMk cId="3654921516" sldId="257"/>
        </pc:sldMkLst>
        <pc:spChg chg="mod">
          <ac:chgData name="18FE1A05D5 `" userId="44562f038d6b1718" providerId="LiveId" clId="{1AEBB2D0-1ECA-4C2A-96F8-49AE07CDC3D8}" dt="2021-06-24T13:19:24.970" v="9"/>
          <ac:spMkLst>
            <pc:docMk/>
            <pc:sldMk cId="3654921516" sldId="257"/>
            <ac:spMk id="2" creationId="{20F99ABC-FE32-45F4-81DE-7CA9C8A900CE}"/>
          </ac:spMkLst>
        </pc:spChg>
        <pc:spChg chg="mod">
          <ac:chgData name="18FE1A05D5 `" userId="44562f038d6b1718" providerId="LiveId" clId="{1AEBB2D0-1ECA-4C2A-96F8-49AE07CDC3D8}" dt="2021-06-24T13:19:24.970" v="9"/>
          <ac:spMkLst>
            <pc:docMk/>
            <pc:sldMk cId="3654921516" sldId="257"/>
            <ac:spMk id="3" creationId="{74EED486-B2A9-4E52-B897-755E3355474E}"/>
          </ac:spMkLst>
        </pc:spChg>
      </pc:sldChg>
      <pc:sldChg chg="addSp delSp modSp add del mod ord">
        <pc:chgData name="18FE1A05D5 `" userId="44562f038d6b1718" providerId="LiveId" clId="{1AEBB2D0-1ECA-4C2A-96F8-49AE07CDC3D8}" dt="2021-06-25T02:36:51.405" v="1562" actId="2696"/>
        <pc:sldMkLst>
          <pc:docMk/>
          <pc:sldMk cId="0" sldId="258"/>
        </pc:sldMkLst>
        <pc:spChg chg="mod">
          <ac:chgData name="18FE1A05D5 `" userId="44562f038d6b1718" providerId="LiveId" clId="{1AEBB2D0-1ECA-4C2A-96F8-49AE07CDC3D8}" dt="2021-06-24T17:21:25.979" v="846" actId="14100"/>
          <ac:spMkLst>
            <pc:docMk/>
            <pc:sldMk cId="0" sldId="258"/>
            <ac:spMk id="7" creationId="{00000000-0000-0000-0000-000000000000}"/>
          </ac:spMkLst>
        </pc:spChg>
        <pc:spChg chg="mod">
          <ac:chgData name="18FE1A05D5 `" userId="44562f038d6b1718" providerId="LiveId" clId="{1AEBB2D0-1ECA-4C2A-96F8-49AE07CDC3D8}" dt="2021-06-24T17:55:25.658" v="1364" actId="20577"/>
          <ac:spMkLst>
            <pc:docMk/>
            <pc:sldMk cId="0" sldId="258"/>
            <ac:spMk id="9" creationId="{00000000-0000-0000-0000-000000000000}"/>
          </ac:spMkLst>
        </pc:spChg>
        <pc:spChg chg="add del mod">
          <ac:chgData name="18FE1A05D5 `" userId="44562f038d6b1718" providerId="LiveId" clId="{1AEBB2D0-1ECA-4C2A-96F8-49AE07CDC3D8}" dt="2021-06-24T17:21:47.305" v="849" actId="207"/>
          <ac:spMkLst>
            <pc:docMk/>
            <pc:sldMk cId="0" sldId="258"/>
            <ac:spMk id="10" creationId="{00000000-0000-0000-0000-000000000000}"/>
          </ac:spMkLst>
        </pc:spChg>
        <pc:spChg chg="mod">
          <ac:chgData name="18FE1A05D5 `" userId="44562f038d6b1718" providerId="LiveId" clId="{1AEBB2D0-1ECA-4C2A-96F8-49AE07CDC3D8}" dt="2021-06-24T14:40:27.436" v="80" actId="20577"/>
          <ac:spMkLst>
            <pc:docMk/>
            <pc:sldMk cId="0" sldId="258"/>
            <ac:spMk id="11" creationId="{00000000-0000-0000-0000-000000000000}"/>
          </ac:spMkLst>
        </pc:spChg>
        <pc:picChg chg="mod">
          <ac:chgData name="18FE1A05D5 `" userId="44562f038d6b1718" providerId="LiveId" clId="{1AEBB2D0-1ECA-4C2A-96F8-49AE07CDC3D8}" dt="2021-06-24T17:21:39.076" v="848" actId="1440"/>
          <ac:picMkLst>
            <pc:docMk/>
            <pc:sldMk cId="0" sldId="258"/>
            <ac:picMk id="12" creationId="{00000000-0000-0000-0000-000000000000}"/>
          </ac:picMkLst>
        </pc:picChg>
        <pc:picChg chg="add mod">
          <ac:chgData name="18FE1A05D5 `" userId="44562f038d6b1718" providerId="LiveId" clId="{1AEBB2D0-1ECA-4C2A-96F8-49AE07CDC3D8}" dt="2021-06-24T13:44:03.936" v="37" actId="571"/>
          <ac:picMkLst>
            <pc:docMk/>
            <pc:sldMk cId="0" sldId="258"/>
            <ac:picMk id="14" creationId="{B88B7C7B-DAEA-484D-B157-86BF09F7FC05}"/>
          </ac:picMkLst>
        </pc:picChg>
      </pc:sldChg>
      <pc:sldChg chg="del">
        <pc:chgData name="18FE1A05D5 `" userId="44562f038d6b1718" providerId="LiveId" clId="{1AEBB2D0-1ECA-4C2A-96F8-49AE07CDC3D8}" dt="2021-06-24T13:32:58.150" v="23" actId="2696"/>
        <pc:sldMkLst>
          <pc:docMk/>
          <pc:sldMk cId="1764979711" sldId="258"/>
        </pc:sldMkLst>
      </pc:sldChg>
      <pc:sldChg chg="addSp delSp modSp add del mod ord">
        <pc:chgData name="18FE1A05D5 `" userId="44562f038d6b1718" providerId="LiveId" clId="{1AEBB2D0-1ECA-4C2A-96F8-49AE07CDC3D8}" dt="2021-06-25T02:50:31.934" v="1607" actId="20577"/>
        <pc:sldMkLst>
          <pc:docMk/>
          <pc:sldMk cId="0" sldId="259"/>
        </pc:sldMkLst>
        <pc:spChg chg="mod">
          <ac:chgData name="18FE1A05D5 `" userId="44562f038d6b1718" providerId="LiveId" clId="{1AEBB2D0-1ECA-4C2A-96F8-49AE07CDC3D8}" dt="2021-06-24T17:20:39.046" v="840" actId="14100"/>
          <ac:spMkLst>
            <pc:docMk/>
            <pc:sldMk cId="0" sldId="259"/>
            <ac:spMk id="7" creationId="{00000000-0000-0000-0000-000000000000}"/>
          </ac:spMkLst>
        </pc:spChg>
        <pc:spChg chg="mod">
          <ac:chgData name="18FE1A05D5 `" userId="44562f038d6b1718" providerId="LiveId" clId="{1AEBB2D0-1ECA-4C2A-96F8-49AE07CDC3D8}" dt="2021-06-25T02:50:31.934" v="1607" actId="20577"/>
          <ac:spMkLst>
            <pc:docMk/>
            <pc:sldMk cId="0" sldId="259"/>
            <ac:spMk id="8" creationId="{00000000-0000-0000-0000-000000000000}"/>
          </ac:spMkLst>
        </pc:spChg>
        <pc:spChg chg="mod">
          <ac:chgData name="18FE1A05D5 `" userId="44562f038d6b1718" providerId="LiveId" clId="{1AEBB2D0-1ECA-4C2A-96F8-49AE07CDC3D8}" dt="2021-06-24T17:55:19.332" v="1362" actId="20577"/>
          <ac:spMkLst>
            <pc:docMk/>
            <pc:sldMk cId="0" sldId="259"/>
            <ac:spMk id="9" creationId="{00000000-0000-0000-0000-000000000000}"/>
          </ac:spMkLst>
        </pc:spChg>
        <pc:spChg chg="mod">
          <ac:chgData name="18FE1A05D5 `" userId="44562f038d6b1718" providerId="LiveId" clId="{1AEBB2D0-1ECA-4C2A-96F8-49AE07CDC3D8}" dt="2021-06-25T02:36:39.179" v="1560" actId="14100"/>
          <ac:spMkLst>
            <pc:docMk/>
            <pc:sldMk cId="0" sldId="259"/>
            <ac:spMk id="10" creationId="{00000000-0000-0000-0000-000000000000}"/>
          </ac:spMkLst>
        </pc:spChg>
        <pc:spChg chg="mod">
          <ac:chgData name="18FE1A05D5 `" userId="44562f038d6b1718" providerId="LiveId" clId="{1AEBB2D0-1ECA-4C2A-96F8-49AE07CDC3D8}" dt="2021-06-25T02:36:35.129" v="1559" actId="14100"/>
          <ac:spMkLst>
            <pc:docMk/>
            <pc:sldMk cId="0" sldId="259"/>
            <ac:spMk id="13" creationId="{00000000-0000-0000-0000-000000000000}"/>
          </ac:spMkLst>
        </pc:spChg>
        <pc:spChg chg="add del mod">
          <ac:chgData name="18FE1A05D5 `" userId="44562f038d6b1718" providerId="LiveId" clId="{1AEBB2D0-1ECA-4C2A-96F8-49AE07CDC3D8}" dt="2021-06-25T02:48:44.020" v="1591" actId="20577"/>
          <ac:spMkLst>
            <pc:docMk/>
            <pc:sldMk cId="0" sldId="259"/>
            <ac:spMk id="15" creationId="{00000000-0000-0000-0000-000000000000}"/>
          </ac:spMkLst>
        </pc:spChg>
        <pc:picChg chg="mod">
          <ac:chgData name="18FE1A05D5 `" userId="44562f038d6b1718" providerId="LiveId" clId="{1AEBB2D0-1ECA-4C2A-96F8-49AE07CDC3D8}" dt="2021-06-24T17:20:58.704" v="843" actId="1440"/>
          <ac:picMkLst>
            <pc:docMk/>
            <pc:sldMk cId="0" sldId="259"/>
            <ac:picMk id="12" creationId="{00000000-0000-0000-0000-000000000000}"/>
          </ac:picMkLst>
        </pc:picChg>
      </pc:sldChg>
      <pc:sldChg chg="new del">
        <pc:chgData name="18FE1A05D5 `" userId="44562f038d6b1718" providerId="LiveId" clId="{1AEBB2D0-1ECA-4C2A-96F8-49AE07CDC3D8}" dt="2021-06-24T13:34:30.466" v="35" actId="2696"/>
        <pc:sldMkLst>
          <pc:docMk/>
          <pc:sldMk cId="75778576" sldId="260"/>
        </pc:sldMkLst>
      </pc:sldChg>
      <pc:sldChg chg="new del ord">
        <pc:chgData name="18FE1A05D5 `" userId="44562f038d6b1718" providerId="LiveId" clId="{1AEBB2D0-1ECA-4C2A-96F8-49AE07CDC3D8}" dt="2021-06-24T17:48:50.458" v="1213" actId="2696"/>
        <pc:sldMkLst>
          <pc:docMk/>
          <pc:sldMk cId="2016980128" sldId="260"/>
        </pc:sldMkLst>
      </pc:sldChg>
      <pc:sldChg chg="addSp delSp modSp add mod">
        <pc:chgData name="18FE1A05D5 `" userId="44562f038d6b1718" providerId="LiveId" clId="{1AEBB2D0-1ECA-4C2A-96F8-49AE07CDC3D8}" dt="2021-06-25T05:17:48.202" v="1630"/>
        <pc:sldMkLst>
          <pc:docMk/>
          <pc:sldMk cId="0" sldId="261"/>
        </pc:sldMkLst>
        <pc:spChg chg="mod">
          <ac:chgData name="18FE1A05D5 `" userId="44562f038d6b1718" providerId="LiveId" clId="{1AEBB2D0-1ECA-4C2A-96F8-49AE07CDC3D8}" dt="2021-06-24T17:22:04.681" v="851" actId="207"/>
          <ac:spMkLst>
            <pc:docMk/>
            <pc:sldMk cId="0" sldId="261"/>
            <ac:spMk id="7" creationId="{00000000-0000-0000-0000-000000000000}"/>
          </ac:spMkLst>
        </pc:spChg>
        <pc:spChg chg="mod">
          <ac:chgData name="18FE1A05D5 `" userId="44562f038d6b1718" providerId="LiveId" clId="{1AEBB2D0-1ECA-4C2A-96F8-49AE07CDC3D8}" dt="2021-06-25T02:51:01.698" v="1614" actId="14100"/>
          <ac:spMkLst>
            <pc:docMk/>
            <pc:sldMk cId="0" sldId="261"/>
            <ac:spMk id="8" creationId="{00000000-0000-0000-0000-000000000000}"/>
          </ac:spMkLst>
        </pc:spChg>
        <pc:spChg chg="mod">
          <ac:chgData name="18FE1A05D5 `" userId="44562f038d6b1718" providerId="LiveId" clId="{1AEBB2D0-1ECA-4C2A-96F8-49AE07CDC3D8}" dt="2021-06-25T02:50:57.378" v="1613" actId="1076"/>
          <ac:spMkLst>
            <pc:docMk/>
            <pc:sldMk cId="0" sldId="261"/>
            <ac:spMk id="10" creationId="{00000000-0000-0000-0000-000000000000}"/>
          </ac:spMkLst>
        </pc:spChg>
        <pc:spChg chg="del mod">
          <ac:chgData name="18FE1A05D5 `" userId="44562f038d6b1718" providerId="LiveId" clId="{1AEBB2D0-1ECA-4C2A-96F8-49AE07CDC3D8}" dt="2021-06-25T02:41:34.490" v="1589" actId="21"/>
          <ac:spMkLst>
            <pc:docMk/>
            <pc:sldMk cId="0" sldId="261"/>
            <ac:spMk id="11" creationId="{00000000-0000-0000-0000-000000000000}"/>
          </ac:spMkLst>
        </pc:spChg>
        <pc:spChg chg="mod">
          <ac:chgData name="18FE1A05D5 `" userId="44562f038d6b1718" providerId="LiveId" clId="{1AEBB2D0-1ECA-4C2A-96F8-49AE07CDC3D8}" dt="2021-06-25T02:50:50.926" v="1612" actId="14100"/>
          <ac:spMkLst>
            <pc:docMk/>
            <pc:sldMk cId="0" sldId="261"/>
            <ac:spMk id="13" creationId="{00000000-0000-0000-0000-000000000000}"/>
          </ac:spMkLst>
        </pc:spChg>
        <pc:spChg chg="del mod">
          <ac:chgData name="18FE1A05D5 `" userId="44562f038d6b1718" providerId="LiveId" clId="{1AEBB2D0-1ECA-4C2A-96F8-49AE07CDC3D8}" dt="2021-06-24T16:46:24.428" v="218"/>
          <ac:spMkLst>
            <pc:docMk/>
            <pc:sldMk cId="0" sldId="261"/>
            <ac:spMk id="14" creationId="{00000000-0000-0000-0000-000000000000}"/>
          </ac:spMkLst>
        </pc:spChg>
        <pc:spChg chg="add mod">
          <ac:chgData name="18FE1A05D5 `" userId="44562f038d6b1718" providerId="LiveId" clId="{1AEBB2D0-1ECA-4C2A-96F8-49AE07CDC3D8}" dt="2021-06-25T05:17:48.202" v="1630"/>
          <ac:spMkLst>
            <pc:docMk/>
            <pc:sldMk cId="0" sldId="261"/>
            <ac:spMk id="15" creationId="{26AE11C6-7CB5-42AA-94C5-F84092904D11}"/>
          </ac:spMkLst>
        </pc:spChg>
        <pc:picChg chg="add mod">
          <ac:chgData name="18FE1A05D5 `" userId="44562f038d6b1718" providerId="LiveId" clId="{1AEBB2D0-1ECA-4C2A-96F8-49AE07CDC3D8}" dt="2021-06-24T17:19:09.973" v="834" actId="1440"/>
          <ac:picMkLst>
            <pc:docMk/>
            <pc:sldMk cId="0" sldId="261"/>
            <ac:picMk id="4" creationId="{E4227E79-DA3A-4004-A61C-0EBB28632FED}"/>
          </ac:picMkLst>
        </pc:picChg>
        <pc:picChg chg="del mod">
          <ac:chgData name="18FE1A05D5 `" userId="44562f038d6b1718" providerId="LiveId" clId="{1AEBB2D0-1ECA-4C2A-96F8-49AE07CDC3D8}" dt="2021-06-24T17:18:32.844" v="829" actId="21"/>
          <ac:picMkLst>
            <pc:docMk/>
            <pc:sldMk cId="0" sldId="261"/>
            <ac:picMk id="12" creationId="{00000000-0000-0000-0000-000000000000}"/>
          </ac:picMkLst>
        </pc:picChg>
      </pc:sldChg>
      <pc:sldChg chg="addSp delSp modSp add mod">
        <pc:chgData name="18FE1A05D5 `" userId="44562f038d6b1718" providerId="LiveId" clId="{1AEBB2D0-1ECA-4C2A-96F8-49AE07CDC3D8}" dt="2021-06-26T02:54:42.914" v="1834" actId="27636"/>
        <pc:sldMkLst>
          <pc:docMk/>
          <pc:sldMk cId="0" sldId="262"/>
        </pc:sldMkLst>
        <pc:spChg chg="mod">
          <ac:chgData name="18FE1A05D5 `" userId="44562f038d6b1718" providerId="LiveId" clId="{1AEBB2D0-1ECA-4C2A-96F8-49AE07CDC3D8}" dt="2021-06-25T02:51:14.377" v="1620" actId="20577"/>
          <ac:spMkLst>
            <pc:docMk/>
            <pc:sldMk cId="0" sldId="262"/>
            <ac:spMk id="8" creationId="{00000000-0000-0000-0000-000000000000}"/>
          </ac:spMkLst>
        </pc:spChg>
        <pc:spChg chg="mod">
          <ac:chgData name="18FE1A05D5 `" userId="44562f038d6b1718" providerId="LiveId" clId="{1AEBB2D0-1ECA-4C2A-96F8-49AE07CDC3D8}" dt="2021-06-24T16:51:27.048" v="451" actId="14100"/>
          <ac:spMkLst>
            <pc:docMk/>
            <pc:sldMk cId="0" sldId="262"/>
            <ac:spMk id="9" creationId="{00000000-0000-0000-0000-000000000000}"/>
          </ac:spMkLst>
        </pc:spChg>
        <pc:spChg chg="mod">
          <ac:chgData name="18FE1A05D5 `" userId="44562f038d6b1718" providerId="LiveId" clId="{1AEBB2D0-1ECA-4C2A-96F8-49AE07CDC3D8}" dt="2021-06-24T17:23:30.285" v="867" actId="207"/>
          <ac:spMkLst>
            <pc:docMk/>
            <pc:sldMk cId="0" sldId="262"/>
            <ac:spMk id="10" creationId="{00000000-0000-0000-0000-000000000000}"/>
          </ac:spMkLst>
        </pc:spChg>
        <pc:spChg chg="mod">
          <ac:chgData name="18FE1A05D5 `" userId="44562f038d6b1718" providerId="LiveId" clId="{1AEBB2D0-1ECA-4C2A-96F8-49AE07CDC3D8}" dt="2021-06-24T16:51:10.507" v="448" actId="14100"/>
          <ac:spMkLst>
            <pc:docMk/>
            <pc:sldMk cId="0" sldId="262"/>
            <ac:spMk id="13" creationId="{00000000-0000-0000-0000-000000000000}"/>
          </ac:spMkLst>
        </pc:spChg>
        <pc:spChg chg="mod">
          <ac:chgData name="18FE1A05D5 `" userId="44562f038d6b1718" providerId="LiveId" clId="{1AEBB2D0-1ECA-4C2A-96F8-49AE07CDC3D8}" dt="2021-06-24T17:22:26.074" v="854" actId="14100"/>
          <ac:spMkLst>
            <pc:docMk/>
            <pc:sldMk cId="0" sldId="262"/>
            <ac:spMk id="19" creationId="{00000000-0000-0000-0000-000000000000}"/>
          </ac:spMkLst>
        </pc:spChg>
        <pc:spChg chg="mod">
          <ac:chgData name="18FE1A05D5 `" userId="44562f038d6b1718" providerId="LiveId" clId="{1AEBB2D0-1ECA-4C2A-96F8-49AE07CDC3D8}" dt="2021-06-26T02:54:42.914" v="1834" actId="27636"/>
          <ac:spMkLst>
            <pc:docMk/>
            <pc:sldMk cId="0" sldId="262"/>
            <ac:spMk id="20" creationId="{00000000-0000-0000-0000-000000000000}"/>
          </ac:spMkLst>
        </pc:spChg>
        <pc:picChg chg="add mod">
          <ac:chgData name="18FE1A05D5 `" userId="44562f038d6b1718" providerId="LiveId" clId="{1AEBB2D0-1ECA-4C2A-96F8-49AE07CDC3D8}" dt="2021-06-24T17:23:20.994" v="866" actId="1440"/>
          <ac:picMkLst>
            <pc:docMk/>
            <pc:sldMk cId="0" sldId="262"/>
            <ac:picMk id="3" creationId="{7B0046BC-5165-4F26-9A71-AA76936F9EBC}"/>
          </ac:picMkLst>
        </pc:picChg>
        <pc:picChg chg="del mod">
          <ac:chgData name="18FE1A05D5 `" userId="44562f038d6b1718" providerId="LiveId" clId="{1AEBB2D0-1ECA-4C2A-96F8-49AE07CDC3D8}" dt="2021-06-24T17:22:41.419" v="857" actId="21"/>
          <ac:picMkLst>
            <pc:docMk/>
            <pc:sldMk cId="0" sldId="262"/>
            <ac:picMk id="12" creationId="{00000000-0000-0000-0000-000000000000}"/>
          </ac:picMkLst>
        </pc:picChg>
      </pc:sldChg>
      <pc:sldChg chg="addSp delSp modSp add mod ord">
        <pc:chgData name="18FE1A05D5 `" userId="44562f038d6b1718" providerId="LiveId" clId="{1AEBB2D0-1ECA-4C2A-96F8-49AE07CDC3D8}" dt="2021-06-24T17:25:07.927" v="881" actId="207"/>
        <pc:sldMkLst>
          <pc:docMk/>
          <pc:sldMk cId="0" sldId="263"/>
        </pc:sldMkLst>
        <pc:spChg chg="mod">
          <ac:chgData name="18FE1A05D5 `" userId="44562f038d6b1718" providerId="LiveId" clId="{1AEBB2D0-1ECA-4C2A-96F8-49AE07CDC3D8}" dt="2021-06-24T17:08:00.229" v="779" actId="20577"/>
          <ac:spMkLst>
            <pc:docMk/>
            <pc:sldMk cId="0" sldId="263"/>
            <ac:spMk id="8" creationId="{00000000-0000-0000-0000-000000000000}"/>
          </ac:spMkLst>
        </pc:spChg>
        <pc:spChg chg="mod">
          <ac:chgData name="18FE1A05D5 `" userId="44562f038d6b1718" providerId="LiveId" clId="{1AEBB2D0-1ECA-4C2A-96F8-49AE07CDC3D8}" dt="2021-06-24T17:08:07.441" v="780" actId="14100"/>
          <ac:spMkLst>
            <pc:docMk/>
            <pc:sldMk cId="0" sldId="263"/>
            <ac:spMk id="9" creationId="{00000000-0000-0000-0000-000000000000}"/>
          </ac:spMkLst>
        </pc:spChg>
        <pc:spChg chg="mod">
          <ac:chgData name="18FE1A05D5 `" userId="44562f038d6b1718" providerId="LiveId" clId="{1AEBB2D0-1ECA-4C2A-96F8-49AE07CDC3D8}" dt="2021-06-24T17:25:07.927" v="881" actId="207"/>
          <ac:spMkLst>
            <pc:docMk/>
            <pc:sldMk cId="0" sldId="263"/>
            <ac:spMk id="10" creationId="{00000000-0000-0000-0000-000000000000}"/>
          </ac:spMkLst>
        </pc:spChg>
        <pc:spChg chg="mod">
          <ac:chgData name="18FE1A05D5 `" userId="44562f038d6b1718" providerId="LiveId" clId="{1AEBB2D0-1ECA-4C2A-96F8-49AE07CDC3D8}" dt="2021-06-24T17:07:44.258" v="774" actId="14100"/>
          <ac:spMkLst>
            <pc:docMk/>
            <pc:sldMk cId="0" sldId="263"/>
            <ac:spMk id="13" creationId="{00000000-0000-0000-0000-000000000000}"/>
          </ac:spMkLst>
        </pc:spChg>
        <pc:spChg chg="mod">
          <ac:chgData name="18FE1A05D5 `" userId="44562f038d6b1718" providerId="LiveId" clId="{1AEBB2D0-1ECA-4C2A-96F8-49AE07CDC3D8}" dt="2021-06-24T17:24:19.563" v="872" actId="14100"/>
          <ac:spMkLst>
            <pc:docMk/>
            <pc:sldMk cId="0" sldId="263"/>
            <ac:spMk id="19" creationId="{00000000-0000-0000-0000-000000000000}"/>
          </ac:spMkLst>
        </pc:spChg>
        <pc:spChg chg="mod">
          <ac:chgData name="18FE1A05D5 `" userId="44562f038d6b1718" providerId="LiveId" clId="{1AEBB2D0-1ECA-4C2A-96F8-49AE07CDC3D8}" dt="2021-06-24T17:07:18.994" v="771" actId="5793"/>
          <ac:spMkLst>
            <pc:docMk/>
            <pc:sldMk cId="0" sldId="263"/>
            <ac:spMk id="20" creationId="{00000000-0000-0000-0000-000000000000}"/>
          </ac:spMkLst>
        </pc:spChg>
        <pc:picChg chg="add mod">
          <ac:chgData name="18FE1A05D5 `" userId="44562f038d6b1718" providerId="LiveId" clId="{1AEBB2D0-1ECA-4C2A-96F8-49AE07CDC3D8}" dt="2021-06-24T17:24:58.987" v="880" actId="1440"/>
          <ac:picMkLst>
            <pc:docMk/>
            <pc:sldMk cId="0" sldId="263"/>
            <ac:picMk id="3" creationId="{E7836A4F-536E-408B-AC34-CC9A0E96211E}"/>
          </ac:picMkLst>
        </pc:picChg>
        <pc:picChg chg="del mod">
          <ac:chgData name="18FE1A05D5 `" userId="44562f038d6b1718" providerId="LiveId" clId="{1AEBB2D0-1ECA-4C2A-96F8-49AE07CDC3D8}" dt="2021-06-24T17:24:25.130" v="874" actId="21"/>
          <ac:picMkLst>
            <pc:docMk/>
            <pc:sldMk cId="0" sldId="263"/>
            <ac:picMk id="12" creationId="{00000000-0000-0000-0000-000000000000}"/>
          </ac:picMkLst>
        </pc:picChg>
      </pc:sldChg>
      <pc:sldChg chg="addSp delSp modSp add mod ord">
        <pc:chgData name="18FE1A05D5 `" userId="44562f038d6b1718" providerId="LiveId" clId="{1AEBB2D0-1ECA-4C2A-96F8-49AE07CDC3D8}" dt="2021-06-24T17:37:57.562" v="1015" actId="14100"/>
        <pc:sldMkLst>
          <pc:docMk/>
          <pc:sldMk cId="298715073" sldId="264"/>
        </pc:sldMkLst>
        <pc:spChg chg="add del mod">
          <ac:chgData name="18FE1A05D5 `" userId="44562f038d6b1718" providerId="LiveId" clId="{1AEBB2D0-1ECA-4C2A-96F8-49AE07CDC3D8}" dt="2021-06-24T17:31:55.591" v="973" actId="21"/>
          <ac:spMkLst>
            <pc:docMk/>
            <pc:sldMk cId="298715073" sldId="264"/>
            <ac:spMk id="4" creationId="{DD7A425D-3574-4894-8B42-597B2079D14B}"/>
          </ac:spMkLst>
        </pc:spChg>
        <pc:spChg chg="mod">
          <ac:chgData name="18FE1A05D5 `" userId="44562f038d6b1718" providerId="LiveId" clId="{1AEBB2D0-1ECA-4C2A-96F8-49AE07CDC3D8}" dt="2021-06-24T17:32:19.589" v="1011" actId="20577"/>
          <ac:spMkLst>
            <pc:docMk/>
            <pc:sldMk cId="298715073" sldId="264"/>
            <ac:spMk id="19" creationId="{00000000-0000-0000-0000-000000000000}"/>
          </ac:spMkLst>
        </pc:spChg>
        <pc:spChg chg="del mod">
          <ac:chgData name="18FE1A05D5 `" userId="44562f038d6b1718" providerId="LiveId" clId="{1AEBB2D0-1ECA-4C2A-96F8-49AE07CDC3D8}" dt="2021-06-24T17:31:51.678" v="972" actId="21"/>
          <ac:spMkLst>
            <pc:docMk/>
            <pc:sldMk cId="298715073" sldId="264"/>
            <ac:spMk id="20" creationId="{00000000-0000-0000-0000-000000000000}"/>
          </ac:spMkLst>
        </pc:spChg>
        <pc:picChg chg="add mod">
          <ac:chgData name="18FE1A05D5 `" userId="44562f038d6b1718" providerId="LiveId" clId="{1AEBB2D0-1ECA-4C2A-96F8-49AE07CDC3D8}" dt="2021-06-24T17:37:57.562" v="1015" actId="14100"/>
          <ac:picMkLst>
            <pc:docMk/>
            <pc:sldMk cId="298715073" sldId="264"/>
            <ac:picMk id="6" creationId="{277655E6-5A6D-45B4-9C8B-6F2AD6FB9C39}"/>
          </ac:picMkLst>
        </pc:picChg>
      </pc:sldChg>
      <pc:sldChg chg="addSp delSp modSp add mod ord">
        <pc:chgData name="18FE1A05D5 `" userId="44562f038d6b1718" providerId="LiveId" clId="{1AEBB2D0-1ECA-4C2A-96F8-49AE07CDC3D8}" dt="2021-06-26T02:51:25.625" v="1832" actId="20577"/>
        <pc:sldMkLst>
          <pc:docMk/>
          <pc:sldMk cId="202270106" sldId="265"/>
        </pc:sldMkLst>
        <pc:spChg chg="add del mod">
          <ac:chgData name="18FE1A05D5 `" userId="44562f038d6b1718" providerId="LiveId" clId="{1AEBB2D0-1ECA-4C2A-96F8-49AE07CDC3D8}" dt="2021-06-24T17:38:48.884" v="1018" actId="21"/>
          <ac:spMkLst>
            <pc:docMk/>
            <pc:sldMk cId="202270106" sldId="265"/>
            <ac:spMk id="4" creationId="{54AF9C6B-0EA6-4D47-A5CB-E69F6F9BE63E}"/>
          </ac:spMkLst>
        </pc:spChg>
        <pc:spChg chg="add mod">
          <ac:chgData name="18FE1A05D5 `" userId="44562f038d6b1718" providerId="LiveId" clId="{1AEBB2D0-1ECA-4C2A-96F8-49AE07CDC3D8}" dt="2021-06-26T02:51:25.625" v="1832" actId="20577"/>
          <ac:spMkLst>
            <pc:docMk/>
            <pc:sldMk cId="202270106" sldId="265"/>
            <ac:spMk id="11" creationId="{E7233D9A-069C-4A9B-A457-BB81E8132183}"/>
          </ac:spMkLst>
        </pc:spChg>
        <pc:spChg chg="mod">
          <ac:chgData name="18FE1A05D5 `" userId="44562f038d6b1718" providerId="LiveId" clId="{1AEBB2D0-1ECA-4C2A-96F8-49AE07CDC3D8}" dt="2021-06-24T17:40:26.241" v="1050" actId="20577"/>
          <ac:spMkLst>
            <pc:docMk/>
            <pc:sldMk cId="202270106" sldId="265"/>
            <ac:spMk id="19" creationId="{00000000-0000-0000-0000-000000000000}"/>
          </ac:spMkLst>
        </pc:spChg>
        <pc:spChg chg="del">
          <ac:chgData name="18FE1A05D5 `" userId="44562f038d6b1718" providerId="LiveId" clId="{1AEBB2D0-1ECA-4C2A-96F8-49AE07CDC3D8}" dt="2021-06-24T17:38:44.727" v="1017" actId="21"/>
          <ac:spMkLst>
            <pc:docMk/>
            <pc:sldMk cId="202270106" sldId="265"/>
            <ac:spMk id="20" creationId="{00000000-0000-0000-0000-000000000000}"/>
          </ac:spMkLst>
        </pc:spChg>
      </pc:sldChg>
      <pc:sldChg chg="addSp delSp modSp add mod ord">
        <pc:chgData name="18FE1A05D5 `" userId="44562f038d6b1718" providerId="LiveId" clId="{1AEBB2D0-1ECA-4C2A-96F8-49AE07CDC3D8}" dt="2021-06-24T17:47:42.369" v="1166" actId="14100"/>
        <pc:sldMkLst>
          <pc:docMk/>
          <pc:sldMk cId="1376651567" sldId="266"/>
        </pc:sldMkLst>
        <pc:spChg chg="add del mod">
          <ac:chgData name="18FE1A05D5 `" userId="44562f038d6b1718" providerId="LiveId" clId="{1AEBB2D0-1ECA-4C2A-96F8-49AE07CDC3D8}" dt="2021-06-24T17:45:30.109" v="1094" actId="21"/>
          <ac:spMkLst>
            <pc:docMk/>
            <pc:sldMk cId="1376651567" sldId="266"/>
            <ac:spMk id="4" creationId="{899E14F7-7936-439F-84D4-D8878EEBA3E2}"/>
          </ac:spMkLst>
        </pc:spChg>
        <pc:spChg chg="add del mod">
          <ac:chgData name="18FE1A05D5 `" userId="44562f038d6b1718" providerId="LiveId" clId="{1AEBB2D0-1ECA-4C2A-96F8-49AE07CDC3D8}" dt="2021-06-24T17:47:32.333" v="1164"/>
          <ac:spMkLst>
            <pc:docMk/>
            <pc:sldMk cId="1376651567" sldId="266"/>
            <ac:spMk id="5" creationId="{9A213F6C-1C0E-45F8-8FF5-BF0F601D06B1}"/>
          </ac:spMkLst>
        </pc:spChg>
        <pc:spChg chg="add mod">
          <ac:chgData name="18FE1A05D5 `" userId="44562f038d6b1718" providerId="LiveId" clId="{1AEBB2D0-1ECA-4C2A-96F8-49AE07CDC3D8}" dt="2021-06-24T17:47:42.369" v="1166" actId="14100"/>
          <ac:spMkLst>
            <pc:docMk/>
            <pc:sldMk cId="1376651567" sldId="266"/>
            <ac:spMk id="6" creationId="{D9500968-44D2-4586-A62B-BD20DD8E0005}"/>
          </ac:spMkLst>
        </pc:spChg>
        <pc:spChg chg="del">
          <ac:chgData name="18FE1A05D5 `" userId="44562f038d6b1718" providerId="LiveId" clId="{1AEBB2D0-1ECA-4C2A-96F8-49AE07CDC3D8}" dt="2021-06-24T17:45:25.757" v="1093" actId="21"/>
          <ac:spMkLst>
            <pc:docMk/>
            <pc:sldMk cId="1376651567" sldId="266"/>
            <ac:spMk id="11" creationId="{E7233D9A-069C-4A9B-A457-BB81E8132183}"/>
          </ac:spMkLst>
        </pc:spChg>
      </pc:sldChg>
      <pc:sldChg chg="addSp modSp add mod">
        <pc:chgData name="18FE1A05D5 `" userId="44562f038d6b1718" providerId="LiveId" clId="{1AEBB2D0-1ECA-4C2A-96F8-49AE07CDC3D8}" dt="2021-06-24T17:50:09.181" v="1218" actId="1076"/>
        <pc:sldMkLst>
          <pc:docMk/>
          <pc:sldMk cId="488607308" sldId="267"/>
        </pc:sldMkLst>
        <pc:spChg chg="mod">
          <ac:chgData name="18FE1A05D5 `" userId="44562f038d6b1718" providerId="LiveId" clId="{1AEBB2D0-1ECA-4C2A-96F8-49AE07CDC3D8}" dt="2021-06-24T17:48:33.494" v="1212" actId="14100"/>
          <ac:spMkLst>
            <pc:docMk/>
            <pc:sldMk cId="488607308" sldId="267"/>
            <ac:spMk id="6" creationId="{D9500968-44D2-4586-A62B-BD20DD8E0005}"/>
          </ac:spMkLst>
        </pc:spChg>
        <pc:picChg chg="add mod">
          <ac:chgData name="18FE1A05D5 `" userId="44562f038d6b1718" providerId="LiveId" clId="{1AEBB2D0-1ECA-4C2A-96F8-49AE07CDC3D8}" dt="2021-06-24T17:50:09.181" v="1218" actId="1076"/>
          <ac:picMkLst>
            <pc:docMk/>
            <pc:sldMk cId="488607308" sldId="267"/>
            <ac:picMk id="4" creationId="{4A1D9EC2-CE26-430E-A4E9-5AC5B7421710}"/>
          </ac:picMkLst>
        </pc:picChg>
      </pc:sldChg>
      <pc:sldChg chg="addSp delSp modSp add mod">
        <pc:chgData name="18FE1A05D5 `" userId="44562f038d6b1718" providerId="LiveId" clId="{1AEBB2D0-1ECA-4C2A-96F8-49AE07CDC3D8}" dt="2021-06-26T02:48:00.106" v="1797" actId="1076"/>
        <pc:sldMkLst>
          <pc:docMk/>
          <pc:sldMk cId="0" sldId="268"/>
        </pc:sldMkLst>
        <pc:spChg chg="del mod">
          <ac:chgData name="18FE1A05D5 `" userId="44562f038d6b1718" providerId="LiveId" clId="{1AEBB2D0-1ECA-4C2A-96F8-49AE07CDC3D8}" dt="2021-06-25T02:35:13.680" v="1546" actId="21"/>
          <ac:spMkLst>
            <pc:docMk/>
            <pc:sldMk cId="0" sldId="268"/>
            <ac:spMk id="2" creationId="{00000000-0000-0000-0000-000000000000}"/>
          </ac:spMkLst>
        </pc:spChg>
        <pc:spChg chg="mod">
          <ac:chgData name="18FE1A05D5 `" userId="44562f038d6b1718" providerId="LiveId" clId="{1AEBB2D0-1ECA-4C2A-96F8-49AE07CDC3D8}" dt="2021-06-26T02:47:51.642" v="1796" actId="20577"/>
          <ac:spMkLst>
            <pc:docMk/>
            <pc:sldMk cId="0" sldId="268"/>
            <ac:spMk id="4" creationId="{00000000-0000-0000-0000-000000000000}"/>
          </ac:spMkLst>
        </pc:spChg>
        <pc:spChg chg="mod">
          <ac:chgData name="18FE1A05D5 `" userId="44562f038d6b1718" providerId="LiveId" clId="{1AEBB2D0-1ECA-4C2A-96F8-49AE07CDC3D8}" dt="2021-06-25T02:32:40.804" v="1518" actId="20577"/>
          <ac:spMkLst>
            <pc:docMk/>
            <pc:sldMk cId="0" sldId="268"/>
            <ac:spMk id="7" creationId="{00000000-0000-0000-0000-000000000000}"/>
          </ac:spMkLst>
        </pc:spChg>
        <pc:spChg chg="mod">
          <ac:chgData name="18FE1A05D5 `" userId="44562f038d6b1718" providerId="LiveId" clId="{1AEBB2D0-1ECA-4C2A-96F8-49AE07CDC3D8}" dt="2021-06-25T02:33:11.349" v="1520" actId="14100"/>
          <ac:spMkLst>
            <pc:docMk/>
            <pc:sldMk cId="0" sldId="268"/>
            <ac:spMk id="9" creationId="{00000000-0000-0000-0000-000000000000}"/>
          </ac:spMkLst>
        </pc:spChg>
        <pc:spChg chg="del mod">
          <ac:chgData name="18FE1A05D5 `" userId="44562f038d6b1718" providerId="LiveId" clId="{1AEBB2D0-1ECA-4C2A-96F8-49AE07CDC3D8}" dt="2021-06-25T02:35:07.199" v="1544" actId="21"/>
          <ac:spMkLst>
            <pc:docMk/>
            <pc:sldMk cId="0" sldId="268"/>
            <ac:spMk id="10" creationId="{00000000-0000-0000-0000-000000000000}"/>
          </ac:spMkLst>
        </pc:spChg>
        <pc:spChg chg="add del mod">
          <ac:chgData name="18FE1A05D5 `" userId="44562f038d6b1718" providerId="LiveId" clId="{1AEBB2D0-1ECA-4C2A-96F8-49AE07CDC3D8}" dt="2021-06-25T02:34:15.197" v="1532"/>
          <ac:spMkLst>
            <pc:docMk/>
            <pc:sldMk cId="0" sldId="268"/>
            <ac:spMk id="11" creationId="{7AA25EDD-60F2-43B6-8419-14C16421C747}"/>
          </ac:spMkLst>
        </pc:spChg>
        <pc:spChg chg="add mod">
          <ac:chgData name="18FE1A05D5 `" userId="44562f038d6b1718" providerId="LiveId" clId="{1AEBB2D0-1ECA-4C2A-96F8-49AE07CDC3D8}" dt="2021-06-25T02:35:45.598" v="1552" actId="14100"/>
          <ac:spMkLst>
            <pc:docMk/>
            <pc:sldMk cId="0" sldId="268"/>
            <ac:spMk id="12" creationId="{3799AF90-FBB4-46A9-8D96-EA57D5CBD8F3}"/>
          </ac:spMkLst>
        </pc:spChg>
        <pc:spChg chg="add mod">
          <ac:chgData name="18FE1A05D5 `" userId="44562f038d6b1718" providerId="LiveId" clId="{1AEBB2D0-1ECA-4C2A-96F8-49AE07CDC3D8}" dt="2021-06-25T02:35:39.969" v="1551" actId="14100"/>
          <ac:spMkLst>
            <pc:docMk/>
            <pc:sldMk cId="0" sldId="268"/>
            <ac:spMk id="13" creationId="{5A1BD66E-156D-43E2-9DB1-642B981CDFC8}"/>
          </ac:spMkLst>
        </pc:spChg>
        <pc:spChg chg="add mod">
          <ac:chgData name="18FE1A05D5 `" userId="44562f038d6b1718" providerId="LiveId" clId="{1AEBB2D0-1ECA-4C2A-96F8-49AE07CDC3D8}" dt="2021-06-25T02:50:21.245" v="1599" actId="20577"/>
          <ac:spMkLst>
            <pc:docMk/>
            <pc:sldMk cId="0" sldId="268"/>
            <ac:spMk id="14" creationId="{FBE0DA6A-5969-4299-ACA8-FF5358B2CBFF}"/>
          </ac:spMkLst>
        </pc:spChg>
        <pc:spChg chg="add mod">
          <ac:chgData name="18FE1A05D5 `" userId="44562f038d6b1718" providerId="LiveId" clId="{1AEBB2D0-1ECA-4C2A-96F8-49AE07CDC3D8}" dt="2021-06-25T02:36:17.419" v="1557" actId="20577"/>
          <ac:spMkLst>
            <pc:docMk/>
            <pc:sldMk cId="0" sldId="268"/>
            <ac:spMk id="15" creationId="{E3E8D92B-1C73-4ED1-B77F-B898AC35912B}"/>
          </ac:spMkLst>
        </pc:spChg>
        <pc:picChg chg="mod">
          <ac:chgData name="18FE1A05D5 `" userId="44562f038d6b1718" providerId="LiveId" clId="{1AEBB2D0-1ECA-4C2A-96F8-49AE07CDC3D8}" dt="2021-06-26T02:48:00.106" v="1797" actId="1076"/>
          <ac:picMkLst>
            <pc:docMk/>
            <pc:sldMk cId="0" sldId="268"/>
            <ac:picMk id="5" creationId="{00000000-0000-0000-0000-000000000000}"/>
          </ac:picMkLst>
        </pc:picChg>
      </pc:sldChg>
      <pc:sldMasterChg chg="setBg modSldLayout">
        <pc:chgData name="18FE1A05D5 `" userId="44562f038d6b1718" providerId="LiveId" clId="{1AEBB2D0-1ECA-4C2A-96F8-49AE07CDC3D8}" dt="2021-06-24T13:19:18.443" v="8"/>
        <pc:sldMasterMkLst>
          <pc:docMk/>
          <pc:sldMasterMk cId="1610409577" sldId="2147483660"/>
        </pc:sldMasterMkLst>
        <pc:sldLayoutChg chg="setBg">
          <pc:chgData name="18FE1A05D5 `" userId="44562f038d6b1718" providerId="LiveId" clId="{1AEBB2D0-1ECA-4C2A-96F8-49AE07CDC3D8}" dt="2021-06-24T13:19:18.443" v="8"/>
          <pc:sldLayoutMkLst>
            <pc:docMk/>
            <pc:sldMasterMk cId="1610409577" sldId="2147483660"/>
            <pc:sldLayoutMk cId="1749849567" sldId="2147483661"/>
          </pc:sldLayoutMkLst>
        </pc:sldLayoutChg>
        <pc:sldLayoutChg chg="setBg">
          <pc:chgData name="18FE1A05D5 `" userId="44562f038d6b1718" providerId="LiveId" clId="{1AEBB2D0-1ECA-4C2A-96F8-49AE07CDC3D8}" dt="2021-06-24T13:19:18.443" v="8"/>
          <pc:sldLayoutMkLst>
            <pc:docMk/>
            <pc:sldMasterMk cId="1610409577" sldId="2147483660"/>
            <pc:sldLayoutMk cId="3254138511" sldId="2147483662"/>
          </pc:sldLayoutMkLst>
        </pc:sldLayoutChg>
        <pc:sldLayoutChg chg="setBg">
          <pc:chgData name="18FE1A05D5 `" userId="44562f038d6b1718" providerId="LiveId" clId="{1AEBB2D0-1ECA-4C2A-96F8-49AE07CDC3D8}" dt="2021-06-24T13:19:18.443" v="8"/>
          <pc:sldLayoutMkLst>
            <pc:docMk/>
            <pc:sldMasterMk cId="1610409577" sldId="2147483660"/>
            <pc:sldLayoutMk cId="1872019145" sldId="2147483663"/>
          </pc:sldLayoutMkLst>
        </pc:sldLayoutChg>
        <pc:sldLayoutChg chg="setBg">
          <pc:chgData name="18FE1A05D5 `" userId="44562f038d6b1718" providerId="LiveId" clId="{1AEBB2D0-1ECA-4C2A-96F8-49AE07CDC3D8}" dt="2021-06-24T13:19:18.443" v="8"/>
          <pc:sldLayoutMkLst>
            <pc:docMk/>
            <pc:sldMasterMk cId="1610409577" sldId="2147483660"/>
            <pc:sldLayoutMk cId="1743222557" sldId="2147483664"/>
          </pc:sldLayoutMkLst>
        </pc:sldLayoutChg>
        <pc:sldLayoutChg chg="setBg">
          <pc:chgData name="18FE1A05D5 `" userId="44562f038d6b1718" providerId="LiveId" clId="{1AEBB2D0-1ECA-4C2A-96F8-49AE07CDC3D8}" dt="2021-06-24T13:19:18.443" v="8"/>
          <pc:sldLayoutMkLst>
            <pc:docMk/>
            <pc:sldMasterMk cId="1610409577" sldId="2147483660"/>
            <pc:sldLayoutMk cId="548072875" sldId="2147483665"/>
          </pc:sldLayoutMkLst>
        </pc:sldLayoutChg>
        <pc:sldLayoutChg chg="setBg">
          <pc:chgData name="18FE1A05D5 `" userId="44562f038d6b1718" providerId="LiveId" clId="{1AEBB2D0-1ECA-4C2A-96F8-49AE07CDC3D8}" dt="2021-06-24T13:19:18.443" v="8"/>
          <pc:sldLayoutMkLst>
            <pc:docMk/>
            <pc:sldMasterMk cId="1610409577" sldId="2147483660"/>
            <pc:sldLayoutMk cId="3082047681" sldId="2147483666"/>
          </pc:sldLayoutMkLst>
        </pc:sldLayoutChg>
        <pc:sldLayoutChg chg="setBg">
          <pc:chgData name="18FE1A05D5 `" userId="44562f038d6b1718" providerId="LiveId" clId="{1AEBB2D0-1ECA-4C2A-96F8-49AE07CDC3D8}" dt="2021-06-24T13:19:18.443" v="8"/>
          <pc:sldLayoutMkLst>
            <pc:docMk/>
            <pc:sldMasterMk cId="1610409577" sldId="2147483660"/>
            <pc:sldLayoutMk cId="1883715220" sldId="2147483667"/>
          </pc:sldLayoutMkLst>
        </pc:sldLayoutChg>
        <pc:sldLayoutChg chg="setBg">
          <pc:chgData name="18FE1A05D5 `" userId="44562f038d6b1718" providerId="LiveId" clId="{1AEBB2D0-1ECA-4C2A-96F8-49AE07CDC3D8}" dt="2021-06-24T13:19:18.443" v="8"/>
          <pc:sldLayoutMkLst>
            <pc:docMk/>
            <pc:sldMasterMk cId="1610409577" sldId="2147483660"/>
            <pc:sldLayoutMk cId="3655506543" sldId="2147483668"/>
          </pc:sldLayoutMkLst>
        </pc:sldLayoutChg>
        <pc:sldLayoutChg chg="setBg">
          <pc:chgData name="18FE1A05D5 `" userId="44562f038d6b1718" providerId="LiveId" clId="{1AEBB2D0-1ECA-4C2A-96F8-49AE07CDC3D8}" dt="2021-06-24T13:19:18.443" v="8"/>
          <pc:sldLayoutMkLst>
            <pc:docMk/>
            <pc:sldMasterMk cId="1610409577" sldId="2147483660"/>
            <pc:sldLayoutMk cId="723782818" sldId="2147483669"/>
          </pc:sldLayoutMkLst>
        </pc:sldLayoutChg>
        <pc:sldLayoutChg chg="setBg">
          <pc:chgData name="18FE1A05D5 `" userId="44562f038d6b1718" providerId="LiveId" clId="{1AEBB2D0-1ECA-4C2A-96F8-49AE07CDC3D8}" dt="2021-06-24T13:19:18.443" v="8"/>
          <pc:sldLayoutMkLst>
            <pc:docMk/>
            <pc:sldMasterMk cId="1610409577" sldId="2147483660"/>
            <pc:sldLayoutMk cId="826520155" sldId="2147483670"/>
          </pc:sldLayoutMkLst>
        </pc:sldLayoutChg>
        <pc:sldLayoutChg chg="setBg">
          <pc:chgData name="18FE1A05D5 `" userId="44562f038d6b1718" providerId="LiveId" clId="{1AEBB2D0-1ECA-4C2A-96F8-49AE07CDC3D8}" dt="2021-06-24T13:19:18.443" v="8"/>
          <pc:sldLayoutMkLst>
            <pc:docMk/>
            <pc:sldMasterMk cId="1610409577" sldId="2147483660"/>
            <pc:sldLayoutMk cId="3517048391" sldId="2147483671"/>
          </pc:sldLayoutMkLst>
        </pc:sldLayoutChg>
        <pc:sldLayoutChg chg="setBg">
          <pc:chgData name="18FE1A05D5 `" userId="44562f038d6b1718" providerId="LiveId" clId="{1AEBB2D0-1ECA-4C2A-96F8-49AE07CDC3D8}" dt="2021-06-24T13:19:18.443" v="8"/>
          <pc:sldLayoutMkLst>
            <pc:docMk/>
            <pc:sldMasterMk cId="1610409577" sldId="2147483660"/>
            <pc:sldLayoutMk cId="2286253890" sldId="2147483672"/>
          </pc:sldLayoutMkLst>
        </pc:sldLayoutChg>
        <pc:sldLayoutChg chg="setBg">
          <pc:chgData name="18FE1A05D5 `" userId="44562f038d6b1718" providerId="LiveId" clId="{1AEBB2D0-1ECA-4C2A-96F8-49AE07CDC3D8}" dt="2021-06-24T13:19:18.443" v="8"/>
          <pc:sldLayoutMkLst>
            <pc:docMk/>
            <pc:sldMasterMk cId="1610409577" sldId="2147483660"/>
            <pc:sldLayoutMk cId="2857028511" sldId="2147483673"/>
          </pc:sldLayoutMkLst>
        </pc:sldLayoutChg>
        <pc:sldLayoutChg chg="setBg">
          <pc:chgData name="18FE1A05D5 `" userId="44562f038d6b1718" providerId="LiveId" clId="{1AEBB2D0-1ECA-4C2A-96F8-49AE07CDC3D8}" dt="2021-06-24T13:19:18.443" v="8"/>
          <pc:sldLayoutMkLst>
            <pc:docMk/>
            <pc:sldMasterMk cId="1610409577" sldId="2147483660"/>
            <pc:sldLayoutMk cId="1622943431" sldId="2147483674"/>
          </pc:sldLayoutMkLst>
        </pc:sldLayoutChg>
        <pc:sldLayoutChg chg="setBg">
          <pc:chgData name="18FE1A05D5 `" userId="44562f038d6b1718" providerId="LiveId" clId="{1AEBB2D0-1ECA-4C2A-96F8-49AE07CDC3D8}" dt="2021-06-24T13:19:18.443" v="8"/>
          <pc:sldLayoutMkLst>
            <pc:docMk/>
            <pc:sldMasterMk cId="1610409577" sldId="2147483660"/>
            <pc:sldLayoutMk cId="2780378124" sldId="2147483675"/>
          </pc:sldLayoutMkLst>
        </pc:sldLayoutChg>
        <pc:sldLayoutChg chg="setBg">
          <pc:chgData name="18FE1A05D5 `" userId="44562f038d6b1718" providerId="LiveId" clId="{1AEBB2D0-1ECA-4C2A-96F8-49AE07CDC3D8}" dt="2021-06-24T13:19:18.443" v="8"/>
          <pc:sldLayoutMkLst>
            <pc:docMk/>
            <pc:sldMasterMk cId="1610409577" sldId="2147483660"/>
            <pc:sldLayoutMk cId="1628341638"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A6FA8-DFD8-4110-AF3C-002B83383232}" type="datetimeFigureOut">
              <a:rPr lang="en-IN" smtClean="0"/>
              <a:t>19-10-2022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E8ED9-88FA-478B-A408-C07602123A44}" type="slidenum">
              <a:rPr lang="en-IN" smtClean="0"/>
              <a:t>‹#›</a:t>
            </a:fld>
            <a:endParaRPr lang="en-IN"/>
          </a:p>
        </p:txBody>
      </p:sp>
    </p:spTree>
    <p:extLst>
      <p:ext uri="{BB962C8B-B14F-4D97-AF65-F5344CB8AC3E}">
        <p14:creationId xmlns:p14="http://schemas.microsoft.com/office/powerpoint/2010/main" val="364915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2</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11</a:t>
            </a:fld>
            <a:endParaRPr lang="en-IN" dirty="0"/>
          </a:p>
        </p:txBody>
      </p:sp>
    </p:spTree>
    <p:extLst>
      <p:ext uri="{BB962C8B-B14F-4D97-AF65-F5344CB8AC3E}">
        <p14:creationId xmlns:p14="http://schemas.microsoft.com/office/powerpoint/2010/main" val="3923002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12</a:t>
            </a:fld>
            <a:endParaRPr lang="en-IN" dirty="0"/>
          </a:p>
        </p:txBody>
      </p:sp>
    </p:spTree>
    <p:extLst>
      <p:ext uri="{BB962C8B-B14F-4D97-AF65-F5344CB8AC3E}">
        <p14:creationId xmlns:p14="http://schemas.microsoft.com/office/powerpoint/2010/main" val="3604255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13</a:t>
            </a:fld>
            <a:endParaRPr lang="en-IN" dirty="0"/>
          </a:p>
        </p:txBody>
      </p:sp>
    </p:spTree>
    <p:extLst>
      <p:ext uri="{BB962C8B-B14F-4D97-AF65-F5344CB8AC3E}">
        <p14:creationId xmlns:p14="http://schemas.microsoft.com/office/powerpoint/2010/main" val="2619959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14</a:t>
            </a:fld>
            <a:endParaRPr lang="en-IN" dirty="0"/>
          </a:p>
        </p:txBody>
      </p:sp>
    </p:spTree>
    <p:extLst>
      <p:ext uri="{BB962C8B-B14F-4D97-AF65-F5344CB8AC3E}">
        <p14:creationId xmlns:p14="http://schemas.microsoft.com/office/powerpoint/2010/main" val="1245421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15</a:t>
            </a:fld>
            <a:endParaRPr lang="en-IN" dirty="0"/>
          </a:p>
        </p:txBody>
      </p:sp>
    </p:spTree>
    <p:extLst>
      <p:ext uri="{BB962C8B-B14F-4D97-AF65-F5344CB8AC3E}">
        <p14:creationId xmlns:p14="http://schemas.microsoft.com/office/powerpoint/2010/main" val="2621038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16</a:t>
            </a:fld>
            <a:endParaRPr lang="en-IN" dirty="0"/>
          </a:p>
        </p:txBody>
      </p:sp>
    </p:spTree>
    <p:extLst>
      <p:ext uri="{BB962C8B-B14F-4D97-AF65-F5344CB8AC3E}">
        <p14:creationId xmlns:p14="http://schemas.microsoft.com/office/powerpoint/2010/main" val="1015807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17</a:t>
            </a:fld>
            <a:endParaRPr lang="en-IN" dirty="0"/>
          </a:p>
        </p:txBody>
      </p:sp>
    </p:spTree>
    <p:extLst>
      <p:ext uri="{BB962C8B-B14F-4D97-AF65-F5344CB8AC3E}">
        <p14:creationId xmlns:p14="http://schemas.microsoft.com/office/powerpoint/2010/main" val="169929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18</a:t>
            </a:fld>
            <a:endParaRPr lang="en-IN" dirty="0"/>
          </a:p>
        </p:txBody>
      </p:sp>
    </p:spTree>
    <p:extLst>
      <p:ext uri="{BB962C8B-B14F-4D97-AF65-F5344CB8AC3E}">
        <p14:creationId xmlns:p14="http://schemas.microsoft.com/office/powerpoint/2010/main" val="3984803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19</a:t>
            </a:fld>
            <a:endParaRPr lang="en-IN" dirty="0"/>
          </a:p>
        </p:txBody>
      </p:sp>
    </p:spTree>
    <p:extLst>
      <p:ext uri="{BB962C8B-B14F-4D97-AF65-F5344CB8AC3E}">
        <p14:creationId xmlns:p14="http://schemas.microsoft.com/office/powerpoint/2010/main" val="381049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20</a:t>
            </a:fld>
            <a:endParaRPr lang="en-IN" dirty="0"/>
          </a:p>
        </p:txBody>
      </p:sp>
    </p:spTree>
    <p:extLst>
      <p:ext uri="{BB962C8B-B14F-4D97-AF65-F5344CB8AC3E}">
        <p14:creationId xmlns:p14="http://schemas.microsoft.com/office/powerpoint/2010/main" val="1157002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3</a:t>
            </a:fld>
            <a:endParaRPr lang="en-I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21</a:t>
            </a:fld>
            <a:endParaRPr lang="en-IN" dirty="0"/>
          </a:p>
        </p:txBody>
      </p:sp>
    </p:spTree>
    <p:extLst>
      <p:ext uri="{BB962C8B-B14F-4D97-AF65-F5344CB8AC3E}">
        <p14:creationId xmlns:p14="http://schemas.microsoft.com/office/powerpoint/2010/main" val="2702573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22</a:t>
            </a:fld>
            <a:endParaRPr lang="en-I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23</a:t>
            </a:fld>
            <a:endParaRPr lang="en-IN" dirty="0"/>
          </a:p>
        </p:txBody>
      </p:sp>
    </p:spTree>
    <p:extLst>
      <p:ext uri="{BB962C8B-B14F-4D97-AF65-F5344CB8AC3E}">
        <p14:creationId xmlns:p14="http://schemas.microsoft.com/office/powerpoint/2010/main" val="2442153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24</a:t>
            </a:fld>
            <a:endParaRPr lang="en-IN" dirty="0"/>
          </a:p>
        </p:txBody>
      </p:sp>
    </p:spTree>
    <p:extLst>
      <p:ext uri="{BB962C8B-B14F-4D97-AF65-F5344CB8AC3E}">
        <p14:creationId xmlns:p14="http://schemas.microsoft.com/office/powerpoint/2010/main" val="1778925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25</a:t>
            </a:fld>
            <a:endParaRPr lang="en-IN" dirty="0"/>
          </a:p>
        </p:txBody>
      </p:sp>
    </p:spTree>
    <p:extLst>
      <p:ext uri="{BB962C8B-B14F-4D97-AF65-F5344CB8AC3E}">
        <p14:creationId xmlns:p14="http://schemas.microsoft.com/office/powerpoint/2010/main" val="4142274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26</a:t>
            </a:fld>
            <a:endParaRPr lang="en-IN" dirty="0"/>
          </a:p>
        </p:txBody>
      </p:sp>
    </p:spTree>
    <p:extLst>
      <p:ext uri="{BB962C8B-B14F-4D97-AF65-F5344CB8AC3E}">
        <p14:creationId xmlns:p14="http://schemas.microsoft.com/office/powerpoint/2010/main" val="2330945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27</a:t>
            </a:fld>
            <a:endParaRPr lang="en-IN" dirty="0"/>
          </a:p>
        </p:txBody>
      </p:sp>
    </p:spTree>
    <p:extLst>
      <p:ext uri="{BB962C8B-B14F-4D97-AF65-F5344CB8AC3E}">
        <p14:creationId xmlns:p14="http://schemas.microsoft.com/office/powerpoint/2010/main" val="97062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4</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5</a:t>
            </a:fld>
            <a:endParaRPr lang="en-IN" dirty="0"/>
          </a:p>
        </p:txBody>
      </p:sp>
    </p:spTree>
    <p:extLst>
      <p:ext uri="{BB962C8B-B14F-4D97-AF65-F5344CB8AC3E}">
        <p14:creationId xmlns:p14="http://schemas.microsoft.com/office/powerpoint/2010/main" val="353383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6</a:t>
            </a:fld>
            <a:endParaRPr lang="en-IN" dirty="0"/>
          </a:p>
        </p:txBody>
      </p:sp>
    </p:spTree>
    <p:extLst>
      <p:ext uri="{BB962C8B-B14F-4D97-AF65-F5344CB8AC3E}">
        <p14:creationId xmlns:p14="http://schemas.microsoft.com/office/powerpoint/2010/main" val="1917554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7</a:t>
            </a:fld>
            <a:endParaRPr lang="en-IN" dirty="0"/>
          </a:p>
        </p:txBody>
      </p:sp>
    </p:spTree>
    <p:extLst>
      <p:ext uri="{BB962C8B-B14F-4D97-AF65-F5344CB8AC3E}">
        <p14:creationId xmlns:p14="http://schemas.microsoft.com/office/powerpoint/2010/main" val="2495434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8</a:t>
            </a:fld>
            <a:endParaRPr lang="en-IN" dirty="0"/>
          </a:p>
        </p:txBody>
      </p:sp>
    </p:spTree>
    <p:extLst>
      <p:ext uri="{BB962C8B-B14F-4D97-AF65-F5344CB8AC3E}">
        <p14:creationId xmlns:p14="http://schemas.microsoft.com/office/powerpoint/2010/main" val="3291320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9</a:t>
            </a:fld>
            <a:endParaRPr lang="en-IN" dirty="0"/>
          </a:p>
        </p:txBody>
      </p:sp>
    </p:spTree>
    <p:extLst>
      <p:ext uri="{BB962C8B-B14F-4D97-AF65-F5344CB8AC3E}">
        <p14:creationId xmlns:p14="http://schemas.microsoft.com/office/powerpoint/2010/main" val="4137782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B9F0998-34F3-477E-826E-811F99652609}" type="slidenum">
              <a:rPr lang="en-IN" smtClean="0"/>
              <a:t>10</a:t>
            </a:fld>
            <a:endParaRPr lang="en-IN" dirty="0"/>
          </a:p>
        </p:txBody>
      </p:sp>
    </p:spTree>
    <p:extLst>
      <p:ext uri="{BB962C8B-B14F-4D97-AF65-F5344CB8AC3E}">
        <p14:creationId xmlns:p14="http://schemas.microsoft.com/office/powerpoint/2010/main" val="138791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B005-DA73-4074-936A-B72AC485C5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B050A1-3308-4861-A7ED-C982C54B25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C6C258-2EED-46BD-A617-C0F6E2DF152C}"/>
              </a:ext>
            </a:extLst>
          </p:cNvPr>
          <p:cNvSpPr>
            <a:spLocks noGrp="1"/>
          </p:cNvSpPr>
          <p:nvPr>
            <p:ph type="dt" sz="half" idx="10"/>
          </p:nvPr>
        </p:nvSpPr>
        <p:spPr/>
        <p:txBody>
          <a:bodyPr/>
          <a:lstStyle/>
          <a:p>
            <a:fld id="{F4F0F171-230F-42FB-B9F7-A44DF734CF91}" type="datetimeFigureOut">
              <a:rPr lang="en-IN" smtClean="0"/>
              <a:t>19-10-2022</a:t>
            </a:fld>
            <a:endParaRPr lang="en-IN"/>
          </a:p>
        </p:txBody>
      </p:sp>
      <p:sp>
        <p:nvSpPr>
          <p:cNvPr id="5" name="Footer Placeholder 4">
            <a:extLst>
              <a:ext uri="{FF2B5EF4-FFF2-40B4-BE49-F238E27FC236}">
                <a16:creationId xmlns:a16="http://schemas.microsoft.com/office/drawing/2014/main" id="{BD289A4D-696A-4AEF-8A98-C7102997C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F0878C-960E-42F7-A3B4-AE1E79623C40}"/>
              </a:ext>
            </a:extLst>
          </p:cNvPr>
          <p:cNvSpPr>
            <a:spLocks noGrp="1"/>
          </p:cNvSpPr>
          <p:nvPr>
            <p:ph type="sldNum" sz="quarter" idx="12"/>
          </p:nvPr>
        </p:nvSpPr>
        <p:spPr/>
        <p:txBody>
          <a:bodyPr/>
          <a:lstStyle/>
          <a:p>
            <a:fld id="{B03828AF-E325-444A-8B4D-81D5542C6A2D}" type="slidenum">
              <a:rPr lang="en-IN" smtClean="0"/>
              <a:t>‹#›</a:t>
            </a:fld>
            <a:endParaRPr lang="en-IN"/>
          </a:p>
        </p:txBody>
      </p:sp>
    </p:spTree>
    <p:extLst>
      <p:ext uri="{BB962C8B-B14F-4D97-AF65-F5344CB8AC3E}">
        <p14:creationId xmlns:p14="http://schemas.microsoft.com/office/powerpoint/2010/main" val="188090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0514-D65F-48EB-A6AB-6C87E9E3E2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8A2256-42B1-41D1-A5D7-88E8AEEE8B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195391-50B9-474A-B405-642FEAB88674}"/>
              </a:ext>
            </a:extLst>
          </p:cNvPr>
          <p:cNvSpPr>
            <a:spLocks noGrp="1"/>
          </p:cNvSpPr>
          <p:nvPr>
            <p:ph type="dt" sz="half" idx="10"/>
          </p:nvPr>
        </p:nvSpPr>
        <p:spPr/>
        <p:txBody>
          <a:bodyPr/>
          <a:lstStyle/>
          <a:p>
            <a:fld id="{F4F0F171-230F-42FB-B9F7-A44DF734CF91}" type="datetimeFigureOut">
              <a:rPr lang="en-IN" smtClean="0"/>
              <a:t>19-10-2022</a:t>
            </a:fld>
            <a:endParaRPr lang="en-IN"/>
          </a:p>
        </p:txBody>
      </p:sp>
      <p:sp>
        <p:nvSpPr>
          <p:cNvPr id="5" name="Footer Placeholder 4">
            <a:extLst>
              <a:ext uri="{FF2B5EF4-FFF2-40B4-BE49-F238E27FC236}">
                <a16:creationId xmlns:a16="http://schemas.microsoft.com/office/drawing/2014/main" id="{7F6CF918-E8B7-41FA-94AC-92C29D7A4B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008643-59E7-49DD-AF9E-40B625197AB3}"/>
              </a:ext>
            </a:extLst>
          </p:cNvPr>
          <p:cNvSpPr>
            <a:spLocks noGrp="1"/>
          </p:cNvSpPr>
          <p:nvPr>
            <p:ph type="sldNum" sz="quarter" idx="12"/>
          </p:nvPr>
        </p:nvSpPr>
        <p:spPr/>
        <p:txBody>
          <a:bodyPr/>
          <a:lstStyle/>
          <a:p>
            <a:fld id="{B03828AF-E325-444A-8B4D-81D5542C6A2D}" type="slidenum">
              <a:rPr lang="en-IN" smtClean="0"/>
              <a:t>‹#›</a:t>
            </a:fld>
            <a:endParaRPr lang="en-IN"/>
          </a:p>
        </p:txBody>
      </p:sp>
    </p:spTree>
    <p:extLst>
      <p:ext uri="{BB962C8B-B14F-4D97-AF65-F5344CB8AC3E}">
        <p14:creationId xmlns:p14="http://schemas.microsoft.com/office/powerpoint/2010/main" val="367172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3ABB5-C365-434C-A7D1-135583BF51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AD7A50-49E1-4C48-9DDD-452C003351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C7A761-AD0A-449E-9430-2311DE86D11E}"/>
              </a:ext>
            </a:extLst>
          </p:cNvPr>
          <p:cNvSpPr>
            <a:spLocks noGrp="1"/>
          </p:cNvSpPr>
          <p:nvPr>
            <p:ph type="dt" sz="half" idx="10"/>
          </p:nvPr>
        </p:nvSpPr>
        <p:spPr/>
        <p:txBody>
          <a:bodyPr/>
          <a:lstStyle/>
          <a:p>
            <a:fld id="{F4F0F171-230F-42FB-B9F7-A44DF734CF91}" type="datetimeFigureOut">
              <a:rPr lang="en-IN" smtClean="0"/>
              <a:t>19-10-2022</a:t>
            </a:fld>
            <a:endParaRPr lang="en-IN"/>
          </a:p>
        </p:txBody>
      </p:sp>
      <p:sp>
        <p:nvSpPr>
          <p:cNvPr id="5" name="Footer Placeholder 4">
            <a:extLst>
              <a:ext uri="{FF2B5EF4-FFF2-40B4-BE49-F238E27FC236}">
                <a16:creationId xmlns:a16="http://schemas.microsoft.com/office/drawing/2014/main" id="{BEA5C869-F861-4AEF-B450-25DCD686E6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2E8B0-9E79-4004-968A-B24C41A805FA}"/>
              </a:ext>
            </a:extLst>
          </p:cNvPr>
          <p:cNvSpPr>
            <a:spLocks noGrp="1"/>
          </p:cNvSpPr>
          <p:nvPr>
            <p:ph type="sldNum" sz="quarter" idx="12"/>
          </p:nvPr>
        </p:nvSpPr>
        <p:spPr/>
        <p:txBody>
          <a:bodyPr/>
          <a:lstStyle/>
          <a:p>
            <a:fld id="{B03828AF-E325-444A-8B4D-81D5542C6A2D}" type="slidenum">
              <a:rPr lang="en-IN" smtClean="0"/>
              <a:t>‹#›</a:t>
            </a:fld>
            <a:endParaRPr lang="en-IN"/>
          </a:p>
        </p:txBody>
      </p:sp>
    </p:spTree>
    <p:extLst>
      <p:ext uri="{BB962C8B-B14F-4D97-AF65-F5344CB8AC3E}">
        <p14:creationId xmlns:p14="http://schemas.microsoft.com/office/powerpoint/2010/main" val="303016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2F37-1FEF-4420-A980-988CE97D50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56AE80-8BE1-4F1D-8062-37BEBC91C2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2B4037-3843-458B-AA0B-369E294AD238}"/>
              </a:ext>
            </a:extLst>
          </p:cNvPr>
          <p:cNvSpPr>
            <a:spLocks noGrp="1"/>
          </p:cNvSpPr>
          <p:nvPr>
            <p:ph type="dt" sz="half" idx="10"/>
          </p:nvPr>
        </p:nvSpPr>
        <p:spPr/>
        <p:txBody>
          <a:bodyPr/>
          <a:lstStyle/>
          <a:p>
            <a:fld id="{F4F0F171-230F-42FB-B9F7-A44DF734CF91}" type="datetimeFigureOut">
              <a:rPr lang="en-IN" smtClean="0"/>
              <a:t>19-10-2022</a:t>
            </a:fld>
            <a:endParaRPr lang="en-IN"/>
          </a:p>
        </p:txBody>
      </p:sp>
      <p:sp>
        <p:nvSpPr>
          <p:cNvPr id="5" name="Footer Placeholder 4">
            <a:extLst>
              <a:ext uri="{FF2B5EF4-FFF2-40B4-BE49-F238E27FC236}">
                <a16:creationId xmlns:a16="http://schemas.microsoft.com/office/drawing/2014/main" id="{44C87181-BF88-4345-8215-3114EB12CA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DDD5BB-6291-43DF-826D-8BA5E9FD0905}"/>
              </a:ext>
            </a:extLst>
          </p:cNvPr>
          <p:cNvSpPr>
            <a:spLocks noGrp="1"/>
          </p:cNvSpPr>
          <p:nvPr>
            <p:ph type="sldNum" sz="quarter" idx="12"/>
          </p:nvPr>
        </p:nvSpPr>
        <p:spPr/>
        <p:txBody>
          <a:bodyPr/>
          <a:lstStyle/>
          <a:p>
            <a:fld id="{B03828AF-E325-444A-8B4D-81D5542C6A2D}" type="slidenum">
              <a:rPr lang="en-IN" smtClean="0"/>
              <a:t>‹#›</a:t>
            </a:fld>
            <a:endParaRPr lang="en-IN"/>
          </a:p>
        </p:txBody>
      </p:sp>
    </p:spTree>
    <p:extLst>
      <p:ext uri="{BB962C8B-B14F-4D97-AF65-F5344CB8AC3E}">
        <p14:creationId xmlns:p14="http://schemas.microsoft.com/office/powerpoint/2010/main" val="1494825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3159-D9C1-4E3E-AA79-95E7A55B8C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F0DE6B-3E5E-4C24-AAC6-F2C23DCB6D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64EEF5-162E-4739-B071-8BDEFE0CE103}"/>
              </a:ext>
            </a:extLst>
          </p:cNvPr>
          <p:cNvSpPr>
            <a:spLocks noGrp="1"/>
          </p:cNvSpPr>
          <p:nvPr>
            <p:ph type="dt" sz="half" idx="10"/>
          </p:nvPr>
        </p:nvSpPr>
        <p:spPr/>
        <p:txBody>
          <a:bodyPr/>
          <a:lstStyle/>
          <a:p>
            <a:fld id="{F4F0F171-230F-42FB-B9F7-A44DF734CF91}" type="datetimeFigureOut">
              <a:rPr lang="en-IN" smtClean="0"/>
              <a:t>19-10-2022</a:t>
            </a:fld>
            <a:endParaRPr lang="en-IN"/>
          </a:p>
        </p:txBody>
      </p:sp>
      <p:sp>
        <p:nvSpPr>
          <p:cNvPr id="5" name="Footer Placeholder 4">
            <a:extLst>
              <a:ext uri="{FF2B5EF4-FFF2-40B4-BE49-F238E27FC236}">
                <a16:creationId xmlns:a16="http://schemas.microsoft.com/office/drawing/2014/main" id="{282D3567-AB35-4526-8BC3-E5CAF7E60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291D56-B354-4265-91D2-3E2259622648}"/>
              </a:ext>
            </a:extLst>
          </p:cNvPr>
          <p:cNvSpPr>
            <a:spLocks noGrp="1"/>
          </p:cNvSpPr>
          <p:nvPr>
            <p:ph type="sldNum" sz="quarter" idx="12"/>
          </p:nvPr>
        </p:nvSpPr>
        <p:spPr/>
        <p:txBody>
          <a:bodyPr/>
          <a:lstStyle/>
          <a:p>
            <a:fld id="{B03828AF-E325-444A-8B4D-81D5542C6A2D}" type="slidenum">
              <a:rPr lang="en-IN" smtClean="0"/>
              <a:t>‹#›</a:t>
            </a:fld>
            <a:endParaRPr lang="en-IN"/>
          </a:p>
        </p:txBody>
      </p:sp>
    </p:spTree>
    <p:extLst>
      <p:ext uri="{BB962C8B-B14F-4D97-AF65-F5344CB8AC3E}">
        <p14:creationId xmlns:p14="http://schemas.microsoft.com/office/powerpoint/2010/main" val="330990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27D4-95C1-4FD0-B97C-0EE5158A78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8F9C50-54A8-464B-94D8-E11017F1EB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DB139E-D034-4E97-BA0A-7CC2F62DAE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5E8905-30E0-4DF9-AB68-DA1CC0F2E6C3}"/>
              </a:ext>
            </a:extLst>
          </p:cNvPr>
          <p:cNvSpPr>
            <a:spLocks noGrp="1"/>
          </p:cNvSpPr>
          <p:nvPr>
            <p:ph type="dt" sz="half" idx="10"/>
          </p:nvPr>
        </p:nvSpPr>
        <p:spPr/>
        <p:txBody>
          <a:bodyPr/>
          <a:lstStyle/>
          <a:p>
            <a:fld id="{F4F0F171-230F-42FB-B9F7-A44DF734CF91}" type="datetimeFigureOut">
              <a:rPr lang="en-IN" smtClean="0"/>
              <a:t>19-10-2022</a:t>
            </a:fld>
            <a:endParaRPr lang="en-IN"/>
          </a:p>
        </p:txBody>
      </p:sp>
      <p:sp>
        <p:nvSpPr>
          <p:cNvPr id="6" name="Footer Placeholder 5">
            <a:extLst>
              <a:ext uri="{FF2B5EF4-FFF2-40B4-BE49-F238E27FC236}">
                <a16:creationId xmlns:a16="http://schemas.microsoft.com/office/drawing/2014/main" id="{B7056F47-538A-43DA-8022-0911B620D3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F4E18A-8DD8-4781-8755-19C62B307E31}"/>
              </a:ext>
            </a:extLst>
          </p:cNvPr>
          <p:cNvSpPr>
            <a:spLocks noGrp="1"/>
          </p:cNvSpPr>
          <p:nvPr>
            <p:ph type="sldNum" sz="quarter" idx="12"/>
          </p:nvPr>
        </p:nvSpPr>
        <p:spPr/>
        <p:txBody>
          <a:bodyPr/>
          <a:lstStyle/>
          <a:p>
            <a:fld id="{B03828AF-E325-444A-8B4D-81D5542C6A2D}" type="slidenum">
              <a:rPr lang="en-IN" smtClean="0"/>
              <a:t>‹#›</a:t>
            </a:fld>
            <a:endParaRPr lang="en-IN"/>
          </a:p>
        </p:txBody>
      </p:sp>
    </p:spTree>
    <p:extLst>
      <p:ext uri="{BB962C8B-B14F-4D97-AF65-F5344CB8AC3E}">
        <p14:creationId xmlns:p14="http://schemas.microsoft.com/office/powerpoint/2010/main" val="26673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E411-B2DE-4113-8E18-0ED6B3C775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5ADD72-9631-4DC5-914D-231E9F452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752CE-23E3-409F-995D-05D74E340A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75648C-0FB5-4912-BE94-D6C73014DA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4E7283-B56D-47D2-A321-B4F11A790A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51C645-1F32-4629-873E-B6B194E1261D}"/>
              </a:ext>
            </a:extLst>
          </p:cNvPr>
          <p:cNvSpPr>
            <a:spLocks noGrp="1"/>
          </p:cNvSpPr>
          <p:nvPr>
            <p:ph type="dt" sz="half" idx="10"/>
          </p:nvPr>
        </p:nvSpPr>
        <p:spPr/>
        <p:txBody>
          <a:bodyPr/>
          <a:lstStyle/>
          <a:p>
            <a:fld id="{F4F0F171-230F-42FB-B9F7-A44DF734CF91}" type="datetimeFigureOut">
              <a:rPr lang="en-IN" smtClean="0"/>
              <a:t>19-10-2022</a:t>
            </a:fld>
            <a:endParaRPr lang="en-IN"/>
          </a:p>
        </p:txBody>
      </p:sp>
      <p:sp>
        <p:nvSpPr>
          <p:cNvPr id="8" name="Footer Placeholder 7">
            <a:extLst>
              <a:ext uri="{FF2B5EF4-FFF2-40B4-BE49-F238E27FC236}">
                <a16:creationId xmlns:a16="http://schemas.microsoft.com/office/drawing/2014/main" id="{CE1D4941-ED41-42C6-8B08-E6589F8CF4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F190A9-1BC8-4CBD-BCE5-FAA36B48EB7D}"/>
              </a:ext>
            </a:extLst>
          </p:cNvPr>
          <p:cNvSpPr>
            <a:spLocks noGrp="1"/>
          </p:cNvSpPr>
          <p:nvPr>
            <p:ph type="sldNum" sz="quarter" idx="12"/>
          </p:nvPr>
        </p:nvSpPr>
        <p:spPr/>
        <p:txBody>
          <a:bodyPr/>
          <a:lstStyle/>
          <a:p>
            <a:fld id="{B03828AF-E325-444A-8B4D-81D5542C6A2D}" type="slidenum">
              <a:rPr lang="en-IN" smtClean="0"/>
              <a:t>‹#›</a:t>
            </a:fld>
            <a:endParaRPr lang="en-IN"/>
          </a:p>
        </p:txBody>
      </p:sp>
    </p:spTree>
    <p:extLst>
      <p:ext uri="{BB962C8B-B14F-4D97-AF65-F5344CB8AC3E}">
        <p14:creationId xmlns:p14="http://schemas.microsoft.com/office/powerpoint/2010/main" val="326362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DF66-3039-4BF0-89D9-1C5F8AA6A0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9E6B21-0A02-46DB-8BBA-26E4EC6D9080}"/>
              </a:ext>
            </a:extLst>
          </p:cNvPr>
          <p:cNvSpPr>
            <a:spLocks noGrp="1"/>
          </p:cNvSpPr>
          <p:nvPr>
            <p:ph type="dt" sz="half" idx="10"/>
          </p:nvPr>
        </p:nvSpPr>
        <p:spPr/>
        <p:txBody>
          <a:bodyPr/>
          <a:lstStyle/>
          <a:p>
            <a:fld id="{F4F0F171-230F-42FB-B9F7-A44DF734CF91}" type="datetimeFigureOut">
              <a:rPr lang="en-IN" smtClean="0"/>
              <a:t>19-10-2022</a:t>
            </a:fld>
            <a:endParaRPr lang="en-IN"/>
          </a:p>
        </p:txBody>
      </p:sp>
      <p:sp>
        <p:nvSpPr>
          <p:cNvPr id="4" name="Footer Placeholder 3">
            <a:extLst>
              <a:ext uri="{FF2B5EF4-FFF2-40B4-BE49-F238E27FC236}">
                <a16:creationId xmlns:a16="http://schemas.microsoft.com/office/drawing/2014/main" id="{F693A64D-343E-440F-B9FE-A0D390A33D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21B6D9-0CE7-42C1-B5E4-9CFDD9B0B757}"/>
              </a:ext>
            </a:extLst>
          </p:cNvPr>
          <p:cNvSpPr>
            <a:spLocks noGrp="1"/>
          </p:cNvSpPr>
          <p:nvPr>
            <p:ph type="sldNum" sz="quarter" idx="12"/>
          </p:nvPr>
        </p:nvSpPr>
        <p:spPr/>
        <p:txBody>
          <a:bodyPr/>
          <a:lstStyle/>
          <a:p>
            <a:fld id="{B03828AF-E325-444A-8B4D-81D5542C6A2D}" type="slidenum">
              <a:rPr lang="en-IN" smtClean="0"/>
              <a:t>‹#›</a:t>
            </a:fld>
            <a:endParaRPr lang="en-IN"/>
          </a:p>
        </p:txBody>
      </p:sp>
    </p:spTree>
    <p:extLst>
      <p:ext uri="{BB962C8B-B14F-4D97-AF65-F5344CB8AC3E}">
        <p14:creationId xmlns:p14="http://schemas.microsoft.com/office/powerpoint/2010/main" val="266665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2F440-4E0A-4A67-B679-AD499299B190}"/>
              </a:ext>
            </a:extLst>
          </p:cNvPr>
          <p:cNvSpPr>
            <a:spLocks noGrp="1"/>
          </p:cNvSpPr>
          <p:nvPr>
            <p:ph type="dt" sz="half" idx="10"/>
          </p:nvPr>
        </p:nvSpPr>
        <p:spPr/>
        <p:txBody>
          <a:bodyPr/>
          <a:lstStyle/>
          <a:p>
            <a:fld id="{F4F0F171-230F-42FB-B9F7-A44DF734CF91}" type="datetimeFigureOut">
              <a:rPr lang="en-IN" smtClean="0"/>
              <a:t>19-10-2022</a:t>
            </a:fld>
            <a:endParaRPr lang="en-IN"/>
          </a:p>
        </p:txBody>
      </p:sp>
      <p:sp>
        <p:nvSpPr>
          <p:cNvPr id="3" name="Footer Placeholder 2">
            <a:extLst>
              <a:ext uri="{FF2B5EF4-FFF2-40B4-BE49-F238E27FC236}">
                <a16:creationId xmlns:a16="http://schemas.microsoft.com/office/drawing/2014/main" id="{99057E6B-2913-4179-8BE3-B22B4B675C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30E2C7-CD94-48A5-A8EC-208497A0AF35}"/>
              </a:ext>
            </a:extLst>
          </p:cNvPr>
          <p:cNvSpPr>
            <a:spLocks noGrp="1"/>
          </p:cNvSpPr>
          <p:nvPr>
            <p:ph type="sldNum" sz="quarter" idx="12"/>
          </p:nvPr>
        </p:nvSpPr>
        <p:spPr/>
        <p:txBody>
          <a:bodyPr/>
          <a:lstStyle/>
          <a:p>
            <a:fld id="{B03828AF-E325-444A-8B4D-81D5542C6A2D}" type="slidenum">
              <a:rPr lang="en-IN" smtClean="0"/>
              <a:t>‹#›</a:t>
            </a:fld>
            <a:endParaRPr lang="en-IN"/>
          </a:p>
        </p:txBody>
      </p:sp>
    </p:spTree>
    <p:extLst>
      <p:ext uri="{BB962C8B-B14F-4D97-AF65-F5344CB8AC3E}">
        <p14:creationId xmlns:p14="http://schemas.microsoft.com/office/powerpoint/2010/main" val="23619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8BBF-CF23-422C-A7E9-AFF09EE74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B143C8-495C-4D44-8D9E-043F5D6BE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D5022A-BECE-4312-ADCC-80247AD42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7B0DE-FEC9-47B1-8874-25DD384B33A9}"/>
              </a:ext>
            </a:extLst>
          </p:cNvPr>
          <p:cNvSpPr>
            <a:spLocks noGrp="1"/>
          </p:cNvSpPr>
          <p:nvPr>
            <p:ph type="dt" sz="half" idx="10"/>
          </p:nvPr>
        </p:nvSpPr>
        <p:spPr/>
        <p:txBody>
          <a:bodyPr/>
          <a:lstStyle/>
          <a:p>
            <a:fld id="{F4F0F171-230F-42FB-B9F7-A44DF734CF91}" type="datetimeFigureOut">
              <a:rPr lang="en-IN" smtClean="0"/>
              <a:t>19-10-2022</a:t>
            </a:fld>
            <a:endParaRPr lang="en-IN"/>
          </a:p>
        </p:txBody>
      </p:sp>
      <p:sp>
        <p:nvSpPr>
          <p:cNvPr id="6" name="Footer Placeholder 5">
            <a:extLst>
              <a:ext uri="{FF2B5EF4-FFF2-40B4-BE49-F238E27FC236}">
                <a16:creationId xmlns:a16="http://schemas.microsoft.com/office/drawing/2014/main" id="{C9B032C6-72B7-43C8-9443-B6ECAFE4E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BD811A-6C21-4E44-93B4-A94AD571B796}"/>
              </a:ext>
            </a:extLst>
          </p:cNvPr>
          <p:cNvSpPr>
            <a:spLocks noGrp="1"/>
          </p:cNvSpPr>
          <p:nvPr>
            <p:ph type="sldNum" sz="quarter" idx="12"/>
          </p:nvPr>
        </p:nvSpPr>
        <p:spPr/>
        <p:txBody>
          <a:bodyPr/>
          <a:lstStyle/>
          <a:p>
            <a:fld id="{B03828AF-E325-444A-8B4D-81D5542C6A2D}" type="slidenum">
              <a:rPr lang="en-IN" smtClean="0"/>
              <a:t>‹#›</a:t>
            </a:fld>
            <a:endParaRPr lang="en-IN"/>
          </a:p>
        </p:txBody>
      </p:sp>
    </p:spTree>
    <p:extLst>
      <p:ext uri="{BB962C8B-B14F-4D97-AF65-F5344CB8AC3E}">
        <p14:creationId xmlns:p14="http://schemas.microsoft.com/office/powerpoint/2010/main" val="85566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D22E7-70DD-411D-8EB5-C745A27D9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20B3E7-61BF-4D37-A8EC-9D5640936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304582-0A07-4DF7-ADE2-8D373ABAC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25F1F7-6EA4-4BF7-8AC1-95E50A895B16}"/>
              </a:ext>
            </a:extLst>
          </p:cNvPr>
          <p:cNvSpPr>
            <a:spLocks noGrp="1"/>
          </p:cNvSpPr>
          <p:nvPr>
            <p:ph type="dt" sz="half" idx="10"/>
          </p:nvPr>
        </p:nvSpPr>
        <p:spPr/>
        <p:txBody>
          <a:bodyPr/>
          <a:lstStyle/>
          <a:p>
            <a:fld id="{F4F0F171-230F-42FB-B9F7-A44DF734CF91}" type="datetimeFigureOut">
              <a:rPr lang="en-IN" smtClean="0"/>
              <a:t>19-10-2022</a:t>
            </a:fld>
            <a:endParaRPr lang="en-IN"/>
          </a:p>
        </p:txBody>
      </p:sp>
      <p:sp>
        <p:nvSpPr>
          <p:cNvPr id="6" name="Footer Placeholder 5">
            <a:extLst>
              <a:ext uri="{FF2B5EF4-FFF2-40B4-BE49-F238E27FC236}">
                <a16:creationId xmlns:a16="http://schemas.microsoft.com/office/drawing/2014/main" id="{1D6B64C8-3343-4E3C-A0A1-003F6AB7E8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899E02-D437-4E63-AC13-1FDB077031B8}"/>
              </a:ext>
            </a:extLst>
          </p:cNvPr>
          <p:cNvSpPr>
            <a:spLocks noGrp="1"/>
          </p:cNvSpPr>
          <p:nvPr>
            <p:ph type="sldNum" sz="quarter" idx="12"/>
          </p:nvPr>
        </p:nvSpPr>
        <p:spPr/>
        <p:txBody>
          <a:bodyPr/>
          <a:lstStyle/>
          <a:p>
            <a:fld id="{B03828AF-E325-444A-8B4D-81D5542C6A2D}" type="slidenum">
              <a:rPr lang="en-IN" smtClean="0"/>
              <a:t>‹#›</a:t>
            </a:fld>
            <a:endParaRPr lang="en-IN"/>
          </a:p>
        </p:txBody>
      </p:sp>
    </p:spTree>
    <p:extLst>
      <p:ext uri="{BB962C8B-B14F-4D97-AF65-F5344CB8AC3E}">
        <p14:creationId xmlns:p14="http://schemas.microsoft.com/office/powerpoint/2010/main" val="305354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672A3-15C8-4BC5-9A4A-97B477222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27A84C-4299-495F-ABAC-7E81FA02D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80161E-F87A-4365-82D5-68BB89CFF6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0F171-230F-42FB-B9F7-A44DF734CF91}" type="datetimeFigureOut">
              <a:rPr lang="en-IN" smtClean="0"/>
              <a:t>19-10-2022</a:t>
            </a:fld>
            <a:endParaRPr lang="en-IN"/>
          </a:p>
        </p:txBody>
      </p:sp>
      <p:sp>
        <p:nvSpPr>
          <p:cNvPr id="5" name="Footer Placeholder 4">
            <a:extLst>
              <a:ext uri="{FF2B5EF4-FFF2-40B4-BE49-F238E27FC236}">
                <a16:creationId xmlns:a16="http://schemas.microsoft.com/office/drawing/2014/main" id="{63B79C73-5920-40F4-B472-28055F821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AF17E3-EAEB-4350-B94B-614FFDBDFF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3828AF-E325-444A-8B4D-81D5542C6A2D}" type="slidenum">
              <a:rPr lang="en-IN" smtClean="0"/>
              <a:t>‹#›</a:t>
            </a:fld>
            <a:endParaRPr lang="en-IN"/>
          </a:p>
        </p:txBody>
      </p:sp>
    </p:spTree>
    <p:extLst>
      <p:ext uri="{BB962C8B-B14F-4D97-AF65-F5344CB8AC3E}">
        <p14:creationId xmlns:p14="http://schemas.microsoft.com/office/powerpoint/2010/main" val="15830774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jpg"/><Relationship Id="rId7"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2971" y="404665"/>
            <a:ext cx="8585476" cy="3354765"/>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    Department of Computer Science and Engineering</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VIGNAN’S LARA INSTITUTE OF TECHNOLOGY &amp; SCIENCE</a:t>
            </a: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Project Review </a:t>
            </a:r>
            <a:br>
              <a:rPr lang="en-IN" sz="20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on</a:t>
            </a:r>
          </a:p>
          <a:p>
            <a:pPr algn="ctr"/>
            <a:endParaRPr lang="en-IN" sz="20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Prediction of </a:t>
            </a: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a:t>
            </a:r>
            <a:r>
              <a:rPr lang="en-IN" sz="2400" b="1" i="0" dirty="0">
                <a:solidFill>
                  <a:srgbClr val="FF0000"/>
                </a:solidFill>
                <a:effectLst/>
                <a:latin typeface="Times New Roman" panose="02020603050405020304" pitchFamily="18" charset="0"/>
                <a:cs typeface="Times New Roman" panose="02020603050405020304" pitchFamily="18" charset="0"/>
              </a:rPr>
              <a:t>ileage</a:t>
            </a:r>
            <a:r>
              <a:rPr lang="en-IN" sz="2400" b="1" i="0" dirty="0">
                <a:solidFill>
                  <a:srgbClr val="202124"/>
                </a:solidFill>
                <a:effectLst/>
                <a:latin typeface="Times New Roman" panose="02020603050405020304" pitchFamily="18" charset="0"/>
                <a:cs typeface="Times New Roman" panose="02020603050405020304" pitchFamily="18" charset="0"/>
              </a:rPr>
              <a:t> </a:t>
            </a:r>
            <a:r>
              <a:rPr lang="en-IN"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Per Gallon </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 ML and using </a:t>
            </a:r>
          </a:p>
          <a:p>
            <a:pPr algn="ctr"/>
            <a:r>
              <a:rPr lang="en-IN"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User Interface</a:t>
            </a:r>
            <a:endPar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a:p>
            <a:pPr algn="ctr"/>
            <a:endParaRPr lang="en-IN" sz="2000" b="1" dirty="0">
              <a:latin typeface="Times New Roman" panose="02020603050405020304" pitchFamily="18" charset="0"/>
              <a:cs typeface="Times New Roman" panose="02020603050405020304" pitchFamily="18" charset="0"/>
            </a:endParaRPr>
          </a:p>
        </p:txBody>
      </p:sp>
      <p:pic>
        <p:nvPicPr>
          <p:cNvPr id="5" name="Picture 4" descr="logo.png"/>
          <p:cNvPicPr>
            <a:picLocks noChangeAspect="1"/>
          </p:cNvPicPr>
          <p:nvPr/>
        </p:nvPicPr>
        <p:blipFill>
          <a:blip r:embed="rId2" cstate="print"/>
          <a:stretch>
            <a:fillRect/>
          </a:stretch>
        </p:blipFill>
        <p:spPr>
          <a:xfrm>
            <a:off x="1343472" y="303046"/>
            <a:ext cx="928695" cy="857256"/>
          </a:xfrm>
          <a:prstGeom prst="rect">
            <a:avLst/>
          </a:prstGeom>
        </p:spPr>
      </p:pic>
      <p:sp>
        <p:nvSpPr>
          <p:cNvPr id="6" name="Rectangle 5"/>
          <p:cNvSpPr/>
          <p:nvPr/>
        </p:nvSpPr>
        <p:spPr>
          <a:xfrm>
            <a:off x="1343472" y="3861049"/>
            <a:ext cx="4572000" cy="1631216"/>
          </a:xfrm>
          <a:prstGeom prst="rect">
            <a:avLst/>
          </a:prstGeom>
        </p:spPr>
        <p:txBody>
          <a:bodyPr>
            <a:spAutoFit/>
          </a:bodyPr>
          <a:lstStyle/>
          <a:p>
            <a:pPr algn="just"/>
            <a:r>
              <a:rPr lang="en-US" sz="2000" dirty="0">
                <a:latin typeface="Times New Roman" panose="02020603050405020304" pitchFamily="18" charset="0"/>
                <a:cs typeface="Times New Roman" panose="02020603050405020304" pitchFamily="18" charset="0"/>
              </a:rPr>
              <a:t>Under The Esteemed Guidance of</a:t>
            </a:r>
          </a:p>
          <a:p>
            <a:pPr algn="just"/>
            <a:r>
              <a:rPr lang="en-US" altLang="en-IN" sz="2000" b="1" dirty="0">
                <a:solidFill>
                  <a:schemeClr val="tx1">
                    <a:lumMod val="95000"/>
                    <a:lumOff val="5000"/>
                  </a:schemeClr>
                </a:solidFill>
                <a:latin typeface="Times New Roman" panose="02020603050405020304" pitchFamily="18" charset="0"/>
                <a:cs typeface="Times New Roman" panose="02020603050405020304" pitchFamily="18" charset="0"/>
              </a:rPr>
              <a:t>D</a:t>
            </a: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r. </a:t>
            </a:r>
            <a:r>
              <a:rPr lang="en-US" altLang="en-IN" sz="2000" b="1" dirty="0">
                <a:solidFill>
                  <a:schemeClr val="tx1">
                    <a:lumMod val="95000"/>
                    <a:lumOff val="5000"/>
                  </a:schemeClr>
                </a:solidFill>
                <a:latin typeface="Times New Roman" panose="02020603050405020304" pitchFamily="18" charset="0"/>
                <a:cs typeface="Times New Roman" panose="02020603050405020304" pitchFamily="18" charset="0"/>
              </a:rPr>
              <a:t>K.Venkateswara Rao,</a:t>
            </a: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b="1" dirty="0" err="1">
                <a:solidFill>
                  <a:schemeClr val="tx1">
                    <a:lumMod val="95000"/>
                    <a:lumOff val="5000"/>
                  </a:schemeClr>
                </a:solidFill>
                <a:latin typeface="Times New Roman" panose="02020603050405020304" pitchFamily="18" charset="0"/>
                <a:cs typeface="Times New Roman" panose="02020603050405020304" pitchFamily="18" charset="0"/>
              </a:rPr>
              <a:t>Ph.D</a:t>
            </a: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Professor &amp; HOD</a:t>
            </a:r>
          </a:p>
          <a:p>
            <a:pPr algn="just"/>
            <a:r>
              <a:rPr lang="en-US" sz="2000" dirty="0">
                <a:latin typeface="Times New Roman" panose="02020603050405020304" pitchFamily="18" charset="0"/>
                <a:cs typeface="Times New Roman" panose="02020603050405020304" pitchFamily="18" charset="0"/>
              </a:rPr>
              <a:t>Department of CSE</a:t>
            </a:r>
          </a:p>
          <a:p>
            <a:pPr algn="ct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6172200" y="3861048"/>
            <a:ext cx="4343400" cy="1938020"/>
          </a:xfrm>
          <a:prstGeom prst="rect">
            <a:avLst/>
          </a:prstGeom>
        </p:spPr>
        <p:txBody>
          <a:bodyPr wrap="square">
            <a:spAutoFit/>
          </a:bodyPr>
          <a:lstStyle/>
          <a:p>
            <a:pPr algn="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Presented By </a:t>
            </a:r>
          </a:p>
          <a:p>
            <a:pPr algn="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Batch No: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C1</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S.Bharathi</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(18FE1A05</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D5</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Sk.Nasreen</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dirty="0" err="1">
                <a:solidFill>
                  <a:schemeClr val="tx1">
                    <a:lumMod val="95000"/>
                    <a:lumOff val="5000"/>
                  </a:schemeClr>
                </a:solidFill>
                <a:latin typeface="Times New Roman" panose="02020603050405020304" pitchFamily="18" charset="0"/>
                <a:cs typeface="Times New Roman" panose="02020603050405020304" pitchFamily="18" charset="0"/>
              </a:rPr>
              <a:t>Sulthana</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(18FE1A05D0)</a:t>
            </a:r>
          </a:p>
          <a:p>
            <a:pPr algn="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S.Bhargavi</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(18FE1A05</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D7</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Sri Venkata </a:t>
            </a: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Avinash</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T</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(18FE1A05</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E8</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IN" sz="2000" dirty="0"/>
          </a:p>
        </p:txBody>
      </p:sp>
      <p:sp>
        <p:nvSpPr>
          <p:cNvPr id="9" name="Slide Number Placeholder 8"/>
          <p:cNvSpPr>
            <a:spLocks noGrp="1"/>
          </p:cNvSpPr>
          <p:nvPr>
            <p:ph type="sldNum" sz="quarter" idx="12"/>
          </p:nvPr>
        </p:nvSpPr>
        <p:spPr>
          <a:xfrm>
            <a:off x="7998780" y="6492876"/>
            <a:ext cx="2077375" cy="365125"/>
          </a:xfrm>
        </p:spPr>
        <p:txBody>
          <a:bodyPr/>
          <a:lstStyle/>
          <a:p>
            <a:fld id="{43639954-FBA3-4940-A796-04B4D69CDF21}" type="slidenum">
              <a:rPr lang="en-IN" smtClean="0"/>
              <a:t>1</a:t>
            </a:fld>
            <a:endParaRPr lang="en-IN" dirty="0"/>
          </a:p>
        </p:txBody>
      </p:sp>
      <p:sp>
        <p:nvSpPr>
          <p:cNvPr id="12" name="Rectangle 11">
            <a:extLst>
              <a:ext uri="{FF2B5EF4-FFF2-40B4-BE49-F238E27FC236}">
                <a16:creationId xmlns:a16="http://schemas.microsoft.com/office/drawing/2014/main" id="{3799AF90-FBB4-46A9-8D96-EA57D5CBD8F3}"/>
              </a:ext>
            </a:extLst>
          </p:cNvPr>
          <p:cNvSpPr/>
          <p:nvPr/>
        </p:nvSpPr>
        <p:spPr>
          <a:xfrm>
            <a:off x="0" y="6453335"/>
            <a:ext cx="12192000" cy="40466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3" name="Footer Placeholder 12">
            <a:extLst>
              <a:ext uri="{FF2B5EF4-FFF2-40B4-BE49-F238E27FC236}">
                <a16:creationId xmlns:a16="http://schemas.microsoft.com/office/drawing/2014/main" id="{5A1BD66E-156D-43E2-9DB1-642B981CDFC8}"/>
              </a:ext>
            </a:extLst>
          </p:cNvPr>
          <p:cNvSpPr>
            <a:spLocks noGrp="1"/>
          </p:cNvSpPr>
          <p:nvPr>
            <p:ph type="ftr" sz="quarter" idx="11"/>
          </p:nvPr>
        </p:nvSpPr>
        <p:spPr>
          <a:xfrm>
            <a:off x="2947386" y="6500835"/>
            <a:ext cx="5832630" cy="372546"/>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14" name="Date Placeholder 7">
            <a:extLst>
              <a:ext uri="{FF2B5EF4-FFF2-40B4-BE49-F238E27FC236}">
                <a16:creationId xmlns:a16="http://schemas.microsoft.com/office/drawing/2014/main" id="{FBE0DA6A-5969-4299-ACA8-FF5358B2CBFF}"/>
              </a:ext>
            </a:extLst>
          </p:cNvPr>
          <p:cNvSpPr>
            <a:spLocks noGrp="1"/>
          </p:cNvSpPr>
          <p:nvPr>
            <p:ph type="dt" sz="half" idx="10"/>
          </p:nvPr>
        </p:nvSpPr>
        <p:spPr>
          <a:xfrm>
            <a:off x="1677880" y="6572273"/>
            <a:ext cx="2122564" cy="292079"/>
          </a:xfrm>
        </p:spPr>
        <p:txBody>
          <a:bodyPr/>
          <a:lstStyle/>
          <a:p>
            <a:r>
              <a:rPr lang="en-IN" sz="1800" b="1" dirty="0">
                <a:solidFill>
                  <a:schemeClr val="bg1"/>
                </a:solidFill>
              </a:rPr>
              <a:t>22/06/2022</a:t>
            </a:r>
          </a:p>
        </p:txBody>
      </p:sp>
      <p:sp>
        <p:nvSpPr>
          <p:cNvPr id="15" name="Slide Number Placeholder 8">
            <a:extLst>
              <a:ext uri="{FF2B5EF4-FFF2-40B4-BE49-F238E27FC236}">
                <a16:creationId xmlns:a16="http://schemas.microsoft.com/office/drawing/2014/main" id="{E3E8D92B-1C73-4ED1-B77F-B898AC35912B}"/>
              </a:ext>
            </a:extLst>
          </p:cNvPr>
          <p:cNvSpPr txBox="1">
            <a:spLocks/>
          </p:cNvSpPr>
          <p:nvPr/>
        </p:nvSpPr>
        <p:spPr>
          <a:xfrm>
            <a:off x="8248680" y="650083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bg1"/>
                </a:solidFill>
              </a:rPr>
              <a:t>1</a:t>
            </a:r>
            <a:endParaRPr lang="en-IN" sz="1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latin typeface="Times New Roman" panose="02020603050405020304" pitchFamily="18" charset="0"/>
              <a:cs typeface="Times New Roman" panose="02020603050405020304" pitchFamily="18" charset="0"/>
            </a:endParaRPr>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pPr algn="just"/>
            <a:r>
              <a:rPr lang="en-US" sz="3600" b="1" dirty="0">
                <a:solidFill>
                  <a:schemeClr val="bg1"/>
                </a:solidFill>
                <a:latin typeface="Times New Roman" panose="02020603050405020304" pitchFamily="18" charset="0"/>
                <a:cs typeface="Times New Roman" panose="02020603050405020304" pitchFamily="18" charset="0"/>
              </a:rPr>
              <a:t>                                          EXISTING SYSTEM</a:t>
            </a:r>
          </a:p>
        </p:txBody>
      </p:sp>
      <p:sp>
        <p:nvSpPr>
          <p:cNvPr id="8" name="Date Placeholder 7"/>
          <p:cNvSpPr>
            <a:spLocks noGrp="1"/>
          </p:cNvSpPr>
          <p:nvPr>
            <p:ph type="dt" sz="half" idx="10"/>
          </p:nvPr>
        </p:nvSpPr>
        <p:spPr>
          <a:xfrm>
            <a:off x="1020932" y="6560598"/>
            <a:ext cx="2560468" cy="160877"/>
          </a:xfrm>
        </p:spPr>
        <p:txBody>
          <a:bodyPr/>
          <a:lstStyle/>
          <a:p>
            <a:pPr algn="just"/>
            <a:r>
              <a:rPr lang="en-IN" sz="1800" b="1" dirty="0">
                <a:solidFill>
                  <a:schemeClr val="bg1"/>
                </a:solidFill>
                <a:latin typeface="Times New Roman" panose="02020603050405020304" pitchFamily="18" charset="0"/>
                <a:cs typeface="Times New Roman" panose="02020603050405020304" pitchFamily="18" charset="0"/>
              </a:rPr>
              <a:t>22/06/2022</a:t>
            </a:r>
          </a:p>
        </p:txBody>
      </p:sp>
      <p:sp>
        <p:nvSpPr>
          <p:cNvPr id="13" name="Footer Placeholder 12"/>
          <p:cNvSpPr>
            <a:spLocks noGrp="1"/>
          </p:cNvSpPr>
          <p:nvPr>
            <p:ph type="ftr" sz="quarter" idx="11"/>
          </p:nvPr>
        </p:nvSpPr>
        <p:spPr>
          <a:xfrm>
            <a:off x="3760685" y="6356006"/>
            <a:ext cx="5679142" cy="577110"/>
          </a:xfrm>
        </p:spPr>
        <p:txBody>
          <a:bodyPr/>
          <a:lstStyle/>
          <a:p>
            <a:pPr algn="just"/>
            <a:r>
              <a:rPr lang="en-US" sz="1800" b="1" dirty="0">
                <a:solidFill>
                  <a:schemeClr val="bg1"/>
                </a:solidFill>
                <a:latin typeface="Times New Roman" panose="02020603050405020304" pitchFamily="18" charset="0"/>
                <a:cs typeface="Times New Roman" panose="02020603050405020304" pitchFamily="18" charset="0"/>
              </a:rPr>
              <a:t>Department of Computer Science and Engineering</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8833282" y="6492875"/>
            <a:ext cx="2520518" cy="228600"/>
          </a:xfrm>
        </p:spPr>
        <p:txBody>
          <a:bodyPr/>
          <a:lstStyle/>
          <a:p>
            <a:pPr algn="just"/>
            <a:fld id="{43639954-FBA3-4940-A796-04B4D69CDF21}" type="slidenum">
              <a:rPr lang="en-IN" sz="1800" b="1">
                <a:solidFill>
                  <a:schemeClr val="bg1"/>
                </a:solidFill>
                <a:latin typeface="Times New Roman" panose="02020603050405020304" pitchFamily="18" charset="0"/>
                <a:cs typeface="Times New Roman" panose="02020603050405020304" pitchFamily="18" charset="0"/>
              </a:rPr>
              <a:pPr algn="just"/>
              <a:t>10</a:t>
            </a:fld>
            <a:endParaRPr lang="en-IN" sz="1800" b="1"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2" name="Rectangle 1">
            <a:extLst>
              <a:ext uri="{FF2B5EF4-FFF2-40B4-BE49-F238E27FC236}">
                <a16:creationId xmlns:a16="http://schemas.microsoft.com/office/drawing/2014/main" id="{9CD63DE5-60C9-490E-92E9-02761AE2C388}"/>
              </a:ext>
            </a:extLst>
          </p:cNvPr>
          <p:cNvSpPr/>
          <p:nvPr/>
        </p:nvSpPr>
        <p:spPr>
          <a:xfrm>
            <a:off x="618538" y="1603119"/>
            <a:ext cx="3491771" cy="609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latin typeface="Times New Roman" panose="02020603050405020304" pitchFamily="18" charset="0"/>
                <a:cs typeface="Times New Roman" panose="02020603050405020304" pitchFamily="18" charset="0"/>
              </a:rPr>
              <a:t>Preparation of database of HDV specifications through surveys</a:t>
            </a:r>
          </a:p>
        </p:txBody>
      </p:sp>
      <p:cxnSp>
        <p:nvCxnSpPr>
          <p:cNvPr id="11" name="Straight Arrow Connector 10">
            <a:extLst>
              <a:ext uri="{FF2B5EF4-FFF2-40B4-BE49-F238E27FC236}">
                <a16:creationId xmlns:a16="http://schemas.microsoft.com/office/drawing/2014/main" id="{71690592-A778-4181-A18F-F3795FD6583C}"/>
              </a:ext>
            </a:extLst>
          </p:cNvPr>
          <p:cNvCxnSpPr>
            <a:cxnSpLocks/>
            <a:stCxn id="2" idx="2"/>
          </p:cNvCxnSpPr>
          <p:nvPr/>
        </p:nvCxnSpPr>
        <p:spPr>
          <a:xfrm>
            <a:off x="2364424" y="2212658"/>
            <a:ext cx="8" cy="36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228101C-3869-46A3-A2D0-2AFE3B88B3AD}"/>
              </a:ext>
            </a:extLst>
          </p:cNvPr>
          <p:cNvSpPr/>
          <p:nvPr/>
        </p:nvSpPr>
        <p:spPr>
          <a:xfrm>
            <a:off x="618538" y="2570102"/>
            <a:ext cx="3572445" cy="74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latin typeface="Times New Roman" panose="02020603050405020304" pitchFamily="18" charset="0"/>
                <a:cs typeface="Times New Roman" panose="02020603050405020304" pitchFamily="18" charset="0"/>
              </a:rPr>
              <a:t>Calculation of fuel economy for HDV models of different category, using the proposed model</a:t>
            </a:r>
          </a:p>
        </p:txBody>
      </p:sp>
      <p:cxnSp>
        <p:nvCxnSpPr>
          <p:cNvPr id="17" name="Straight Arrow Connector 16">
            <a:extLst>
              <a:ext uri="{FF2B5EF4-FFF2-40B4-BE49-F238E27FC236}">
                <a16:creationId xmlns:a16="http://schemas.microsoft.com/office/drawing/2014/main" id="{ABB586B9-1921-4FBF-87FC-92999A872E98}"/>
              </a:ext>
            </a:extLst>
          </p:cNvPr>
          <p:cNvCxnSpPr>
            <a:cxnSpLocks/>
          </p:cNvCxnSpPr>
          <p:nvPr/>
        </p:nvCxnSpPr>
        <p:spPr>
          <a:xfrm>
            <a:off x="2404759" y="3276822"/>
            <a:ext cx="0" cy="360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3AD8303-DBFD-4876-A6F5-AF221539ED12}"/>
              </a:ext>
            </a:extLst>
          </p:cNvPr>
          <p:cNvSpPr/>
          <p:nvPr/>
        </p:nvSpPr>
        <p:spPr>
          <a:xfrm>
            <a:off x="618538" y="3637093"/>
            <a:ext cx="3572443" cy="522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latin typeface="Times New Roman" panose="02020603050405020304" pitchFamily="18" charset="0"/>
                <a:cs typeface="Times New Roman" panose="02020603050405020304" pitchFamily="18" charset="0"/>
              </a:rPr>
              <a:t>Validation of the proposed model</a:t>
            </a:r>
          </a:p>
        </p:txBody>
      </p:sp>
      <p:cxnSp>
        <p:nvCxnSpPr>
          <p:cNvPr id="22" name="Straight Arrow Connector 21">
            <a:extLst>
              <a:ext uri="{FF2B5EF4-FFF2-40B4-BE49-F238E27FC236}">
                <a16:creationId xmlns:a16="http://schemas.microsoft.com/office/drawing/2014/main" id="{9C67D7B9-BCBF-481D-A060-A9026ACD0573}"/>
              </a:ext>
            </a:extLst>
          </p:cNvPr>
          <p:cNvCxnSpPr>
            <a:cxnSpLocks/>
            <a:stCxn id="20" idx="2"/>
          </p:cNvCxnSpPr>
          <p:nvPr/>
        </p:nvCxnSpPr>
        <p:spPr>
          <a:xfrm>
            <a:off x="2404760" y="4159110"/>
            <a:ext cx="0" cy="360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D7982C6-2BBF-4409-A69E-9ABD1F353E1C}"/>
              </a:ext>
            </a:extLst>
          </p:cNvPr>
          <p:cNvSpPr/>
          <p:nvPr/>
        </p:nvSpPr>
        <p:spPr>
          <a:xfrm>
            <a:off x="618539" y="4511804"/>
            <a:ext cx="3572442" cy="473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latin typeface="Times New Roman" panose="02020603050405020304" pitchFamily="18" charset="0"/>
                <a:cs typeface="Times New Roman" panose="02020603050405020304" pitchFamily="18" charset="0"/>
              </a:rPr>
              <a:t>Fuel economy calculation for different HDV models in India</a:t>
            </a:r>
          </a:p>
        </p:txBody>
      </p:sp>
      <p:cxnSp>
        <p:nvCxnSpPr>
          <p:cNvPr id="26" name="Straight Arrow Connector 25">
            <a:extLst>
              <a:ext uri="{FF2B5EF4-FFF2-40B4-BE49-F238E27FC236}">
                <a16:creationId xmlns:a16="http://schemas.microsoft.com/office/drawing/2014/main" id="{71ECB432-65E3-4918-888B-8B3B987C217B}"/>
              </a:ext>
            </a:extLst>
          </p:cNvPr>
          <p:cNvCxnSpPr>
            <a:stCxn id="24" idx="2"/>
          </p:cNvCxnSpPr>
          <p:nvPr/>
        </p:nvCxnSpPr>
        <p:spPr>
          <a:xfrm>
            <a:off x="2404760" y="4984817"/>
            <a:ext cx="0" cy="34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1D7C715-0846-4FE8-97D9-C05A1FCB7774}"/>
              </a:ext>
            </a:extLst>
          </p:cNvPr>
          <p:cNvSpPr/>
          <p:nvPr/>
        </p:nvSpPr>
        <p:spPr>
          <a:xfrm>
            <a:off x="546811" y="5330416"/>
            <a:ext cx="3644170" cy="762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latin typeface="Times New Roman" panose="02020603050405020304" pitchFamily="18" charset="0"/>
                <a:cs typeface="Times New Roman" panose="02020603050405020304" pitchFamily="18" charset="0"/>
              </a:rPr>
              <a:t>Comparison with international best practices(technology comparison/ segment –</a:t>
            </a:r>
            <a:r>
              <a:rPr lang="en-IN" dirty="0" err="1">
                <a:latin typeface="Times New Roman" panose="02020603050405020304" pitchFamily="18" charset="0"/>
                <a:cs typeface="Times New Roman" panose="02020603050405020304" pitchFamily="18" charset="0"/>
              </a:rPr>
              <a:t>vise</a:t>
            </a:r>
            <a:r>
              <a:rPr lang="en-IN" dirty="0">
                <a:latin typeface="Times New Roman" panose="02020603050405020304" pitchFamily="18" charset="0"/>
                <a:cs typeface="Times New Roman" panose="02020603050405020304" pitchFamily="18" charset="0"/>
              </a:rPr>
              <a:t> comparison</a:t>
            </a:r>
          </a:p>
        </p:txBody>
      </p:sp>
      <p:pic>
        <p:nvPicPr>
          <p:cNvPr id="7" name="Picture 6">
            <a:extLst>
              <a:ext uri="{FF2B5EF4-FFF2-40B4-BE49-F238E27FC236}">
                <a16:creationId xmlns:a16="http://schemas.microsoft.com/office/drawing/2014/main" id="{A7DD0FA4-F339-485C-8319-3105447A7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1156479"/>
            <a:ext cx="6553200" cy="5153025"/>
          </a:xfrm>
          <a:prstGeom prst="rect">
            <a:avLst/>
          </a:prstGeom>
        </p:spPr>
      </p:pic>
      <p:sp>
        <p:nvSpPr>
          <p:cNvPr id="15" name="TextBox 14">
            <a:extLst>
              <a:ext uri="{FF2B5EF4-FFF2-40B4-BE49-F238E27FC236}">
                <a16:creationId xmlns:a16="http://schemas.microsoft.com/office/drawing/2014/main" id="{5EDBF8C0-4494-4F6A-B08B-6458C52E5FC2}"/>
              </a:ext>
            </a:extLst>
          </p:cNvPr>
          <p:cNvSpPr txBox="1"/>
          <p:nvPr/>
        </p:nvSpPr>
        <p:spPr>
          <a:xfrm>
            <a:off x="5671930" y="792570"/>
            <a:ext cx="3803764" cy="46166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EXISTING MODEL:</a:t>
            </a:r>
            <a:endParaRPr lang="en-IN" sz="2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53E14BA-3381-4299-9F55-97CEF64D77D3}"/>
              </a:ext>
            </a:extLst>
          </p:cNvPr>
          <p:cNvSpPr txBox="1"/>
          <p:nvPr/>
        </p:nvSpPr>
        <p:spPr>
          <a:xfrm>
            <a:off x="747308" y="929095"/>
            <a:ext cx="3008903" cy="46166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METHODOLOGY:</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04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EXISTING SYSTEM</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11</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11" name="Content Placeholder 19">
            <a:extLst>
              <a:ext uri="{FF2B5EF4-FFF2-40B4-BE49-F238E27FC236}">
                <a16:creationId xmlns:a16="http://schemas.microsoft.com/office/drawing/2014/main" id="{584831DF-F491-451F-9329-7EBD838D09FC}"/>
              </a:ext>
            </a:extLst>
          </p:cNvPr>
          <p:cNvSpPr>
            <a:spLocks noGrp="1"/>
          </p:cNvSpPr>
          <p:nvPr>
            <p:ph idx="1"/>
          </p:nvPr>
        </p:nvSpPr>
        <p:spPr>
          <a:xfrm>
            <a:off x="1111624" y="1005396"/>
            <a:ext cx="10111230" cy="4642369"/>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total power required for acceleration P is computed as </a:t>
            </a:r>
          </a:p>
          <a:p>
            <a:pPr marL="0" indent="0" algn="just">
              <a:buNone/>
            </a:pPr>
            <a:r>
              <a:rPr lang="en-US" sz="2200" dirty="0">
                <a:latin typeface="Times New Roman" panose="02020603050405020304" pitchFamily="18" charset="0"/>
                <a:cs typeface="Times New Roman" panose="02020603050405020304" pitchFamily="18" charset="0"/>
              </a:rPr>
              <a:t>                         p = </a:t>
            </a:r>
            <a:r>
              <a:rPr lang="en-US" sz="2200" dirty="0" err="1">
                <a:latin typeface="Times New Roman" panose="02020603050405020304" pitchFamily="18" charset="0"/>
                <a:cs typeface="Times New Roman" panose="02020603050405020304" pitchFamily="18" charset="0"/>
              </a:rPr>
              <a:t>pr+pa+paa</a:t>
            </a:r>
            <a:r>
              <a:rPr lang="en-US" sz="2200" dirty="0">
                <a:latin typeface="Times New Roman" panose="02020603050405020304" pitchFamily="18" charset="0"/>
                <a:cs typeface="Times New Roman" panose="02020603050405020304" pitchFamily="18" charset="0"/>
              </a:rPr>
              <a:t>/1000</a:t>
            </a: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formula for calculating fuel consumption</a:t>
            </a:r>
          </a:p>
          <a:p>
            <a:pPr marL="0" indent="0" algn="just">
              <a:buNone/>
            </a:pP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FC = P </a:t>
            </a:r>
            <a:r>
              <a:rPr lang="el-GR" sz="2200" dirty="0">
                <a:latin typeface="Times New Roman" panose="02020603050405020304" pitchFamily="18" charset="0"/>
                <a:cs typeface="Times New Roman" panose="02020603050405020304" pitchFamily="18" charset="0"/>
              </a:rPr>
              <a:t>η</a:t>
            </a:r>
            <a:r>
              <a:rPr lang="en-IN" sz="2200" dirty="0" err="1">
                <a:latin typeface="Times New Roman" panose="02020603050405020304" pitchFamily="18" charset="0"/>
                <a:cs typeface="Times New Roman" panose="02020603050405020304" pitchFamily="18" charset="0"/>
              </a:rPr>
              <a:t>th</a:t>
            </a:r>
            <a:r>
              <a:rPr lang="en-IN" sz="2200" dirty="0">
                <a:latin typeface="Times New Roman" panose="02020603050405020304" pitchFamily="18" charset="0"/>
                <a:cs typeface="Times New Roman" panose="02020603050405020304" pitchFamily="18" charset="0"/>
              </a:rPr>
              <a:t>*</a:t>
            </a:r>
            <a:r>
              <a:rPr lang="el-GR" sz="2200" dirty="0">
                <a:latin typeface="Times New Roman" panose="02020603050405020304" pitchFamily="18" charset="0"/>
                <a:cs typeface="Times New Roman" panose="02020603050405020304" pitchFamily="18" charset="0"/>
              </a:rPr>
              <a:t>η</a:t>
            </a:r>
            <a:r>
              <a:rPr lang="en-IN" sz="2200" dirty="0">
                <a:latin typeface="Times New Roman" panose="02020603050405020304" pitchFamily="18" charset="0"/>
                <a:cs typeface="Times New Roman" panose="02020603050405020304" pitchFamily="18" charset="0"/>
              </a:rPr>
              <a:t>trans*LHV</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formula for calculating fuel economy</a:t>
            </a:r>
          </a:p>
          <a:p>
            <a:pPr marL="0" indent="0" algn="just">
              <a:buNone/>
            </a:pPr>
            <a:r>
              <a:rPr lang="en-US" sz="2200" dirty="0">
                <a:latin typeface="Times New Roman" panose="02020603050405020304" pitchFamily="18"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FE= total distance covered*</a:t>
            </a:r>
            <a:r>
              <a:rPr lang="el-GR" sz="2200" dirty="0">
                <a:effectLst/>
                <a:latin typeface="Times New Roman" panose="02020603050405020304" pitchFamily="18" charset="0"/>
                <a:ea typeface="Calibri" panose="020F0502020204030204" pitchFamily="34" charset="0"/>
                <a:cs typeface="Times New Roman" panose="02020603050405020304" pitchFamily="18" charset="0"/>
              </a:rPr>
              <a:t>ρ</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disel</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/(FC*100)</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results of the model are validated with the actual test results of fuel efficiency observed for HDVs in India.</a:t>
            </a: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model presents a fuel economy of 2.65km/l for truck and bus.</a:t>
            </a:r>
          </a:p>
        </p:txBody>
      </p:sp>
    </p:spTree>
    <p:extLst>
      <p:ext uri="{BB962C8B-B14F-4D97-AF65-F5344CB8AC3E}">
        <p14:creationId xmlns:p14="http://schemas.microsoft.com/office/powerpoint/2010/main" val="385148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EXISTING SYSTEM</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12</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11" name="TextBox 10">
            <a:extLst>
              <a:ext uri="{FF2B5EF4-FFF2-40B4-BE49-F238E27FC236}">
                <a16:creationId xmlns:a16="http://schemas.microsoft.com/office/drawing/2014/main" id="{59972DE9-0FD8-493A-B01D-37319CDA9B7C}"/>
              </a:ext>
            </a:extLst>
          </p:cNvPr>
          <p:cNvSpPr txBox="1"/>
          <p:nvPr/>
        </p:nvSpPr>
        <p:spPr>
          <a:xfrm>
            <a:off x="373654" y="1264622"/>
            <a:ext cx="11117846" cy="4955203"/>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ADVANTAGES:</a:t>
            </a:r>
          </a:p>
          <a:p>
            <a:pPr algn="just"/>
            <a:endParaRPr lang="en-IN"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We will find the factors effecting the fuel efficiency.</a:t>
            </a: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We can increase the fuel efficiency by 36%.</a:t>
            </a:r>
          </a:p>
          <a:p>
            <a:pPr marL="342900" indent="-342900" algn="just">
              <a:buFont typeface="Wingdings" panose="05000000000000000000" pitchFamily="2" charset="2"/>
              <a:buChar char="ü"/>
            </a:pPr>
            <a:endParaRPr lang="en-IN" sz="22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DISADVANTAGES:</a:t>
            </a:r>
          </a:p>
          <a:p>
            <a:pPr marL="342900" indent="-342900" algn="just">
              <a:buFont typeface="Wingdings" panose="05000000000000000000" pitchFamily="2" charset="2"/>
              <a:buChar char="ü"/>
            </a:pPr>
            <a:endParaRPr lang="en-IN"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The data we collect through survey may not give proper results.</a:t>
            </a: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It is difficult to gather that much amount of data through survey.</a:t>
            </a: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Here we only know the factors effecting the fuel efficiency but doesn’t know how much it will effect.</a:t>
            </a: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This model is only applicable to HDVs to optimize the fuel economy of India.</a:t>
            </a:r>
          </a:p>
          <a:p>
            <a:pPr marL="342900" indent="-342900" algn="just">
              <a:buFont typeface="Wingdings" panose="05000000000000000000" pitchFamily="2" charset="2"/>
              <a:buChar char="ü"/>
            </a:pPr>
            <a:endParaRPr lang="en-IN" sz="2200" b="1"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028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PROPOSED SYSTEM</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13</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11" name="Content Placeholder 19">
            <a:extLst>
              <a:ext uri="{FF2B5EF4-FFF2-40B4-BE49-F238E27FC236}">
                <a16:creationId xmlns:a16="http://schemas.microsoft.com/office/drawing/2014/main" id="{583A3790-8223-4848-B265-20E4F313059A}"/>
              </a:ext>
            </a:extLst>
          </p:cNvPr>
          <p:cNvSpPr>
            <a:spLocks noGrp="1"/>
          </p:cNvSpPr>
          <p:nvPr>
            <p:ph idx="1"/>
          </p:nvPr>
        </p:nvSpPr>
        <p:spPr>
          <a:xfrm>
            <a:off x="1020932" y="813447"/>
            <a:ext cx="9339308" cy="4409338"/>
          </a:xfrm>
        </p:spPr>
        <p:txBody>
          <a:bodyPr>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Our data set contains NINE attributes mpg, cylinders, displacement,  horsepower, weight, acceleration, model of the car, model year, origin.</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model used to calculate cars mpg is:</a:t>
            </a:r>
          </a:p>
          <a:p>
            <a:pPr lvl="3" algn="just"/>
            <a:r>
              <a:rPr lang="en-US" sz="2200" dirty="0">
                <a:latin typeface="Times New Roman" panose="02020603050405020304" pitchFamily="18" charset="0"/>
                <a:cs typeface="Times New Roman" panose="02020603050405020304" pitchFamily="18" charset="0"/>
              </a:rPr>
              <a:t>Comparing </a:t>
            </a:r>
            <a:r>
              <a:rPr lang="en-US" sz="2200"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-using </a:t>
            </a:r>
            <a:r>
              <a:rPr lang="en-US" sz="2200" dirty="0" err="1">
                <a:latin typeface="Times New Roman" panose="02020603050405020304" pitchFamily="18" charset="0"/>
                <a:cs typeface="Times New Roman" panose="02020603050405020304" pitchFamily="18" charset="0"/>
              </a:rPr>
              <a:t>GridSearchCV</a:t>
            </a:r>
            <a:endParaRPr lang="en-US" sz="2200" dirty="0">
              <a:latin typeface="Times New Roman" panose="02020603050405020304" pitchFamily="18" charset="0"/>
              <a:cs typeface="Times New Roman" panose="02020603050405020304" pitchFamily="18" charset="0"/>
            </a:endParaRPr>
          </a:p>
          <a:p>
            <a:pPr lvl="3" algn="just"/>
            <a:r>
              <a:rPr lang="en-US" sz="2200" dirty="0">
                <a:latin typeface="Times New Roman" panose="02020603050405020304" pitchFamily="18" charset="0"/>
                <a:cs typeface="Times New Roman" panose="02020603050405020304" pitchFamily="18" charset="0"/>
              </a:rPr>
              <a:t>Linear Regression</a:t>
            </a:r>
          </a:p>
          <a:p>
            <a:pPr marL="1371600" lvl="3" indent="0" algn="just">
              <a:buNone/>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front-end technologies used for user interface are HTML, CSS </a:t>
            </a: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 technology used for back-end is MYSQL.</a:t>
            </a:r>
          </a:p>
        </p:txBody>
      </p:sp>
    </p:spTree>
    <p:extLst>
      <p:ext uri="{BB962C8B-B14F-4D97-AF65-F5344CB8AC3E}">
        <p14:creationId xmlns:p14="http://schemas.microsoft.com/office/powerpoint/2010/main" val="316207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PROPOSED SYSTEM</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14</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pic>
        <p:nvPicPr>
          <p:cNvPr id="4" name="Picture 3">
            <a:extLst>
              <a:ext uri="{FF2B5EF4-FFF2-40B4-BE49-F238E27FC236}">
                <a16:creationId xmlns:a16="http://schemas.microsoft.com/office/drawing/2014/main" id="{8D839E39-C00B-5689-DACC-CA432268C4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1166" y="964417"/>
            <a:ext cx="7917236" cy="5173240"/>
          </a:xfrm>
          <a:prstGeom prst="rect">
            <a:avLst/>
          </a:prstGeom>
        </p:spPr>
      </p:pic>
    </p:spTree>
    <p:extLst>
      <p:ext uri="{BB962C8B-B14F-4D97-AF65-F5344CB8AC3E}">
        <p14:creationId xmlns:p14="http://schemas.microsoft.com/office/powerpoint/2010/main" val="29871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ARCHITECTURE</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15</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2" name="Rectangle 1">
            <a:extLst>
              <a:ext uri="{FF2B5EF4-FFF2-40B4-BE49-F238E27FC236}">
                <a16:creationId xmlns:a16="http://schemas.microsoft.com/office/drawing/2014/main" id="{F7FF290A-5411-480C-A7BF-843E0010DDF4}"/>
              </a:ext>
            </a:extLst>
          </p:cNvPr>
          <p:cNvSpPr/>
          <p:nvPr/>
        </p:nvSpPr>
        <p:spPr>
          <a:xfrm>
            <a:off x="851647" y="2384612"/>
            <a:ext cx="2781094" cy="15508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2C63870-08E1-4D6E-AC2C-49A052816C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932" y="2653552"/>
            <a:ext cx="645459" cy="457201"/>
          </a:xfrm>
          <a:prstGeom prst="rect">
            <a:avLst/>
          </a:prstGeom>
        </p:spPr>
      </p:pic>
      <p:pic>
        <p:nvPicPr>
          <p:cNvPr id="12" name="Picture 11">
            <a:extLst>
              <a:ext uri="{FF2B5EF4-FFF2-40B4-BE49-F238E27FC236}">
                <a16:creationId xmlns:a16="http://schemas.microsoft.com/office/drawing/2014/main" id="{30B592B0-7FAE-44A6-B8DB-1C2567F037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1469" y="2653552"/>
            <a:ext cx="941450" cy="745724"/>
          </a:xfrm>
          <a:prstGeom prst="rect">
            <a:avLst/>
          </a:prstGeom>
        </p:spPr>
      </p:pic>
      <p:pic>
        <p:nvPicPr>
          <p:cNvPr id="15" name="Picture 14">
            <a:extLst>
              <a:ext uri="{FF2B5EF4-FFF2-40B4-BE49-F238E27FC236}">
                <a16:creationId xmlns:a16="http://schemas.microsoft.com/office/drawing/2014/main" id="{E3B059DD-B61A-4C92-8339-02D4734ECF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0006" y="3272120"/>
            <a:ext cx="747309" cy="475128"/>
          </a:xfrm>
          <a:prstGeom prst="rect">
            <a:avLst/>
          </a:prstGeom>
        </p:spPr>
      </p:pic>
      <p:pic>
        <p:nvPicPr>
          <p:cNvPr id="17" name="Picture 16">
            <a:extLst>
              <a:ext uri="{FF2B5EF4-FFF2-40B4-BE49-F238E27FC236}">
                <a16:creationId xmlns:a16="http://schemas.microsoft.com/office/drawing/2014/main" id="{F8E7458A-1005-4922-86C0-2CBCD4A4BF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4489" y="2456329"/>
            <a:ext cx="645817" cy="654423"/>
          </a:xfrm>
          <a:prstGeom prst="rect">
            <a:avLst/>
          </a:prstGeom>
        </p:spPr>
      </p:pic>
      <p:pic>
        <p:nvPicPr>
          <p:cNvPr id="20" name="Picture 19">
            <a:extLst>
              <a:ext uri="{FF2B5EF4-FFF2-40B4-BE49-F238E27FC236}">
                <a16:creationId xmlns:a16="http://schemas.microsoft.com/office/drawing/2014/main" id="{0D861C80-4ADC-4E71-A3DA-16546F4F58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5940" y="3233054"/>
            <a:ext cx="1066801" cy="577110"/>
          </a:xfrm>
          <a:prstGeom prst="rect">
            <a:avLst/>
          </a:prstGeom>
        </p:spPr>
      </p:pic>
      <p:pic>
        <p:nvPicPr>
          <p:cNvPr id="22" name="Picture 21">
            <a:extLst>
              <a:ext uri="{FF2B5EF4-FFF2-40B4-BE49-F238E27FC236}">
                <a16:creationId xmlns:a16="http://schemas.microsoft.com/office/drawing/2014/main" id="{5AFDCAA9-8415-4165-8520-E63518BABE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2563" y="1590097"/>
            <a:ext cx="4958990" cy="3358422"/>
          </a:xfrm>
          <a:prstGeom prst="rect">
            <a:avLst/>
          </a:prstGeom>
        </p:spPr>
      </p:pic>
      <p:sp>
        <p:nvSpPr>
          <p:cNvPr id="23" name="Flowchart: Magnetic Disk 22">
            <a:extLst>
              <a:ext uri="{FF2B5EF4-FFF2-40B4-BE49-F238E27FC236}">
                <a16:creationId xmlns:a16="http://schemas.microsoft.com/office/drawing/2014/main" id="{A1F08F1A-4064-4B09-B5EF-FEC89808C1A7}"/>
              </a:ext>
            </a:extLst>
          </p:cNvPr>
          <p:cNvSpPr/>
          <p:nvPr/>
        </p:nvSpPr>
        <p:spPr>
          <a:xfrm>
            <a:off x="10913905" y="2516042"/>
            <a:ext cx="1197413" cy="176646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Arrow Connector 24">
            <a:extLst>
              <a:ext uri="{FF2B5EF4-FFF2-40B4-BE49-F238E27FC236}">
                <a16:creationId xmlns:a16="http://schemas.microsoft.com/office/drawing/2014/main" id="{F7557457-0844-4CA0-98AF-0C86BB78C0A7}"/>
              </a:ext>
            </a:extLst>
          </p:cNvPr>
          <p:cNvCxnSpPr>
            <a:cxnSpLocks/>
          </p:cNvCxnSpPr>
          <p:nvPr/>
        </p:nvCxnSpPr>
        <p:spPr>
          <a:xfrm flipV="1">
            <a:off x="3632741" y="3140138"/>
            <a:ext cx="1007905" cy="1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76C4359-EF6B-412E-B3F7-305E9A7C9E0D}"/>
              </a:ext>
            </a:extLst>
          </p:cNvPr>
          <p:cNvCxnSpPr>
            <a:cxnSpLocks/>
            <a:stCxn id="22" idx="3"/>
          </p:cNvCxnSpPr>
          <p:nvPr/>
        </p:nvCxnSpPr>
        <p:spPr>
          <a:xfrm>
            <a:off x="9511553" y="3269308"/>
            <a:ext cx="1402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C6330AB-5DD0-4D32-B8DD-12E045FED40A}"/>
              </a:ext>
            </a:extLst>
          </p:cNvPr>
          <p:cNvSpPr txBox="1"/>
          <p:nvPr/>
        </p:nvSpPr>
        <p:spPr>
          <a:xfrm>
            <a:off x="3737819" y="2741420"/>
            <a:ext cx="780392" cy="369332"/>
          </a:xfrm>
          <a:prstGeom prst="rect">
            <a:avLst/>
          </a:prstGeom>
          <a:noFill/>
        </p:spPr>
        <p:txBody>
          <a:bodyPr wrap="square" rtlCol="0">
            <a:spAutoFit/>
          </a:bodyPr>
          <a:lstStyle/>
          <a:p>
            <a:r>
              <a:rPr lang="en-IN" dirty="0"/>
              <a:t>INPUT</a:t>
            </a:r>
          </a:p>
        </p:txBody>
      </p:sp>
      <p:sp>
        <p:nvSpPr>
          <p:cNvPr id="32" name="TextBox 31">
            <a:extLst>
              <a:ext uri="{FF2B5EF4-FFF2-40B4-BE49-F238E27FC236}">
                <a16:creationId xmlns:a16="http://schemas.microsoft.com/office/drawing/2014/main" id="{E00B1153-027E-4626-9E25-287A40C9EE97}"/>
              </a:ext>
            </a:extLst>
          </p:cNvPr>
          <p:cNvSpPr txBox="1"/>
          <p:nvPr/>
        </p:nvSpPr>
        <p:spPr>
          <a:xfrm>
            <a:off x="9327511" y="2996039"/>
            <a:ext cx="1465995" cy="646331"/>
          </a:xfrm>
          <a:prstGeom prst="rect">
            <a:avLst/>
          </a:prstGeom>
          <a:noFill/>
        </p:spPr>
        <p:txBody>
          <a:bodyPr wrap="square" rtlCol="0">
            <a:spAutoFit/>
          </a:bodyPr>
          <a:lstStyle/>
          <a:p>
            <a:r>
              <a:rPr lang="en-IN" dirty="0"/>
              <a:t>Storing Data in Database </a:t>
            </a:r>
          </a:p>
        </p:txBody>
      </p:sp>
      <p:pic>
        <p:nvPicPr>
          <p:cNvPr id="34" name="Picture 33">
            <a:extLst>
              <a:ext uri="{FF2B5EF4-FFF2-40B4-BE49-F238E27FC236}">
                <a16:creationId xmlns:a16="http://schemas.microsoft.com/office/drawing/2014/main" id="{3A863AE1-51E8-45AD-B806-D50213C45F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44101" y="5584734"/>
            <a:ext cx="1575913" cy="906556"/>
          </a:xfrm>
          <a:prstGeom prst="rect">
            <a:avLst/>
          </a:prstGeom>
        </p:spPr>
      </p:pic>
      <p:cxnSp>
        <p:nvCxnSpPr>
          <p:cNvPr id="36" name="Straight Arrow Connector 35">
            <a:extLst>
              <a:ext uri="{FF2B5EF4-FFF2-40B4-BE49-F238E27FC236}">
                <a16:creationId xmlns:a16="http://schemas.microsoft.com/office/drawing/2014/main" id="{220A2564-18D7-4ADF-9807-C935726318DC}"/>
              </a:ext>
            </a:extLst>
          </p:cNvPr>
          <p:cNvCxnSpPr>
            <a:stCxn id="22" idx="2"/>
            <a:endCxn id="34" idx="0"/>
          </p:cNvCxnSpPr>
          <p:nvPr/>
        </p:nvCxnSpPr>
        <p:spPr>
          <a:xfrm>
            <a:off x="7032058" y="4948519"/>
            <a:ext cx="0" cy="636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24D4463-858D-4FF4-BA88-2EC754FA1A94}"/>
              </a:ext>
            </a:extLst>
          </p:cNvPr>
          <p:cNvSpPr txBox="1"/>
          <p:nvPr/>
        </p:nvSpPr>
        <p:spPr>
          <a:xfrm>
            <a:off x="7113182" y="4966854"/>
            <a:ext cx="1158624" cy="369332"/>
          </a:xfrm>
          <a:prstGeom prst="rect">
            <a:avLst/>
          </a:prstGeom>
          <a:noFill/>
        </p:spPr>
        <p:txBody>
          <a:bodyPr wrap="square" rtlCol="0">
            <a:spAutoFit/>
          </a:bodyPr>
          <a:lstStyle/>
          <a:p>
            <a:r>
              <a:rPr lang="en-IN" dirty="0"/>
              <a:t>Output</a:t>
            </a:r>
          </a:p>
        </p:txBody>
      </p:sp>
      <p:sp>
        <p:nvSpPr>
          <p:cNvPr id="5" name="TextBox 4">
            <a:extLst>
              <a:ext uri="{FF2B5EF4-FFF2-40B4-BE49-F238E27FC236}">
                <a16:creationId xmlns:a16="http://schemas.microsoft.com/office/drawing/2014/main" id="{9962AC7E-CE6E-4C07-ACC1-E32E40A8A1C5}"/>
              </a:ext>
            </a:extLst>
          </p:cNvPr>
          <p:cNvSpPr txBox="1"/>
          <p:nvPr/>
        </p:nvSpPr>
        <p:spPr>
          <a:xfrm>
            <a:off x="7999778" y="5987018"/>
            <a:ext cx="666434" cy="369332"/>
          </a:xfrm>
          <a:prstGeom prst="rect">
            <a:avLst/>
          </a:prstGeom>
          <a:noFill/>
        </p:spPr>
        <p:txBody>
          <a:bodyPr wrap="square" rtlCol="0">
            <a:spAutoFit/>
          </a:bodyPr>
          <a:lstStyle/>
          <a:p>
            <a:r>
              <a:rPr lang="en-IN" dirty="0"/>
              <a:t>MPG</a:t>
            </a:r>
          </a:p>
        </p:txBody>
      </p:sp>
    </p:spTree>
    <p:extLst>
      <p:ext uri="{BB962C8B-B14F-4D97-AF65-F5344CB8AC3E}">
        <p14:creationId xmlns:p14="http://schemas.microsoft.com/office/powerpoint/2010/main" val="137665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Hardware/Software Requirements</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16</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12" name="Content Placeholder 19">
            <a:extLst>
              <a:ext uri="{FF2B5EF4-FFF2-40B4-BE49-F238E27FC236}">
                <a16:creationId xmlns:a16="http://schemas.microsoft.com/office/drawing/2014/main" id="{8B7C5C5D-41F5-4B9D-82F1-48D133D68F3C}"/>
              </a:ext>
            </a:extLst>
          </p:cNvPr>
          <p:cNvSpPr txBox="1">
            <a:spLocks/>
          </p:cNvSpPr>
          <p:nvPr/>
        </p:nvSpPr>
        <p:spPr>
          <a:xfrm>
            <a:off x="747309" y="3043715"/>
            <a:ext cx="10781303" cy="2492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endParaRPr lang="en-US" dirty="0"/>
          </a:p>
        </p:txBody>
      </p:sp>
      <p:sp>
        <p:nvSpPr>
          <p:cNvPr id="15" name="TextBox 14">
            <a:extLst>
              <a:ext uri="{FF2B5EF4-FFF2-40B4-BE49-F238E27FC236}">
                <a16:creationId xmlns:a16="http://schemas.microsoft.com/office/drawing/2014/main" id="{52D98B4F-AD9E-46A3-804A-24E4BEBBCF33}"/>
              </a:ext>
            </a:extLst>
          </p:cNvPr>
          <p:cNvSpPr txBox="1"/>
          <p:nvPr/>
        </p:nvSpPr>
        <p:spPr>
          <a:xfrm>
            <a:off x="528918" y="1156447"/>
            <a:ext cx="11286564" cy="4401205"/>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Hard Requirements</a:t>
            </a:r>
            <a:r>
              <a:rPr lang="en-IN"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b="1" dirty="0">
                <a:latin typeface="Times New Roman" panose="02020603050405020304" pitchFamily="18" charset="0"/>
                <a:cs typeface="Times New Roman" panose="02020603050405020304" pitchFamily="18" charset="0"/>
              </a:rPr>
              <a:t>CPU: </a:t>
            </a:r>
            <a:r>
              <a:rPr lang="en-IN" sz="2200" dirty="0">
                <a:latin typeface="Times New Roman" panose="02020603050405020304" pitchFamily="18" charset="0"/>
                <a:cs typeface="Times New Roman" panose="02020603050405020304" pitchFamily="18" charset="0"/>
              </a:rPr>
              <a:t>Intel i5 processor with minimum 7</a:t>
            </a:r>
            <a:r>
              <a:rPr lang="en-IN" sz="2200" baseline="30000" dirty="0">
                <a:latin typeface="Times New Roman" panose="02020603050405020304" pitchFamily="18" charset="0"/>
                <a:cs typeface="Times New Roman" panose="02020603050405020304" pitchFamily="18" charset="0"/>
              </a:rPr>
              <a:t>th</a:t>
            </a:r>
            <a:r>
              <a:rPr lang="en-IN" sz="2200" dirty="0">
                <a:latin typeface="Times New Roman" panose="02020603050405020304" pitchFamily="18" charset="0"/>
                <a:cs typeface="Times New Roman" panose="02020603050405020304" pitchFamily="18" charset="0"/>
              </a:rPr>
              <a:t> generation.</a:t>
            </a:r>
          </a:p>
          <a:p>
            <a:pPr marL="342900" indent="-342900" algn="just">
              <a:buFont typeface="Wingdings" panose="05000000000000000000" pitchFamily="2" charset="2"/>
              <a:buChar char="ü"/>
            </a:pPr>
            <a:r>
              <a:rPr lang="en-IN" sz="2200" b="1" dirty="0">
                <a:latin typeface="Times New Roman" panose="02020603050405020304" pitchFamily="18" charset="0"/>
                <a:cs typeface="Times New Roman" panose="02020603050405020304" pitchFamily="18" charset="0"/>
              </a:rPr>
              <a:t>RAM: </a:t>
            </a:r>
            <a:r>
              <a:rPr lang="en-IN" sz="2200" dirty="0">
                <a:latin typeface="Times New Roman" panose="02020603050405020304" pitchFamily="18" charset="0"/>
                <a:cs typeface="Times New Roman" panose="02020603050405020304" pitchFamily="18" charset="0"/>
              </a:rPr>
              <a:t>Minimum of 4GB.</a:t>
            </a:r>
          </a:p>
          <a:p>
            <a:pPr marL="342900" indent="-342900" algn="just">
              <a:buFont typeface="Wingdings" panose="05000000000000000000" pitchFamily="2" charset="2"/>
              <a:buChar char="ü"/>
            </a:pPr>
            <a:r>
              <a:rPr lang="en-IN" sz="2200" b="1" dirty="0">
                <a:latin typeface="Times New Roman" panose="02020603050405020304" pitchFamily="18" charset="0"/>
                <a:cs typeface="Times New Roman" panose="02020603050405020304" pitchFamily="18" charset="0"/>
              </a:rPr>
              <a:t>Operating System: </a:t>
            </a:r>
            <a:r>
              <a:rPr lang="en-IN" sz="2200" dirty="0">
                <a:latin typeface="Times New Roman" panose="02020603050405020304" pitchFamily="18" charset="0"/>
                <a:cs typeface="Times New Roman" panose="02020603050405020304" pitchFamily="18" charset="0"/>
              </a:rPr>
              <a:t>Microsoft Windows 10 </a:t>
            </a:r>
          </a:p>
          <a:p>
            <a:pPr algn="just"/>
            <a:endParaRPr lang="en-IN"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Software Requirements:</a:t>
            </a:r>
          </a:p>
          <a:p>
            <a:pPr algn="just"/>
            <a:endParaRPr lang="en-IN"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Jupiter Notebook and Visual Studio Code.</a:t>
            </a: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Kaggle for dataset.</a:t>
            </a:r>
          </a:p>
          <a:p>
            <a:pPr marL="342900" indent="-342900" algn="just">
              <a:buFont typeface="Wingdings" panose="05000000000000000000" pitchFamily="2" charset="2"/>
              <a:buChar char="ü"/>
            </a:pPr>
            <a:r>
              <a:rPr lang="en-IN" sz="2200" dirty="0" err="1">
                <a:latin typeface="Times New Roman" panose="02020603050405020304" pitchFamily="18" charset="0"/>
                <a:cs typeface="Times New Roman" panose="02020603050405020304" pitchFamily="18" charset="0"/>
              </a:rPr>
              <a:t>Tensorflow</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keras</a:t>
            </a:r>
            <a:r>
              <a:rPr lang="en-IN" sz="2200" dirty="0">
                <a:latin typeface="Times New Roman" panose="02020603050405020304" pitchFamily="18" charset="0"/>
                <a:cs typeface="Times New Roman" panose="02020603050405020304" pitchFamily="18" charset="0"/>
              </a:rPr>
              <a:t>, pandas, matplotlib, seaborn and </a:t>
            </a:r>
            <a:r>
              <a:rPr lang="en-IN" sz="2200" dirty="0" err="1">
                <a:latin typeface="Times New Roman" panose="02020603050405020304" pitchFamily="18" charset="0"/>
                <a:cs typeface="Times New Roman" panose="02020603050405020304" pitchFamily="18" charset="0"/>
              </a:rPr>
              <a:t>sklearn</a:t>
            </a:r>
            <a:r>
              <a:rPr lang="en-IN" sz="22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IN" sz="2200" b="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2306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FRONT-END</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17</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11" name="Content Placeholder 19">
            <a:extLst>
              <a:ext uri="{FF2B5EF4-FFF2-40B4-BE49-F238E27FC236}">
                <a16:creationId xmlns:a16="http://schemas.microsoft.com/office/drawing/2014/main" id="{96B3612D-1126-45D4-8692-DB00DAB942D9}"/>
              </a:ext>
            </a:extLst>
          </p:cNvPr>
          <p:cNvSpPr>
            <a:spLocks noGrp="1"/>
          </p:cNvSpPr>
          <p:nvPr>
            <p:ph idx="1"/>
          </p:nvPr>
        </p:nvSpPr>
        <p:spPr>
          <a:xfrm>
            <a:off x="1280909" y="1224331"/>
            <a:ext cx="9339308" cy="4409338"/>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Enter </a:t>
            </a:r>
            <a:r>
              <a:rPr lang="en-US" sz="2200" dirty="0" err="1">
                <a:latin typeface="Times New Roman" panose="02020603050405020304" pitchFamily="18" charset="0"/>
                <a:cs typeface="Times New Roman" panose="02020603050405020304" pitchFamily="18" charset="0"/>
              </a:rPr>
              <a:t>no.of</a:t>
            </a:r>
            <a:r>
              <a:rPr lang="en-US" sz="2200" dirty="0">
                <a:latin typeface="Times New Roman" panose="02020603050405020304" pitchFamily="18" charset="0"/>
                <a:cs typeface="Times New Roman" panose="02020603050405020304" pitchFamily="18" charset="0"/>
              </a:rPr>
              <a:t> Cylinders:</a:t>
            </a:r>
          </a:p>
          <a:p>
            <a:pPr marL="0" indent="0" algn="just">
              <a:buNone/>
            </a:pPr>
            <a:r>
              <a:rPr lang="en-US" sz="2200" dirty="0">
                <a:latin typeface="Times New Roman" panose="02020603050405020304" pitchFamily="18" charset="0"/>
                <a:cs typeface="Times New Roman" panose="02020603050405020304" pitchFamily="18" charset="0"/>
              </a:rPr>
              <a:t>Enter total displacement: </a:t>
            </a:r>
          </a:p>
          <a:p>
            <a:pPr marL="0" indent="0" algn="just">
              <a:buNone/>
            </a:pPr>
            <a:r>
              <a:rPr lang="en-US" sz="2200" dirty="0">
                <a:latin typeface="Times New Roman" panose="02020603050405020304" pitchFamily="18" charset="0"/>
                <a:cs typeface="Times New Roman" panose="02020603050405020304" pitchFamily="18" charset="0"/>
              </a:rPr>
              <a:t>Enter Horsepower: </a:t>
            </a:r>
          </a:p>
          <a:p>
            <a:pPr marL="0" indent="0" algn="just">
              <a:buNone/>
            </a:pPr>
            <a:r>
              <a:rPr lang="en-US" sz="2200" dirty="0">
                <a:latin typeface="Times New Roman" panose="02020603050405020304" pitchFamily="18" charset="0"/>
                <a:cs typeface="Times New Roman" panose="02020603050405020304" pitchFamily="18" charset="0"/>
              </a:rPr>
              <a:t>Enter Total weight: </a:t>
            </a:r>
          </a:p>
          <a:p>
            <a:pPr marL="0" indent="0" algn="just">
              <a:buNone/>
            </a:pPr>
            <a:r>
              <a:rPr lang="en-US" sz="2200" dirty="0">
                <a:latin typeface="Times New Roman" panose="02020603050405020304" pitchFamily="18" charset="0"/>
                <a:cs typeface="Times New Roman" panose="02020603050405020304" pitchFamily="18" charset="0"/>
              </a:rPr>
              <a:t>Enter Acceleration: </a:t>
            </a:r>
          </a:p>
          <a:p>
            <a:pPr marL="0" indent="0" algn="just">
              <a:buNone/>
            </a:pPr>
            <a:r>
              <a:rPr lang="en-US" sz="2200" dirty="0">
                <a:latin typeface="Times New Roman" panose="02020603050405020304" pitchFamily="18" charset="0"/>
                <a:cs typeface="Times New Roman" panose="02020603050405020304" pitchFamily="18" charset="0"/>
              </a:rPr>
              <a:t>Enter The model year: </a:t>
            </a:r>
          </a:p>
          <a:p>
            <a:pPr marL="0" indent="0" algn="just">
              <a:buNone/>
            </a:pPr>
            <a:r>
              <a:rPr lang="en-US" sz="2200" dirty="0">
                <a:latin typeface="Times New Roman" panose="02020603050405020304" pitchFamily="18" charset="0"/>
                <a:cs typeface="Times New Roman" panose="02020603050405020304" pitchFamily="18" charset="0"/>
              </a:rPr>
              <a:t>Enter the origin no: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9AA2BEC-E4D6-4935-B696-0F9D0D79D3EE}"/>
              </a:ext>
            </a:extLst>
          </p:cNvPr>
          <p:cNvSpPr/>
          <p:nvPr/>
        </p:nvSpPr>
        <p:spPr>
          <a:xfrm>
            <a:off x="4596739" y="2547436"/>
            <a:ext cx="3774142" cy="25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3CFBDB87-7C96-4A26-A3A3-C94BBAD4DD1A}"/>
              </a:ext>
            </a:extLst>
          </p:cNvPr>
          <p:cNvSpPr/>
          <p:nvPr/>
        </p:nvSpPr>
        <p:spPr>
          <a:xfrm flipV="1">
            <a:off x="4596739" y="2979764"/>
            <a:ext cx="3774142" cy="2761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3E31344-E964-4C1E-A488-638F4A8E7D4D}"/>
              </a:ext>
            </a:extLst>
          </p:cNvPr>
          <p:cNvSpPr/>
          <p:nvPr/>
        </p:nvSpPr>
        <p:spPr>
          <a:xfrm>
            <a:off x="4596739" y="3429000"/>
            <a:ext cx="3774142" cy="265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2DF31EC2-1521-452F-8E4D-86DCC3B71CF1}"/>
              </a:ext>
            </a:extLst>
          </p:cNvPr>
          <p:cNvSpPr/>
          <p:nvPr/>
        </p:nvSpPr>
        <p:spPr>
          <a:xfrm>
            <a:off x="4596739" y="3862414"/>
            <a:ext cx="3774142" cy="2324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3B1D26CB-6A6C-4320-85A8-F69C67C77118}"/>
              </a:ext>
            </a:extLst>
          </p:cNvPr>
          <p:cNvSpPr/>
          <p:nvPr/>
        </p:nvSpPr>
        <p:spPr>
          <a:xfrm>
            <a:off x="4596739" y="2163474"/>
            <a:ext cx="3774142" cy="25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1585253D-69F7-4800-9076-37340FA8804B}"/>
              </a:ext>
            </a:extLst>
          </p:cNvPr>
          <p:cNvSpPr/>
          <p:nvPr/>
        </p:nvSpPr>
        <p:spPr>
          <a:xfrm>
            <a:off x="4596739" y="1733871"/>
            <a:ext cx="3774142" cy="25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52893F4-F38F-4345-9D3C-20B6289C0813}"/>
              </a:ext>
            </a:extLst>
          </p:cNvPr>
          <p:cNvSpPr/>
          <p:nvPr/>
        </p:nvSpPr>
        <p:spPr>
          <a:xfrm>
            <a:off x="4596739" y="1339464"/>
            <a:ext cx="3774142" cy="25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986D94A-C5B7-4909-9C00-27710DB720BE}"/>
              </a:ext>
            </a:extLst>
          </p:cNvPr>
          <p:cNvSpPr txBox="1"/>
          <p:nvPr/>
        </p:nvSpPr>
        <p:spPr>
          <a:xfrm>
            <a:off x="5425888" y="4986488"/>
            <a:ext cx="1001806" cy="369332"/>
          </a:xfrm>
          <a:prstGeom prst="rect">
            <a:avLst/>
          </a:prstGeom>
          <a:noFill/>
        </p:spPr>
        <p:txBody>
          <a:bodyPr wrap="square" rtlCol="0">
            <a:spAutoFit/>
          </a:bodyPr>
          <a:lstStyle/>
          <a:p>
            <a:r>
              <a:rPr lang="en-IN" dirty="0"/>
              <a:t>SUBMIT</a:t>
            </a:r>
          </a:p>
        </p:txBody>
      </p:sp>
      <p:sp>
        <p:nvSpPr>
          <p:cNvPr id="20" name="Rectangle 19">
            <a:extLst>
              <a:ext uri="{FF2B5EF4-FFF2-40B4-BE49-F238E27FC236}">
                <a16:creationId xmlns:a16="http://schemas.microsoft.com/office/drawing/2014/main" id="{1501A10A-E80B-4785-9146-E0B6F527FA30}"/>
              </a:ext>
            </a:extLst>
          </p:cNvPr>
          <p:cNvSpPr/>
          <p:nvPr/>
        </p:nvSpPr>
        <p:spPr>
          <a:xfrm>
            <a:off x="5425888" y="4986488"/>
            <a:ext cx="100180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SUBMIT</a:t>
            </a:r>
          </a:p>
        </p:txBody>
      </p:sp>
    </p:spTree>
    <p:extLst>
      <p:ext uri="{BB962C8B-B14F-4D97-AF65-F5344CB8AC3E}">
        <p14:creationId xmlns:p14="http://schemas.microsoft.com/office/powerpoint/2010/main" val="353486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ALGORITHM</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18</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2" name="Rectangle 1">
            <a:extLst>
              <a:ext uri="{FF2B5EF4-FFF2-40B4-BE49-F238E27FC236}">
                <a16:creationId xmlns:a16="http://schemas.microsoft.com/office/drawing/2014/main" id="{9B881B46-E0A8-477A-9E13-E11319ADA3B7}"/>
              </a:ext>
            </a:extLst>
          </p:cNvPr>
          <p:cNvSpPr/>
          <p:nvPr/>
        </p:nvSpPr>
        <p:spPr>
          <a:xfrm>
            <a:off x="719417" y="2937189"/>
            <a:ext cx="1479177" cy="681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a:t>
            </a:r>
            <a:endParaRPr lang="en-IN" dirty="0"/>
          </a:p>
        </p:txBody>
      </p:sp>
      <p:sp>
        <p:nvSpPr>
          <p:cNvPr id="4" name="Rectangle 3">
            <a:extLst>
              <a:ext uri="{FF2B5EF4-FFF2-40B4-BE49-F238E27FC236}">
                <a16:creationId xmlns:a16="http://schemas.microsoft.com/office/drawing/2014/main" id="{FF2F8D9F-01C6-4313-8691-C5327EDE0440}"/>
              </a:ext>
            </a:extLst>
          </p:cNvPr>
          <p:cNvSpPr/>
          <p:nvPr/>
        </p:nvSpPr>
        <p:spPr>
          <a:xfrm>
            <a:off x="3198288" y="1881800"/>
            <a:ext cx="1591235" cy="577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Train data</a:t>
            </a:r>
          </a:p>
        </p:txBody>
      </p:sp>
      <p:sp>
        <p:nvSpPr>
          <p:cNvPr id="5" name="Rectangle 4">
            <a:extLst>
              <a:ext uri="{FF2B5EF4-FFF2-40B4-BE49-F238E27FC236}">
                <a16:creationId xmlns:a16="http://schemas.microsoft.com/office/drawing/2014/main" id="{FB045C6B-3DB0-4753-A144-A34330558354}"/>
              </a:ext>
            </a:extLst>
          </p:cNvPr>
          <p:cNvSpPr/>
          <p:nvPr/>
        </p:nvSpPr>
        <p:spPr>
          <a:xfrm>
            <a:off x="3442533" y="3896094"/>
            <a:ext cx="1591235"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Test data</a:t>
            </a:r>
          </a:p>
        </p:txBody>
      </p:sp>
      <p:sp>
        <p:nvSpPr>
          <p:cNvPr id="6" name="Rectangle 5">
            <a:extLst>
              <a:ext uri="{FF2B5EF4-FFF2-40B4-BE49-F238E27FC236}">
                <a16:creationId xmlns:a16="http://schemas.microsoft.com/office/drawing/2014/main" id="{8B7ACB70-1A4F-439B-AD82-7ED44D0E4B79}"/>
              </a:ext>
            </a:extLst>
          </p:cNvPr>
          <p:cNvSpPr/>
          <p:nvPr/>
        </p:nvSpPr>
        <p:spPr>
          <a:xfrm>
            <a:off x="6582421" y="986118"/>
            <a:ext cx="1676400" cy="577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Hyper-parameters</a:t>
            </a:r>
            <a:endParaRPr lang="en-IN" dirty="0"/>
          </a:p>
        </p:txBody>
      </p:sp>
      <p:sp>
        <p:nvSpPr>
          <p:cNvPr id="12" name="Rectangle 11">
            <a:extLst>
              <a:ext uri="{FF2B5EF4-FFF2-40B4-BE49-F238E27FC236}">
                <a16:creationId xmlns:a16="http://schemas.microsoft.com/office/drawing/2014/main" id="{09DB1D43-A820-4E1F-818E-E969C36B5AED}"/>
              </a:ext>
            </a:extLst>
          </p:cNvPr>
          <p:cNvSpPr/>
          <p:nvPr/>
        </p:nvSpPr>
        <p:spPr>
          <a:xfrm>
            <a:off x="6606861" y="1881800"/>
            <a:ext cx="1591235" cy="577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Model Training</a:t>
            </a:r>
          </a:p>
        </p:txBody>
      </p:sp>
      <p:sp>
        <p:nvSpPr>
          <p:cNvPr id="14" name="Rectangle 13">
            <a:extLst>
              <a:ext uri="{FF2B5EF4-FFF2-40B4-BE49-F238E27FC236}">
                <a16:creationId xmlns:a16="http://schemas.microsoft.com/office/drawing/2014/main" id="{E2D2E694-D400-4ABF-940B-9DEF02434357}"/>
              </a:ext>
            </a:extLst>
          </p:cNvPr>
          <p:cNvSpPr/>
          <p:nvPr/>
        </p:nvSpPr>
        <p:spPr>
          <a:xfrm>
            <a:off x="6625003" y="3953691"/>
            <a:ext cx="1591235" cy="577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Model</a:t>
            </a:r>
          </a:p>
        </p:txBody>
      </p:sp>
      <p:sp>
        <p:nvSpPr>
          <p:cNvPr id="15" name="Rectangle 14">
            <a:extLst>
              <a:ext uri="{FF2B5EF4-FFF2-40B4-BE49-F238E27FC236}">
                <a16:creationId xmlns:a16="http://schemas.microsoft.com/office/drawing/2014/main" id="{B8658149-7C2E-4C4D-A8E0-F148BA6D4DFE}"/>
              </a:ext>
            </a:extLst>
          </p:cNvPr>
          <p:cNvSpPr/>
          <p:nvPr/>
        </p:nvSpPr>
        <p:spPr>
          <a:xfrm>
            <a:off x="9510135" y="1893781"/>
            <a:ext cx="1806388" cy="577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Train evaluation matrices</a:t>
            </a:r>
          </a:p>
        </p:txBody>
      </p:sp>
      <p:sp>
        <p:nvSpPr>
          <p:cNvPr id="16" name="Rectangle 15">
            <a:extLst>
              <a:ext uri="{FF2B5EF4-FFF2-40B4-BE49-F238E27FC236}">
                <a16:creationId xmlns:a16="http://schemas.microsoft.com/office/drawing/2014/main" id="{A800FF8C-ED30-4485-92DF-EDE4FF5BF536}"/>
              </a:ext>
            </a:extLst>
          </p:cNvPr>
          <p:cNvSpPr/>
          <p:nvPr/>
        </p:nvSpPr>
        <p:spPr>
          <a:xfrm>
            <a:off x="9547412" y="3933857"/>
            <a:ext cx="1806388" cy="5771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Test evaluation matrices</a:t>
            </a:r>
          </a:p>
        </p:txBody>
      </p:sp>
      <p:cxnSp>
        <p:nvCxnSpPr>
          <p:cNvPr id="11" name="Straight Arrow Connector 10">
            <a:extLst>
              <a:ext uri="{FF2B5EF4-FFF2-40B4-BE49-F238E27FC236}">
                <a16:creationId xmlns:a16="http://schemas.microsoft.com/office/drawing/2014/main" id="{AA28D466-BE60-4279-B781-192641CB0F9A}"/>
              </a:ext>
            </a:extLst>
          </p:cNvPr>
          <p:cNvCxnSpPr>
            <a:stCxn id="2" idx="3"/>
            <a:endCxn id="4" idx="1"/>
          </p:cNvCxnSpPr>
          <p:nvPr/>
        </p:nvCxnSpPr>
        <p:spPr>
          <a:xfrm flipV="1">
            <a:off x="2198594" y="2170355"/>
            <a:ext cx="999694" cy="1107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D669CCC-F51D-4DEF-A0CF-BEC9D2D7AEF3}"/>
              </a:ext>
            </a:extLst>
          </p:cNvPr>
          <p:cNvCxnSpPr>
            <a:stCxn id="2" idx="3"/>
            <a:endCxn id="5" idx="1"/>
          </p:cNvCxnSpPr>
          <p:nvPr/>
        </p:nvCxnSpPr>
        <p:spPr>
          <a:xfrm>
            <a:off x="2198594" y="3277848"/>
            <a:ext cx="1243939" cy="961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FFF9C67-3033-4287-BE3A-517DEAEDB65A}"/>
              </a:ext>
            </a:extLst>
          </p:cNvPr>
          <p:cNvCxnSpPr>
            <a:stCxn id="4" idx="3"/>
            <a:endCxn id="12" idx="1"/>
          </p:cNvCxnSpPr>
          <p:nvPr/>
        </p:nvCxnSpPr>
        <p:spPr>
          <a:xfrm>
            <a:off x="4789523" y="2170355"/>
            <a:ext cx="18173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2319A64-A407-42E8-A4EC-D351DAFA59DF}"/>
              </a:ext>
            </a:extLst>
          </p:cNvPr>
          <p:cNvCxnSpPr>
            <a:stCxn id="5" idx="3"/>
            <a:endCxn id="14" idx="1"/>
          </p:cNvCxnSpPr>
          <p:nvPr/>
        </p:nvCxnSpPr>
        <p:spPr>
          <a:xfrm>
            <a:off x="5033768" y="4238994"/>
            <a:ext cx="1591235" cy="3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8CDEB2E-76E4-4217-8874-F77C0A500DB2}"/>
              </a:ext>
            </a:extLst>
          </p:cNvPr>
          <p:cNvCxnSpPr>
            <a:stCxn id="12" idx="3"/>
            <a:endCxn id="15" idx="1"/>
          </p:cNvCxnSpPr>
          <p:nvPr/>
        </p:nvCxnSpPr>
        <p:spPr>
          <a:xfrm>
            <a:off x="8198096" y="2170355"/>
            <a:ext cx="1312039" cy="11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3FAB9874-AABB-4102-B3D2-B1DECE1F379F}"/>
              </a:ext>
            </a:extLst>
          </p:cNvPr>
          <p:cNvCxnSpPr>
            <a:cxnSpLocks/>
            <a:stCxn id="14" idx="3"/>
            <a:endCxn id="16" idx="1"/>
          </p:cNvCxnSpPr>
          <p:nvPr/>
        </p:nvCxnSpPr>
        <p:spPr>
          <a:xfrm flipV="1">
            <a:off x="8216238" y="4222412"/>
            <a:ext cx="1331174" cy="19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207900D-A124-4BAA-9095-76AACFF9F9B3}"/>
              </a:ext>
            </a:extLst>
          </p:cNvPr>
          <p:cNvCxnSpPr>
            <a:stCxn id="6" idx="2"/>
            <a:endCxn id="12" idx="0"/>
          </p:cNvCxnSpPr>
          <p:nvPr/>
        </p:nvCxnSpPr>
        <p:spPr>
          <a:xfrm flipH="1">
            <a:off x="7402479" y="1563228"/>
            <a:ext cx="18142" cy="318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AF6FDCC-CB3B-419D-A07E-CD77340ED151}"/>
              </a:ext>
            </a:extLst>
          </p:cNvPr>
          <p:cNvCxnSpPr>
            <a:stCxn id="12" idx="2"/>
            <a:endCxn id="14" idx="0"/>
          </p:cNvCxnSpPr>
          <p:nvPr/>
        </p:nvCxnSpPr>
        <p:spPr>
          <a:xfrm>
            <a:off x="7402479" y="2458910"/>
            <a:ext cx="18142" cy="1494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E959993-BFFA-41A5-AA42-B525B17A782B}"/>
              </a:ext>
            </a:extLst>
          </p:cNvPr>
          <p:cNvCxnSpPr>
            <a:cxnSpLocks/>
          </p:cNvCxnSpPr>
          <p:nvPr/>
        </p:nvCxnSpPr>
        <p:spPr>
          <a:xfrm>
            <a:off x="11353800" y="4196058"/>
            <a:ext cx="542365"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D0B3085-56E1-40AD-8DAA-6B0771D8DFE7}"/>
              </a:ext>
            </a:extLst>
          </p:cNvPr>
          <p:cNvCxnSpPr>
            <a:cxnSpLocks/>
          </p:cNvCxnSpPr>
          <p:nvPr/>
        </p:nvCxnSpPr>
        <p:spPr>
          <a:xfrm flipV="1">
            <a:off x="11905130" y="1274673"/>
            <a:ext cx="0" cy="2921386"/>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E4DAC63-69D7-49A9-983A-48D4647344A9}"/>
              </a:ext>
            </a:extLst>
          </p:cNvPr>
          <p:cNvCxnSpPr>
            <a:cxnSpLocks/>
            <a:endCxn id="6" idx="3"/>
          </p:cNvCxnSpPr>
          <p:nvPr/>
        </p:nvCxnSpPr>
        <p:spPr>
          <a:xfrm flipH="1">
            <a:off x="8258821" y="1265338"/>
            <a:ext cx="3637344" cy="9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0058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ALGORITHM</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19</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11" name="TextBox 10">
            <a:extLst>
              <a:ext uri="{FF2B5EF4-FFF2-40B4-BE49-F238E27FC236}">
                <a16:creationId xmlns:a16="http://schemas.microsoft.com/office/drawing/2014/main" id="{71AC66A8-C886-4948-A183-D6D087A4348B}"/>
              </a:ext>
            </a:extLst>
          </p:cNvPr>
          <p:cNvSpPr txBox="1"/>
          <p:nvPr/>
        </p:nvSpPr>
        <p:spPr>
          <a:xfrm>
            <a:off x="600635" y="1174376"/>
            <a:ext cx="11004176" cy="446276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Hyper-Parameter Tuning:</a:t>
            </a:r>
          </a:p>
          <a:p>
            <a:pPr algn="just"/>
            <a:r>
              <a:rPr lang="en-IN" sz="2400" b="1" dirty="0"/>
              <a:t>	</a:t>
            </a:r>
            <a:r>
              <a:rPr lang="en-US" sz="2200" b="0" i="0" dirty="0">
                <a:solidFill>
                  <a:srgbClr val="222222"/>
                </a:solidFill>
                <a:effectLst/>
                <a:latin typeface="Times New Roman" panose="02020603050405020304" pitchFamily="18" charset="0"/>
                <a:cs typeface="Times New Roman" panose="02020603050405020304" pitchFamily="18" charset="0"/>
              </a:rPr>
              <a:t>Hyperparameters control the over-fitting and under-fitting of the model. Optimal hyperparameters often differ for different datasets. To get the best hyperparameters the following steps are followed:</a:t>
            </a:r>
          </a:p>
          <a:p>
            <a:pPr algn="just"/>
            <a:r>
              <a:rPr lang="en-US" sz="2200" b="0" i="0" dirty="0">
                <a:solidFill>
                  <a:srgbClr val="222222"/>
                </a:solidFill>
                <a:effectLst/>
                <a:latin typeface="Times New Roman" panose="02020603050405020304" pitchFamily="18" charset="0"/>
                <a:cs typeface="Times New Roman" panose="02020603050405020304" pitchFamily="18" charset="0"/>
              </a:rPr>
              <a:t>1. For each proposed hyperparameter setting the model is evaluated.</a:t>
            </a:r>
          </a:p>
          <a:p>
            <a:pPr algn="just"/>
            <a:r>
              <a:rPr lang="en-US" sz="2200" b="0" i="0" dirty="0">
                <a:solidFill>
                  <a:srgbClr val="222222"/>
                </a:solidFill>
                <a:effectLst/>
                <a:latin typeface="Times New Roman" panose="02020603050405020304" pitchFamily="18" charset="0"/>
                <a:cs typeface="Times New Roman" panose="02020603050405020304" pitchFamily="18" charset="0"/>
              </a:rPr>
              <a:t>2. The hyperparameters that give the best model are selected.</a:t>
            </a:r>
          </a:p>
          <a:p>
            <a:pPr algn="just" fontAlgn="base"/>
            <a:endParaRPr lang="en-US" sz="2400" b="1" dirty="0">
              <a:solidFill>
                <a:srgbClr val="090A0B"/>
              </a:solidFill>
              <a:latin typeface="Times New Roman" panose="02020603050405020304" pitchFamily="18" charset="0"/>
              <a:cs typeface="Times New Roman" panose="02020603050405020304" pitchFamily="18" charset="0"/>
            </a:endParaRPr>
          </a:p>
          <a:p>
            <a:pPr algn="l" fontAlgn="base"/>
            <a:r>
              <a:rPr lang="en-US" sz="2800" b="1" i="0" dirty="0">
                <a:solidFill>
                  <a:srgbClr val="090A0B"/>
                </a:solidFill>
                <a:effectLst/>
                <a:latin typeface="Times New Roman" panose="02020603050405020304" pitchFamily="18" charset="0"/>
                <a:cs typeface="Times New Roman" panose="02020603050405020304" pitchFamily="18" charset="0"/>
              </a:rPr>
              <a:t>Grid </a:t>
            </a:r>
            <a:r>
              <a:rPr lang="en-US" sz="2800" b="1" i="0" dirty="0" err="1">
                <a:solidFill>
                  <a:srgbClr val="090A0B"/>
                </a:solidFill>
                <a:effectLst/>
                <a:latin typeface="Times New Roman" panose="02020603050405020304" pitchFamily="18" charset="0"/>
                <a:cs typeface="Times New Roman" panose="02020603050405020304" pitchFamily="18" charset="0"/>
              </a:rPr>
              <a:t>SearchCV</a:t>
            </a:r>
            <a:r>
              <a:rPr lang="en-US" sz="2800" b="1" i="0" dirty="0">
                <a:solidFill>
                  <a:srgbClr val="090A0B"/>
                </a:solidFill>
                <a:effectLst/>
                <a:latin typeface="Times New Roman" panose="02020603050405020304" pitchFamily="18" charset="0"/>
                <a:cs typeface="Times New Roman" panose="02020603050405020304" pitchFamily="18" charset="0"/>
              </a:rPr>
              <a:t>:</a:t>
            </a:r>
          </a:p>
          <a:p>
            <a:pPr algn="just" fontAlgn="base"/>
            <a:r>
              <a:rPr lang="en-US" sz="2200" dirty="0">
                <a:solidFill>
                  <a:srgbClr val="313B3F"/>
                </a:solidFill>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Grid search is the most basic hyperparameter tuning method. With this technique, we simply build a model for each possible combination of all of the hyperparameter values provided, evaluating each model, and selecting the architecture which produces the best results.</a:t>
            </a:r>
          </a:p>
          <a:p>
            <a:pPr algn="just" fontAlgn="base"/>
            <a:r>
              <a:rPr lang="en-US" sz="2200" b="0" i="0" dirty="0">
                <a:effectLst/>
                <a:latin typeface="Times New Roman" panose="02020603050405020304" pitchFamily="18" charset="0"/>
                <a:cs typeface="Times New Roman" panose="02020603050405020304" pitchFamily="18" charset="0"/>
              </a:rPr>
              <a:t>Each model would be fit to the training data and evaluated on the validation data.</a:t>
            </a:r>
          </a:p>
        </p:txBody>
      </p:sp>
    </p:spTree>
    <p:extLst>
      <p:ext uri="{BB962C8B-B14F-4D97-AF65-F5344CB8AC3E}">
        <p14:creationId xmlns:p14="http://schemas.microsoft.com/office/powerpoint/2010/main" val="154624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754602"/>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CONTENTS</a:t>
            </a:r>
          </a:p>
        </p:txBody>
      </p:sp>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12" name="Content Placeholder 3"/>
          <p:cNvPicPr/>
          <p:nvPr/>
        </p:nvPicPr>
        <p:blipFill>
          <a:blip r:embed="rId3"/>
          <a:stretch>
            <a:fillRect/>
          </a:stretch>
        </p:blipFill>
        <p:spPr>
          <a:xfrm>
            <a:off x="1" y="0"/>
            <a:ext cx="861134" cy="754602"/>
          </a:xfrm>
          <a:prstGeom prst="ellipse">
            <a:avLst/>
          </a:prstGeom>
          <a:ln>
            <a:noFill/>
          </a:ln>
          <a:effectLst>
            <a:softEdge rad="112500"/>
          </a:effectLst>
        </p:spPr>
      </p:pic>
      <p:sp>
        <p:nvSpPr>
          <p:cNvPr id="8" name="Date Placeholder 7"/>
          <p:cNvSpPr>
            <a:spLocks noGrp="1"/>
          </p:cNvSpPr>
          <p:nvPr>
            <p:ph type="dt" sz="half" idx="10"/>
          </p:nvPr>
        </p:nvSpPr>
        <p:spPr>
          <a:xfrm>
            <a:off x="1509204" y="6578353"/>
            <a:ext cx="2291240" cy="285999"/>
          </a:xfrm>
        </p:spPr>
        <p:txBody>
          <a:bodyPr/>
          <a:lstStyle/>
          <a:p>
            <a:r>
              <a:rPr lang="en-IN" sz="1800" b="1" dirty="0">
                <a:solidFill>
                  <a:schemeClr val="bg1"/>
                </a:solidFill>
              </a:rPr>
              <a:t>22/06/2022</a:t>
            </a:r>
          </a:p>
        </p:txBody>
      </p:sp>
      <p:sp>
        <p:nvSpPr>
          <p:cNvPr id="9" name="Slide Number Placeholder 8"/>
          <p:cNvSpPr>
            <a:spLocks noGrp="1"/>
          </p:cNvSpPr>
          <p:nvPr>
            <p:ph type="sldNum" sz="quarter" idx="12"/>
          </p:nvPr>
        </p:nvSpPr>
        <p:spPr>
          <a:xfrm>
            <a:off x="8248680" y="6500835"/>
            <a:ext cx="2133600" cy="365125"/>
          </a:xfrm>
        </p:spPr>
        <p:txBody>
          <a:bodyPr/>
          <a:lstStyle/>
          <a:p>
            <a:r>
              <a:rPr lang="en-US" sz="1800" b="1" dirty="0">
                <a:solidFill>
                  <a:schemeClr val="bg1"/>
                </a:solidFill>
              </a:rPr>
              <a:t>2</a:t>
            </a:r>
            <a:endParaRPr lang="en-IN" sz="1800" b="1" dirty="0">
              <a:solidFill>
                <a:schemeClr val="bg1"/>
              </a:solidFill>
            </a:endParaRPr>
          </a:p>
        </p:txBody>
      </p:sp>
      <p:sp>
        <p:nvSpPr>
          <p:cNvPr id="13" name="Footer Placeholder 12"/>
          <p:cNvSpPr>
            <a:spLocks noGrp="1"/>
          </p:cNvSpPr>
          <p:nvPr>
            <p:ph type="ftr" sz="quarter" idx="11"/>
          </p:nvPr>
        </p:nvSpPr>
        <p:spPr>
          <a:xfrm>
            <a:off x="3452794" y="6500835"/>
            <a:ext cx="5105280" cy="357165"/>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15" name="TextBox 14"/>
          <p:cNvSpPr txBox="1"/>
          <p:nvPr/>
        </p:nvSpPr>
        <p:spPr>
          <a:xfrm>
            <a:off x="2381630" y="872277"/>
            <a:ext cx="6574112" cy="6001643"/>
          </a:xfrm>
          <a:prstGeom prst="rect">
            <a:avLst/>
          </a:prstGeom>
          <a:noFill/>
        </p:spPr>
        <p:txBody>
          <a:bodyPr wrap="square" rtlCol="0">
            <a:spAutoFit/>
          </a:bodyPr>
          <a:lstStyle/>
          <a:p>
            <a:pPr algn="just">
              <a:buFont typeface="Wingdings" panose="05000000000000000000" pitchFamily="2" charset="2"/>
              <a:buChar char="ü"/>
            </a:pPr>
            <a:r>
              <a:rPr lang="en-US" sz="3200" dirty="0"/>
              <a:t>Abstract</a:t>
            </a:r>
          </a:p>
          <a:p>
            <a:pPr algn="just">
              <a:buFont typeface="Wingdings" panose="05000000000000000000" pitchFamily="2" charset="2"/>
              <a:buChar char="ü"/>
            </a:pPr>
            <a:r>
              <a:rPr lang="en-US" sz="3200" dirty="0"/>
              <a:t> Introduction</a:t>
            </a:r>
          </a:p>
          <a:p>
            <a:pPr algn="just">
              <a:buFont typeface="Wingdings" panose="05000000000000000000" pitchFamily="2" charset="2"/>
              <a:buChar char="ü"/>
            </a:pPr>
            <a:r>
              <a:rPr lang="en-US" sz="3200" dirty="0"/>
              <a:t>Literature Survey</a:t>
            </a:r>
          </a:p>
          <a:p>
            <a:pPr algn="just">
              <a:buFont typeface="Wingdings" panose="05000000000000000000" pitchFamily="2" charset="2"/>
              <a:buChar char="ü"/>
            </a:pPr>
            <a:r>
              <a:rPr lang="en-US" sz="3200" dirty="0"/>
              <a:t>Existing System</a:t>
            </a:r>
          </a:p>
          <a:p>
            <a:pPr algn="just">
              <a:buFont typeface="Wingdings" panose="05000000000000000000" pitchFamily="2" charset="2"/>
              <a:buChar char="ü"/>
            </a:pPr>
            <a:r>
              <a:rPr lang="en-US" sz="3200" dirty="0"/>
              <a:t>Proposed System</a:t>
            </a:r>
          </a:p>
          <a:p>
            <a:pPr algn="just">
              <a:buFont typeface="Wingdings" panose="05000000000000000000" pitchFamily="2" charset="2"/>
              <a:buChar char="ü"/>
            </a:pPr>
            <a:r>
              <a:rPr lang="en-US" sz="3200" dirty="0"/>
              <a:t>Software/Hardware Requirements</a:t>
            </a:r>
          </a:p>
          <a:p>
            <a:pPr algn="just">
              <a:buFont typeface="Wingdings" panose="05000000000000000000" pitchFamily="2" charset="2"/>
              <a:buChar char="ü"/>
            </a:pPr>
            <a:r>
              <a:rPr lang="en-US" sz="3200" dirty="0"/>
              <a:t>Algorithms Implemented</a:t>
            </a:r>
          </a:p>
          <a:p>
            <a:pPr algn="just">
              <a:buFont typeface="Wingdings" panose="05000000000000000000" pitchFamily="2" charset="2"/>
              <a:buChar char="ü"/>
            </a:pPr>
            <a:r>
              <a:rPr lang="en-US" sz="3200" dirty="0"/>
              <a:t>Expected Outcome</a:t>
            </a:r>
          </a:p>
          <a:p>
            <a:pPr algn="just">
              <a:buFont typeface="Wingdings" panose="05000000000000000000" pitchFamily="2" charset="2"/>
              <a:buChar char="ü"/>
            </a:pPr>
            <a:r>
              <a:rPr lang="en-US" sz="3200" dirty="0"/>
              <a:t>Actual Outcome</a:t>
            </a:r>
          </a:p>
          <a:p>
            <a:pPr algn="just">
              <a:buFont typeface="Wingdings" panose="05000000000000000000" pitchFamily="2" charset="2"/>
              <a:buChar char="ü"/>
            </a:pPr>
            <a:r>
              <a:rPr lang="en-US" sz="3200" dirty="0"/>
              <a:t>Results</a:t>
            </a:r>
          </a:p>
          <a:p>
            <a:pPr algn="just">
              <a:buFont typeface="Wingdings" panose="05000000000000000000" pitchFamily="2" charset="2"/>
              <a:buChar char="ü"/>
            </a:pPr>
            <a:r>
              <a:rPr lang="en-US" sz="3200" dirty="0"/>
              <a:t>Conclusion</a:t>
            </a:r>
          </a:p>
          <a:p>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ALGORITHM</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20</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78F4CB3-AF4D-446A-B676-641DE1C1D014}"/>
                  </a:ext>
                </a:extLst>
              </p:cNvPr>
              <p:cNvSpPr txBox="1"/>
              <p:nvPr/>
            </p:nvSpPr>
            <p:spPr>
              <a:xfrm>
                <a:off x="593912" y="942630"/>
                <a:ext cx="11004176" cy="4785926"/>
              </a:xfrm>
              <a:prstGeom prst="rect">
                <a:avLst/>
              </a:prstGeom>
              <a:noFill/>
            </p:spPr>
            <p:txBody>
              <a:bodyPr wrap="square" rtlCol="0">
                <a:spAutoFit/>
              </a:bodyPr>
              <a:lstStyle/>
              <a:p>
                <a:pPr algn="l" fontAlgn="base"/>
                <a:endParaRPr lang="en-US" sz="2200" b="0" i="0" dirty="0">
                  <a:effectLst/>
                  <a:latin typeface="Times New Roman" panose="02020603050405020304" pitchFamily="18" charset="0"/>
                  <a:cs typeface="Times New Roman" panose="02020603050405020304" pitchFamily="18" charset="0"/>
                </a:endParaRPr>
              </a:p>
              <a:p>
                <a:pPr algn="just"/>
                <a:r>
                  <a:rPr lang="en-US" b="0" i="0" dirty="0">
                    <a:effectLst/>
                    <a:latin typeface="Georgia" panose="02040502050405020303" pitchFamily="18" charset="0"/>
                  </a:rPr>
                  <a:t> </a:t>
                </a:r>
                <a:r>
                  <a:rPr lang="en-US" sz="2200" b="0" i="0" dirty="0">
                    <a:effectLst/>
                    <a:latin typeface="Times New Roman" panose="02020603050405020304" pitchFamily="18" charset="0"/>
                    <a:cs typeface="Times New Roman" panose="02020603050405020304" pitchFamily="18" charset="0"/>
                  </a:rPr>
                  <a:t>cross-validation is the process of splitting the same dataset in K-partitions, and for each split, we search the whole grid of hyperparameters to an algorithm, in a brute force manner of trying every combination.</a:t>
                </a:r>
              </a:p>
              <a:p>
                <a:pPr algn="just"/>
                <a:endParaRPr lang="en-US" sz="2200" b="0" i="0" dirty="0">
                  <a:effectLst/>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XGBOOST:</a:t>
                </a:r>
              </a:p>
              <a:p>
                <a:pPr marL="0" marR="0" lvl="0" indent="0" algn="just" rtl="0">
                  <a:lnSpc>
                    <a:spcPct val="150000"/>
                  </a:lnSpc>
                  <a:spcBef>
                    <a:spcPts val="0"/>
                  </a:spcBef>
                  <a:spcAft>
                    <a:spcPts val="0"/>
                  </a:spcAft>
                  <a:buNone/>
                </a:pPr>
                <a:r>
                  <a:rPr lang="en-US" sz="2200" dirty="0">
                    <a:solidFill>
                      <a:schemeClr val="dk1"/>
                    </a:solidFill>
                    <a:latin typeface="Times New Roman"/>
                    <a:ea typeface="Times New Roman"/>
                    <a:cs typeface="Times New Roman"/>
                    <a:sym typeface="Times New Roman"/>
                  </a:rPr>
                  <a:t>Extreme Gradient Boosting trees are referred to as XG Boost. It's a gradient boosting framework-based decision-tree-based ensemble learning algorithm. Regression, classification, ranking, and user-defined prediction issues can all be solved using it.</a:t>
                </a:r>
                <a:endParaRPr lang="en-US" sz="2200" b="1"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1.Construct tree with root.</a:t>
                </a:r>
              </a:p>
              <a:p>
                <a:pPr algn="just"/>
                <a:r>
                  <a:rPr lang="en-US" sz="2200" dirty="0">
                    <a:latin typeface="Times New Roman" panose="02020603050405020304" pitchFamily="18" charset="0"/>
                    <a:cs typeface="Times New Roman" panose="02020603050405020304" pitchFamily="18" charset="0"/>
                  </a:rPr>
                  <a:t>2.Calculate similarity weight =</a:t>
                </a:r>
                <a:r>
                  <a:rPr lang="el-GR" sz="2400" dirty="0"/>
                  <a:t> </a:t>
                </a:r>
                <a14:m>
                  <m:oMath xmlns:m="http://schemas.openxmlformats.org/officeDocument/2006/math">
                    <m:r>
                      <m:rPr>
                        <m:nor/>
                      </m:rPr>
                      <a:rPr lang="el-GR" sz="2200" dirty="0"/>
                      <m:t>Σ</m:t>
                    </m:r>
                    <m:d>
                      <m:dPr>
                        <m:ctrlPr>
                          <a:rPr lang="en-IN" sz="2200" b="0" i="1" smtClean="0">
                            <a:latin typeface="Cambria Math" panose="02040503050406030204" pitchFamily="18" charset="0"/>
                            <a:cs typeface="Times New Roman" panose="02020603050405020304" pitchFamily="18" charset="0"/>
                          </a:rPr>
                        </m:ctrlPr>
                      </m:dPr>
                      <m:e>
                        <m:r>
                          <a:rPr lang="en-IN" sz="2200" b="0" i="1" smtClean="0">
                            <a:latin typeface="Cambria Math" panose="02040503050406030204" pitchFamily="18" charset="0"/>
                            <a:cs typeface="Times New Roman" panose="02020603050405020304" pitchFamily="18" charset="0"/>
                          </a:rPr>
                          <m:t>𝑅𝑒𝑠𝑖𝑑𝑢𝑎𝑙</m:t>
                        </m:r>
                      </m:e>
                    </m:d>
                    <m:r>
                      <a:rPr lang="en-IN" sz="2200" b="0" i="1" smtClean="0">
                        <a:latin typeface="Cambria Math" panose="02040503050406030204" pitchFamily="18" charset="0"/>
                        <a:cs typeface="Times New Roman" panose="02020603050405020304" pitchFamily="18" charset="0"/>
                      </a:rPr>
                      <m:t>2/</m:t>
                    </m:r>
                    <m:r>
                      <m:rPr>
                        <m:nor/>
                      </m:rPr>
                      <a:rPr lang="el-GR" sz="2200" dirty="0"/>
                      <m:t>Σ</m:t>
                    </m:r>
                  </m:oMath>
                </a14:m>
                <a:r>
                  <a:rPr lang="en-IN" sz="2200" dirty="0">
                    <a:latin typeface="Times New Roman" panose="02020603050405020304" pitchFamily="18" charset="0"/>
                    <a:cs typeface="Times New Roman" panose="02020603050405020304" pitchFamily="18" charset="0"/>
                  </a:rPr>
                  <a:t>(pr(1-probability)+</a:t>
                </a:r>
                <a:r>
                  <a:rPr lang="en-US" sz="2200" dirty="0">
                    <a:cs typeface="Times New Roman" panose="02020603050405020304" pitchFamily="18" charset="0"/>
                  </a:rPr>
                  <a:t> </a:t>
                </a:r>
                <a14:m>
                  <m:oMath xmlns:m="http://schemas.openxmlformats.org/officeDocument/2006/math">
                    <m:r>
                      <a:rPr lang="en-US" sz="2200" i="1">
                        <a:latin typeface="Cambria Math" panose="02040503050406030204" pitchFamily="18" charset="0"/>
                        <a:cs typeface="Times New Roman" panose="02020603050405020304" pitchFamily="18" charset="0"/>
                      </a:rPr>
                      <m:t>𝝀</m:t>
                    </m:r>
                  </m:oMath>
                </a14:m>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3.Calculae gain.</a:t>
                </a:r>
              </a:p>
            </p:txBody>
          </p:sp>
        </mc:Choice>
        <mc:Fallback xmlns="">
          <p:sp>
            <p:nvSpPr>
              <p:cNvPr id="4" name="TextBox 3">
                <a:extLst>
                  <a:ext uri="{FF2B5EF4-FFF2-40B4-BE49-F238E27FC236}">
                    <a16:creationId xmlns:a16="http://schemas.microsoft.com/office/drawing/2014/main" id="{478F4CB3-AF4D-446A-B676-641DE1C1D014}"/>
                  </a:ext>
                </a:extLst>
              </p:cNvPr>
              <p:cNvSpPr txBox="1">
                <a:spLocks noRot="1" noChangeAspect="1" noMove="1" noResize="1" noEditPoints="1" noAdjustHandles="1" noChangeArrowheads="1" noChangeShapeType="1" noTextEdit="1"/>
              </p:cNvSpPr>
              <p:nvPr/>
            </p:nvSpPr>
            <p:spPr>
              <a:xfrm>
                <a:off x="593912" y="942630"/>
                <a:ext cx="11004176" cy="4785926"/>
              </a:xfrm>
              <a:prstGeom prst="rect">
                <a:avLst/>
              </a:prstGeom>
              <a:blipFill>
                <a:blip r:embed="rId4"/>
                <a:stretch>
                  <a:fillRect l="-1107" r="-664" b="-1656"/>
                </a:stretch>
              </a:blipFill>
            </p:spPr>
            <p:txBody>
              <a:bodyPr/>
              <a:lstStyle/>
              <a:p>
                <a:r>
                  <a:rPr lang="en-IN">
                    <a:noFill/>
                  </a:rPr>
                  <a:t> </a:t>
                </a:r>
              </a:p>
            </p:txBody>
          </p:sp>
        </mc:Fallback>
      </mc:AlternateContent>
    </p:spTree>
    <p:extLst>
      <p:ext uri="{BB962C8B-B14F-4D97-AF65-F5344CB8AC3E}">
        <p14:creationId xmlns:p14="http://schemas.microsoft.com/office/powerpoint/2010/main" val="807971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ALGORITHMS</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21</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11" name="TextBox 10">
            <a:extLst>
              <a:ext uri="{FF2B5EF4-FFF2-40B4-BE49-F238E27FC236}">
                <a16:creationId xmlns:a16="http://schemas.microsoft.com/office/drawing/2014/main" id="{6E41F462-8F31-5097-1484-1BC11A1F0CD8}"/>
              </a:ext>
            </a:extLst>
          </p:cNvPr>
          <p:cNvSpPr txBox="1"/>
          <p:nvPr/>
        </p:nvSpPr>
        <p:spPr>
          <a:xfrm>
            <a:off x="593912" y="942630"/>
            <a:ext cx="11004176" cy="2554545"/>
          </a:xfrm>
          <a:prstGeom prst="rect">
            <a:avLst/>
          </a:prstGeom>
          <a:noFill/>
        </p:spPr>
        <p:txBody>
          <a:bodyPr wrap="square" rtlCol="0">
            <a:spAutoFit/>
          </a:bodyPr>
          <a:lstStyle/>
          <a:p>
            <a:pPr algn="just"/>
            <a:r>
              <a:rPr lang="en-US" sz="2800" b="1" i="0" dirty="0">
                <a:effectLst/>
                <a:latin typeface="Times New Roman" panose="02020603050405020304" pitchFamily="18" charset="0"/>
                <a:cs typeface="Times New Roman" panose="02020603050405020304" pitchFamily="18" charset="0"/>
              </a:rPr>
              <a:t>Linear Regression:</a:t>
            </a:r>
          </a:p>
          <a:p>
            <a:pPr algn="just"/>
            <a:r>
              <a:rPr lang="en-IN" sz="2200" dirty="0">
                <a:effectLst/>
                <a:latin typeface="Times New Roman" panose="02020603050405020304" pitchFamily="18" charset="0"/>
                <a:ea typeface="Calibri" panose="020F0502020204030204" pitchFamily="34" charset="0"/>
                <a:cs typeface="Times New Roman" panose="02020603050405020304" pitchFamily="18" charset="0"/>
              </a:rPr>
              <a:t>It's far a popular gadget learning set of policies used for regression. Linear regression suggests the linear courting between impartial and dependent variable. Consequently, it is termed as linear regression. It manner the price of based totally variable is converting with respect to the unbiased variable. The final results of the linear regression is of numeric kind. </a:t>
            </a:r>
          </a:p>
          <a:p>
            <a:pPr algn="just"/>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200" b="0" i="0" dirty="0">
              <a:effectLst/>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099067F-A73C-A359-7AAE-0A1F2AA958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5090" y="3281082"/>
            <a:ext cx="3637154" cy="2398413"/>
          </a:xfrm>
          <a:prstGeom prst="rect">
            <a:avLst/>
          </a:prstGeom>
        </p:spPr>
      </p:pic>
    </p:spTree>
    <p:extLst>
      <p:ext uri="{BB962C8B-B14F-4D97-AF65-F5344CB8AC3E}">
        <p14:creationId xmlns:p14="http://schemas.microsoft.com/office/powerpoint/2010/main" val="2943732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EXPECTED OUTCOME</a:t>
            </a:r>
          </a:p>
        </p:txBody>
      </p:sp>
      <p:sp>
        <p:nvSpPr>
          <p:cNvPr id="20" name="Content Placeholder 19"/>
          <p:cNvSpPr>
            <a:spLocks noGrp="1"/>
          </p:cNvSpPr>
          <p:nvPr>
            <p:ph idx="1"/>
          </p:nvPr>
        </p:nvSpPr>
        <p:spPr>
          <a:xfrm>
            <a:off x="1426346" y="1103956"/>
            <a:ext cx="9339308" cy="4650088"/>
          </a:xfrm>
        </p:spPr>
        <p:txBody>
          <a:bodyPr>
            <a:normAutofit/>
          </a:bodyPr>
          <a:lstStyle/>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To build a model that could reliably predict a car’s MPG</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Providing an alternate solution to simulations models that are used to predict the fuel efficiency of cars</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It can also be useful in detection of anomalous cars by identifying irregular fuel efficiency.</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To improve the accuracy and give good results.</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22</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ACTUAL OUTCOME</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23</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graphicFrame>
        <p:nvGraphicFramePr>
          <p:cNvPr id="5" name="Table 4">
            <a:extLst>
              <a:ext uri="{FF2B5EF4-FFF2-40B4-BE49-F238E27FC236}">
                <a16:creationId xmlns:a16="http://schemas.microsoft.com/office/drawing/2014/main" id="{CB57D9C4-CB4B-D2B5-0C9C-259C6CE1CB6C}"/>
              </a:ext>
            </a:extLst>
          </p:cNvPr>
          <p:cNvGraphicFramePr>
            <a:graphicFrameLocks noGrp="1"/>
          </p:cNvGraphicFramePr>
          <p:nvPr>
            <p:extLst>
              <p:ext uri="{D42A27DB-BD31-4B8C-83A1-F6EECF244321}">
                <p14:modId xmlns:p14="http://schemas.microsoft.com/office/powerpoint/2010/main" val="3507599283"/>
              </p:ext>
            </p:extLst>
          </p:nvPr>
        </p:nvGraphicFramePr>
        <p:xfrm>
          <a:off x="841639" y="3137376"/>
          <a:ext cx="10332868" cy="1647013"/>
        </p:xfrm>
        <a:graphic>
          <a:graphicData uri="http://schemas.openxmlformats.org/drawingml/2006/table">
            <a:tbl>
              <a:tblPr firstRow="1" firstCol="1" bandRow="1">
                <a:tableStyleId>{5C22544A-7EE6-4342-B048-85BDC9FD1C3A}</a:tableStyleId>
              </a:tblPr>
              <a:tblGrid>
                <a:gridCol w="2458378">
                  <a:extLst>
                    <a:ext uri="{9D8B030D-6E8A-4147-A177-3AD203B41FA5}">
                      <a16:colId xmlns:a16="http://schemas.microsoft.com/office/drawing/2014/main" val="89019544"/>
                    </a:ext>
                  </a:extLst>
                </a:gridCol>
                <a:gridCol w="2624830">
                  <a:extLst>
                    <a:ext uri="{9D8B030D-6E8A-4147-A177-3AD203B41FA5}">
                      <a16:colId xmlns:a16="http://schemas.microsoft.com/office/drawing/2014/main" val="3603890296"/>
                    </a:ext>
                  </a:extLst>
                </a:gridCol>
                <a:gridCol w="2624830">
                  <a:extLst>
                    <a:ext uri="{9D8B030D-6E8A-4147-A177-3AD203B41FA5}">
                      <a16:colId xmlns:a16="http://schemas.microsoft.com/office/drawing/2014/main" val="3523293885"/>
                    </a:ext>
                  </a:extLst>
                </a:gridCol>
                <a:gridCol w="2624830">
                  <a:extLst>
                    <a:ext uri="{9D8B030D-6E8A-4147-A177-3AD203B41FA5}">
                      <a16:colId xmlns:a16="http://schemas.microsoft.com/office/drawing/2014/main" val="2685986879"/>
                    </a:ext>
                  </a:extLst>
                </a:gridCol>
              </a:tblGrid>
              <a:tr h="0">
                <a:tc>
                  <a:txBody>
                    <a:bodyPr/>
                    <a:lstStyle/>
                    <a:p>
                      <a:pPr algn="just">
                        <a:lnSpc>
                          <a:spcPct val="107000"/>
                        </a:lnSpc>
                        <a:spcAft>
                          <a:spcPts val="800"/>
                        </a:spcAft>
                      </a:pPr>
                      <a:r>
                        <a:rPr lang="en-IN" sz="2200" dirty="0">
                          <a:effectLst/>
                        </a:rPr>
                        <a:t>           Model</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200" dirty="0">
                          <a:effectLst/>
                        </a:rPr>
                        <a:t>         RMSE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200">
                          <a:effectLst/>
                        </a:rPr>
                        <a:t>          MAE</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200">
                          <a:effectLst/>
                        </a:rPr>
                        <a:t>      R2-square</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4369879"/>
                  </a:ext>
                </a:extLst>
              </a:tr>
              <a:tr h="638972">
                <a:tc>
                  <a:txBody>
                    <a:bodyPr/>
                    <a:lstStyle/>
                    <a:p>
                      <a:pPr algn="just">
                        <a:lnSpc>
                          <a:spcPct val="107000"/>
                        </a:lnSpc>
                        <a:spcAft>
                          <a:spcPts val="800"/>
                        </a:spcAft>
                      </a:pPr>
                      <a:r>
                        <a:rPr lang="en-IN" sz="2200">
                          <a:effectLst/>
                        </a:rPr>
                        <a:t>XGBOOST</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dirty="0">
                          <a:effectLst/>
                        </a:rPr>
                        <a:t>            2.351</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dirty="0">
                          <a:effectLst/>
                        </a:rPr>
                        <a:t>            1.656</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dirty="0">
                          <a:effectLst/>
                        </a:rPr>
                        <a:t>           0.90</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4341417"/>
                  </a:ext>
                </a:extLst>
              </a:tr>
              <a:tr h="665141">
                <a:tc>
                  <a:txBody>
                    <a:bodyPr/>
                    <a:lstStyle/>
                    <a:p>
                      <a:pPr algn="just">
                        <a:lnSpc>
                          <a:spcPct val="107000"/>
                        </a:lnSpc>
                        <a:spcAft>
                          <a:spcPts val="800"/>
                        </a:spcAft>
                      </a:pPr>
                      <a:r>
                        <a:rPr lang="en-IN" sz="2200" dirty="0">
                          <a:effectLst/>
                        </a:rPr>
                        <a:t>Linear Regression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200" dirty="0">
                          <a:effectLst/>
                        </a:rPr>
                        <a:t>         3.401</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200">
                          <a:effectLst/>
                        </a:rPr>
                        <a:t>          2.591</a:t>
                      </a:r>
                      <a:endParaRPr lang="en-IN"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200" dirty="0">
                          <a:effectLst/>
                        </a:rPr>
                        <a:t>         0.80</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6698003"/>
                  </a:ext>
                </a:extLst>
              </a:tr>
            </a:tbl>
          </a:graphicData>
        </a:graphic>
      </p:graphicFrame>
      <p:sp>
        <p:nvSpPr>
          <p:cNvPr id="7" name="Rectangle 2">
            <a:extLst>
              <a:ext uri="{FF2B5EF4-FFF2-40B4-BE49-F238E27FC236}">
                <a16:creationId xmlns:a16="http://schemas.microsoft.com/office/drawing/2014/main" id="{6173952E-4132-0BB2-F3AA-14F14A597857}"/>
              </a:ext>
            </a:extLst>
          </p:cNvPr>
          <p:cNvSpPr>
            <a:spLocks noChangeArrowheads="1"/>
          </p:cNvSpPr>
          <p:nvPr/>
        </p:nvSpPr>
        <p:spPr bwMode="auto">
          <a:xfrm>
            <a:off x="3360296" y="5641757"/>
            <a:ext cx="424641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1</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Comparison of Results</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3F4F53C3-D9CA-05CB-31DA-DC524CAEA21E}"/>
              </a:ext>
            </a:extLst>
          </p:cNvPr>
          <p:cNvSpPr txBox="1"/>
          <p:nvPr/>
        </p:nvSpPr>
        <p:spPr>
          <a:xfrm>
            <a:off x="861810" y="1310716"/>
            <a:ext cx="10312697" cy="1785104"/>
          </a:xfrm>
          <a:prstGeom prst="rect">
            <a:avLst/>
          </a:prstGeom>
          <a:noFill/>
        </p:spPr>
        <p:txBody>
          <a:bodyPr wrap="square" rtlCol="0">
            <a:spAutoFit/>
          </a:bodyPr>
          <a:lstStyle/>
          <a:p>
            <a:pPr algn="just"/>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After the comparing the results with different metrics the conclusion is XGBOOST gives better results than Linear Regression with r2-suare of 0.90.</a:t>
            </a:r>
          </a:p>
          <a:p>
            <a:pPr algn="just"/>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641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RESULTS</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24</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pic>
        <p:nvPicPr>
          <p:cNvPr id="11" name="Picture 10">
            <a:extLst>
              <a:ext uri="{FF2B5EF4-FFF2-40B4-BE49-F238E27FC236}">
                <a16:creationId xmlns:a16="http://schemas.microsoft.com/office/drawing/2014/main" id="{ACE3C6D1-B1B3-B804-ED20-344FB661B0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1835" y="994458"/>
            <a:ext cx="5777700" cy="4868460"/>
          </a:xfrm>
          <a:prstGeom prst="rect">
            <a:avLst/>
          </a:prstGeom>
        </p:spPr>
      </p:pic>
    </p:spTree>
    <p:extLst>
      <p:ext uri="{BB962C8B-B14F-4D97-AF65-F5344CB8AC3E}">
        <p14:creationId xmlns:p14="http://schemas.microsoft.com/office/powerpoint/2010/main" val="1716559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CONCLUSION</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25</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pic>
        <p:nvPicPr>
          <p:cNvPr id="11" name="Picture 10">
            <a:extLst>
              <a:ext uri="{FF2B5EF4-FFF2-40B4-BE49-F238E27FC236}">
                <a16:creationId xmlns:a16="http://schemas.microsoft.com/office/drawing/2014/main" id="{B497AE07-41A0-94CF-FEC4-4C189E0D40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932" y="882250"/>
            <a:ext cx="8705774" cy="1851986"/>
          </a:xfrm>
          <a:prstGeom prst="rect">
            <a:avLst/>
          </a:prstGeom>
        </p:spPr>
      </p:pic>
      <p:sp>
        <p:nvSpPr>
          <p:cNvPr id="12" name="TextBox 11">
            <a:extLst>
              <a:ext uri="{FF2B5EF4-FFF2-40B4-BE49-F238E27FC236}">
                <a16:creationId xmlns:a16="http://schemas.microsoft.com/office/drawing/2014/main" id="{25369A07-FD3D-2C6E-C136-ABF2E73A2A4F}"/>
              </a:ext>
            </a:extLst>
          </p:cNvPr>
          <p:cNvSpPr txBox="1"/>
          <p:nvPr/>
        </p:nvSpPr>
        <p:spPr>
          <a:xfrm>
            <a:off x="504265" y="3094445"/>
            <a:ext cx="10656794" cy="2554545"/>
          </a:xfrm>
          <a:prstGeom prst="rect">
            <a:avLst/>
          </a:prstGeom>
          <a:noFill/>
        </p:spPr>
        <p:txBody>
          <a:bodyPr wrap="square" rtlCol="0">
            <a:spAutoFit/>
          </a:bodyPr>
          <a:lstStyle/>
          <a:p>
            <a:pPr algn="just"/>
            <a:r>
              <a:rPr lang="en-US" sz="2800" b="1" i="0" dirty="0">
                <a:effectLst/>
                <a:latin typeface="Times New Roman" panose="02020603050405020304" pitchFamily="18" charset="0"/>
                <a:cs typeface="Times New Roman" panose="02020603050405020304" pitchFamily="18" charset="0"/>
              </a:rPr>
              <a:t>CONCLUSION:</a:t>
            </a:r>
          </a:p>
          <a:p>
            <a:pPr algn="just"/>
            <a:r>
              <a:rPr lang="en-IN" sz="2200" dirty="0">
                <a:effectLst/>
                <a:latin typeface="Times New Roman" panose="02020603050405020304" pitchFamily="18" charset="0"/>
                <a:ea typeface="Calibri" panose="020F0502020204030204" pitchFamily="34" charset="0"/>
                <a:cs typeface="Times New Roman" panose="02020603050405020304" pitchFamily="18" charset="0"/>
              </a:rPr>
              <a:t>On the basis of current crisis everyone understand that how important the fuel efficiency is for a vehicle. A model was developed to calculate fuel efficiency with minimum number of parameters. When compared to the current models, it outperforms them by 90 percent. As already discussed the existing dataset contain some inaccurate data, a new database id added so that our model will perform better and significantly more reliable.</a:t>
            </a:r>
          </a:p>
          <a:p>
            <a:pPr algn="just"/>
            <a:endParaRPr lang="en-US"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454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CONCLUSION</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26</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6" name="TextBox 5">
            <a:extLst>
              <a:ext uri="{FF2B5EF4-FFF2-40B4-BE49-F238E27FC236}">
                <a16:creationId xmlns:a16="http://schemas.microsoft.com/office/drawing/2014/main" id="{D9500968-44D2-4586-A62B-BD20DD8E0005}"/>
              </a:ext>
            </a:extLst>
          </p:cNvPr>
          <p:cNvSpPr txBox="1"/>
          <p:nvPr/>
        </p:nvSpPr>
        <p:spPr>
          <a:xfrm>
            <a:off x="3222594" y="2237172"/>
            <a:ext cx="6960092" cy="1569660"/>
          </a:xfrm>
          <a:prstGeom prst="rect">
            <a:avLst/>
          </a:prstGeom>
          <a:noFill/>
        </p:spPr>
        <p:txBody>
          <a:bodyPr wrap="square" rtlCol="0">
            <a:spAutoFit/>
          </a:bodyPr>
          <a:lstStyle/>
          <a:p>
            <a:r>
              <a:rPr lang="en-US" sz="4800" b="1" dirty="0"/>
              <a:t>            Any Queries?</a:t>
            </a:r>
          </a:p>
          <a:p>
            <a:r>
              <a:rPr lang="en-US" sz="4800" b="1" dirty="0"/>
              <a:t>Please Ask…..</a:t>
            </a:r>
            <a:endParaRPr lang="en-IN" sz="4800" b="1" dirty="0"/>
          </a:p>
        </p:txBody>
      </p:sp>
    </p:spTree>
    <p:extLst>
      <p:ext uri="{BB962C8B-B14F-4D97-AF65-F5344CB8AC3E}">
        <p14:creationId xmlns:p14="http://schemas.microsoft.com/office/powerpoint/2010/main" val="4014127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CONCLUSION</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27</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6" name="TextBox 5">
            <a:extLst>
              <a:ext uri="{FF2B5EF4-FFF2-40B4-BE49-F238E27FC236}">
                <a16:creationId xmlns:a16="http://schemas.microsoft.com/office/drawing/2014/main" id="{D9500968-44D2-4586-A62B-BD20DD8E0005}"/>
              </a:ext>
            </a:extLst>
          </p:cNvPr>
          <p:cNvSpPr txBox="1"/>
          <p:nvPr/>
        </p:nvSpPr>
        <p:spPr>
          <a:xfrm>
            <a:off x="2512382" y="2574524"/>
            <a:ext cx="7625918" cy="830997"/>
          </a:xfrm>
          <a:prstGeom prst="rect">
            <a:avLst/>
          </a:prstGeom>
          <a:noFill/>
        </p:spPr>
        <p:txBody>
          <a:bodyPr wrap="square" rtlCol="0">
            <a:spAutoFit/>
          </a:bodyPr>
          <a:lstStyle/>
          <a:p>
            <a:r>
              <a:rPr lang="en-US" sz="4800" b="1" dirty="0"/>
              <a:t>            Thank you</a:t>
            </a:r>
          </a:p>
        </p:txBody>
      </p:sp>
      <p:pic>
        <p:nvPicPr>
          <p:cNvPr id="4" name="Picture 3">
            <a:extLst>
              <a:ext uri="{FF2B5EF4-FFF2-40B4-BE49-F238E27FC236}">
                <a16:creationId xmlns:a16="http://schemas.microsoft.com/office/drawing/2014/main" id="{4A1D9EC2-CE26-430E-A4E9-5AC5B7421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6277" y="4438882"/>
            <a:ext cx="2242023" cy="1173041"/>
          </a:xfrm>
          <a:prstGeom prst="rect">
            <a:avLst/>
          </a:prstGeom>
        </p:spPr>
      </p:pic>
    </p:spTree>
    <p:extLst>
      <p:ext uri="{BB962C8B-B14F-4D97-AF65-F5344CB8AC3E}">
        <p14:creationId xmlns:p14="http://schemas.microsoft.com/office/powerpoint/2010/main" val="48860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4840"/>
            <a:ext cx="12192000" cy="803514"/>
          </a:xfrm>
          <a:prstGeom prst="rect">
            <a:avLst/>
          </a:prstGeom>
          <a:solidFill>
            <a:srgbClr val="000D26"/>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A</a:t>
            </a:r>
            <a:r>
              <a:rPr lang="en-IN" sz="3600" b="1" dirty="0">
                <a:solidFill>
                  <a:schemeClr val="bg1"/>
                </a:solidFill>
              </a:rPr>
              <a:t>BSTRACT</a:t>
            </a:r>
          </a:p>
        </p:txBody>
      </p:sp>
      <p:sp>
        <p:nvSpPr>
          <p:cNvPr id="10" name="Rectangle 9"/>
          <p:cNvSpPr/>
          <p:nvPr/>
        </p:nvSpPr>
        <p:spPr>
          <a:xfrm>
            <a:off x="0" y="6551081"/>
            <a:ext cx="12192000" cy="292079"/>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Date Placeholder 7"/>
          <p:cNvSpPr>
            <a:spLocks noGrp="1"/>
          </p:cNvSpPr>
          <p:nvPr>
            <p:ph type="dt" sz="half" idx="10"/>
          </p:nvPr>
        </p:nvSpPr>
        <p:spPr>
          <a:xfrm>
            <a:off x="1109709" y="6572273"/>
            <a:ext cx="2690735" cy="270887"/>
          </a:xfrm>
        </p:spPr>
        <p:txBody>
          <a:bodyPr/>
          <a:lstStyle/>
          <a:p>
            <a:r>
              <a:rPr lang="en-IN" sz="1800" b="1" dirty="0">
                <a:solidFill>
                  <a:schemeClr val="bg1"/>
                </a:solidFill>
              </a:rPr>
              <a:t>22/06/2022</a:t>
            </a:r>
          </a:p>
        </p:txBody>
      </p:sp>
      <p:sp>
        <p:nvSpPr>
          <p:cNvPr id="9" name="Slide Number Placeholder 8"/>
          <p:cNvSpPr>
            <a:spLocks noGrp="1"/>
          </p:cNvSpPr>
          <p:nvPr>
            <p:ph type="sldNum" sz="quarter" idx="12"/>
          </p:nvPr>
        </p:nvSpPr>
        <p:spPr>
          <a:xfrm>
            <a:off x="8248680" y="6500835"/>
            <a:ext cx="2133600" cy="365125"/>
          </a:xfrm>
        </p:spPr>
        <p:txBody>
          <a:bodyPr/>
          <a:lstStyle/>
          <a:p>
            <a:fld id="{43639954-FBA3-4940-A796-04B4D69CDF21}" type="slidenum">
              <a:rPr lang="en-IN" sz="1800" b="1">
                <a:solidFill>
                  <a:schemeClr val="bg1"/>
                </a:solidFill>
              </a:rPr>
              <a:t>3</a:t>
            </a:fld>
            <a:endParaRPr lang="en-IN" sz="1800" b="1" dirty="0">
              <a:solidFill>
                <a:schemeClr val="bg1"/>
              </a:solidFill>
            </a:endParaRPr>
          </a:p>
        </p:txBody>
      </p:sp>
      <p:sp>
        <p:nvSpPr>
          <p:cNvPr id="13" name="Footer Placeholder 12"/>
          <p:cNvSpPr>
            <a:spLocks noGrp="1"/>
          </p:cNvSpPr>
          <p:nvPr>
            <p:ph type="ftr" sz="quarter" idx="11"/>
          </p:nvPr>
        </p:nvSpPr>
        <p:spPr>
          <a:xfrm>
            <a:off x="3045041" y="6500835"/>
            <a:ext cx="5939161" cy="363517"/>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15" name="TextBox 14">
            <a:extLst>
              <a:ext uri="{FF2B5EF4-FFF2-40B4-BE49-F238E27FC236}">
                <a16:creationId xmlns:a16="http://schemas.microsoft.com/office/drawing/2014/main" id="{26AE11C6-7CB5-42AA-94C5-F84092904D11}"/>
              </a:ext>
            </a:extLst>
          </p:cNvPr>
          <p:cNvSpPr txBox="1"/>
          <p:nvPr/>
        </p:nvSpPr>
        <p:spPr>
          <a:xfrm>
            <a:off x="749247" y="1355520"/>
            <a:ext cx="10366420" cy="4862870"/>
          </a:xfrm>
          <a:prstGeom prst="rect">
            <a:avLst/>
          </a:prstGeom>
          <a:noFill/>
        </p:spPr>
        <p:txBody>
          <a:bodyPr wrap="square">
            <a:spAutoFit/>
          </a:bodyPr>
          <a:lstStyle/>
          <a:p>
            <a:pPr algn="just"/>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Now a days there is a huge competition in the automobile industries and every leading company want to provide their customers with the efficient products which meets their requirements. The basic requirement for any automobile starts with MPG, Price, Model etc. Further in the manufacturing of the vehicle or the product one need to check the MPG and it is mostly done manually. However, in this paper a model is implemented with machine learning approach which is used to calculate the fuel efficiency automatically by considering the basic parameters. As all the parameters are not going to affect the final outcome some selected parameters are used like displacement, number of cylinders, horsepower, weight, acceleration etc. The MPG and also termed as fuel efficiency will be calculated using XGBOOST with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and linear regression algorithms and improved accuracy up to 90%. </a:t>
            </a:r>
          </a:p>
          <a:p>
            <a:pPr algn="just"/>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227E79-DA3A-4004-A61C-0EBB28632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11"/>
            <a:ext cx="870000" cy="870000"/>
          </a:xfrm>
          <a:prstGeom prst="ellipse">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 y="6492876"/>
            <a:ext cx="12191999" cy="365124"/>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1999" cy="790113"/>
          </a:xfrm>
          <a:solidFill>
            <a:srgbClr val="000D26"/>
          </a:solidFill>
          <a:ln>
            <a:solidFill>
              <a:schemeClr val="tx2"/>
            </a:solidFill>
          </a:ln>
        </p:spPr>
        <p:txBody>
          <a:bodyPr>
            <a:normAutofit/>
          </a:bodyPr>
          <a:lstStyle/>
          <a:p>
            <a:r>
              <a:rPr lang="en-US" sz="3600" b="1" dirty="0">
                <a:solidFill>
                  <a:schemeClr val="bg1"/>
                </a:solidFill>
              </a:rPr>
              <a:t>                                     INTRODUCTION</a:t>
            </a:r>
          </a:p>
        </p:txBody>
      </p:sp>
      <p:sp>
        <p:nvSpPr>
          <p:cNvPr id="20" name="Content Placeholder 19"/>
          <p:cNvSpPr>
            <a:spLocks noGrp="1"/>
          </p:cNvSpPr>
          <p:nvPr>
            <p:ph idx="1"/>
          </p:nvPr>
        </p:nvSpPr>
        <p:spPr>
          <a:xfrm>
            <a:off x="967665" y="1056443"/>
            <a:ext cx="10253709" cy="4847207"/>
          </a:xfrm>
        </p:spPr>
        <p:txBody>
          <a:bodyPr>
            <a:normAutofit fontScale="925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The automotive industry is extremely competitive, with increasing fuel prices and picky consumers, automobile makers are constantly optimizing their processes to increase fuel efficiency.</a:t>
            </a:r>
          </a:p>
          <a:p>
            <a:pPr marL="0" indent="0" algn="just">
              <a:buNone/>
            </a:pPr>
            <a:endParaRPr lang="en-US" sz="2600" b="0" i="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600" b="0" i="0" dirty="0">
                <a:solidFill>
                  <a:srgbClr val="202122"/>
                </a:solidFill>
                <a:effectLst/>
                <a:latin typeface="Times New Roman" panose="02020603050405020304" pitchFamily="18" charset="0"/>
                <a:cs typeface="Times New Roman" panose="02020603050405020304" pitchFamily="18" charset="0"/>
              </a:rPr>
              <a:t>In the context of </a:t>
            </a:r>
            <a:r>
              <a:rPr lang="en-US" sz="2600" b="0" i="0" dirty="0">
                <a:effectLst/>
                <a:latin typeface="Times New Roman" panose="02020603050405020304" pitchFamily="18" charset="0"/>
                <a:cs typeface="Times New Roman" panose="02020603050405020304" pitchFamily="18" charset="0"/>
              </a:rPr>
              <a:t>transport</a:t>
            </a:r>
            <a:r>
              <a:rPr lang="en-US" sz="2600" b="0" i="0" dirty="0">
                <a:solidFill>
                  <a:srgbClr val="202122"/>
                </a:solidFill>
                <a:effectLst/>
                <a:latin typeface="Times New Roman" panose="02020603050405020304" pitchFamily="18" charset="0"/>
                <a:cs typeface="Times New Roman" panose="02020603050405020304" pitchFamily="18" charset="0"/>
              </a:rPr>
              <a:t>, fuel economy is the </a:t>
            </a:r>
            <a:r>
              <a:rPr lang="en-US" sz="2600" dirty="0">
                <a:solidFill>
                  <a:srgbClr val="202122"/>
                </a:solidFill>
                <a:latin typeface="Times New Roman" panose="02020603050405020304" pitchFamily="18" charset="0"/>
                <a:cs typeface="Times New Roman" panose="02020603050405020304" pitchFamily="18" charset="0"/>
              </a:rPr>
              <a:t>energy</a:t>
            </a:r>
            <a:r>
              <a:rPr lang="en-US" sz="2600" dirty="0">
                <a:solidFill>
                  <a:srgbClr val="0563C1"/>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efficiency</a:t>
            </a:r>
            <a:r>
              <a:rPr lang="en-US" sz="2600" b="0" i="0" dirty="0">
                <a:solidFill>
                  <a:srgbClr val="202122"/>
                </a:solidFill>
                <a:effectLst/>
                <a:latin typeface="Times New Roman" panose="02020603050405020304" pitchFamily="18" charset="0"/>
                <a:cs typeface="Times New Roman" panose="02020603050405020304" pitchFamily="18" charset="0"/>
              </a:rPr>
              <a:t> of a particular vehicle, given as a </a:t>
            </a:r>
            <a:r>
              <a:rPr lang="en-US" sz="2600" b="0" i="0" dirty="0">
                <a:effectLst/>
                <a:latin typeface="Times New Roman" panose="02020603050405020304" pitchFamily="18" charset="0"/>
                <a:cs typeface="Times New Roman" panose="02020603050405020304" pitchFamily="18" charset="0"/>
              </a:rPr>
              <a:t>ratio</a:t>
            </a:r>
            <a:r>
              <a:rPr lang="en-US" sz="2600" b="0" i="0" dirty="0">
                <a:solidFill>
                  <a:srgbClr val="202122"/>
                </a:solidFill>
                <a:effectLst/>
                <a:latin typeface="Times New Roman" panose="02020603050405020304" pitchFamily="18" charset="0"/>
                <a:cs typeface="Times New Roman" panose="02020603050405020304" pitchFamily="18" charset="0"/>
              </a:rPr>
              <a:t> of distance traveled per unit of </a:t>
            </a:r>
            <a:r>
              <a:rPr lang="en-US" sz="2600" b="0" i="0" dirty="0">
                <a:effectLst/>
                <a:latin typeface="Times New Roman" panose="02020603050405020304" pitchFamily="18" charset="0"/>
                <a:cs typeface="Times New Roman" panose="02020603050405020304" pitchFamily="18" charset="0"/>
              </a:rPr>
              <a:t>fuel</a:t>
            </a:r>
            <a:r>
              <a:rPr lang="en-US" sz="2600" b="0" i="0" dirty="0">
                <a:solidFill>
                  <a:srgbClr val="202122"/>
                </a:solidFill>
                <a:effectLst/>
                <a:latin typeface="Times New Roman" panose="02020603050405020304" pitchFamily="18" charset="0"/>
                <a:cs typeface="Times New Roman" panose="02020603050405020304" pitchFamily="18" charset="0"/>
              </a:rPr>
              <a:t> consumed.</a:t>
            </a:r>
          </a:p>
          <a:p>
            <a:pPr marL="0" indent="0" algn="just">
              <a:buNone/>
            </a:pPr>
            <a:endParaRPr lang="en-US" sz="2600" b="0" i="0" dirty="0">
              <a:solidFill>
                <a:srgbClr val="202122"/>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Fuel efficiency of a vehicle depends on several internal as well as external factors. However, all these factors may not be available for the fuel efficiency analysis.</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 Hence, the challenge is to model and/or predict the fuel efficiency only with the available data like horse power</a:t>
            </a:r>
            <a:r>
              <a:rPr lang="en-US" sz="2600" b="0" i="0" dirty="0">
                <a:solidFill>
                  <a:srgbClr val="202122"/>
                </a:solidFill>
                <a:effectLst/>
                <a:latin typeface="Times New Roman" panose="02020603050405020304" pitchFamily="18" charset="0"/>
                <a:cs typeface="Times New Roman" panose="02020603050405020304" pitchFamily="18" charset="0"/>
              </a:rPr>
              <a:t>, </a:t>
            </a:r>
            <a:r>
              <a:rPr lang="en-US" sz="2600" b="0" i="0" dirty="0" err="1">
                <a:effectLst/>
                <a:latin typeface="Times New Roman" panose="02020603050405020304" pitchFamily="18" charset="0"/>
                <a:cs typeface="Times New Roman" panose="02020603050405020304" pitchFamily="18" charset="0"/>
              </a:rPr>
              <a:t>no.of</a:t>
            </a:r>
            <a:r>
              <a:rPr lang="en-US" sz="2600" b="0" i="0" dirty="0">
                <a:effectLst/>
                <a:latin typeface="Times New Roman" panose="02020603050405020304" pitchFamily="18" charset="0"/>
                <a:cs typeface="Times New Roman" panose="02020603050405020304" pitchFamily="18" charset="0"/>
              </a:rPr>
              <a:t> cylinders </a:t>
            </a:r>
            <a:r>
              <a:rPr lang="en-US" sz="2600" b="0" i="0" dirty="0">
                <a:solidFill>
                  <a:srgbClr val="202122"/>
                </a:solidFill>
                <a:effectLst/>
                <a:latin typeface="Times New Roman" panose="02020603050405020304" pitchFamily="18" charset="0"/>
                <a:cs typeface="Times New Roman" panose="02020603050405020304" pitchFamily="18" charset="0"/>
              </a:rPr>
              <a:t>, acceleration  and </a:t>
            </a:r>
            <a:r>
              <a:rPr lang="en-US" sz="2600" b="0" i="0" dirty="0">
                <a:effectLst/>
                <a:latin typeface="Times New Roman" panose="02020603050405020304" pitchFamily="18" charset="0"/>
                <a:cs typeface="Times New Roman" panose="02020603050405020304" pitchFamily="18" charset="0"/>
              </a:rPr>
              <a:t>displacement</a:t>
            </a:r>
            <a:r>
              <a:rPr lang="en-US" sz="2600" dirty="0">
                <a:latin typeface="Times New Roman" panose="02020603050405020304" pitchFamily="18" charset="0"/>
                <a:cs typeface="Times New Roman" panose="02020603050405020304" pitchFamily="18" charset="0"/>
              </a:rPr>
              <a:t>.</a:t>
            </a:r>
            <a:endParaRPr lang="en-US" sz="2600" b="0" i="0" dirty="0">
              <a:solidFill>
                <a:srgbClr val="202122"/>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b="0" i="0" dirty="0">
              <a:solidFill>
                <a:srgbClr val="202122"/>
              </a:solidFill>
              <a:effectLst/>
            </a:endParaRPr>
          </a:p>
          <a:p>
            <a:pPr>
              <a:buFont typeface="Wingdings" panose="05000000000000000000" pitchFamily="2" charset="2"/>
              <a:buChar char="ü"/>
            </a:pPr>
            <a:endParaRPr lang="en-US" dirty="0">
              <a:solidFill>
                <a:srgbClr val="202122"/>
              </a:solidFill>
            </a:endParaRPr>
          </a:p>
          <a:p>
            <a:pPr>
              <a:buFont typeface="Wingdings" panose="05000000000000000000" pitchFamily="2" charset="2"/>
              <a:buChar char="ü"/>
            </a:pPr>
            <a:endParaRPr lang="en-US" b="0" i="0" dirty="0">
              <a:solidFill>
                <a:srgbClr val="000000"/>
              </a:solidFill>
              <a:effectLst/>
            </a:endParaRPr>
          </a:p>
          <a:p>
            <a:pPr>
              <a:buFont typeface="Wingdings" panose="05000000000000000000" pitchFamily="2" charset="2"/>
              <a:buChar char="ü"/>
            </a:pPr>
            <a:endParaRPr lang="en-US" dirty="0"/>
          </a:p>
        </p:txBody>
      </p:sp>
      <p:sp>
        <p:nvSpPr>
          <p:cNvPr id="8" name="Date Placeholder 7"/>
          <p:cNvSpPr>
            <a:spLocks noGrp="1"/>
          </p:cNvSpPr>
          <p:nvPr>
            <p:ph type="dt" sz="half" idx="10"/>
          </p:nvPr>
        </p:nvSpPr>
        <p:spPr>
          <a:xfrm>
            <a:off x="754602" y="6492874"/>
            <a:ext cx="2565647" cy="365125"/>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230907" cy="683642"/>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744504" y="6492874"/>
            <a:ext cx="2692893" cy="365125"/>
          </a:xfrm>
        </p:spPr>
        <p:txBody>
          <a:bodyPr/>
          <a:lstStyle/>
          <a:p>
            <a:fld id="{43639954-FBA3-4940-A796-04B4D69CDF21}" type="slidenum">
              <a:rPr lang="en-IN" sz="1800" b="1">
                <a:solidFill>
                  <a:schemeClr val="bg1"/>
                </a:solidFill>
              </a:rPr>
              <a:t>4</a:t>
            </a:fld>
            <a:endParaRPr lang="en-IN" sz="1800" b="1" dirty="0">
              <a:solidFill>
                <a:schemeClr val="bg1"/>
              </a:solidFill>
            </a:endParaRPr>
          </a:p>
        </p:txBody>
      </p:sp>
      <p:pic>
        <p:nvPicPr>
          <p:cNvPr id="3" name="Picture 2">
            <a:extLst>
              <a:ext uri="{FF2B5EF4-FFF2-40B4-BE49-F238E27FC236}">
                <a16:creationId xmlns:a16="http://schemas.microsoft.com/office/drawing/2014/main" id="{7B0046BC-5165-4F26-9A71-AA76936F9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54"/>
            <a:ext cx="807867" cy="807867"/>
          </a:xfrm>
          <a:prstGeom prst="ellipse">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LITERATURE SURVEY PAPER-1</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5</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graphicFrame>
        <p:nvGraphicFramePr>
          <p:cNvPr id="11" name="Table 10">
            <a:extLst>
              <a:ext uri="{FF2B5EF4-FFF2-40B4-BE49-F238E27FC236}">
                <a16:creationId xmlns:a16="http://schemas.microsoft.com/office/drawing/2014/main" id="{F1939F0C-6B31-4F8D-88A2-077E8B976747}"/>
              </a:ext>
            </a:extLst>
          </p:cNvPr>
          <p:cNvGraphicFramePr>
            <a:graphicFrameLocks noGrp="1"/>
          </p:cNvGraphicFramePr>
          <p:nvPr>
            <p:extLst>
              <p:ext uri="{D42A27DB-BD31-4B8C-83A1-F6EECF244321}">
                <p14:modId xmlns:p14="http://schemas.microsoft.com/office/powerpoint/2010/main" val="3144171185"/>
              </p:ext>
            </p:extLst>
          </p:nvPr>
        </p:nvGraphicFramePr>
        <p:xfrm>
          <a:off x="1" y="745724"/>
          <a:ext cx="12191999" cy="5757463"/>
        </p:xfrm>
        <a:graphic>
          <a:graphicData uri="http://schemas.openxmlformats.org/drawingml/2006/table">
            <a:tbl>
              <a:tblPr bandRow="1">
                <a:tableStyleId>{5C22544A-7EE6-4342-B048-85BDC9FD1C3A}</a:tableStyleId>
              </a:tblPr>
              <a:tblGrid>
                <a:gridCol w="637616">
                  <a:extLst>
                    <a:ext uri="{9D8B030D-6E8A-4147-A177-3AD203B41FA5}">
                      <a16:colId xmlns:a16="http://schemas.microsoft.com/office/drawing/2014/main" val="195928691"/>
                    </a:ext>
                  </a:extLst>
                </a:gridCol>
                <a:gridCol w="1674660">
                  <a:extLst>
                    <a:ext uri="{9D8B030D-6E8A-4147-A177-3AD203B41FA5}">
                      <a16:colId xmlns:a16="http://schemas.microsoft.com/office/drawing/2014/main" val="1769865880"/>
                    </a:ext>
                  </a:extLst>
                </a:gridCol>
                <a:gridCol w="3407833">
                  <a:extLst>
                    <a:ext uri="{9D8B030D-6E8A-4147-A177-3AD203B41FA5}">
                      <a16:colId xmlns:a16="http://schemas.microsoft.com/office/drawing/2014/main" val="2829754196"/>
                    </a:ext>
                  </a:extLst>
                </a:gridCol>
                <a:gridCol w="1722992">
                  <a:extLst>
                    <a:ext uri="{9D8B030D-6E8A-4147-A177-3AD203B41FA5}">
                      <a16:colId xmlns:a16="http://schemas.microsoft.com/office/drawing/2014/main" val="1215882308"/>
                    </a:ext>
                  </a:extLst>
                </a:gridCol>
                <a:gridCol w="1738594">
                  <a:extLst>
                    <a:ext uri="{9D8B030D-6E8A-4147-A177-3AD203B41FA5}">
                      <a16:colId xmlns:a16="http://schemas.microsoft.com/office/drawing/2014/main" val="2491995858"/>
                    </a:ext>
                  </a:extLst>
                </a:gridCol>
                <a:gridCol w="1655402">
                  <a:extLst>
                    <a:ext uri="{9D8B030D-6E8A-4147-A177-3AD203B41FA5}">
                      <a16:colId xmlns:a16="http://schemas.microsoft.com/office/drawing/2014/main" val="3289920323"/>
                    </a:ext>
                  </a:extLst>
                </a:gridCol>
                <a:gridCol w="1354902">
                  <a:extLst>
                    <a:ext uri="{9D8B030D-6E8A-4147-A177-3AD203B41FA5}">
                      <a16:colId xmlns:a16="http://schemas.microsoft.com/office/drawing/2014/main" val="2476025955"/>
                    </a:ext>
                  </a:extLst>
                </a:gridCol>
              </a:tblGrid>
              <a:tr h="832064">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Ref No</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Title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Description</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Methodology/Algorithms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Datasets Used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Performance Metrics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Results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751186837"/>
                  </a:ext>
                </a:extLst>
              </a:tr>
              <a:tr h="4925399">
                <a:tc>
                  <a:txBody>
                    <a:bodyPr/>
                    <a:lstStyle/>
                    <a:p>
                      <a:pPr algn="just">
                        <a:lnSpc>
                          <a:spcPct val="107000"/>
                        </a:lnSpc>
                        <a:spcAft>
                          <a:spcPts val="800"/>
                        </a:spcAft>
                      </a:pPr>
                      <a:endParaRPr lang="en-IN" sz="1600" b="1" dirty="0">
                        <a:effectLst/>
                        <a:latin typeface="Times New Roman" panose="02020603050405020304" pitchFamily="18" charset="0"/>
                        <a:cs typeface="Times New Roman" panose="02020603050405020304" pitchFamily="18" charset="0"/>
                      </a:endParaRPr>
                    </a:p>
                    <a:p>
                      <a:pPr algn="just">
                        <a:lnSpc>
                          <a:spcPct val="107000"/>
                        </a:lnSpc>
                        <a:spcAft>
                          <a:spcPts val="800"/>
                        </a:spcAft>
                      </a:pPr>
                      <a:endParaRPr lang="en-IN" sz="1600" b="1"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IN" sz="1600" b="1" dirty="0">
                          <a:effectLst/>
                          <a:latin typeface="Times New Roman" panose="02020603050405020304" pitchFamily="18" charset="0"/>
                          <a:cs typeface="Times New Roman" panose="02020603050405020304" pitchFamily="18" charset="0"/>
                        </a:rPr>
                        <a:t>1</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Fuel Consumption Prediction of Fleet Vehicles Using Machine Learning </a:t>
                      </a: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We Predict the fuel consumption using random forest.</a:t>
                      </a:r>
                      <a:r>
                        <a:rPr lang="en-US" sz="1600" dirty="0">
                          <a:latin typeface="Times New Roman" panose="02020603050405020304" pitchFamily="18" charset="0"/>
                          <a:cs typeface="Times New Roman" panose="02020603050405020304" pitchFamily="18" charset="0"/>
                        </a:rPr>
                        <a:t> To evaluate the RF algorithm random forest package in </a:t>
                      </a:r>
                      <a:r>
                        <a:rPr lang="en-US" sz="1600" dirty="0" err="1">
                          <a:latin typeface="Times New Roman" panose="02020603050405020304" pitchFamily="18" charset="0"/>
                          <a:cs typeface="Times New Roman" panose="02020603050405020304" pitchFamily="18" charset="0"/>
                        </a:rPr>
                        <a:t>Rwas</a:t>
                      </a:r>
                      <a:r>
                        <a:rPr lang="en-US" sz="1600" dirty="0">
                          <a:latin typeface="Times New Roman" panose="02020603050405020304" pitchFamily="18" charset="0"/>
                          <a:cs typeface="Times New Roman" panose="02020603050405020304" pitchFamily="18" charset="0"/>
                        </a:rPr>
                        <a:t> used. This predictive model can be fine-tuned using two parameters </a:t>
                      </a:r>
                      <a:r>
                        <a:rPr lang="en-US" sz="1600" dirty="0" err="1">
                          <a:latin typeface="Times New Roman" panose="02020603050405020304" pitchFamily="18" charset="0"/>
                          <a:cs typeface="Times New Roman" panose="02020603050405020304" pitchFamily="18" charset="0"/>
                        </a:rPr>
                        <a:t>ntree</a:t>
                      </a:r>
                      <a:r>
                        <a:rPr lang="en-US" sz="1600" dirty="0">
                          <a:latin typeface="Times New Roman" panose="02020603050405020304" pitchFamily="18" charset="0"/>
                          <a:cs typeface="Times New Roman" panose="02020603050405020304" pitchFamily="18" charset="0"/>
                        </a:rPr>
                        <a:t> – the number of trees within the ensembles and </a:t>
                      </a:r>
                      <a:r>
                        <a:rPr lang="en-US" sz="1600" dirty="0" err="1">
                          <a:latin typeface="Times New Roman" panose="02020603050405020304" pitchFamily="18" charset="0"/>
                          <a:cs typeface="Times New Roman" panose="02020603050405020304" pitchFamily="18" charset="0"/>
                        </a:rPr>
                        <a:t>mtry</a:t>
                      </a:r>
                      <a:r>
                        <a:rPr lang="en-US" sz="1600" dirty="0">
                          <a:latin typeface="Times New Roman" panose="02020603050405020304" pitchFamily="18" charset="0"/>
                          <a:cs typeface="Times New Roman" panose="02020603050405020304" pitchFamily="18" charset="0"/>
                        </a:rPr>
                        <a:t> – the number of variables randomly sampled for a split. The default value of </a:t>
                      </a:r>
                      <a:r>
                        <a:rPr lang="en-US" sz="1600" dirty="0" err="1">
                          <a:latin typeface="Times New Roman" panose="02020603050405020304" pitchFamily="18" charset="0"/>
                          <a:cs typeface="Times New Roman" panose="02020603050405020304" pitchFamily="18" charset="0"/>
                        </a:rPr>
                        <a:t>mtry</a:t>
                      </a:r>
                      <a:r>
                        <a:rPr lang="en-US" sz="1600" dirty="0">
                          <a:latin typeface="Times New Roman" panose="02020603050405020304" pitchFamily="18" charset="0"/>
                          <a:cs typeface="Times New Roman" panose="02020603050405020304" pitchFamily="18" charset="0"/>
                        </a:rPr>
                        <a:t> for regression is p/3, where p is the number of predictors. we consider </a:t>
                      </a:r>
                      <a:r>
                        <a:rPr lang="en-US" sz="1600" dirty="0" err="1">
                          <a:latin typeface="Times New Roman" panose="02020603050405020304" pitchFamily="18" charset="0"/>
                          <a:cs typeface="Times New Roman" panose="02020603050405020304" pitchFamily="18" charset="0"/>
                        </a:rPr>
                        <a:t>mtry</a:t>
                      </a:r>
                      <a:r>
                        <a:rPr lang="en-US" sz="1600" dirty="0">
                          <a:latin typeface="Times New Roman" panose="02020603050405020304" pitchFamily="18" charset="0"/>
                          <a:cs typeface="Times New Roman" panose="02020603050405020304" pitchFamily="18" charset="0"/>
                        </a:rPr>
                        <a:t> as 2 and For </a:t>
                      </a:r>
                      <a:r>
                        <a:rPr lang="en-US" sz="1600" dirty="0" err="1">
                          <a:latin typeface="Times New Roman" panose="02020603050405020304" pitchFamily="18" charset="0"/>
                          <a:cs typeface="Times New Roman" panose="02020603050405020304" pitchFamily="18" charset="0"/>
                        </a:rPr>
                        <a:t>ntree</a:t>
                      </a:r>
                      <a:r>
                        <a:rPr lang="en-US" sz="1600" dirty="0">
                          <a:latin typeface="Times New Roman" panose="02020603050405020304" pitchFamily="18" charset="0"/>
                          <a:cs typeface="Times New Roman" panose="02020603050405020304" pitchFamily="18" charset="0"/>
                        </a:rPr>
                        <a:t> parameter we considered values of 250, 500, and 750. In the first construction of the RF model all the variables were fed into the model.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Random Forest,</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Gradient Boosting,</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Neural Network.</a:t>
                      </a: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endParaRPr lang="en-IN" sz="16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Collected from GPS based tracking devices and precision fuel sensors. </a:t>
                      </a:r>
                    </a:p>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Root Mean Square Error.</a:t>
                      </a: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RMSE:</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0.040459</a:t>
                      </a:r>
                    </a:p>
                  </a:txBody>
                  <a:tcPr marL="68580" marR="68580" marT="0" marB="0">
                    <a:solidFill>
                      <a:schemeClr val="accent1">
                        <a:lumMod val="20000"/>
                        <a:lumOff val="80000"/>
                      </a:schemeClr>
                    </a:solidFill>
                  </a:tcPr>
                </a:tc>
                <a:extLst>
                  <a:ext uri="{0D108BD9-81ED-4DB2-BD59-A6C34878D82A}">
                    <a16:rowId xmlns:a16="http://schemas.microsoft.com/office/drawing/2014/main" val="2986493063"/>
                  </a:ext>
                </a:extLst>
              </a:tr>
            </a:tbl>
          </a:graphicData>
        </a:graphic>
      </p:graphicFrame>
    </p:spTree>
    <p:extLst>
      <p:ext uri="{BB962C8B-B14F-4D97-AF65-F5344CB8AC3E}">
        <p14:creationId xmlns:p14="http://schemas.microsoft.com/office/powerpoint/2010/main" val="375828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LITERATURE SURVEY PAPER-1</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6</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11" name="TextBox 10">
            <a:extLst>
              <a:ext uri="{FF2B5EF4-FFF2-40B4-BE49-F238E27FC236}">
                <a16:creationId xmlns:a16="http://schemas.microsoft.com/office/drawing/2014/main" id="{59972DE9-0FD8-493A-B01D-37319CDA9B7C}"/>
              </a:ext>
            </a:extLst>
          </p:cNvPr>
          <p:cNvSpPr txBox="1"/>
          <p:nvPr/>
        </p:nvSpPr>
        <p:spPr>
          <a:xfrm>
            <a:off x="373654" y="1264622"/>
            <a:ext cx="11117846" cy="4555093"/>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DRAWBACKS:</a:t>
            </a:r>
          </a:p>
          <a:p>
            <a:pPr marL="342900" indent="-342900">
              <a:buFont typeface="Wingdings" panose="05000000000000000000" pitchFamily="2" charset="2"/>
              <a:buChar char="ü"/>
            </a:pPr>
            <a:endParaRPr lang="en-IN"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Maintaining the GPS tracking and fuel sensors in every vehicle is cost effective.</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It is difficult to gather that much amount of data even when a simple damage causes to hardware.</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The data related to different influencing factors such as load, traffic, weather etc are not collected through the same device. We need to use different devices for different factors.</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With evolvement of big data, powerful analysis tools are required to transform those data in to meaningful insights.</a:t>
            </a:r>
          </a:p>
          <a:p>
            <a:endParaRPr lang="en-IN" sz="2200" dirty="0"/>
          </a:p>
        </p:txBody>
      </p:sp>
    </p:spTree>
    <p:extLst>
      <p:ext uri="{BB962C8B-B14F-4D97-AF65-F5344CB8AC3E}">
        <p14:creationId xmlns:p14="http://schemas.microsoft.com/office/powerpoint/2010/main" val="381223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LITERATURE SURVEY PAPER-2</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7</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graphicFrame>
        <p:nvGraphicFramePr>
          <p:cNvPr id="11" name="Table 10">
            <a:extLst>
              <a:ext uri="{FF2B5EF4-FFF2-40B4-BE49-F238E27FC236}">
                <a16:creationId xmlns:a16="http://schemas.microsoft.com/office/drawing/2014/main" id="{8EDE60A9-DFFF-4A6B-88E6-019952B4F53F}"/>
              </a:ext>
            </a:extLst>
          </p:cNvPr>
          <p:cNvGraphicFramePr>
            <a:graphicFrameLocks noGrp="1"/>
          </p:cNvGraphicFramePr>
          <p:nvPr>
            <p:extLst>
              <p:ext uri="{D42A27DB-BD31-4B8C-83A1-F6EECF244321}">
                <p14:modId xmlns:p14="http://schemas.microsoft.com/office/powerpoint/2010/main" val="2641910573"/>
              </p:ext>
            </p:extLst>
          </p:nvPr>
        </p:nvGraphicFramePr>
        <p:xfrm>
          <a:off x="1" y="745724"/>
          <a:ext cx="12191999" cy="5703675"/>
        </p:xfrm>
        <a:graphic>
          <a:graphicData uri="http://schemas.openxmlformats.org/drawingml/2006/table">
            <a:tbl>
              <a:tblPr bandRow="1">
                <a:tableStyleId>{5C22544A-7EE6-4342-B048-85BDC9FD1C3A}</a:tableStyleId>
              </a:tblPr>
              <a:tblGrid>
                <a:gridCol w="637616">
                  <a:extLst>
                    <a:ext uri="{9D8B030D-6E8A-4147-A177-3AD203B41FA5}">
                      <a16:colId xmlns:a16="http://schemas.microsoft.com/office/drawing/2014/main" val="195928691"/>
                    </a:ext>
                  </a:extLst>
                </a:gridCol>
                <a:gridCol w="1674660">
                  <a:extLst>
                    <a:ext uri="{9D8B030D-6E8A-4147-A177-3AD203B41FA5}">
                      <a16:colId xmlns:a16="http://schemas.microsoft.com/office/drawing/2014/main" val="1769865880"/>
                    </a:ext>
                  </a:extLst>
                </a:gridCol>
                <a:gridCol w="3407833">
                  <a:extLst>
                    <a:ext uri="{9D8B030D-6E8A-4147-A177-3AD203B41FA5}">
                      <a16:colId xmlns:a16="http://schemas.microsoft.com/office/drawing/2014/main" val="2829754196"/>
                    </a:ext>
                  </a:extLst>
                </a:gridCol>
                <a:gridCol w="1722992">
                  <a:extLst>
                    <a:ext uri="{9D8B030D-6E8A-4147-A177-3AD203B41FA5}">
                      <a16:colId xmlns:a16="http://schemas.microsoft.com/office/drawing/2014/main" val="1215882308"/>
                    </a:ext>
                  </a:extLst>
                </a:gridCol>
                <a:gridCol w="1738594">
                  <a:extLst>
                    <a:ext uri="{9D8B030D-6E8A-4147-A177-3AD203B41FA5}">
                      <a16:colId xmlns:a16="http://schemas.microsoft.com/office/drawing/2014/main" val="2491995858"/>
                    </a:ext>
                  </a:extLst>
                </a:gridCol>
                <a:gridCol w="1655402">
                  <a:extLst>
                    <a:ext uri="{9D8B030D-6E8A-4147-A177-3AD203B41FA5}">
                      <a16:colId xmlns:a16="http://schemas.microsoft.com/office/drawing/2014/main" val="3289920323"/>
                    </a:ext>
                  </a:extLst>
                </a:gridCol>
                <a:gridCol w="1354902">
                  <a:extLst>
                    <a:ext uri="{9D8B030D-6E8A-4147-A177-3AD203B41FA5}">
                      <a16:colId xmlns:a16="http://schemas.microsoft.com/office/drawing/2014/main" val="2476025955"/>
                    </a:ext>
                  </a:extLst>
                </a:gridCol>
              </a:tblGrid>
              <a:tr h="778276">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Ref No</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Title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Description</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Methodology/Algorithms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Datasets Used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Performance Metrics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Results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751186837"/>
                  </a:ext>
                </a:extLst>
              </a:tr>
              <a:tr h="4925399">
                <a:tc>
                  <a:txBody>
                    <a:bodyPr/>
                    <a:lstStyle/>
                    <a:p>
                      <a:pPr algn="just">
                        <a:lnSpc>
                          <a:spcPct val="107000"/>
                        </a:lnSpc>
                        <a:spcAft>
                          <a:spcPts val="800"/>
                        </a:spcAft>
                      </a:pPr>
                      <a:endParaRPr lang="en-IN" sz="1600" b="1" dirty="0">
                        <a:effectLst/>
                        <a:latin typeface="Times New Roman" panose="02020603050405020304" pitchFamily="18" charset="0"/>
                        <a:cs typeface="Times New Roman" panose="02020603050405020304" pitchFamily="18" charset="0"/>
                      </a:endParaRPr>
                    </a:p>
                    <a:p>
                      <a:pPr algn="just">
                        <a:lnSpc>
                          <a:spcPct val="107000"/>
                        </a:lnSpc>
                        <a:spcAft>
                          <a:spcPts val="800"/>
                        </a:spcAft>
                      </a:pPr>
                      <a:endParaRPr lang="en-IN" sz="1600" b="1"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solidFill>
                      <a:schemeClr val="accent1">
                        <a:lumMod val="20000"/>
                        <a:lumOff val="80000"/>
                      </a:schemeClr>
                    </a:solidFill>
                  </a:tcPr>
                </a:tc>
                <a:tc>
                  <a:txBody>
                    <a:bodyPr/>
                    <a:lstStyle/>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Vehicle Fuel Consumption Prediction Method Based on Driving Behaviour Data Collected from Smartphones  </a:t>
                      </a:r>
                    </a:p>
                  </a:txBody>
                  <a:tcPr marL="68580" marR="68580" marT="0" marB="0">
                    <a:solidFill>
                      <a:schemeClr val="accent1">
                        <a:lumMod val="20000"/>
                        <a:lumOff val="80000"/>
                      </a:schemeClr>
                    </a:solidFill>
                  </a:tcPr>
                </a:tc>
                <a:tc>
                  <a:txBody>
                    <a:bodyPr/>
                    <a:lstStyle/>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The best method suitable for this project is Random Forest .First of all, k groups of training sample sets were selected by sampling with replacement. Secondly, m features were randomly selected from n features in each training sample set as splitting nodes, and k decision trees were generated. -e node splitting of each decision tree adopted the principle of minimum mean square error, which minimizes the sum of mean square deviations of two groups of datasets after splitting. Finally, the predicted vehicle fuel consumption was obtained by averaging the predicted value of k decision trees.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Random Forest,</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Support Vector Machine,</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Back propagation  Neural Network.</a:t>
                      </a: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endParaRPr lang="en-IN" sz="16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Collected from smartphones and on-board diagnostic system(OBD).</a:t>
                      </a: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Root Mean Square Error.</a:t>
                      </a: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RMSE:0.783</a:t>
                      </a:r>
                    </a:p>
                  </a:txBody>
                  <a:tcPr marL="68580" marR="68580" marT="0" marB="0">
                    <a:solidFill>
                      <a:schemeClr val="accent1">
                        <a:lumMod val="20000"/>
                        <a:lumOff val="80000"/>
                      </a:schemeClr>
                    </a:solidFill>
                  </a:tcPr>
                </a:tc>
                <a:extLst>
                  <a:ext uri="{0D108BD9-81ED-4DB2-BD59-A6C34878D82A}">
                    <a16:rowId xmlns:a16="http://schemas.microsoft.com/office/drawing/2014/main" val="2986493063"/>
                  </a:ext>
                </a:extLst>
              </a:tr>
            </a:tbl>
          </a:graphicData>
        </a:graphic>
      </p:graphicFrame>
    </p:spTree>
    <p:extLst>
      <p:ext uri="{BB962C8B-B14F-4D97-AF65-F5344CB8AC3E}">
        <p14:creationId xmlns:p14="http://schemas.microsoft.com/office/powerpoint/2010/main" val="193812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LITERATURE SURVEY PAPER-2</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8</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sp>
        <p:nvSpPr>
          <p:cNvPr id="11" name="TextBox 10">
            <a:extLst>
              <a:ext uri="{FF2B5EF4-FFF2-40B4-BE49-F238E27FC236}">
                <a16:creationId xmlns:a16="http://schemas.microsoft.com/office/drawing/2014/main" id="{59972DE9-0FD8-493A-B01D-37319CDA9B7C}"/>
              </a:ext>
            </a:extLst>
          </p:cNvPr>
          <p:cNvSpPr txBox="1"/>
          <p:nvPr/>
        </p:nvSpPr>
        <p:spPr>
          <a:xfrm>
            <a:off x="373654" y="1264622"/>
            <a:ext cx="11117846" cy="4216539"/>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DRAWBACKS:</a:t>
            </a:r>
          </a:p>
          <a:p>
            <a:pPr marL="342900" indent="-342900">
              <a:buFont typeface="Wingdings" panose="05000000000000000000" pitchFamily="2" charset="2"/>
              <a:buChar char="ü"/>
            </a:pPr>
            <a:endParaRPr lang="en-IN"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The collection of data done only when the smart-phone is connected with the OBD, Because of this there is  a lot of null values and unwanted data in the dataset.</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Installing OBD and maintaining smartphones to each driver is not possible.</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Here they are only considering the driver behaviour as there are lot of reasons which effect the fuel efficiency.</a:t>
            </a:r>
          </a:p>
          <a:p>
            <a:pPr marL="342900" indent="-342900" algn="just">
              <a:buFont typeface="Wingdings" panose="05000000000000000000" pitchFamily="2" charset="2"/>
              <a:buChar char="ü"/>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The RMSE vale is 0.7 which show very poor performance.</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981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492875"/>
            <a:ext cx="12192000" cy="365125"/>
          </a:xfrm>
          <a:prstGeom prst="rect">
            <a:avLst/>
          </a:prstGeom>
          <a:solidFill>
            <a:srgbClr val="000D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9" name="Title 18"/>
          <p:cNvSpPr>
            <a:spLocks noGrp="1"/>
          </p:cNvSpPr>
          <p:nvPr>
            <p:ph type="title"/>
          </p:nvPr>
        </p:nvSpPr>
        <p:spPr>
          <a:xfrm>
            <a:off x="0" y="0"/>
            <a:ext cx="12192000" cy="745724"/>
          </a:xfrm>
          <a:solidFill>
            <a:srgbClr val="000D26"/>
          </a:solidFill>
          <a:ln>
            <a:solidFill>
              <a:schemeClr val="tx2"/>
            </a:solidFill>
          </a:ln>
        </p:spPr>
        <p:txBody>
          <a:bodyPr>
            <a:normAutofit/>
          </a:bodyPr>
          <a:lstStyle/>
          <a:p>
            <a:r>
              <a:rPr lang="en-US" sz="3600" b="1" dirty="0">
                <a:solidFill>
                  <a:schemeClr val="bg1"/>
                </a:solidFill>
              </a:rPr>
              <a:t>                                          LITERATURE SURVEY PAPER-3</a:t>
            </a:r>
          </a:p>
        </p:txBody>
      </p:sp>
      <p:sp>
        <p:nvSpPr>
          <p:cNvPr id="8" name="Date Placeholder 7"/>
          <p:cNvSpPr>
            <a:spLocks noGrp="1"/>
          </p:cNvSpPr>
          <p:nvPr>
            <p:ph type="dt" sz="half" idx="10"/>
          </p:nvPr>
        </p:nvSpPr>
        <p:spPr>
          <a:xfrm>
            <a:off x="1020932" y="6560598"/>
            <a:ext cx="2560468" cy="160877"/>
          </a:xfrm>
        </p:spPr>
        <p:txBody>
          <a:bodyPr/>
          <a:lstStyle/>
          <a:p>
            <a:r>
              <a:rPr lang="en-IN" sz="1800" b="1" dirty="0">
                <a:solidFill>
                  <a:schemeClr val="bg1"/>
                </a:solidFill>
              </a:rPr>
              <a:t>22/06/2022</a:t>
            </a:r>
          </a:p>
        </p:txBody>
      </p:sp>
      <p:sp>
        <p:nvSpPr>
          <p:cNvPr id="13" name="Footer Placeholder 12"/>
          <p:cNvSpPr>
            <a:spLocks noGrp="1"/>
          </p:cNvSpPr>
          <p:nvPr>
            <p:ph type="ftr" sz="quarter" idx="11"/>
          </p:nvPr>
        </p:nvSpPr>
        <p:spPr>
          <a:xfrm>
            <a:off x="4038599" y="6356350"/>
            <a:ext cx="5087645" cy="577110"/>
          </a:xfrm>
        </p:spPr>
        <p:txBody>
          <a:bodyPr/>
          <a:lstStyle/>
          <a:p>
            <a:r>
              <a:rPr lang="en-US" sz="1800" b="1" dirty="0">
                <a:solidFill>
                  <a:schemeClr val="bg1"/>
                </a:solidFill>
              </a:rPr>
              <a:t>Department of Computer Science and Engineering</a:t>
            </a:r>
            <a:endParaRPr lang="en-IN" sz="1800" b="1" dirty="0">
              <a:solidFill>
                <a:schemeClr val="bg1"/>
              </a:solidFill>
            </a:endParaRPr>
          </a:p>
        </p:txBody>
      </p:sp>
      <p:sp>
        <p:nvSpPr>
          <p:cNvPr id="9" name="Slide Number Placeholder 8"/>
          <p:cNvSpPr>
            <a:spLocks noGrp="1"/>
          </p:cNvSpPr>
          <p:nvPr>
            <p:ph type="sldNum" sz="quarter" idx="12"/>
          </p:nvPr>
        </p:nvSpPr>
        <p:spPr>
          <a:xfrm>
            <a:off x="8833282" y="6492875"/>
            <a:ext cx="2520518" cy="228600"/>
          </a:xfrm>
        </p:spPr>
        <p:txBody>
          <a:bodyPr/>
          <a:lstStyle/>
          <a:p>
            <a:fld id="{43639954-FBA3-4940-A796-04B4D69CDF21}" type="slidenum">
              <a:rPr lang="en-IN" sz="1800" b="1">
                <a:solidFill>
                  <a:schemeClr val="bg1"/>
                </a:solidFill>
              </a:rPr>
              <a:t>9</a:t>
            </a:fld>
            <a:endParaRPr lang="en-IN" sz="1800" b="1" dirty="0">
              <a:solidFill>
                <a:schemeClr val="bg1"/>
              </a:solidFill>
            </a:endParaRPr>
          </a:p>
        </p:txBody>
      </p:sp>
      <p:pic>
        <p:nvPicPr>
          <p:cNvPr id="3" name="Picture 2">
            <a:extLst>
              <a:ext uri="{FF2B5EF4-FFF2-40B4-BE49-F238E27FC236}">
                <a16:creationId xmlns:a16="http://schemas.microsoft.com/office/drawing/2014/main" id="{E7836A4F-536E-408B-AC34-CC9A0E96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7309" cy="747309"/>
          </a:xfrm>
          <a:prstGeom prst="ellipse">
            <a:avLst/>
          </a:prstGeom>
          <a:ln>
            <a:noFill/>
          </a:ln>
          <a:effectLst>
            <a:softEdge rad="112500"/>
          </a:effectLst>
        </p:spPr>
      </p:pic>
      <p:graphicFrame>
        <p:nvGraphicFramePr>
          <p:cNvPr id="11" name="Table 10">
            <a:extLst>
              <a:ext uri="{FF2B5EF4-FFF2-40B4-BE49-F238E27FC236}">
                <a16:creationId xmlns:a16="http://schemas.microsoft.com/office/drawing/2014/main" id="{FED73B73-9E88-4FCE-B968-9C81D4B9FEBB}"/>
              </a:ext>
            </a:extLst>
          </p:cNvPr>
          <p:cNvGraphicFramePr>
            <a:graphicFrameLocks noGrp="1"/>
          </p:cNvGraphicFramePr>
          <p:nvPr>
            <p:extLst>
              <p:ext uri="{D42A27DB-BD31-4B8C-83A1-F6EECF244321}">
                <p14:modId xmlns:p14="http://schemas.microsoft.com/office/powerpoint/2010/main" val="3715820415"/>
              </p:ext>
            </p:extLst>
          </p:nvPr>
        </p:nvGraphicFramePr>
        <p:xfrm>
          <a:off x="1" y="745724"/>
          <a:ext cx="12191999" cy="5703675"/>
        </p:xfrm>
        <a:graphic>
          <a:graphicData uri="http://schemas.openxmlformats.org/drawingml/2006/table">
            <a:tbl>
              <a:tblPr bandRow="1">
                <a:tableStyleId>{5C22544A-7EE6-4342-B048-85BDC9FD1C3A}</a:tableStyleId>
              </a:tblPr>
              <a:tblGrid>
                <a:gridCol w="637616">
                  <a:extLst>
                    <a:ext uri="{9D8B030D-6E8A-4147-A177-3AD203B41FA5}">
                      <a16:colId xmlns:a16="http://schemas.microsoft.com/office/drawing/2014/main" val="195928691"/>
                    </a:ext>
                  </a:extLst>
                </a:gridCol>
                <a:gridCol w="1674660">
                  <a:extLst>
                    <a:ext uri="{9D8B030D-6E8A-4147-A177-3AD203B41FA5}">
                      <a16:colId xmlns:a16="http://schemas.microsoft.com/office/drawing/2014/main" val="1769865880"/>
                    </a:ext>
                  </a:extLst>
                </a:gridCol>
                <a:gridCol w="3407833">
                  <a:extLst>
                    <a:ext uri="{9D8B030D-6E8A-4147-A177-3AD203B41FA5}">
                      <a16:colId xmlns:a16="http://schemas.microsoft.com/office/drawing/2014/main" val="2829754196"/>
                    </a:ext>
                  </a:extLst>
                </a:gridCol>
                <a:gridCol w="1722992">
                  <a:extLst>
                    <a:ext uri="{9D8B030D-6E8A-4147-A177-3AD203B41FA5}">
                      <a16:colId xmlns:a16="http://schemas.microsoft.com/office/drawing/2014/main" val="1215882308"/>
                    </a:ext>
                  </a:extLst>
                </a:gridCol>
                <a:gridCol w="1738594">
                  <a:extLst>
                    <a:ext uri="{9D8B030D-6E8A-4147-A177-3AD203B41FA5}">
                      <a16:colId xmlns:a16="http://schemas.microsoft.com/office/drawing/2014/main" val="2491995858"/>
                    </a:ext>
                  </a:extLst>
                </a:gridCol>
                <a:gridCol w="1655402">
                  <a:extLst>
                    <a:ext uri="{9D8B030D-6E8A-4147-A177-3AD203B41FA5}">
                      <a16:colId xmlns:a16="http://schemas.microsoft.com/office/drawing/2014/main" val="3289920323"/>
                    </a:ext>
                  </a:extLst>
                </a:gridCol>
                <a:gridCol w="1354902">
                  <a:extLst>
                    <a:ext uri="{9D8B030D-6E8A-4147-A177-3AD203B41FA5}">
                      <a16:colId xmlns:a16="http://schemas.microsoft.com/office/drawing/2014/main" val="2476025955"/>
                    </a:ext>
                  </a:extLst>
                </a:gridCol>
              </a:tblGrid>
              <a:tr h="778276">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Ref No</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Title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Description</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Methodology/Algorithms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Datasets Used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Performance Metrics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Results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751186837"/>
                  </a:ext>
                </a:extLst>
              </a:tr>
              <a:tr h="4925399">
                <a:tc>
                  <a:txBody>
                    <a:bodyPr/>
                    <a:lstStyle/>
                    <a:p>
                      <a:pPr algn="just">
                        <a:lnSpc>
                          <a:spcPct val="107000"/>
                        </a:lnSpc>
                        <a:spcAft>
                          <a:spcPts val="800"/>
                        </a:spcAft>
                      </a:pPr>
                      <a:endParaRPr lang="en-IN" sz="1600" b="1" dirty="0">
                        <a:effectLst/>
                        <a:latin typeface="Times New Roman" panose="02020603050405020304" pitchFamily="18" charset="0"/>
                        <a:cs typeface="Times New Roman" panose="02020603050405020304" pitchFamily="18" charset="0"/>
                      </a:endParaRPr>
                    </a:p>
                    <a:p>
                      <a:pPr algn="just">
                        <a:lnSpc>
                          <a:spcPct val="107000"/>
                        </a:lnSpc>
                        <a:spcAft>
                          <a:spcPts val="800"/>
                        </a:spcAft>
                      </a:pPr>
                      <a:endParaRPr lang="en-IN" sz="1600" b="1"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solidFill>
                      <a:schemeClr val="accent1">
                        <a:lumMod val="20000"/>
                        <a:lumOff val="80000"/>
                      </a:schemeClr>
                    </a:solidFill>
                  </a:tcPr>
                </a:tc>
                <a:tc>
                  <a:txBody>
                    <a:bodyPr/>
                    <a:lstStyle/>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Modelling fuel efficiency for heavy duty vehicles in India</a:t>
                      </a:r>
                    </a:p>
                  </a:txBody>
                  <a:tcPr marL="68580" marR="68580" marT="0" marB="0">
                    <a:solidFill>
                      <a:schemeClr val="accent1">
                        <a:lumMod val="20000"/>
                        <a:lumOff val="80000"/>
                      </a:schemeClr>
                    </a:solidFill>
                  </a:tcPr>
                </a:tc>
                <a:tc>
                  <a:txBody>
                    <a:bodyPr/>
                    <a:lstStyle/>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model used in this study follows the way of approximating fuel consumption by calculating the power consumed to overcome rolling resistance, aerodynamic resistance, and power required for acceleration. After this we will find the fuel economy using the formula.</a:t>
                      </a: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FE= total distance covered*</a:t>
                      </a:r>
                      <a:r>
                        <a:rPr lang="el-GR" sz="1600" dirty="0">
                          <a:effectLst/>
                          <a:latin typeface="Times New Roman" panose="02020603050405020304" pitchFamily="18" charset="0"/>
                          <a:ea typeface="Calibri" panose="020F0502020204030204" pitchFamily="34" charset="0"/>
                          <a:cs typeface="Times New Roman" panose="02020603050405020304" pitchFamily="18" charset="0"/>
                        </a:rPr>
                        <a:t>ρ</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disel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/(FC*100)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Simulation models</a:t>
                      </a: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endParaRPr lang="en-IN" sz="16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Collected through survey</a:t>
                      </a: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p>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Fuel Economy.</a:t>
                      </a:r>
                    </a:p>
                  </a:txBody>
                  <a:tcPr marL="68580" marR="68580" marT="0" marB="0">
                    <a:solidFill>
                      <a:schemeClr val="accent1">
                        <a:lumMod val="20000"/>
                        <a:lumOff val="80000"/>
                      </a:schemeClr>
                    </a:solidFill>
                  </a:tcPr>
                </a:tc>
                <a:tc>
                  <a:txBody>
                    <a:bodyPr/>
                    <a:lstStyle/>
                    <a:p>
                      <a:pPr algn="just">
                        <a:lnSpc>
                          <a:spcPct val="107000"/>
                        </a:lnSpc>
                        <a:spcAft>
                          <a:spcPts val="80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FE:2.65km/l.</a:t>
                      </a:r>
                    </a:p>
                  </a:txBody>
                  <a:tcPr marL="68580" marR="68580" marT="0" marB="0">
                    <a:solidFill>
                      <a:schemeClr val="accent1">
                        <a:lumMod val="20000"/>
                        <a:lumOff val="80000"/>
                      </a:schemeClr>
                    </a:solidFill>
                  </a:tcPr>
                </a:tc>
                <a:extLst>
                  <a:ext uri="{0D108BD9-81ED-4DB2-BD59-A6C34878D82A}">
                    <a16:rowId xmlns:a16="http://schemas.microsoft.com/office/drawing/2014/main" val="2986493063"/>
                  </a:ext>
                </a:extLst>
              </a:tr>
            </a:tbl>
          </a:graphicData>
        </a:graphic>
      </p:graphicFrame>
    </p:spTree>
    <p:extLst>
      <p:ext uri="{BB962C8B-B14F-4D97-AF65-F5344CB8AC3E}">
        <p14:creationId xmlns:p14="http://schemas.microsoft.com/office/powerpoint/2010/main" val="425018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2204</TotalTime>
  <Words>2191</Words>
  <Application>Microsoft Office PowerPoint</Application>
  <PresentationFormat>Widescreen</PresentationFormat>
  <Paragraphs>391</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 Math</vt:lpstr>
      <vt:lpstr>Georgia</vt:lpstr>
      <vt:lpstr>Times New Roman</vt:lpstr>
      <vt:lpstr>Wingdings</vt:lpstr>
      <vt:lpstr>Office Theme</vt:lpstr>
      <vt:lpstr>PowerPoint Presentation</vt:lpstr>
      <vt:lpstr>PowerPoint Presentation</vt:lpstr>
      <vt:lpstr>PowerPoint Presentation</vt:lpstr>
      <vt:lpstr>                                     INTRODUCTION</vt:lpstr>
      <vt:lpstr>                                          LITERATURE SURVEY PAPER-1</vt:lpstr>
      <vt:lpstr>                                          LITERATURE SURVEY PAPER-1</vt:lpstr>
      <vt:lpstr>                                          LITERATURE SURVEY PAPER-2</vt:lpstr>
      <vt:lpstr>                                          LITERATURE SURVEY PAPER-2</vt:lpstr>
      <vt:lpstr>                                          LITERATURE SURVEY PAPER-3</vt:lpstr>
      <vt:lpstr>                                          EXISTING SYSTEM</vt:lpstr>
      <vt:lpstr>                                          EXISTING SYSTEM</vt:lpstr>
      <vt:lpstr>                                          EXISTING SYSTEM</vt:lpstr>
      <vt:lpstr>                                          PROPOSED SYSTEM</vt:lpstr>
      <vt:lpstr>                                   PROPOSED SYSTEM</vt:lpstr>
      <vt:lpstr>                                          ARCHITECTURE</vt:lpstr>
      <vt:lpstr>                            Hardware/Software Requirements</vt:lpstr>
      <vt:lpstr>                                          FRONT-END</vt:lpstr>
      <vt:lpstr>                                          ALGORITHM</vt:lpstr>
      <vt:lpstr>                                          ALGORITHM</vt:lpstr>
      <vt:lpstr>                                          ALGORITHM</vt:lpstr>
      <vt:lpstr>                                          ALGORITHMS</vt:lpstr>
      <vt:lpstr>                                   EXPECTED OUTCOME</vt:lpstr>
      <vt:lpstr>                                          ACTUAL OUTCOME</vt:lpstr>
      <vt:lpstr>                                          RESULTS</vt:lpstr>
      <vt:lpstr>                                          CONCLUSION</vt:lpstr>
      <vt:lpstr>                                          CONCLUSION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18FE1A05D5 `</dc:creator>
  <cp:lastModifiedBy>18FE1A05D5 `</cp:lastModifiedBy>
  <cp:revision>58</cp:revision>
  <dcterms:created xsi:type="dcterms:W3CDTF">2021-06-24T01:44:44Z</dcterms:created>
  <dcterms:modified xsi:type="dcterms:W3CDTF">2022-10-19T15:01:09Z</dcterms:modified>
</cp:coreProperties>
</file>