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10693400" cy="75692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25" name="PlaceHolder 2"/>
          <p:cNvSpPr>
            <a:spLocks noGrp="1"/>
          </p:cNvSpPr>
          <p:nvPr>
            <p:ph type="body"/>
          </p:nvPr>
        </p:nvSpPr>
        <p:spPr>
          <a:xfrm>
            <a:off x="317520" y="842040"/>
            <a:ext cx="1031220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26" name="PlaceHolder 3"/>
          <p:cNvSpPr>
            <a:spLocks noGrp="1"/>
          </p:cNvSpPr>
          <p:nvPr>
            <p:ph type="body"/>
          </p:nvPr>
        </p:nvSpPr>
        <p:spPr>
          <a:xfrm>
            <a:off x="317520" y="3916080"/>
            <a:ext cx="1031220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28" name="PlaceHolder 2"/>
          <p:cNvSpPr>
            <a:spLocks noGrp="1"/>
          </p:cNvSpPr>
          <p:nvPr>
            <p:ph type="body"/>
          </p:nvPr>
        </p:nvSpPr>
        <p:spPr>
          <a:xfrm>
            <a:off x="31752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29" name="PlaceHolder 3"/>
          <p:cNvSpPr>
            <a:spLocks noGrp="1"/>
          </p:cNvSpPr>
          <p:nvPr>
            <p:ph type="body"/>
          </p:nvPr>
        </p:nvSpPr>
        <p:spPr>
          <a:xfrm>
            <a:off x="560160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30" name="PlaceHolder 4"/>
          <p:cNvSpPr>
            <a:spLocks noGrp="1"/>
          </p:cNvSpPr>
          <p:nvPr>
            <p:ph type="body"/>
          </p:nvPr>
        </p:nvSpPr>
        <p:spPr>
          <a:xfrm>
            <a:off x="31752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31" name="PlaceHolder 5"/>
          <p:cNvSpPr>
            <a:spLocks noGrp="1"/>
          </p:cNvSpPr>
          <p:nvPr>
            <p:ph type="body"/>
          </p:nvPr>
        </p:nvSpPr>
        <p:spPr>
          <a:xfrm>
            <a:off x="560160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33" name="PlaceHolder 2"/>
          <p:cNvSpPr>
            <a:spLocks noGrp="1"/>
          </p:cNvSpPr>
          <p:nvPr>
            <p:ph type="body"/>
          </p:nvPr>
        </p:nvSpPr>
        <p:spPr>
          <a:xfrm>
            <a:off x="317520" y="84204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34" name="PlaceHolder 3"/>
          <p:cNvSpPr>
            <a:spLocks noGrp="1"/>
          </p:cNvSpPr>
          <p:nvPr>
            <p:ph type="body"/>
          </p:nvPr>
        </p:nvSpPr>
        <p:spPr>
          <a:xfrm>
            <a:off x="3804120" y="84204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35" name="PlaceHolder 4"/>
          <p:cNvSpPr>
            <a:spLocks noGrp="1"/>
          </p:cNvSpPr>
          <p:nvPr>
            <p:ph type="body"/>
          </p:nvPr>
        </p:nvSpPr>
        <p:spPr>
          <a:xfrm>
            <a:off x="7290720" y="84204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36" name="PlaceHolder 5"/>
          <p:cNvSpPr>
            <a:spLocks noGrp="1"/>
          </p:cNvSpPr>
          <p:nvPr>
            <p:ph type="body"/>
          </p:nvPr>
        </p:nvSpPr>
        <p:spPr>
          <a:xfrm>
            <a:off x="317520" y="391608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37" name="PlaceHolder 6"/>
          <p:cNvSpPr>
            <a:spLocks noGrp="1"/>
          </p:cNvSpPr>
          <p:nvPr>
            <p:ph type="body"/>
          </p:nvPr>
        </p:nvSpPr>
        <p:spPr>
          <a:xfrm>
            <a:off x="3804120" y="391608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38" name="PlaceHolder 7"/>
          <p:cNvSpPr>
            <a:spLocks noGrp="1"/>
          </p:cNvSpPr>
          <p:nvPr>
            <p:ph type="body"/>
          </p:nvPr>
        </p:nvSpPr>
        <p:spPr>
          <a:xfrm>
            <a:off x="7290720" y="391608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46" name="PlaceHolder 2"/>
          <p:cNvSpPr>
            <a:spLocks noGrp="1"/>
          </p:cNvSpPr>
          <p:nvPr>
            <p:ph type="subTitle"/>
          </p:nvPr>
        </p:nvSpPr>
        <p:spPr>
          <a:xfrm>
            <a:off x="317520" y="842040"/>
            <a:ext cx="10312200" cy="5884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48" name="PlaceHolder 2"/>
          <p:cNvSpPr>
            <a:spLocks noGrp="1"/>
          </p:cNvSpPr>
          <p:nvPr>
            <p:ph type="body"/>
          </p:nvPr>
        </p:nvSpPr>
        <p:spPr>
          <a:xfrm>
            <a:off x="317520" y="842040"/>
            <a:ext cx="10312200" cy="588456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50" name="PlaceHolder 2"/>
          <p:cNvSpPr>
            <a:spLocks noGrp="1"/>
          </p:cNvSpPr>
          <p:nvPr>
            <p:ph type="body"/>
          </p:nvPr>
        </p:nvSpPr>
        <p:spPr>
          <a:xfrm>
            <a:off x="31752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51" name="PlaceHolder 3"/>
          <p:cNvSpPr>
            <a:spLocks noGrp="1"/>
          </p:cNvSpPr>
          <p:nvPr>
            <p:ph type="body"/>
          </p:nvPr>
        </p:nvSpPr>
        <p:spPr>
          <a:xfrm>
            <a:off x="560160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254160" y="197280"/>
            <a:ext cx="10317240" cy="2604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55" name="PlaceHolder 2"/>
          <p:cNvSpPr>
            <a:spLocks noGrp="1"/>
          </p:cNvSpPr>
          <p:nvPr>
            <p:ph type="body"/>
          </p:nvPr>
        </p:nvSpPr>
        <p:spPr>
          <a:xfrm>
            <a:off x="31752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56" name="PlaceHolder 3"/>
          <p:cNvSpPr>
            <a:spLocks noGrp="1"/>
          </p:cNvSpPr>
          <p:nvPr>
            <p:ph type="body"/>
          </p:nvPr>
        </p:nvSpPr>
        <p:spPr>
          <a:xfrm>
            <a:off x="560160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57" name="PlaceHolder 4"/>
          <p:cNvSpPr>
            <a:spLocks noGrp="1"/>
          </p:cNvSpPr>
          <p:nvPr>
            <p:ph type="body"/>
          </p:nvPr>
        </p:nvSpPr>
        <p:spPr>
          <a:xfrm>
            <a:off x="31752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4" name="PlaceHolder 2"/>
          <p:cNvSpPr>
            <a:spLocks noGrp="1"/>
          </p:cNvSpPr>
          <p:nvPr>
            <p:ph type="subTitle"/>
          </p:nvPr>
        </p:nvSpPr>
        <p:spPr>
          <a:xfrm>
            <a:off x="317520" y="842040"/>
            <a:ext cx="10312200" cy="5884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59" name="PlaceHolder 2"/>
          <p:cNvSpPr>
            <a:spLocks noGrp="1"/>
          </p:cNvSpPr>
          <p:nvPr>
            <p:ph type="body"/>
          </p:nvPr>
        </p:nvSpPr>
        <p:spPr>
          <a:xfrm>
            <a:off x="31752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60" name="PlaceHolder 3"/>
          <p:cNvSpPr>
            <a:spLocks noGrp="1"/>
          </p:cNvSpPr>
          <p:nvPr>
            <p:ph type="body"/>
          </p:nvPr>
        </p:nvSpPr>
        <p:spPr>
          <a:xfrm>
            <a:off x="560160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61" name="PlaceHolder 4"/>
          <p:cNvSpPr>
            <a:spLocks noGrp="1"/>
          </p:cNvSpPr>
          <p:nvPr>
            <p:ph type="body"/>
          </p:nvPr>
        </p:nvSpPr>
        <p:spPr>
          <a:xfrm>
            <a:off x="560160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63" name="PlaceHolder 2"/>
          <p:cNvSpPr>
            <a:spLocks noGrp="1"/>
          </p:cNvSpPr>
          <p:nvPr>
            <p:ph type="body"/>
          </p:nvPr>
        </p:nvSpPr>
        <p:spPr>
          <a:xfrm>
            <a:off x="31752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64" name="PlaceHolder 3"/>
          <p:cNvSpPr>
            <a:spLocks noGrp="1"/>
          </p:cNvSpPr>
          <p:nvPr>
            <p:ph type="body"/>
          </p:nvPr>
        </p:nvSpPr>
        <p:spPr>
          <a:xfrm>
            <a:off x="560160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65" name="PlaceHolder 4"/>
          <p:cNvSpPr>
            <a:spLocks noGrp="1"/>
          </p:cNvSpPr>
          <p:nvPr>
            <p:ph type="body"/>
          </p:nvPr>
        </p:nvSpPr>
        <p:spPr>
          <a:xfrm>
            <a:off x="317520" y="3916080"/>
            <a:ext cx="1031220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67" name="PlaceHolder 2"/>
          <p:cNvSpPr>
            <a:spLocks noGrp="1"/>
          </p:cNvSpPr>
          <p:nvPr>
            <p:ph type="body"/>
          </p:nvPr>
        </p:nvSpPr>
        <p:spPr>
          <a:xfrm>
            <a:off x="317520" y="842040"/>
            <a:ext cx="1031220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68" name="PlaceHolder 3"/>
          <p:cNvSpPr>
            <a:spLocks noGrp="1"/>
          </p:cNvSpPr>
          <p:nvPr>
            <p:ph type="body"/>
          </p:nvPr>
        </p:nvSpPr>
        <p:spPr>
          <a:xfrm>
            <a:off x="317520" y="3916080"/>
            <a:ext cx="1031220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70" name="PlaceHolder 2"/>
          <p:cNvSpPr>
            <a:spLocks noGrp="1"/>
          </p:cNvSpPr>
          <p:nvPr>
            <p:ph type="body"/>
          </p:nvPr>
        </p:nvSpPr>
        <p:spPr>
          <a:xfrm>
            <a:off x="31752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71" name="PlaceHolder 3"/>
          <p:cNvSpPr>
            <a:spLocks noGrp="1"/>
          </p:cNvSpPr>
          <p:nvPr>
            <p:ph type="body"/>
          </p:nvPr>
        </p:nvSpPr>
        <p:spPr>
          <a:xfrm>
            <a:off x="560160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72" name="PlaceHolder 4"/>
          <p:cNvSpPr>
            <a:spLocks noGrp="1"/>
          </p:cNvSpPr>
          <p:nvPr>
            <p:ph type="body"/>
          </p:nvPr>
        </p:nvSpPr>
        <p:spPr>
          <a:xfrm>
            <a:off x="31752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73" name="PlaceHolder 5"/>
          <p:cNvSpPr>
            <a:spLocks noGrp="1"/>
          </p:cNvSpPr>
          <p:nvPr>
            <p:ph type="body"/>
          </p:nvPr>
        </p:nvSpPr>
        <p:spPr>
          <a:xfrm>
            <a:off x="560160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75" name="PlaceHolder 2"/>
          <p:cNvSpPr>
            <a:spLocks noGrp="1"/>
          </p:cNvSpPr>
          <p:nvPr>
            <p:ph type="body"/>
          </p:nvPr>
        </p:nvSpPr>
        <p:spPr>
          <a:xfrm>
            <a:off x="317520" y="84204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76" name="PlaceHolder 3"/>
          <p:cNvSpPr>
            <a:spLocks noGrp="1"/>
          </p:cNvSpPr>
          <p:nvPr>
            <p:ph type="body"/>
          </p:nvPr>
        </p:nvSpPr>
        <p:spPr>
          <a:xfrm>
            <a:off x="3804120" y="84204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77" name="PlaceHolder 4"/>
          <p:cNvSpPr>
            <a:spLocks noGrp="1"/>
          </p:cNvSpPr>
          <p:nvPr>
            <p:ph type="body"/>
          </p:nvPr>
        </p:nvSpPr>
        <p:spPr>
          <a:xfrm>
            <a:off x="7290720" y="84204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78" name="PlaceHolder 5"/>
          <p:cNvSpPr>
            <a:spLocks noGrp="1"/>
          </p:cNvSpPr>
          <p:nvPr>
            <p:ph type="body"/>
          </p:nvPr>
        </p:nvSpPr>
        <p:spPr>
          <a:xfrm>
            <a:off x="317520" y="391608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79" name="PlaceHolder 6"/>
          <p:cNvSpPr>
            <a:spLocks noGrp="1"/>
          </p:cNvSpPr>
          <p:nvPr>
            <p:ph type="body"/>
          </p:nvPr>
        </p:nvSpPr>
        <p:spPr>
          <a:xfrm>
            <a:off x="3804120" y="391608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80" name="PlaceHolder 7"/>
          <p:cNvSpPr>
            <a:spLocks noGrp="1"/>
          </p:cNvSpPr>
          <p:nvPr>
            <p:ph type="body"/>
          </p:nvPr>
        </p:nvSpPr>
        <p:spPr>
          <a:xfrm>
            <a:off x="7290720" y="391608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88" name="PlaceHolder 2"/>
          <p:cNvSpPr>
            <a:spLocks noGrp="1"/>
          </p:cNvSpPr>
          <p:nvPr>
            <p:ph type="subTitle"/>
          </p:nvPr>
        </p:nvSpPr>
        <p:spPr>
          <a:xfrm>
            <a:off x="317520" y="842040"/>
            <a:ext cx="10312200" cy="5884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90" name="PlaceHolder 2"/>
          <p:cNvSpPr>
            <a:spLocks noGrp="1"/>
          </p:cNvSpPr>
          <p:nvPr>
            <p:ph type="body"/>
          </p:nvPr>
        </p:nvSpPr>
        <p:spPr>
          <a:xfrm>
            <a:off x="317520" y="842040"/>
            <a:ext cx="10312200" cy="588456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92" name="PlaceHolder 2"/>
          <p:cNvSpPr>
            <a:spLocks noGrp="1"/>
          </p:cNvSpPr>
          <p:nvPr>
            <p:ph type="body"/>
          </p:nvPr>
        </p:nvSpPr>
        <p:spPr>
          <a:xfrm>
            <a:off x="31752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93" name="PlaceHolder 3"/>
          <p:cNvSpPr>
            <a:spLocks noGrp="1"/>
          </p:cNvSpPr>
          <p:nvPr>
            <p:ph type="body"/>
          </p:nvPr>
        </p:nvSpPr>
        <p:spPr>
          <a:xfrm>
            <a:off x="560160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6" name="PlaceHolder 2"/>
          <p:cNvSpPr>
            <a:spLocks noGrp="1"/>
          </p:cNvSpPr>
          <p:nvPr>
            <p:ph type="body"/>
          </p:nvPr>
        </p:nvSpPr>
        <p:spPr>
          <a:xfrm>
            <a:off x="317520" y="842040"/>
            <a:ext cx="10312200" cy="588456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254160" y="197280"/>
            <a:ext cx="10317240" cy="2604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97" name="PlaceHolder 2"/>
          <p:cNvSpPr>
            <a:spLocks noGrp="1"/>
          </p:cNvSpPr>
          <p:nvPr>
            <p:ph type="body"/>
          </p:nvPr>
        </p:nvSpPr>
        <p:spPr>
          <a:xfrm>
            <a:off x="31752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98" name="PlaceHolder 3"/>
          <p:cNvSpPr>
            <a:spLocks noGrp="1"/>
          </p:cNvSpPr>
          <p:nvPr>
            <p:ph type="body"/>
          </p:nvPr>
        </p:nvSpPr>
        <p:spPr>
          <a:xfrm>
            <a:off x="560160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99" name="PlaceHolder 4"/>
          <p:cNvSpPr>
            <a:spLocks noGrp="1"/>
          </p:cNvSpPr>
          <p:nvPr>
            <p:ph type="body"/>
          </p:nvPr>
        </p:nvSpPr>
        <p:spPr>
          <a:xfrm>
            <a:off x="31752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101" name="PlaceHolder 2"/>
          <p:cNvSpPr>
            <a:spLocks noGrp="1"/>
          </p:cNvSpPr>
          <p:nvPr>
            <p:ph type="body"/>
          </p:nvPr>
        </p:nvSpPr>
        <p:spPr>
          <a:xfrm>
            <a:off x="31752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02" name="PlaceHolder 3"/>
          <p:cNvSpPr>
            <a:spLocks noGrp="1"/>
          </p:cNvSpPr>
          <p:nvPr>
            <p:ph type="body"/>
          </p:nvPr>
        </p:nvSpPr>
        <p:spPr>
          <a:xfrm>
            <a:off x="560160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03" name="PlaceHolder 4"/>
          <p:cNvSpPr>
            <a:spLocks noGrp="1"/>
          </p:cNvSpPr>
          <p:nvPr>
            <p:ph type="body"/>
          </p:nvPr>
        </p:nvSpPr>
        <p:spPr>
          <a:xfrm>
            <a:off x="560160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105" name="PlaceHolder 2"/>
          <p:cNvSpPr>
            <a:spLocks noGrp="1"/>
          </p:cNvSpPr>
          <p:nvPr>
            <p:ph type="body"/>
          </p:nvPr>
        </p:nvSpPr>
        <p:spPr>
          <a:xfrm>
            <a:off x="31752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06" name="PlaceHolder 3"/>
          <p:cNvSpPr>
            <a:spLocks noGrp="1"/>
          </p:cNvSpPr>
          <p:nvPr>
            <p:ph type="body"/>
          </p:nvPr>
        </p:nvSpPr>
        <p:spPr>
          <a:xfrm>
            <a:off x="560160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07" name="PlaceHolder 4"/>
          <p:cNvSpPr>
            <a:spLocks noGrp="1"/>
          </p:cNvSpPr>
          <p:nvPr>
            <p:ph type="body"/>
          </p:nvPr>
        </p:nvSpPr>
        <p:spPr>
          <a:xfrm>
            <a:off x="317520" y="3916080"/>
            <a:ext cx="1031220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109" name="PlaceHolder 2"/>
          <p:cNvSpPr>
            <a:spLocks noGrp="1"/>
          </p:cNvSpPr>
          <p:nvPr>
            <p:ph type="body"/>
          </p:nvPr>
        </p:nvSpPr>
        <p:spPr>
          <a:xfrm>
            <a:off x="317520" y="842040"/>
            <a:ext cx="1031220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10" name="PlaceHolder 3"/>
          <p:cNvSpPr>
            <a:spLocks noGrp="1"/>
          </p:cNvSpPr>
          <p:nvPr>
            <p:ph type="body"/>
          </p:nvPr>
        </p:nvSpPr>
        <p:spPr>
          <a:xfrm>
            <a:off x="317520" y="3916080"/>
            <a:ext cx="1031220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112" name="PlaceHolder 2"/>
          <p:cNvSpPr>
            <a:spLocks noGrp="1"/>
          </p:cNvSpPr>
          <p:nvPr>
            <p:ph type="body"/>
          </p:nvPr>
        </p:nvSpPr>
        <p:spPr>
          <a:xfrm>
            <a:off x="31752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13" name="PlaceHolder 3"/>
          <p:cNvSpPr>
            <a:spLocks noGrp="1"/>
          </p:cNvSpPr>
          <p:nvPr>
            <p:ph type="body"/>
          </p:nvPr>
        </p:nvSpPr>
        <p:spPr>
          <a:xfrm>
            <a:off x="560160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14" name="PlaceHolder 4"/>
          <p:cNvSpPr>
            <a:spLocks noGrp="1"/>
          </p:cNvSpPr>
          <p:nvPr>
            <p:ph type="body"/>
          </p:nvPr>
        </p:nvSpPr>
        <p:spPr>
          <a:xfrm>
            <a:off x="31752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15" name="PlaceHolder 5"/>
          <p:cNvSpPr>
            <a:spLocks noGrp="1"/>
          </p:cNvSpPr>
          <p:nvPr>
            <p:ph type="body"/>
          </p:nvPr>
        </p:nvSpPr>
        <p:spPr>
          <a:xfrm>
            <a:off x="560160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117" name="PlaceHolder 2"/>
          <p:cNvSpPr>
            <a:spLocks noGrp="1"/>
          </p:cNvSpPr>
          <p:nvPr>
            <p:ph type="body"/>
          </p:nvPr>
        </p:nvSpPr>
        <p:spPr>
          <a:xfrm>
            <a:off x="317520" y="84204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18" name="PlaceHolder 3"/>
          <p:cNvSpPr>
            <a:spLocks noGrp="1"/>
          </p:cNvSpPr>
          <p:nvPr>
            <p:ph type="body"/>
          </p:nvPr>
        </p:nvSpPr>
        <p:spPr>
          <a:xfrm>
            <a:off x="3804120" y="84204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19" name="PlaceHolder 4"/>
          <p:cNvSpPr>
            <a:spLocks noGrp="1"/>
          </p:cNvSpPr>
          <p:nvPr>
            <p:ph type="body"/>
          </p:nvPr>
        </p:nvSpPr>
        <p:spPr>
          <a:xfrm>
            <a:off x="7290720" y="84204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20" name="PlaceHolder 5"/>
          <p:cNvSpPr>
            <a:spLocks noGrp="1"/>
          </p:cNvSpPr>
          <p:nvPr>
            <p:ph type="body"/>
          </p:nvPr>
        </p:nvSpPr>
        <p:spPr>
          <a:xfrm>
            <a:off x="317520" y="391608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21" name="PlaceHolder 6"/>
          <p:cNvSpPr>
            <a:spLocks noGrp="1"/>
          </p:cNvSpPr>
          <p:nvPr>
            <p:ph type="body"/>
          </p:nvPr>
        </p:nvSpPr>
        <p:spPr>
          <a:xfrm>
            <a:off x="3804120" y="391608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22" name="PlaceHolder 7"/>
          <p:cNvSpPr>
            <a:spLocks noGrp="1"/>
          </p:cNvSpPr>
          <p:nvPr>
            <p:ph type="body"/>
          </p:nvPr>
        </p:nvSpPr>
        <p:spPr>
          <a:xfrm>
            <a:off x="7290720" y="3916080"/>
            <a:ext cx="33202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8" name="PlaceHolder 2"/>
          <p:cNvSpPr>
            <a:spLocks noGrp="1"/>
          </p:cNvSpPr>
          <p:nvPr>
            <p:ph type="body"/>
          </p:nvPr>
        </p:nvSpPr>
        <p:spPr>
          <a:xfrm>
            <a:off x="31752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9" name="PlaceHolder 3"/>
          <p:cNvSpPr>
            <a:spLocks noGrp="1"/>
          </p:cNvSpPr>
          <p:nvPr>
            <p:ph type="body"/>
          </p:nvPr>
        </p:nvSpPr>
        <p:spPr>
          <a:xfrm>
            <a:off x="560160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54160" y="197280"/>
            <a:ext cx="10317240" cy="2604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13" name="PlaceHolder 2"/>
          <p:cNvSpPr>
            <a:spLocks noGrp="1"/>
          </p:cNvSpPr>
          <p:nvPr>
            <p:ph type="body"/>
          </p:nvPr>
        </p:nvSpPr>
        <p:spPr>
          <a:xfrm>
            <a:off x="31752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4" name="PlaceHolder 3"/>
          <p:cNvSpPr>
            <a:spLocks noGrp="1"/>
          </p:cNvSpPr>
          <p:nvPr>
            <p:ph type="body"/>
          </p:nvPr>
        </p:nvSpPr>
        <p:spPr>
          <a:xfrm>
            <a:off x="560160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5" name="PlaceHolder 4"/>
          <p:cNvSpPr>
            <a:spLocks noGrp="1"/>
          </p:cNvSpPr>
          <p:nvPr>
            <p:ph type="body"/>
          </p:nvPr>
        </p:nvSpPr>
        <p:spPr>
          <a:xfrm>
            <a:off x="31752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17" name="PlaceHolder 2"/>
          <p:cNvSpPr>
            <a:spLocks noGrp="1"/>
          </p:cNvSpPr>
          <p:nvPr>
            <p:ph type="body"/>
          </p:nvPr>
        </p:nvSpPr>
        <p:spPr>
          <a:xfrm>
            <a:off x="317520" y="842040"/>
            <a:ext cx="5032080" cy="588456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8" name="PlaceHolder 3"/>
          <p:cNvSpPr>
            <a:spLocks noGrp="1"/>
          </p:cNvSpPr>
          <p:nvPr>
            <p:ph type="body"/>
          </p:nvPr>
        </p:nvSpPr>
        <p:spPr>
          <a:xfrm>
            <a:off x="560160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19" name="PlaceHolder 4"/>
          <p:cNvSpPr>
            <a:spLocks noGrp="1"/>
          </p:cNvSpPr>
          <p:nvPr>
            <p:ph type="body"/>
          </p:nvPr>
        </p:nvSpPr>
        <p:spPr>
          <a:xfrm>
            <a:off x="5601600" y="391608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54160" y="197280"/>
            <a:ext cx="10317240" cy="561600"/>
          </a:xfrm>
          <a:prstGeom prst="rect">
            <a:avLst/>
          </a:prstGeom>
        </p:spPr>
        <p:txBody>
          <a:bodyPr lIns="0" rIns="0" tIns="0" bIns="0" anchor="ctr"/>
          <a:p>
            <a:pPr algn="ctr"/>
            <a:endParaRPr b="0" lang="en-IN" sz="1800" spc="-1" strike="noStrike">
              <a:solidFill>
                <a:srgbClr val="000000"/>
              </a:solidFill>
              <a:latin typeface="Helvetica Neue"/>
            </a:endParaRPr>
          </a:p>
        </p:txBody>
      </p:sp>
      <p:sp>
        <p:nvSpPr>
          <p:cNvPr id="21" name="PlaceHolder 2"/>
          <p:cNvSpPr>
            <a:spLocks noGrp="1"/>
          </p:cNvSpPr>
          <p:nvPr>
            <p:ph type="body"/>
          </p:nvPr>
        </p:nvSpPr>
        <p:spPr>
          <a:xfrm>
            <a:off x="31752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22" name="PlaceHolder 3"/>
          <p:cNvSpPr>
            <a:spLocks noGrp="1"/>
          </p:cNvSpPr>
          <p:nvPr>
            <p:ph type="body"/>
          </p:nvPr>
        </p:nvSpPr>
        <p:spPr>
          <a:xfrm>
            <a:off x="5601600" y="842040"/>
            <a:ext cx="5032080" cy="2806920"/>
          </a:xfrm>
          <a:prstGeom prst="rect">
            <a:avLst/>
          </a:prstGeom>
        </p:spPr>
        <p:txBody>
          <a:bodyPr lIns="0" rIns="0" tIns="0" bIns="0">
            <a:normAutofit/>
          </a:bodyPr>
          <a:p>
            <a:endParaRPr b="0" lang="en-IN" sz="2400" spc="-1" strike="noStrike">
              <a:solidFill>
                <a:srgbClr val="000000"/>
              </a:solidFill>
              <a:latin typeface="Helvetica Neue"/>
            </a:endParaRPr>
          </a:p>
        </p:txBody>
      </p:sp>
      <p:sp>
        <p:nvSpPr>
          <p:cNvPr id="23" name="PlaceHolder 4"/>
          <p:cNvSpPr>
            <a:spLocks noGrp="1"/>
          </p:cNvSpPr>
          <p:nvPr>
            <p:ph type="body"/>
          </p:nvPr>
        </p:nvSpPr>
        <p:spPr>
          <a:xfrm>
            <a:off x="317520" y="3916080"/>
            <a:ext cx="10312200" cy="2806920"/>
          </a:xfrm>
          <a:prstGeom prst="rect">
            <a:avLst/>
          </a:prstGeom>
        </p:spPr>
        <p:txBody>
          <a:bodyPr lIns="0" rIns="0" tIns="0" bIns="0">
            <a:normAutofit/>
          </a:bodyPr>
          <a:p>
            <a:endParaRPr b="0" lang="en-IN" sz="2400" spc="-1" strike="noStrike">
              <a:solidFill>
                <a:srgbClr val="000000"/>
              </a:solidFill>
              <a:latin typeface="Helvetica Neu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86280" y="1271520"/>
            <a:ext cx="8120880" cy="2562120"/>
          </a:xfrm>
          <a:prstGeom prst="rect">
            <a:avLst/>
          </a:prstGeom>
        </p:spPr>
        <p:txBody>
          <a:bodyPr lIns="39600" rIns="39600" tIns="39600" bIns="39600" anchor="b"/>
          <a:p>
            <a:pPr algn="ctr">
              <a:lnSpc>
                <a:spcPct val="100000"/>
              </a:lnSpc>
            </a:pPr>
            <a:r>
              <a:rPr b="0" lang="en-IN" sz="6200" spc="-1" strike="noStrike">
                <a:solidFill>
                  <a:srgbClr val="000000"/>
                </a:solidFill>
                <a:latin typeface="Helvetica Neue Medium"/>
                <a:ea typeface="Helvetica Neue Medium"/>
              </a:rPr>
              <a:t>Title Text</a:t>
            </a:r>
            <a:endParaRPr b="0" lang="en-IN" sz="6200" spc="-1" strike="noStrike">
              <a:solidFill>
                <a:srgbClr val="000000"/>
              </a:solidFill>
              <a:latin typeface="Helvetica Neue"/>
            </a:endParaRPr>
          </a:p>
        </p:txBody>
      </p:sp>
      <p:sp>
        <p:nvSpPr>
          <p:cNvPr id="1" name="PlaceHolder 2"/>
          <p:cNvSpPr>
            <a:spLocks noGrp="1"/>
          </p:cNvSpPr>
          <p:nvPr>
            <p:ph type="body"/>
          </p:nvPr>
        </p:nvSpPr>
        <p:spPr>
          <a:xfrm>
            <a:off x="1286280" y="3912840"/>
            <a:ext cx="8120880" cy="876960"/>
          </a:xfrm>
          <a:prstGeom prst="rect">
            <a:avLst/>
          </a:prstGeom>
        </p:spPr>
        <p:txBody>
          <a:bodyPr lIns="39600" rIns="39600" tIns="39600" bIns="39600"/>
          <a:p>
            <a:pPr algn="ctr">
              <a:lnSpc>
                <a:spcPct val="100000"/>
              </a:lnSpc>
            </a:pPr>
            <a:r>
              <a:rPr b="0" lang="en-IN" sz="2800" spc="-1" strike="noStrike">
                <a:solidFill>
                  <a:srgbClr val="000000"/>
                </a:solidFill>
                <a:latin typeface="Helvetica Neue"/>
                <a:ea typeface="Helvetica Neue"/>
              </a:rPr>
              <a:t>Body Level One</a:t>
            </a:r>
            <a:endParaRPr b="0" lang="en-IN" sz="2800" spc="-1" strike="noStrike">
              <a:solidFill>
                <a:srgbClr val="000000"/>
              </a:solidFill>
              <a:latin typeface="Helvetica Neue"/>
            </a:endParaRPr>
          </a:p>
          <a:p>
            <a:pPr algn="ctr">
              <a:lnSpc>
                <a:spcPct val="100000"/>
              </a:lnSpc>
            </a:pPr>
            <a:r>
              <a:rPr b="0" lang="en-IN" sz="2800" spc="-1" strike="noStrike">
                <a:solidFill>
                  <a:srgbClr val="000000"/>
                </a:solidFill>
                <a:latin typeface="Helvetica Neue"/>
                <a:ea typeface="Helvetica Neue"/>
              </a:rPr>
              <a:t>Body Level Two</a:t>
            </a:r>
            <a:endParaRPr b="0" lang="en-IN" sz="2800" spc="-1" strike="noStrike">
              <a:solidFill>
                <a:srgbClr val="000000"/>
              </a:solidFill>
              <a:latin typeface="Helvetica Neue"/>
            </a:endParaRPr>
          </a:p>
          <a:p>
            <a:pPr algn="ctr">
              <a:lnSpc>
                <a:spcPct val="100000"/>
              </a:lnSpc>
            </a:pPr>
            <a:r>
              <a:rPr b="0" lang="en-IN" sz="2800" spc="-1" strike="noStrike">
                <a:solidFill>
                  <a:srgbClr val="000000"/>
                </a:solidFill>
                <a:latin typeface="Helvetica Neue"/>
                <a:ea typeface="Helvetica Neue"/>
              </a:rPr>
              <a:t>Body Level Three</a:t>
            </a:r>
            <a:endParaRPr b="0" lang="en-IN" sz="2800" spc="-1" strike="noStrike">
              <a:solidFill>
                <a:srgbClr val="000000"/>
              </a:solidFill>
              <a:latin typeface="Helvetica Neue"/>
            </a:endParaRPr>
          </a:p>
          <a:p>
            <a:pPr algn="ctr">
              <a:lnSpc>
                <a:spcPct val="100000"/>
              </a:lnSpc>
            </a:pPr>
            <a:r>
              <a:rPr b="0" lang="en-IN" sz="2800" spc="-1" strike="noStrike">
                <a:solidFill>
                  <a:srgbClr val="000000"/>
                </a:solidFill>
                <a:latin typeface="Helvetica Neue"/>
                <a:ea typeface="Helvetica Neue"/>
              </a:rPr>
              <a:t>Body Level Four</a:t>
            </a:r>
            <a:endParaRPr b="0" lang="en-IN" sz="2800" spc="-1" strike="noStrike">
              <a:solidFill>
                <a:srgbClr val="000000"/>
              </a:solidFill>
              <a:latin typeface="Helvetica Neue"/>
            </a:endParaRPr>
          </a:p>
          <a:p>
            <a:pPr algn="ctr">
              <a:lnSpc>
                <a:spcPct val="100000"/>
              </a:lnSpc>
            </a:pPr>
            <a:r>
              <a:rPr b="0" lang="en-IN" sz="2800" spc="-1" strike="noStrike">
                <a:solidFill>
                  <a:srgbClr val="000000"/>
                </a:solidFill>
                <a:latin typeface="Helvetica Neue"/>
                <a:ea typeface="Helvetica Neue"/>
              </a:rPr>
              <a:t>Body Level Five</a:t>
            </a:r>
            <a:endParaRPr b="0" lang="en-IN" sz="2800" spc="-1" strike="noStrike">
              <a:solidFill>
                <a:srgbClr val="000000"/>
              </a:solidFill>
              <a:latin typeface="Helvetica Neue"/>
            </a:endParaRPr>
          </a:p>
        </p:txBody>
      </p:sp>
      <p:sp>
        <p:nvSpPr>
          <p:cNvPr id="2" name="PlaceHolder 3"/>
          <p:cNvSpPr>
            <a:spLocks noGrp="1"/>
          </p:cNvSpPr>
          <p:nvPr>
            <p:ph type="sldNum"/>
          </p:nvPr>
        </p:nvSpPr>
        <p:spPr>
          <a:xfrm>
            <a:off x="5213520" y="7214400"/>
            <a:ext cx="260640" cy="264600"/>
          </a:xfrm>
          <a:prstGeom prst="rect">
            <a:avLst/>
          </a:prstGeom>
        </p:spPr>
        <p:txBody>
          <a:bodyPr lIns="39600" rIns="39600" tIns="39600" bIns="39600"/>
          <a:p>
            <a:endParaRPr b="0" lang="en-IN"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254160" y="197280"/>
            <a:ext cx="10317240" cy="561600"/>
          </a:xfrm>
          <a:prstGeom prst="rect">
            <a:avLst/>
          </a:prstGeom>
        </p:spPr>
        <p:txBody>
          <a:bodyPr lIns="39600" rIns="39600" tIns="39600" bIns="39600" anchor="ctr"/>
          <a:p>
            <a:pPr>
              <a:lnSpc>
                <a:spcPct val="100000"/>
              </a:lnSpc>
            </a:pPr>
            <a:r>
              <a:rPr b="0" lang="en-IN" sz="4600" spc="-1" strike="noStrike">
                <a:solidFill>
                  <a:srgbClr val="000000"/>
                </a:solidFill>
                <a:latin typeface="Helvetica Neue Medium"/>
                <a:ea typeface="Helvetica Neue Medium"/>
              </a:rPr>
              <a:t>Title Text</a:t>
            </a:r>
            <a:endParaRPr b="0" lang="en-IN" sz="4600" spc="-1" strike="noStrike">
              <a:solidFill>
                <a:srgbClr val="000000"/>
              </a:solidFill>
              <a:latin typeface="Helvetica Neue"/>
            </a:endParaRPr>
          </a:p>
        </p:txBody>
      </p:sp>
      <p:sp>
        <p:nvSpPr>
          <p:cNvPr id="40" name="PlaceHolder 2"/>
          <p:cNvSpPr>
            <a:spLocks noGrp="1"/>
          </p:cNvSpPr>
          <p:nvPr>
            <p:ph type="body"/>
          </p:nvPr>
        </p:nvSpPr>
        <p:spPr>
          <a:xfrm>
            <a:off x="317520" y="842040"/>
            <a:ext cx="10312200" cy="5884560"/>
          </a:xfrm>
          <a:prstGeom prst="rect">
            <a:avLst/>
          </a:prstGeom>
        </p:spPr>
        <p:txBody>
          <a:bodyPr lIns="39600" rIns="39600" tIns="39600" bIns="39600" anchor="ctr"/>
          <a:p>
            <a:pPr>
              <a:lnSpc>
                <a:spcPct val="100000"/>
              </a:lnSpc>
              <a:spcBef>
                <a:spcPts val="3200"/>
              </a:spcBef>
            </a:pPr>
            <a:r>
              <a:rPr b="0" lang="en-IN" sz="2400" spc="-1" strike="noStrike">
                <a:solidFill>
                  <a:srgbClr val="000000"/>
                </a:solidFill>
                <a:latin typeface="Helvetica Neue"/>
                <a:ea typeface="Helvetica Neue"/>
              </a:rPr>
              <a:t>Body Level One</a:t>
            </a:r>
            <a:endParaRPr b="0" lang="en-IN" sz="2400" spc="-1" strike="noStrike">
              <a:solidFill>
                <a:srgbClr val="000000"/>
              </a:solidFill>
              <a:latin typeface="Helvetica Neue"/>
            </a:endParaRPr>
          </a:p>
          <a:p>
            <a:pPr>
              <a:lnSpc>
                <a:spcPct val="100000"/>
              </a:lnSpc>
              <a:spcBef>
                <a:spcPts val="3200"/>
              </a:spcBef>
            </a:pPr>
            <a:r>
              <a:rPr b="0" lang="en-IN" sz="2400" spc="-1" strike="noStrike">
                <a:solidFill>
                  <a:srgbClr val="000000"/>
                </a:solidFill>
                <a:latin typeface="Helvetica Neue"/>
                <a:ea typeface="Helvetica Neue"/>
              </a:rPr>
              <a:t>Body Level Two</a:t>
            </a:r>
            <a:endParaRPr b="0" lang="en-IN" sz="2400" spc="-1" strike="noStrike">
              <a:solidFill>
                <a:srgbClr val="000000"/>
              </a:solidFill>
              <a:latin typeface="Helvetica Neue"/>
            </a:endParaRPr>
          </a:p>
          <a:p>
            <a:pPr>
              <a:lnSpc>
                <a:spcPct val="100000"/>
              </a:lnSpc>
              <a:spcBef>
                <a:spcPts val="3200"/>
              </a:spcBef>
            </a:pPr>
            <a:r>
              <a:rPr b="0" lang="en-IN" sz="2400" spc="-1" strike="noStrike">
                <a:solidFill>
                  <a:srgbClr val="000000"/>
                </a:solidFill>
                <a:latin typeface="Helvetica Neue"/>
                <a:ea typeface="Helvetica Neue"/>
              </a:rPr>
              <a:t>Body Level Three</a:t>
            </a:r>
            <a:endParaRPr b="0" lang="en-IN" sz="2400" spc="-1" strike="noStrike">
              <a:solidFill>
                <a:srgbClr val="000000"/>
              </a:solidFill>
              <a:latin typeface="Helvetica Neue"/>
            </a:endParaRPr>
          </a:p>
          <a:p>
            <a:pPr>
              <a:lnSpc>
                <a:spcPct val="100000"/>
              </a:lnSpc>
              <a:spcBef>
                <a:spcPts val="3200"/>
              </a:spcBef>
            </a:pPr>
            <a:r>
              <a:rPr b="0" lang="en-IN" sz="2400" spc="-1" strike="noStrike">
                <a:solidFill>
                  <a:srgbClr val="000000"/>
                </a:solidFill>
                <a:latin typeface="Helvetica Neue"/>
                <a:ea typeface="Helvetica Neue"/>
              </a:rPr>
              <a:t>Body Level Four</a:t>
            </a:r>
            <a:endParaRPr b="0" lang="en-IN" sz="2400" spc="-1" strike="noStrike">
              <a:solidFill>
                <a:srgbClr val="000000"/>
              </a:solidFill>
              <a:latin typeface="Helvetica Neue"/>
            </a:endParaRPr>
          </a:p>
          <a:p>
            <a:pPr>
              <a:lnSpc>
                <a:spcPct val="100000"/>
              </a:lnSpc>
              <a:spcBef>
                <a:spcPts val="3200"/>
              </a:spcBef>
            </a:pPr>
            <a:r>
              <a:rPr b="0" lang="en-IN" sz="2400" spc="-1" strike="noStrike">
                <a:solidFill>
                  <a:srgbClr val="000000"/>
                </a:solidFill>
                <a:latin typeface="Helvetica Neue"/>
                <a:ea typeface="Helvetica Neue"/>
              </a:rPr>
              <a:t>Body Level Five</a:t>
            </a:r>
            <a:endParaRPr b="0" lang="en-IN" sz="2400" spc="-1" strike="noStrike">
              <a:solidFill>
                <a:srgbClr val="000000"/>
              </a:solidFill>
              <a:latin typeface="Helvetica Neue"/>
            </a:endParaRPr>
          </a:p>
        </p:txBody>
      </p:sp>
      <p:sp>
        <p:nvSpPr>
          <p:cNvPr id="41" name="CustomShape 3"/>
          <p:cNvSpPr/>
          <p:nvPr/>
        </p:nvSpPr>
        <p:spPr>
          <a:xfrm>
            <a:off x="9766440" y="7328880"/>
            <a:ext cx="914040" cy="189000"/>
          </a:xfrm>
          <a:prstGeom prst="rect">
            <a:avLst/>
          </a:prstGeom>
          <a:solidFill>
            <a:srgbClr val="ffffff"/>
          </a:solidFill>
          <a:ln w="25560">
            <a:solidFill>
              <a:srgbClr val="ffffff"/>
            </a:solidFill>
            <a:round/>
          </a:ln>
        </p:spPr>
        <p:style>
          <a:lnRef idx="0"/>
          <a:fillRef idx="0"/>
          <a:effectRef idx="0"/>
          <a:fontRef idx="minor"/>
        </p:style>
      </p:sp>
      <p:pic>
        <p:nvPicPr>
          <p:cNvPr id="42" name="Google Shape;131;p22" descr=""/>
          <p:cNvPicPr/>
          <p:nvPr/>
        </p:nvPicPr>
        <p:blipFill>
          <a:blip r:embed="rId2"/>
          <a:stretch/>
        </p:blipFill>
        <p:spPr>
          <a:xfrm>
            <a:off x="9537840" y="6756480"/>
            <a:ext cx="894960" cy="561600"/>
          </a:xfrm>
          <a:prstGeom prst="rect">
            <a:avLst/>
          </a:prstGeom>
          <a:ln w="3240">
            <a:noFill/>
          </a:ln>
        </p:spPr>
      </p:pic>
      <p:pic>
        <p:nvPicPr>
          <p:cNvPr id="43" name="Google Shape;132;p22" descr=""/>
          <p:cNvPicPr/>
          <p:nvPr/>
        </p:nvPicPr>
        <p:blipFill>
          <a:blip r:embed="rId3"/>
          <a:stretch/>
        </p:blipFill>
        <p:spPr>
          <a:xfrm>
            <a:off x="3746520" y="7490520"/>
            <a:ext cx="6857640" cy="47160"/>
          </a:xfrm>
          <a:prstGeom prst="rect">
            <a:avLst/>
          </a:prstGeom>
          <a:ln w="3240">
            <a:noFill/>
          </a:ln>
        </p:spPr>
      </p:pic>
      <p:sp>
        <p:nvSpPr>
          <p:cNvPr id="44" name="PlaceHolder 4"/>
          <p:cNvSpPr>
            <a:spLocks noGrp="1"/>
          </p:cNvSpPr>
          <p:nvPr>
            <p:ph type="sldNum"/>
          </p:nvPr>
        </p:nvSpPr>
        <p:spPr>
          <a:xfrm>
            <a:off x="5213520" y="7214400"/>
            <a:ext cx="260640" cy="264600"/>
          </a:xfrm>
          <a:prstGeom prst="rect">
            <a:avLst/>
          </a:prstGeom>
        </p:spPr>
        <p:txBody>
          <a:bodyPr lIns="39600" rIns="39600" tIns="39600" bIns="39600"/>
          <a:p>
            <a:endParaRPr b="0" lang="en-IN"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9722520" y="7392600"/>
            <a:ext cx="709200" cy="146520"/>
          </a:xfrm>
          <a:prstGeom prst="rect">
            <a:avLst/>
          </a:prstGeom>
          <a:solidFill>
            <a:srgbClr val="ffffff"/>
          </a:solidFill>
          <a:ln w="12600">
            <a:solidFill>
              <a:srgbClr val="ffffff"/>
            </a:solidFill>
            <a:round/>
          </a:ln>
        </p:spPr>
        <p:style>
          <a:lnRef idx="0"/>
          <a:fillRef idx="0"/>
          <a:effectRef idx="0"/>
          <a:fontRef idx="minor"/>
        </p:style>
      </p:sp>
      <p:pic>
        <p:nvPicPr>
          <p:cNvPr id="82" name="Google Shape;131;p22" descr=""/>
          <p:cNvPicPr/>
          <p:nvPr/>
        </p:nvPicPr>
        <p:blipFill>
          <a:blip r:embed="rId2"/>
          <a:stretch/>
        </p:blipFill>
        <p:spPr>
          <a:xfrm>
            <a:off x="9545400" y="6948360"/>
            <a:ext cx="694440" cy="435600"/>
          </a:xfrm>
          <a:prstGeom prst="rect">
            <a:avLst/>
          </a:prstGeom>
          <a:ln w="3240">
            <a:noFill/>
          </a:ln>
        </p:spPr>
      </p:pic>
      <p:pic>
        <p:nvPicPr>
          <p:cNvPr id="83" name="Google Shape;132;p22" descr=""/>
          <p:cNvPicPr/>
          <p:nvPr/>
        </p:nvPicPr>
        <p:blipFill>
          <a:blip r:embed="rId3"/>
          <a:stretch/>
        </p:blipFill>
        <p:spPr>
          <a:xfrm>
            <a:off x="5051160" y="7518240"/>
            <a:ext cx="5321880" cy="36720"/>
          </a:xfrm>
          <a:prstGeom prst="rect">
            <a:avLst/>
          </a:prstGeom>
          <a:ln w="3240">
            <a:noFill/>
          </a:ln>
        </p:spPr>
      </p:pic>
      <p:sp>
        <p:nvSpPr>
          <p:cNvPr id="84" name="PlaceHolder 2"/>
          <p:cNvSpPr>
            <a:spLocks noGrp="1"/>
          </p:cNvSpPr>
          <p:nvPr>
            <p:ph type="sldNum"/>
          </p:nvPr>
        </p:nvSpPr>
        <p:spPr>
          <a:xfrm>
            <a:off x="5213520" y="7214400"/>
            <a:ext cx="260640" cy="264600"/>
          </a:xfrm>
          <a:prstGeom prst="rect">
            <a:avLst/>
          </a:prstGeom>
        </p:spPr>
        <p:txBody>
          <a:bodyPr lIns="39600" rIns="39600" tIns="39600" bIns="39600"/>
          <a:p>
            <a:endParaRPr b="0" lang="en-IN" sz="2400" spc="-1" strike="noStrike">
              <a:latin typeface="Times New Roman"/>
            </a:endParaRPr>
          </a:p>
        </p:txBody>
      </p:sp>
      <p:sp>
        <p:nvSpPr>
          <p:cNvPr id="85" name="PlaceHolder 3"/>
          <p:cNvSpPr>
            <a:spLocks noGrp="1"/>
          </p:cNvSpPr>
          <p:nvPr>
            <p:ph type="title"/>
          </p:nvPr>
        </p:nvSpPr>
        <p:spPr>
          <a:xfrm>
            <a:off x="534600" y="301680"/>
            <a:ext cx="9623520" cy="1263600"/>
          </a:xfrm>
          <a:prstGeom prst="rect">
            <a:avLst/>
          </a:prstGeom>
        </p:spPr>
        <p:txBody>
          <a:bodyPr lIns="0" rIns="0" tIns="0" bIns="0" anchor="ctr"/>
          <a:p>
            <a:pPr algn="ctr"/>
            <a:r>
              <a:rPr b="0" lang="en-IN" sz="1800" spc="-1" strike="noStrike">
                <a:solidFill>
                  <a:srgbClr val="000000"/>
                </a:solidFill>
                <a:latin typeface="Helvetica Neue"/>
              </a:rPr>
              <a:t>Click to edit the title text format</a:t>
            </a:r>
            <a:endParaRPr b="0" lang="en-IN" sz="1800" spc="-1" strike="noStrike">
              <a:solidFill>
                <a:srgbClr val="000000"/>
              </a:solidFill>
              <a:latin typeface="Helvetica Neue"/>
            </a:endParaRPr>
          </a:p>
        </p:txBody>
      </p:sp>
      <p:sp>
        <p:nvSpPr>
          <p:cNvPr id="86" name="PlaceHolder 4"/>
          <p:cNvSpPr>
            <a:spLocks noGrp="1"/>
          </p:cNvSpPr>
          <p:nvPr>
            <p:ph type="body"/>
          </p:nvPr>
        </p:nvSpPr>
        <p:spPr>
          <a:xfrm>
            <a:off x="534600" y="1771200"/>
            <a:ext cx="9623520" cy="43898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Helvetica Neue"/>
              </a:rPr>
              <a:t>Click to edit the outline text format</a:t>
            </a:r>
            <a:endParaRPr b="0" lang="en-IN" sz="2400" spc="-1" strike="noStrike">
              <a:solidFill>
                <a:srgbClr val="000000"/>
              </a:solidFill>
              <a:latin typeface="Helvetica Neue"/>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Helvetica Neue"/>
              </a:rPr>
              <a:t>Second Outline Level</a:t>
            </a:r>
            <a:endParaRPr b="0" lang="en-IN" sz="2400" spc="-1" strike="noStrike">
              <a:solidFill>
                <a:srgbClr val="000000"/>
              </a:solidFill>
              <a:latin typeface="Helvetica Neue"/>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Helvetica Neue"/>
              </a:rPr>
              <a:t>Third Outline Level</a:t>
            </a:r>
            <a:endParaRPr b="0" lang="en-IN" sz="2400" spc="-1" strike="noStrike">
              <a:solidFill>
                <a:srgbClr val="000000"/>
              </a:solidFill>
              <a:latin typeface="Helvetica Neue"/>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Helvetica Neue"/>
              </a:rPr>
              <a:t>Fourth Outline Level</a:t>
            </a:r>
            <a:endParaRPr b="0" lang="en-IN" sz="2400" spc="-1" strike="noStrike">
              <a:solidFill>
                <a:srgbClr val="000000"/>
              </a:solidFill>
              <a:latin typeface="Helvetica Neue"/>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Helvetica Neue"/>
              </a:rPr>
              <a:t>Fifth Outline Level</a:t>
            </a:r>
            <a:endParaRPr b="0" lang="en-IN" sz="2000" spc="-1" strike="noStrike">
              <a:solidFill>
                <a:srgbClr val="000000"/>
              </a:solidFill>
              <a:latin typeface="Helvetica Neue"/>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Helvetica Neue"/>
              </a:rPr>
              <a:t>Sixth Outline Level</a:t>
            </a:r>
            <a:endParaRPr b="0" lang="en-IN" sz="2000" spc="-1" strike="noStrike">
              <a:solidFill>
                <a:srgbClr val="000000"/>
              </a:solidFill>
              <a:latin typeface="Helvetica Neue"/>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Helvetica Neue"/>
              </a:rPr>
              <a:t>Seventh Outline Level</a:t>
            </a:r>
            <a:endParaRPr b="0" lang="en-IN" sz="2000" spc="-1" strike="noStrike">
              <a:solidFill>
                <a:srgbClr val="000000"/>
              </a:solidFill>
              <a:latin typeface="Helvetica Neue"/>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0" y="1756440"/>
            <a:ext cx="10461240" cy="3787560"/>
          </a:xfrm>
          <a:prstGeom prst="rect">
            <a:avLst/>
          </a:prstGeom>
          <a:noFill/>
          <a:ln>
            <a:noFill/>
          </a:ln>
        </p:spPr>
        <p:txBody>
          <a:bodyPr lIns="0" rIns="0" tIns="0" bIns="0" anchor="ctr"/>
          <a:p>
            <a:pPr algn="ctr"/>
            <a:r>
              <a:rPr b="1" lang="en-IN" sz="7200" spc="-1" strike="noStrike">
                <a:solidFill>
                  <a:srgbClr val="000000"/>
                </a:solidFill>
                <a:latin typeface="Helvetica Neue Medium"/>
                <a:ea typeface="Helvetica Neue Medium"/>
              </a:rPr>
              <a:t>Encryption </a:t>
            </a:r>
            <a:endParaRPr b="0" lang="en-IN" sz="7200" spc="-1" strike="noStrike">
              <a:latin typeface="Arial"/>
            </a:endParaRPr>
          </a:p>
          <a:p>
            <a:pPr algn="ctr"/>
            <a:endParaRPr b="0" lang="en-IN" sz="7200" spc="-1" strike="noStrike">
              <a:latin typeface="Arial"/>
            </a:endParaRPr>
          </a:p>
          <a:p>
            <a:pPr algn="ctr"/>
            <a:r>
              <a:rPr b="1" lang="en-IN" sz="7200" spc="-1" strike="noStrike">
                <a:solidFill>
                  <a:srgbClr val="000000"/>
                </a:solidFill>
                <a:latin typeface="Helvetica Neue Medium"/>
                <a:ea typeface="Helvetica Neue Medium"/>
              </a:rPr>
              <a:t>&amp;</a:t>
            </a:r>
            <a:endParaRPr b="0" lang="en-IN" sz="7200" spc="-1" strike="noStrike">
              <a:latin typeface="Arial"/>
            </a:endParaRPr>
          </a:p>
          <a:p>
            <a:pPr algn="ctr"/>
            <a:r>
              <a:rPr b="1" lang="en-IN" sz="7200" spc="-1" strike="noStrike">
                <a:solidFill>
                  <a:srgbClr val="000000"/>
                </a:solidFill>
                <a:latin typeface="Helvetica Neue Medium"/>
                <a:ea typeface="Helvetica Neue Medium"/>
              </a:rPr>
              <a:t>Decryption</a:t>
            </a:r>
            <a:endParaRPr b="0" lang="en-IN" sz="7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254160" y="65160"/>
            <a:ext cx="10317240" cy="826200"/>
          </a:xfrm>
          <a:prstGeom prst="rect">
            <a:avLst/>
          </a:prstGeom>
          <a:noFill/>
          <a:ln>
            <a:noFill/>
          </a:ln>
        </p:spPr>
        <p:txBody>
          <a:bodyPr lIns="0" rIns="0" tIns="0" bIns="0" anchor="ctr"/>
          <a:p>
            <a:pPr algn="ctr"/>
            <a:br/>
            <a:r>
              <a:rPr b="1" lang="en-IN" sz="2800" spc="-1" strike="noStrike">
                <a:solidFill>
                  <a:srgbClr val="000000"/>
                </a:solidFill>
                <a:latin typeface="Helvetica Neue"/>
              </a:rPr>
              <a:t>What is an Encryption</a:t>
            </a:r>
            <a:endParaRPr b="0" lang="en-IN" sz="2800" spc="-1" strike="noStrike">
              <a:solidFill>
                <a:srgbClr val="000000"/>
              </a:solidFill>
              <a:latin typeface="Helvetica Neue"/>
            </a:endParaRPr>
          </a:p>
        </p:txBody>
      </p:sp>
      <p:sp>
        <p:nvSpPr>
          <p:cNvPr id="125" name="TextShape 2"/>
          <p:cNvSpPr txBox="1"/>
          <p:nvPr/>
        </p:nvSpPr>
        <p:spPr>
          <a:xfrm>
            <a:off x="317520" y="842040"/>
            <a:ext cx="10312200" cy="5884560"/>
          </a:xfrm>
          <a:prstGeom prst="rect">
            <a:avLst/>
          </a:prstGeom>
          <a:noFill/>
          <a:ln>
            <a:noFill/>
          </a:ln>
        </p:spPr>
        <p:txBody>
          <a:bodyPr lIns="0" rIns="0" tIns="0" bIns="0">
            <a:normAutofit/>
          </a:bodyPr>
          <a:p>
            <a:endParaRPr b="0" lang="en-IN" sz="2400" spc="-1" strike="noStrike">
              <a:solidFill>
                <a:srgbClr val="000000"/>
              </a:solidFill>
              <a:latin typeface="Helvetica Neue"/>
            </a:endParaRPr>
          </a:p>
          <a:p>
            <a:r>
              <a:rPr b="0" lang="en-IN" sz="2400" spc="-1" strike="noStrike">
                <a:solidFill>
                  <a:srgbClr val="000000"/>
                </a:solidFill>
                <a:latin typeface="Helvetica Neue"/>
              </a:rPr>
              <a:t>       </a:t>
            </a:r>
            <a:r>
              <a:rPr b="0" lang="en-IN" sz="2400" spc="-1" strike="noStrike">
                <a:solidFill>
                  <a:srgbClr val="000000"/>
                </a:solidFill>
                <a:latin typeface="Helvetica Neue"/>
              </a:rPr>
              <a:t>Encryption is the process of changing information in such a way as to make it unreadable by anyone except those possessing special knowledge (usually referred to as a "key") that allows them to change the information back to its original, readable form.</a:t>
            </a:r>
            <a:endParaRPr b="0" lang="en-IN" sz="2400" spc="-1" strike="noStrike">
              <a:solidFill>
                <a:srgbClr val="000000"/>
              </a:solidFill>
              <a:latin typeface="Helvetica Neue"/>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254160" y="197280"/>
            <a:ext cx="10317240" cy="561600"/>
          </a:xfrm>
          <a:prstGeom prst="rect">
            <a:avLst/>
          </a:prstGeom>
          <a:noFill/>
          <a:ln w="3240">
            <a:noFill/>
          </a:ln>
        </p:spPr>
        <p:txBody>
          <a:bodyPr lIns="39600" rIns="39600" tIns="39600" bIns="39600" anchor="ctr"/>
          <a:p>
            <a:pPr>
              <a:lnSpc>
                <a:spcPct val="100000"/>
              </a:lnSpc>
            </a:pPr>
            <a:r>
              <a:rPr b="1" lang="en-IN" sz="4400" spc="-1" strike="noStrike">
                <a:latin typeface="Arial"/>
                <a:ea typeface="Helvetica Neue Medium"/>
              </a:rPr>
              <a:t>Why we use of </a:t>
            </a:r>
            <a:r>
              <a:rPr b="1" lang="en-IN" sz="3130" spc="-1" strike="noStrike">
                <a:solidFill>
                  <a:srgbClr val="000000"/>
                </a:solidFill>
                <a:latin typeface="Helvetica Neue Medium"/>
                <a:ea typeface="Helvetica Neue Medium"/>
              </a:rPr>
              <a:t>Encryption</a:t>
            </a:r>
            <a:endParaRPr b="0" lang="en-IN" sz="3130" spc="-1" strike="noStrike">
              <a:solidFill>
                <a:srgbClr val="000000"/>
              </a:solidFill>
              <a:latin typeface="Helvetica Neue"/>
            </a:endParaRPr>
          </a:p>
        </p:txBody>
      </p:sp>
      <p:sp>
        <p:nvSpPr>
          <p:cNvPr id="127" name="TextShape 2"/>
          <p:cNvSpPr txBox="1"/>
          <p:nvPr/>
        </p:nvSpPr>
        <p:spPr>
          <a:xfrm>
            <a:off x="504000" y="1080000"/>
            <a:ext cx="9720000" cy="5472000"/>
          </a:xfrm>
          <a:prstGeom prst="rect">
            <a:avLst/>
          </a:prstGeom>
          <a:noFill/>
          <a:ln>
            <a:noFill/>
          </a:ln>
        </p:spPr>
        <p:txBody>
          <a:bodyPr lIns="90000" rIns="90000" tIns="45000" bIns="45000"/>
          <a:p>
            <a:r>
              <a:rPr b="0" lang="en-IN" sz="2400" spc="-1" strike="noStrike">
                <a:latin typeface="Arial"/>
              </a:rPr>
              <a:t>        </a:t>
            </a:r>
            <a:r>
              <a:rPr b="0" lang="en-IN" sz="2400" spc="-1" strike="noStrike">
                <a:latin typeface="Arial"/>
              </a:rPr>
              <a:t>Encryption is important because it allows you to securely protect data that you don't want anyone else to have access to. Businesses use it to protect corporate secrets, governments use it to secure classified information, and many individuals use it to protect personal information to guard against things like identity theft.</a:t>
            </a:r>
            <a:endParaRPr b="0" lang="en-IN" sz="2400" spc="-1" strike="noStrike">
              <a:latin typeface="Arial"/>
            </a:endParaRPr>
          </a:p>
          <a:p>
            <a:endParaRPr b="0" lang="en-IN" sz="2400" spc="-1" strike="noStrike">
              <a:latin typeface="Arial"/>
            </a:endParaRPr>
          </a:p>
          <a:p>
            <a:r>
              <a:rPr b="0" lang="en-IN" sz="2400" spc="-1" strike="noStrike">
                <a:latin typeface="Arial"/>
              </a:rPr>
              <a:t>        </a:t>
            </a:r>
            <a:r>
              <a:rPr b="0" lang="en-IN" sz="2400" spc="-1" strike="noStrike">
                <a:latin typeface="Arial"/>
              </a:rPr>
              <a:t>Espionage uses encryption to securely protect folder contents, which could contain emails, chat histories, tax information, credit card numbers, or any other sensitive information. This way, even if your comptuer is stolen that data is safe.</a:t>
            </a:r>
            <a:r>
              <a:rPr b="0" lang="en-IN" sz="1800" spc="-1" strike="noStrike">
                <a:latin typeface="Arial"/>
              </a:rPr>
              <a:t> </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254160" y="-113400"/>
            <a:ext cx="10317240" cy="1183320"/>
          </a:xfrm>
          <a:prstGeom prst="rect">
            <a:avLst/>
          </a:prstGeom>
          <a:noFill/>
          <a:ln>
            <a:noFill/>
          </a:ln>
        </p:spPr>
        <p:txBody>
          <a:bodyPr lIns="0" rIns="0" tIns="0" bIns="0" anchor="ctr"/>
          <a:p>
            <a:br/>
            <a:r>
              <a:rPr b="1" lang="en-IN" sz="4000" spc="-1" strike="noStrike">
                <a:solidFill>
                  <a:srgbClr val="000000"/>
                </a:solidFill>
                <a:latin typeface="Helvetica Neue"/>
              </a:rPr>
              <a:t>Decryption</a:t>
            </a:r>
            <a:endParaRPr b="1" lang="en-IN" sz="4000" spc="-1" strike="noStrike">
              <a:solidFill>
                <a:srgbClr val="000000"/>
              </a:solidFill>
              <a:latin typeface="Helvetica Neue"/>
            </a:endParaRPr>
          </a:p>
        </p:txBody>
      </p:sp>
      <p:sp>
        <p:nvSpPr>
          <p:cNvPr id="129" name="TextShape 2"/>
          <p:cNvSpPr txBox="1"/>
          <p:nvPr/>
        </p:nvSpPr>
        <p:spPr>
          <a:xfrm>
            <a:off x="250560" y="1224000"/>
            <a:ext cx="10333440" cy="3312000"/>
          </a:xfrm>
          <a:prstGeom prst="rect">
            <a:avLst/>
          </a:prstGeom>
          <a:noFill/>
          <a:ln>
            <a:noFill/>
          </a:ln>
        </p:spPr>
        <p:txBody>
          <a:bodyPr lIns="0" rIns="0" tIns="0" bIns="0" anchor="ctr"/>
          <a:p>
            <a:r>
              <a:rPr b="0" lang="en-IN" sz="3200" spc="-1" strike="noStrike">
                <a:latin typeface="Arial"/>
              </a:rPr>
              <a:t>       </a:t>
            </a:r>
            <a:r>
              <a:rPr b="0" lang="en-IN" sz="3200" spc="-1" strike="noStrike">
                <a:latin typeface="Arial"/>
              </a:rPr>
              <a:t>The conversion of encrypted data into its original form is called Decryption. It is generally a reverse process of encryption. It decodes the encrypted information so that an authorized user can only decrypt the data because decryption requires a secret key or password.</a:t>
            </a: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2019-04-24T11:35:24Z</dcterms:modified>
  <cp:revision>6</cp:revision>
  <dc:subject/>
  <dc:title/>
</cp:coreProperties>
</file>