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997BDA07-9B85-4AC4-AD48-C8FBEEDD5D07}"/>
    <pc:docChg chg="undo custSel addSld delSld modSld sldOrd">
      <pc:chgData name="satvik reddy" userId="a6705f561d05ba88" providerId="LiveId" clId="{997BDA07-9B85-4AC4-AD48-C8FBEEDD5D07}" dt="2021-11-03T08:06:07.361" v="612" actId="255"/>
      <pc:docMkLst>
        <pc:docMk/>
      </pc:docMkLst>
      <pc:sldChg chg="addSp delSp modSp mod">
        <pc:chgData name="satvik reddy" userId="a6705f561d05ba88" providerId="LiveId" clId="{997BDA07-9B85-4AC4-AD48-C8FBEEDD5D07}" dt="2021-11-03T08:06:07.361" v="612" actId="255"/>
        <pc:sldMkLst>
          <pc:docMk/>
          <pc:sldMk cId="869026140" sldId="256"/>
        </pc:sldMkLst>
        <pc:spChg chg="mod">
          <ac:chgData name="satvik reddy" userId="a6705f561d05ba88" providerId="LiveId" clId="{997BDA07-9B85-4AC4-AD48-C8FBEEDD5D07}" dt="2021-11-03T08:06:07.361" v="612" actId="255"/>
          <ac:spMkLst>
            <pc:docMk/>
            <pc:sldMk cId="869026140" sldId="256"/>
            <ac:spMk id="2" creationId="{38EA81B9-B968-472E-B74A-A99151459A29}"/>
          </ac:spMkLst>
        </pc:spChg>
        <pc:spChg chg="mod">
          <ac:chgData name="satvik reddy" userId="a6705f561d05ba88" providerId="LiveId" clId="{997BDA07-9B85-4AC4-AD48-C8FBEEDD5D07}" dt="2021-11-02T10:54:49.603" v="52" actId="20577"/>
          <ac:spMkLst>
            <pc:docMk/>
            <pc:sldMk cId="869026140" sldId="256"/>
            <ac:spMk id="3" creationId="{1DA67B1E-2FEC-41EF-B5F4-85E26BBC19C2}"/>
          </ac:spMkLst>
        </pc:spChg>
        <pc:spChg chg="add del mod">
          <ac:chgData name="satvik reddy" userId="a6705f561d05ba88" providerId="LiveId" clId="{997BDA07-9B85-4AC4-AD48-C8FBEEDD5D07}" dt="2021-11-02T10:54:48.919" v="51"/>
          <ac:spMkLst>
            <pc:docMk/>
            <pc:sldMk cId="869026140" sldId="256"/>
            <ac:spMk id="4" creationId="{D1968CBE-37EF-4415-80F8-7F2BCCC43E4A}"/>
          </ac:spMkLst>
        </pc:spChg>
        <pc:spChg chg="add del mod">
          <ac:chgData name="satvik reddy" userId="a6705f561d05ba88" providerId="LiveId" clId="{997BDA07-9B85-4AC4-AD48-C8FBEEDD5D07}" dt="2021-11-02T10:54:48.919" v="51"/>
          <ac:spMkLst>
            <pc:docMk/>
            <pc:sldMk cId="869026140" sldId="256"/>
            <ac:spMk id="6" creationId="{314AD768-B710-4355-88A4-2D2558CAFD6F}"/>
          </ac:spMkLst>
        </pc:spChg>
        <pc:spChg chg="add del mod">
          <ac:chgData name="satvik reddy" userId="a6705f561d05ba88" providerId="LiveId" clId="{997BDA07-9B85-4AC4-AD48-C8FBEEDD5D07}" dt="2021-11-03T07:13:59.650" v="78" actId="21"/>
          <ac:spMkLst>
            <pc:docMk/>
            <pc:sldMk cId="869026140" sldId="256"/>
            <ac:spMk id="6" creationId="{C26A7021-AD57-48D1-BB78-101F1363F31F}"/>
          </ac:spMkLst>
        </pc:spChg>
        <pc:spChg chg="add mod">
          <ac:chgData name="satvik reddy" userId="a6705f561d05ba88" providerId="LiveId" clId="{997BDA07-9B85-4AC4-AD48-C8FBEEDD5D07}" dt="2021-11-03T07:15:13.153" v="80" actId="1076"/>
          <ac:spMkLst>
            <pc:docMk/>
            <pc:sldMk cId="869026140" sldId="256"/>
            <ac:spMk id="9" creationId="{5295D8BF-26AE-421D-9BD7-94CEF0CEEBD1}"/>
          </ac:spMkLst>
        </pc:spChg>
        <pc:picChg chg="add del mod">
          <ac:chgData name="satvik reddy" userId="a6705f561d05ba88" providerId="LiveId" clId="{997BDA07-9B85-4AC4-AD48-C8FBEEDD5D07}" dt="2021-11-02T10:54:48.919" v="51"/>
          <ac:picMkLst>
            <pc:docMk/>
            <pc:sldMk cId="869026140" sldId="256"/>
            <ac:picMk id="5" creationId="{073E495B-A0FF-43D6-A098-33401A6EBAA7}"/>
          </ac:picMkLst>
        </pc:picChg>
        <pc:picChg chg="add del mod">
          <ac:chgData name="satvik reddy" userId="a6705f561d05ba88" providerId="LiveId" clId="{997BDA07-9B85-4AC4-AD48-C8FBEEDD5D07}" dt="2021-11-03T07:13:59.650" v="78" actId="21"/>
          <ac:picMkLst>
            <pc:docMk/>
            <pc:sldMk cId="869026140" sldId="256"/>
            <ac:picMk id="5" creationId="{D09A24F8-9059-4966-8E74-5EBE51D517F6}"/>
          </ac:picMkLst>
        </pc:picChg>
        <pc:picChg chg="add del mod">
          <ac:chgData name="satvik reddy" userId="a6705f561d05ba88" providerId="LiveId" clId="{997BDA07-9B85-4AC4-AD48-C8FBEEDD5D07}" dt="2021-11-02T10:54:48.919" v="51"/>
          <ac:picMkLst>
            <pc:docMk/>
            <pc:sldMk cId="869026140" sldId="256"/>
            <ac:picMk id="7" creationId="{84338AAC-4258-46D4-95C6-48EF51021551}"/>
          </ac:picMkLst>
        </pc:picChg>
        <pc:picChg chg="add mod">
          <ac:chgData name="satvik reddy" userId="a6705f561d05ba88" providerId="LiveId" clId="{997BDA07-9B85-4AC4-AD48-C8FBEEDD5D07}" dt="2021-11-03T07:16:23.241" v="97" actId="14100"/>
          <ac:picMkLst>
            <pc:docMk/>
            <pc:sldMk cId="869026140" sldId="256"/>
            <ac:picMk id="8" creationId="{C5FE3993-5349-4A6F-9DE5-C813A89202B2}"/>
          </ac:picMkLst>
        </pc:picChg>
      </pc:sldChg>
      <pc:sldChg chg="modSp new mod">
        <pc:chgData name="satvik reddy" userId="a6705f561d05ba88" providerId="LiveId" clId="{997BDA07-9B85-4AC4-AD48-C8FBEEDD5D07}" dt="2021-11-03T07:20:33.253" v="113" actId="115"/>
        <pc:sldMkLst>
          <pc:docMk/>
          <pc:sldMk cId="958627620" sldId="257"/>
        </pc:sldMkLst>
        <pc:spChg chg="mod">
          <ac:chgData name="satvik reddy" userId="a6705f561d05ba88" providerId="LiveId" clId="{997BDA07-9B85-4AC4-AD48-C8FBEEDD5D07}" dt="2021-11-03T07:20:33.253" v="113" actId="115"/>
          <ac:spMkLst>
            <pc:docMk/>
            <pc:sldMk cId="958627620" sldId="257"/>
            <ac:spMk id="2" creationId="{69C6EA22-102D-4501-BEE7-B0680890A54B}"/>
          </ac:spMkLst>
        </pc:spChg>
        <pc:spChg chg="mod">
          <ac:chgData name="satvik reddy" userId="a6705f561d05ba88" providerId="LiveId" clId="{997BDA07-9B85-4AC4-AD48-C8FBEEDD5D07}" dt="2021-11-03T07:20:16.688" v="110" actId="255"/>
          <ac:spMkLst>
            <pc:docMk/>
            <pc:sldMk cId="958627620" sldId="257"/>
            <ac:spMk id="3" creationId="{0B437BB0-56C4-4F35-879D-6A569A559BF7}"/>
          </ac:spMkLst>
        </pc:spChg>
      </pc:sldChg>
      <pc:sldChg chg="addSp delSp modSp new del mod">
        <pc:chgData name="satvik reddy" userId="a6705f561d05ba88" providerId="LiveId" clId="{997BDA07-9B85-4AC4-AD48-C8FBEEDD5D07}" dt="2021-11-03T07:54:18.707" v="497" actId="2696"/>
        <pc:sldMkLst>
          <pc:docMk/>
          <pc:sldMk cId="2284630794" sldId="258"/>
        </pc:sldMkLst>
        <pc:spChg chg="mod">
          <ac:chgData name="satvik reddy" userId="a6705f561d05ba88" providerId="LiveId" clId="{997BDA07-9B85-4AC4-AD48-C8FBEEDD5D07}" dt="2021-11-02T10:52:24.623" v="34" actId="20577"/>
          <ac:spMkLst>
            <pc:docMk/>
            <pc:sldMk cId="2284630794" sldId="258"/>
            <ac:spMk id="2" creationId="{30146EED-FE6C-4CCA-862F-AEF93A15D018}"/>
          </ac:spMkLst>
        </pc:spChg>
        <pc:spChg chg="add del mod">
          <ac:chgData name="satvik reddy" userId="a6705f561d05ba88" providerId="LiveId" clId="{997BDA07-9B85-4AC4-AD48-C8FBEEDD5D07}" dt="2021-11-02T10:55:05.592" v="56" actId="1076"/>
          <ac:spMkLst>
            <pc:docMk/>
            <pc:sldMk cId="2284630794" sldId="258"/>
            <ac:spMk id="3" creationId="{53571C7D-4E67-4EC3-8A72-5DB41BD78BF3}"/>
          </ac:spMkLst>
        </pc:spChg>
        <pc:spChg chg="add del mod">
          <ac:chgData name="satvik reddy" userId="a6705f561d05ba88" providerId="LiveId" clId="{997BDA07-9B85-4AC4-AD48-C8FBEEDD5D07}" dt="2021-11-02T10:55:06.129" v="57"/>
          <ac:spMkLst>
            <pc:docMk/>
            <pc:sldMk cId="2284630794" sldId="258"/>
            <ac:spMk id="4" creationId="{65DB1585-0C03-4B05-A79E-8B93614CE211}"/>
          </ac:spMkLst>
        </pc:spChg>
        <pc:spChg chg="add del mod">
          <ac:chgData name="satvik reddy" userId="a6705f561d05ba88" providerId="LiveId" clId="{997BDA07-9B85-4AC4-AD48-C8FBEEDD5D07}" dt="2021-11-02T10:54:50.525" v="53" actId="21"/>
          <ac:spMkLst>
            <pc:docMk/>
            <pc:sldMk cId="2284630794" sldId="258"/>
            <ac:spMk id="5" creationId="{453DE8FE-6998-470B-B2B6-4DE9CF1BDCC8}"/>
          </ac:spMkLst>
        </pc:spChg>
        <pc:picChg chg="add del mod">
          <ac:chgData name="satvik reddy" userId="a6705f561d05ba88" providerId="LiveId" clId="{997BDA07-9B85-4AC4-AD48-C8FBEEDD5D07}" dt="2021-11-02T10:55:06.129" v="57"/>
          <ac:picMkLst>
            <pc:docMk/>
            <pc:sldMk cId="2284630794" sldId="258"/>
            <ac:picMk id="1025" creationId="{37EC28B4-C6AF-4284-89E3-3AC9F0C2AF90}"/>
          </ac:picMkLst>
        </pc:picChg>
        <pc:picChg chg="add del mod">
          <ac:chgData name="satvik reddy" userId="a6705f561d05ba88" providerId="LiveId" clId="{997BDA07-9B85-4AC4-AD48-C8FBEEDD5D07}" dt="2021-11-02T10:55:06.129" v="57"/>
          <ac:picMkLst>
            <pc:docMk/>
            <pc:sldMk cId="2284630794" sldId="258"/>
            <ac:picMk id="1027" creationId="{948330A6-2200-4EE9-96CF-7ECEF9A591E9}"/>
          </ac:picMkLst>
        </pc:picChg>
      </pc:sldChg>
      <pc:sldChg chg="modSp new mod">
        <pc:chgData name="satvik reddy" userId="a6705f561d05ba88" providerId="LiveId" clId="{997BDA07-9B85-4AC4-AD48-C8FBEEDD5D07}" dt="2021-11-03T07:22:05.788" v="123" actId="255"/>
        <pc:sldMkLst>
          <pc:docMk/>
          <pc:sldMk cId="2073717959" sldId="259"/>
        </pc:sldMkLst>
        <pc:spChg chg="mod">
          <ac:chgData name="satvik reddy" userId="a6705f561d05ba88" providerId="LiveId" clId="{997BDA07-9B85-4AC4-AD48-C8FBEEDD5D07}" dt="2021-11-03T07:22:05.788" v="123" actId="255"/>
          <ac:spMkLst>
            <pc:docMk/>
            <pc:sldMk cId="2073717959" sldId="259"/>
            <ac:spMk id="2" creationId="{9DA6DFF6-6DCC-4C44-9711-DEF3B40B0B37}"/>
          </ac:spMkLst>
        </pc:spChg>
        <pc:spChg chg="mod">
          <ac:chgData name="satvik reddy" userId="a6705f561d05ba88" providerId="LiveId" clId="{997BDA07-9B85-4AC4-AD48-C8FBEEDD5D07}" dt="2021-11-03T07:21:48.934" v="120" actId="255"/>
          <ac:spMkLst>
            <pc:docMk/>
            <pc:sldMk cId="2073717959" sldId="259"/>
            <ac:spMk id="3" creationId="{885473DE-2F48-46F7-8C54-47A9AA3CDC68}"/>
          </ac:spMkLst>
        </pc:spChg>
      </pc:sldChg>
      <pc:sldChg chg="modSp new mod">
        <pc:chgData name="satvik reddy" userId="a6705f561d05ba88" providerId="LiveId" clId="{997BDA07-9B85-4AC4-AD48-C8FBEEDD5D07}" dt="2021-11-03T07:31:07.161" v="274" actId="2711"/>
        <pc:sldMkLst>
          <pc:docMk/>
          <pc:sldMk cId="3225634138" sldId="260"/>
        </pc:sldMkLst>
        <pc:spChg chg="mod">
          <ac:chgData name="satvik reddy" userId="a6705f561d05ba88" providerId="LiveId" clId="{997BDA07-9B85-4AC4-AD48-C8FBEEDD5D07}" dt="2021-11-03T07:31:07.161" v="274" actId="2711"/>
          <ac:spMkLst>
            <pc:docMk/>
            <pc:sldMk cId="3225634138" sldId="260"/>
            <ac:spMk id="2" creationId="{C74F46B2-7E26-4031-9F17-9B462E22EEF1}"/>
          </ac:spMkLst>
        </pc:spChg>
        <pc:spChg chg="mod">
          <ac:chgData name="satvik reddy" userId="a6705f561d05ba88" providerId="LiveId" clId="{997BDA07-9B85-4AC4-AD48-C8FBEEDD5D07}" dt="2021-11-03T07:30:46.926" v="272" actId="255"/>
          <ac:spMkLst>
            <pc:docMk/>
            <pc:sldMk cId="3225634138" sldId="260"/>
            <ac:spMk id="3" creationId="{5B4D308A-BD7D-4B89-91D4-1DDD2CC8D06D}"/>
          </ac:spMkLst>
        </pc:spChg>
      </pc:sldChg>
      <pc:sldChg chg="addSp modSp new mod">
        <pc:chgData name="satvik reddy" userId="a6705f561d05ba88" providerId="LiveId" clId="{997BDA07-9B85-4AC4-AD48-C8FBEEDD5D07}" dt="2021-11-03T07:35:13.032" v="324" actId="14100"/>
        <pc:sldMkLst>
          <pc:docMk/>
          <pc:sldMk cId="4223029056" sldId="261"/>
        </pc:sldMkLst>
        <pc:spChg chg="mod">
          <ac:chgData name="satvik reddy" userId="a6705f561d05ba88" providerId="LiveId" clId="{997BDA07-9B85-4AC4-AD48-C8FBEEDD5D07}" dt="2021-11-03T07:33:16.652" v="306" actId="2711"/>
          <ac:spMkLst>
            <pc:docMk/>
            <pc:sldMk cId="4223029056" sldId="261"/>
            <ac:spMk id="2" creationId="{1AA95903-8B46-4BA6-A821-86ECA676D4A7}"/>
          </ac:spMkLst>
        </pc:spChg>
        <pc:spChg chg="mod">
          <ac:chgData name="satvik reddy" userId="a6705f561d05ba88" providerId="LiveId" clId="{997BDA07-9B85-4AC4-AD48-C8FBEEDD5D07}" dt="2021-11-03T07:33:37.400" v="310" actId="20577"/>
          <ac:spMkLst>
            <pc:docMk/>
            <pc:sldMk cId="4223029056" sldId="261"/>
            <ac:spMk id="3" creationId="{24F3FE64-C67D-4A42-B8A5-478E4356C27B}"/>
          </ac:spMkLst>
        </pc:spChg>
        <pc:picChg chg="add mod">
          <ac:chgData name="satvik reddy" userId="a6705f561d05ba88" providerId="LiveId" clId="{997BDA07-9B85-4AC4-AD48-C8FBEEDD5D07}" dt="2021-11-03T07:35:13.032" v="324" actId="14100"/>
          <ac:picMkLst>
            <pc:docMk/>
            <pc:sldMk cId="4223029056" sldId="261"/>
            <ac:picMk id="4" creationId="{5D58B680-BE31-44C3-972E-5117AAA9766C}"/>
          </ac:picMkLst>
        </pc:picChg>
      </pc:sldChg>
      <pc:sldChg chg="addSp delSp modSp new mod">
        <pc:chgData name="satvik reddy" userId="a6705f561d05ba88" providerId="LiveId" clId="{997BDA07-9B85-4AC4-AD48-C8FBEEDD5D07}" dt="2021-11-03T07:40:56.578" v="366" actId="1076"/>
        <pc:sldMkLst>
          <pc:docMk/>
          <pc:sldMk cId="2795983591" sldId="262"/>
        </pc:sldMkLst>
        <pc:spChg chg="mod">
          <ac:chgData name="satvik reddy" userId="a6705f561d05ba88" providerId="LiveId" clId="{997BDA07-9B85-4AC4-AD48-C8FBEEDD5D07}" dt="2021-11-03T07:40:37.313" v="362"/>
          <ac:spMkLst>
            <pc:docMk/>
            <pc:sldMk cId="2795983591" sldId="262"/>
            <ac:spMk id="2" creationId="{5640256D-634D-4A5B-BA22-A4879F583670}"/>
          </ac:spMkLst>
        </pc:spChg>
        <pc:spChg chg="del">
          <ac:chgData name="satvik reddy" userId="a6705f561d05ba88" providerId="LiveId" clId="{997BDA07-9B85-4AC4-AD48-C8FBEEDD5D07}" dt="2021-11-03T07:37:28.882" v="329"/>
          <ac:spMkLst>
            <pc:docMk/>
            <pc:sldMk cId="2795983591" sldId="262"/>
            <ac:spMk id="3" creationId="{769E1AB7-159A-4B86-AE99-8806797DBE6F}"/>
          </ac:spMkLst>
        </pc:spChg>
        <pc:spChg chg="add mod">
          <ac:chgData name="satvik reddy" userId="a6705f561d05ba88" providerId="LiveId" clId="{997BDA07-9B85-4AC4-AD48-C8FBEEDD5D07}" dt="2021-11-03T07:40:48.833" v="365" actId="14100"/>
          <ac:spMkLst>
            <pc:docMk/>
            <pc:sldMk cId="2795983591" sldId="262"/>
            <ac:spMk id="8" creationId="{50135231-3871-4876-923C-C9A484E038D5}"/>
          </ac:spMkLst>
        </pc:spChg>
        <pc:picChg chg="add mod">
          <ac:chgData name="satvik reddy" userId="a6705f561d05ba88" providerId="LiveId" clId="{997BDA07-9B85-4AC4-AD48-C8FBEEDD5D07}" dt="2021-11-03T07:40:56.578" v="366" actId="1076"/>
          <ac:picMkLst>
            <pc:docMk/>
            <pc:sldMk cId="2795983591" sldId="262"/>
            <ac:picMk id="4" creationId="{881A8895-796A-4CC2-AC6A-0D38AF534539}"/>
          </ac:picMkLst>
        </pc:picChg>
        <pc:picChg chg="add mod">
          <ac:chgData name="satvik reddy" userId="a6705f561d05ba88" providerId="LiveId" clId="{997BDA07-9B85-4AC4-AD48-C8FBEEDD5D07}" dt="2021-11-03T07:40:36.292" v="360" actId="1076"/>
          <ac:picMkLst>
            <pc:docMk/>
            <pc:sldMk cId="2795983591" sldId="262"/>
            <ac:picMk id="5" creationId="{E644FABF-9CF2-49AE-BE33-7BFEBA7EF315}"/>
          </ac:picMkLst>
        </pc:picChg>
        <pc:picChg chg="add mod">
          <ac:chgData name="satvik reddy" userId="a6705f561d05ba88" providerId="LiveId" clId="{997BDA07-9B85-4AC4-AD48-C8FBEEDD5D07}" dt="2021-11-03T07:39:24.919" v="355" actId="14100"/>
          <ac:picMkLst>
            <pc:docMk/>
            <pc:sldMk cId="2795983591" sldId="262"/>
            <ac:picMk id="6" creationId="{0B0978EB-66E0-4F80-96CE-DA06E3631664}"/>
          </ac:picMkLst>
        </pc:picChg>
      </pc:sldChg>
      <pc:sldChg chg="addSp delSp modSp new mod">
        <pc:chgData name="satvik reddy" userId="a6705f561d05ba88" providerId="LiveId" clId="{997BDA07-9B85-4AC4-AD48-C8FBEEDD5D07}" dt="2021-11-03T07:42:45.181" v="376" actId="12"/>
        <pc:sldMkLst>
          <pc:docMk/>
          <pc:sldMk cId="3996834288" sldId="263"/>
        </pc:sldMkLst>
        <pc:spChg chg="mod">
          <ac:chgData name="satvik reddy" userId="a6705f561d05ba88" providerId="LiveId" clId="{997BDA07-9B85-4AC4-AD48-C8FBEEDD5D07}" dt="2021-11-03T07:41:39.456" v="369" actId="255"/>
          <ac:spMkLst>
            <pc:docMk/>
            <pc:sldMk cId="3996834288" sldId="263"/>
            <ac:spMk id="2" creationId="{238B8CAA-B247-4C67-8405-53B0A1C3AFE7}"/>
          </ac:spMkLst>
        </pc:spChg>
        <pc:spChg chg="del">
          <ac:chgData name="satvik reddy" userId="a6705f561d05ba88" providerId="LiveId" clId="{997BDA07-9B85-4AC4-AD48-C8FBEEDD5D07}" dt="2021-11-03T07:41:52.201" v="370"/>
          <ac:spMkLst>
            <pc:docMk/>
            <pc:sldMk cId="3996834288" sldId="263"/>
            <ac:spMk id="3" creationId="{B77613AB-BD16-479F-9E29-B69A222631A1}"/>
          </ac:spMkLst>
        </pc:spChg>
        <pc:spChg chg="add mod">
          <ac:chgData name="satvik reddy" userId="a6705f561d05ba88" providerId="LiveId" clId="{997BDA07-9B85-4AC4-AD48-C8FBEEDD5D07}" dt="2021-11-03T07:42:45.181" v="376" actId="12"/>
          <ac:spMkLst>
            <pc:docMk/>
            <pc:sldMk cId="3996834288" sldId="263"/>
            <ac:spMk id="6" creationId="{18F9FEC9-C807-40A3-9FEF-26B150F470AA}"/>
          </ac:spMkLst>
        </pc:spChg>
        <pc:picChg chg="add mod">
          <ac:chgData name="satvik reddy" userId="a6705f561d05ba88" providerId="LiveId" clId="{997BDA07-9B85-4AC4-AD48-C8FBEEDD5D07}" dt="2021-11-03T07:41:54.095" v="371" actId="1076"/>
          <ac:picMkLst>
            <pc:docMk/>
            <pc:sldMk cId="3996834288" sldId="263"/>
            <ac:picMk id="4" creationId="{104BDB5D-BC2C-44D1-9C89-91F5FFE29338}"/>
          </ac:picMkLst>
        </pc:picChg>
      </pc:sldChg>
      <pc:sldChg chg="addSp delSp modSp new mod ord">
        <pc:chgData name="satvik reddy" userId="a6705f561d05ba88" providerId="LiveId" clId="{997BDA07-9B85-4AC4-AD48-C8FBEEDD5D07}" dt="2021-11-03T07:48:16.195" v="434"/>
        <pc:sldMkLst>
          <pc:docMk/>
          <pc:sldMk cId="3116580407" sldId="264"/>
        </pc:sldMkLst>
        <pc:spChg chg="mod">
          <ac:chgData name="satvik reddy" userId="a6705f561d05ba88" providerId="LiveId" clId="{997BDA07-9B85-4AC4-AD48-C8FBEEDD5D07}" dt="2021-11-03T07:44:16.276" v="379" actId="255"/>
          <ac:spMkLst>
            <pc:docMk/>
            <pc:sldMk cId="3116580407" sldId="264"/>
            <ac:spMk id="2" creationId="{3DDFAB72-EA34-499E-93C9-921241C4AC52}"/>
          </ac:spMkLst>
        </pc:spChg>
        <pc:spChg chg="del">
          <ac:chgData name="satvik reddy" userId="a6705f561d05ba88" providerId="LiveId" clId="{997BDA07-9B85-4AC4-AD48-C8FBEEDD5D07}" dt="2021-11-03T07:44:54.020" v="380"/>
          <ac:spMkLst>
            <pc:docMk/>
            <pc:sldMk cId="3116580407" sldId="264"/>
            <ac:spMk id="3" creationId="{82E788B6-C3D6-4090-8C00-2A276EBAE696}"/>
          </ac:spMkLst>
        </pc:spChg>
        <pc:picChg chg="add mod">
          <ac:chgData name="satvik reddy" userId="a6705f561d05ba88" providerId="LiveId" clId="{997BDA07-9B85-4AC4-AD48-C8FBEEDD5D07}" dt="2021-11-03T07:46:18.945" v="402" actId="14100"/>
          <ac:picMkLst>
            <pc:docMk/>
            <pc:sldMk cId="3116580407" sldId="264"/>
            <ac:picMk id="4" creationId="{B911BD57-91D6-4882-B9D5-D73566953953}"/>
          </ac:picMkLst>
        </pc:picChg>
        <pc:picChg chg="add mod">
          <ac:chgData name="satvik reddy" userId="a6705f561d05ba88" providerId="LiveId" clId="{997BDA07-9B85-4AC4-AD48-C8FBEEDD5D07}" dt="2021-11-03T07:46:23.893" v="404" actId="14100"/>
          <ac:picMkLst>
            <pc:docMk/>
            <pc:sldMk cId="3116580407" sldId="264"/>
            <ac:picMk id="5" creationId="{CD9BDBEA-F23B-474B-BD0D-01C75944C00B}"/>
          </ac:picMkLst>
        </pc:picChg>
        <pc:picChg chg="add mod">
          <ac:chgData name="satvik reddy" userId="a6705f561d05ba88" providerId="LiveId" clId="{997BDA07-9B85-4AC4-AD48-C8FBEEDD5D07}" dt="2021-11-03T07:46:30.965" v="407" actId="14100"/>
          <ac:picMkLst>
            <pc:docMk/>
            <pc:sldMk cId="3116580407" sldId="264"/>
            <ac:picMk id="6" creationId="{79C217BD-2381-43D5-B557-874933CF1C20}"/>
          </ac:picMkLst>
        </pc:picChg>
        <pc:picChg chg="add mod">
          <ac:chgData name="satvik reddy" userId="a6705f561d05ba88" providerId="LiveId" clId="{997BDA07-9B85-4AC4-AD48-C8FBEEDD5D07}" dt="2021-11-03T07:47:28.448" v="422" actId="14100"/>
          <ac:picMkLst>
            <pc:docMk/>
            <pc:sldMk cId="3116580407" sldId="264"/>
            <ac:picMk id="7" creationId="{AEA13305-8B5A-4631-B763-563E579206F2}"/>
          </ac:picMkLst>
        </pc:picChg>
        <pc:picChg chg="add mod">
          <ac:chgData name="satvik reddy" userId="a6705f561d05ba88" providerId="LiveId" clId="{997BDA07-9B85-4AC4-AD48-C8FBEEDD5D07}" dt="2021-11-03T07:47:16.777" v="417" actId="14100"/>
          <ac:picMkLst>
            <pc:docMk/>
            <pc:sldMk cId="3116580407" sldId="264"/>
            <ac:picMk id="8" creationId="{F90DDE73-ACF5-4CEB-B607-520CD490B32C}"/>
          </ac:picMkLst>
        </pc:picChg>
        <pc:picChg chg="add mod">
          <ac:chgData name="satvik reddy" userId="a6705f561d05ba88" providerId="LiveId" clId="{997BDA07-9B85-4AC4-AD48-C8FBEEDD5D07}" dt="2021-11-03T07:48:02.337" v="432" actId="14100"/>
          <ac:picMkLst>
            <pc:docMk/>
            <pc:sldMk cId="3116580407" sldId="264"/>
            <ac:picMk id="9" creationId="{28699305-C970-40D8-848B-0E73597D0045}"/>
          </ac:picMkLst>
        </pc:picChg>
      </pc:sldChg>
      <pc:sldChg chg="addSp delSp modSp new mod">
        <pc:chgData name="satvik reddy" userId="a6705f561d05ba88" providerId="LiveId" clId="{997BDA07-9B85-4AC4-AD48-C8FBEEDD5D07}" dt="2021-11-03T07:49:14.668" v="439"/>
        <pc:sldMkLst>
          <pc:docMk/>
          <pc:sldMk cId="3635968" sldId="265"/>
        </pc:sldMkLst>
        <pc:spChg chg="mod">
          <ac:chgData name="satvik reddy" userId="a6705f561d05ba88" providerId="LiveId" clId="{997BDA07-9B85-4AC4-AD48-C8FBEEDD5D07}" dt="2021-11-03T07:49:01.349" v="438" actId="1076"/>
          <ac:spMkLst>
            <pc:docMk/>
            <pc:sldMk cId="3635968" sldId="265"/>
            <ac:spMk id="2" creationId="{EF5F7618-74AF-44BA-9107-56F7DB3D8170}"/>
          </ac:spMkLst>
        </pc:spChg>
        <pc:spChg chg="del">
          <ac:chgData name="satvik reddy" userId="a6705f561d05ba88" providerId="LiveId" clId="{997BDA07-9B85-4AC4-AD48-C8FBEEDD5D07}" dt="2021-11-03T07:49:14.668" v="439"/>
          <ac:spMkLst>
            <pc:docMk/>
            <pc:sldMk cId="3635968" sldId="265"/>
            <ac:spMk id="3" creationId="{310C6D36-5C80-4FB2-AD27-6A5F9C0D8995}"/>
          </ac:spMkLst>
        </pc:spChg>
        <pc:picChg chg="add mod">
          <ac:chgData name="satvik reddy" userId="a6705f561d05ba88" providerId="LiveId" clId="{997BDA07-9B85-4AC4-AD48-C8FBEEDD5D07}" dt="2021-11-03T07:49:14.668" v="439"/>
          <ac:picMkLst>
            <pc:docMk/>
            <pc:sldMk cId="3635968" sldId="265"/>
            <ac:picMk id="4" creationId="{0FA979EC-F433-41B7-8702-8F4BE6BB1040}"/>
          </ac:picMkLst>
        </pc:picChg>
      </pc:sldChg>
      <pc:sldChg chg="addSp delSp modSp new mod">
        <pc:chgData name="satvik reddy" userId="a6705f561d05ba88" providerId="LiveId" clId="{997BDA07-9B85-4AC4-AD48-C8FBEEDD5D07}" dt="2021-11-03T07:53:00.973" v="491" actId="1076"/>
        <pc:sldMkLst>
          <pc:docMk/>
          <pc:sldMk cId="4143874310" sldId="266"/>
        </pc:sldMkLst>
        <pc:spChg chg="mod">
          <ac:chgData name="satvik reddy" userId="a6705f561d05ba88" providerId="LiveId" clId="{997BDA07-9B85-4AC4-AD48-C8FBEEDD5D07}" dt="2021-11-03T07:50:24.653" v="448" actId="255"/>
          <ac:spMkLst>
            <pc:docMk/>
            <pc:sldMk cId="4143874310" sldId="266"/>
            <ac:spMk id="2" creationId="{B09AF93C-F2B5-432F-AC81-C95CDFF6D1F9}"/>
          </ac:spMkLst>
        </pc:spChg>
        <pc:spChg chg="del">
          <ac:chgData name="satvik reddy" userId="a6705f561d05ba88" providerId="LiveId" clId="{997BDA07-9B85-4AC4-AD48-C8FBEEDD5D07}" dt="2021-11-03T07:49:58.657" v="442"/>
          <ac:spMkLst>
            <pc:docMk/>
            <pc:sldMk cId="4143874310" sldId="266"/>
            <ac:spMk id="3" creationId="{8695CCCC-E12E-4496-8D06-1CA6A424DC19}"/>
          </ac:spMkLst>
        </pc:spChg>
        <pc:picChg chg="add mod">
          <ac:chgData name="satvik reddy" userId="a6705f561d05ba88" providerId="LiveId" clId="{997BDA07-9B85-4AC4-AD48-C8FBEEDD5D07}" dt="2021-11-03T07:50:09.309" v="446" actId="14100"/>
          <ac:picMkLst>
            <pc:docMk/>
            <pc:sldMk cId="4143874310" sldId="266"/>
            <ac:picMk id="4" creationId="{E83832C4-D415-4980-BFCB-3E0C89BC9089}"/>
          </ac:picMkLst>
        </pc:picChg>
        <pc:picChg chg="add mod">
          <ac:chgData name="satvik reddy" userId="a6705f561d05ba88" providerId="LiveId" clId="{997BDA07-9B85-4AC4-AD48-C8FBEEDD5D07}" dt="2021-11-03T07:50:51.222" v="454" actId="14100"/>
          <ac:picMkLst>
            <pc:docMk/>
            <pc:sldMk cId="4143874310" sldId="266"/>
            <ac:picMk id="5" creationId="{82C07E60-FD97-4C17-AE72-25E094B3E183}"/>
          </ac:picMkLst>
        </pc:picChg>
        <pc:picChg chg="add mod">
          <ac:chgData name="satvik reddy" userId="a6705f561d05ba88" providerId="LiveId" clId="{997BDA07-9B85-4AC4-AD48-C8FBEEDD5D07}" dt="2021-11-03T07:51:55.870" v="470" actId="14100"/>
          <ac:picMkLst>
            <pc:docMk/>
            <pc:sldMk cId="4143874310" sldId="266"/>
            <ac:picMk id="6" creationId="{0A0A86E1-176A-4A1D-9341-3A0EC640ED50}"/>
          </ac:picMkLst>
        </pc:picChg>
        <pc:picChg chg="add mod">
          <ac:chgData name="satvik reddy" userId="a6705f561d05ba88" providerId="LiveId" clId="{997BDA07-9B85-4AC4-AD48-C8FBEEDD5D07}" dt="2021-11-03T07:52:56.828" v="490" actId="14100"/>
          <ac:picMkLst>
            <pc:docMk/>
            <pc:sldMk cId="4143874310" sldId="266"/>
            <ac:picMk id="7" creationId="{16C46C8E-0E43-470E-94C7-9EC3EC798903}"/>
          </ac:picMkLst>
        </pc:picChg>
        <pc:picChg chg="add mod">
          <ac:chgData name="satvik reddy" userId="a6705f561d05ba88" providerId="LiveId" clId="{997BDA07-9B85-4AC4-AD48-C8FBEEDD5D07}" dt="2021-11-03T07:52:26.838" v="480" actId="1076"/>
          <ac:picMkLst>
            <pc:docMk/>
            <pc:sldMk cId="4143874310" sldId="266"/>
            <ac:picMk id="8" creationId="{1D26D3D3-D8D7-4057-AD85-D5BB3EE48057}"/>
          </ac:picMkLst>
        </pc:picChg>
        <pc:picChg chg="add mod">
          <ac:chgData name="satvik reddy" userId="a6705f561d05ba88" providerId="LiveId" clId="{997BDA07-9B85-4AC4-AD48-C8FBEEDD5D07}" dt="2021-11-03T07:53:00.973" v="491" actId="1076"/>
          <ac:picMkLst>
            <pc:docMk/>
            <pc:sldMk cId="4143874310" sldId="266"/>
            <ac:picMk id="9" creationId="{778C5380-8F18-452F-A48D-3E8749327C0F}"/>
          </ac:picMkLst>
        </pc:picChg>
      </pc:sldChg>
      <pc:sldChg chg="addSp delSp modSp new mod">
        <pc:chgData name="satvik reddy" userId="a6705f561d05ba88" providerId="LiveId" clId="{997BDA07-9B85-4AC4-AD48-C8FBEEDD5D07}" dt="2021-11-03T07:54:06.006" v="495" actId="255"/>
        <pc:sldMkLst>
          <pc:docMk/>
          <pc:sldMk cId="1172048048" sldId="267"/>
        </pc:sldMkLst>
        <pc:spChg chg="mod">
          <ac:chgData name="satvik reddy" userId="a6705f561d05ba88" providerId="LiveId" clId="{997BDA07-9B85-4AC4-AD48-C8FBEEDD5D07}" dt="2021-11-03T07:54:06.006" v="495" actId="255"/>
          <ac:spMkLst>
            <pc:docMk/>
            <pc:sldMk cId="1172048048" sldId="267"/>
            <ac:spMk id="2" creationId="{FA0D324B-57E2-41B5-9341-41581318F625}"/>
          </ac:spMkLst>
        </pc:spChg>
        <pc:spChg chg="del">
          <ac:chgData name="satvik reddy" userId="a6705f561d05ba88" providerId="LiveId" clId="{997BDA07-9B85-4AC4-AD48-C8FBEEDD5D07}" dt="2021-11-03T07:53:48.437" v="494"/>
          <ac:spMkLst>
            <pc:docMk/>
            <pc:sldMk cId="1172048048" sldId="267"/>
            <ac:spMk id="3" creationId="{9F99F534-CAE3-4A31-A132-3A3EF7554117}"/>
          </ac:spMkLst>
        </pc:spChg>
        <pc:picChg chg="add mod">
          <ac:chgData name="satvik reddy" userId="a6705f561d05ba88" providerId="LiveId" clId="{997BDA07-9B85-4AC4-AD48-C8FBEEDD5D07}" dt="2021-11-03T07:53:48.437" v="494"/>
          <ac:picMkLst>
            <pc:docMk/>
            <pc:sldMk cId="1172048048" sldId="267"/>
            <ac:picMk id="4" creationId="{2900766A-CECD-4973-B228-2C675D3A5B34}"/>
          </ac:picMkLst>
        </pc:picChg>
      </pc:sldChg>
      <pc:sldChg chg="addSp delSp modSp new mod">
        <pc:chgData name="satvik reddy" userId="a6705f561d05ba88" providerId="LiveId" clId="{997BDA07-9B85-4AC4-AD48-C8FBEEDD5D07}" dt="2021-11-03T07:55:42.981" v="505" actId="115"/>
        <pc:sldMkLst>
          <pc:docMk/>
          <pc:sldMk cId="2245187957" sldId="268"/>
        </pc:sldMkLst>
        <pc:spChg chg="mod">
          <ac:chgData name="satvik reddy" userId="a6705f561d05ba88" providerId="LiveId" clId="{997BDA07-9B85-4AC4-AD48-C8FBEEDD5D07}" dt="2021-11-03T07:55:42.981" v="505" actId="115"/>
          <ac:spMkLst>
            <pc:docMk/>
            <pc:sldMk cId="2245187957" sldId="268"/>
            <ac:spMk id="2" creationId="{BF47FE58-901D-4665-8787-C02DA44C836F}"/>
          </ac:spMkLst>
        </pc:spChg>
        <pc:spChg chg="del">
          <ac:chgData name="satvik reddy" userId="a6705f561d05ba88" providerId="LiveId" clId="{997BDA07-9B85-4AC4-AD48-C8FBEEDD5D07}" dt="2021-11-03T07:54:59.355" v="499"/>
          <ac:spMkLst>
            <pc:docMk/>
            <pc:sldMk cId="2245187957" sldId="268"/>
            <ac:spMk id="3" creationId="{EE1BCE99-80EB-4424-8B1F-09A23D3BF1FB}"/>
          </ac:spMkLst>
        </pc:spChg>
        <pc:spChg chg="add mod">
          <ac:chgData name="satvik reddy" userId="a6705f561d05ba88" providerId="LiveId" clId="{997BDA07-9B85-4AC4-AD48-C8FBEEDD5D07}" dt="2021-11-03T07:55:24.956" v="503" actId="14100"/>
          <ac:spMkLst>
            <pc:docMk/>
            <pc:sldMk cId="2245187957" sldId="268"/>
            <ac:spMk id="6" creationId="{54B8BFEE-2A2D-4FCD-BB98-0D14C4F178AD}"/>
          </ac:spMkLst>
        </pc:spChg>
        <pc:picChg chg="add mod">
          <ac:chgData name="satvik reddy" userId="a6705f561d05ba88" providerId="LiveId" clId="{997BDA07-9B85-4AC4-AD48-C8FBEEDD5D07}" dt="2021-11-03T07:55:01.677" v="500" actId="1076"/>
          <ac:picMkLst>
            <pc:docMk/>
            <pc:sldMk cId="2245187957" sldId="268"/>
            <ac:picMk id="4" creationId="{615DECC5-3A55-4D62-9B4D-B70A58C764CA}"/>
          </ac:picMkLst>
        </pc:picChg>
      </pc:sldChg>
      <pc:sldChg chg="addSp delSp modSp new mod">
        <pc:chgData name="satvik reddy" userId="a6705f561d05ba88" providerId="LiveId" clId="{997BDA07-9B85-4AC4-AD48-C8FBEEDD5D07}" dt="2021-11-03T07:56:53.730" v="526" actId="1076"/>
        <pc:sldMkLst>
          <pc:docMk/>
          <pc:sldMk cId="4030774616" sldId="269"/>
        </pc:sldMkLst>
        <pc:spChg chg="mod">
          <ac:chgData name="satvik reddy" userId="a6705f561d05ba88" providerId="LiveId" clId="{997BDA07-9B85-4AC4-AD48-C8FBEEDD5D07}" dt="2021-11-03T07:56:46.708" v="525" actId="113"/>
          <ac:spMkLst>
            <pc:docMk/>
            <pc:sldMk cId="4030774616" sldId="269"/>
            <ac:spMk id="2" creationId="{D7B34DB0-0FAA-433C-9478-17F31EBDB3C8}"/>
          </ac:spMkLst>
        </pc:spChg>
        <pc:spChg chg="del">
          <ac:chgData name="satvik reddy" userId="a6705f561d05ba88" providerId="LiveId" clId="{997BDA07-9B85-4AC4-AD48-C8FBEEDD5D07}" dt="2021-11-03T07:56:38.305" v="523"/>
          <ac:spMkLst>
            <pc:docMk/>
            <pc:sldMk cId="4030774616" sldId="269"/>
            <ac:spMk id="3" creationId="{6F8530FA-0AB7-4023-94DF-0CE122881044}"/>
          </ac:spMkLst>
        </pc:spChg>
        <pc:picChg chg="add mod">
          <ac:chgData name="satvik reddy" userId="a6705f561d05ba88" providerId="LiveId" clId="{997BDA07-9B85-4AC4-AD48-C8FBEEDD5D07}" dt="2021-11-03T07:56:53.730" v="526" actId="1076"/>
          <ac:picMkLst>
            <pc:docMk/>
            <pc:sldMk cId="4030774616" sldId="269"/>
            <ac:picMk id="4" creationId="{26F4C510-CB95-41F2-BBE5-0FACD2ED1F3F}"/>
          </ac:picMkLst>
        </pc:picChg>
      </pc:sldChg>
      <pc:sldChg chg="modSp new mod">
        <pc:chgData name="satvik reddy" userId="a6705f561d05ba88" providerId="LiveId" clId="{997BDA07-9B85-4AC4-AD48-C8FBEEDD5D07}" dt="2021-11-03T08:03:07.211" v="586" actId="20577"/>
        <pc:sldMkLst>
          <pc:docMk/>
          <pc:sldMk cId="2893435477" sldId="270"/>
        </pc:sldMkLst>
        <pc:spChg chg="mod">
          <ac:chgData name="satvik reddy" userId="a6705f561d05ba88" providerId="LiveId" clId="{997BDA07-9B85-4AC4-AD48-C8FBEEDD5D07}" dt="2021-11-03T07:57:43.890" v="557" actId="255"/>
          <ac:spMkLst>
            <pc:docMk/>
            <pc:sldMk cId="2893435477" sldId="270"/>
            <ac:spMk id="2" creationId="{A405C410-B732-4012-9DEC-9E600824C078}"/>
          </ac:spMkLst>
        </pc:spChg>
        <pc:spChg chg="mod">
          <ac:chgData name="satvik reddy" userId="a6705f561d05ba88" providerId="LiveId" clId="{997BDA07-9B85-4AC4-AD48-C8FBEEDD5D07}" dt="2021-11-03T08:03:07.211" v="586" actId="20577"/>
          <ac:spMkLst>
            <pc:docMk/>
            <pc:sldMk cId="2893435477" sldId="270"/>
            <ac:spMk id="3" creationId="{512836CD-82A8-4753-BC0F-F5A801127D83}"/>
          </ac:spMkLst>
        </pc:spChg>
      </pc:sldChg>
      <pc:sldChg chg="addSp delSp modSp new mod ord">
        <pc:chgData name="satvik reddy" userId="a6705f561d05ba88" providerId="LiveId" clId="{997BDA07-9B85-4AC4-AD48-C8FBEEDD5D07}" dt="2021-11-03T08:05:28.483" v="609" actId="1076"/>
        <pc:sldMkLst>
          <pc:docMk/>
          <pc:sldMk cId="3497301981" sldId="271"/>
        </pc:sldMkLst>
        <pc:spChg chg="mod">
          <ac:chgData name="satvik reddy" userId="a6705f561d05ba88" providerId="LiveId" clId="{997BDA07-9B85-4AC4-AD48-C8FBEEDD5D07}" dt="2021-11-03T08:04:53.742" v="598" actId="255"/>
          <ac:spMkLst>
            <pc:docMk/>
            <pc:sldMk cId="3497301981" sldId="271"/>
            <ac:spMk id="2" creationId="{1CB18C1B-1CCB-4066-A983-2A31CEDAAD54}"/>
          </ac:spMkLst>
        </pc:spChg>
        <pc:spChg chg="del">
          <ac:chgData name="satvik reddy" userId="a6705f561d05ba88" providerId="LiveId" clId="{997BDA07-9B85-4AC4-AD48-C8FBEEDD5D07}" dt="2021-11-03T08:04:14.850" v="591"/>
          <ac:spMkLst>
            <pc:docMk/>
            <pc:sldMk cId="3497301981" sldId="271"/>
            <ac:spMk id="3" creationId="{72858751-2EB9-49DC-856B-56EC17424633}"/>
          </ac:spMkLst>
        </pc:spChg>
        <pc:picChg chg="add mod">
          <ac:chgData name="satvik reddy" userId="a6705f561d05ba88" providerId="LiveId" clId="{997BDA07-9B85-4AC4-AD48-C8FBEEDD5D07}" dt="2021-11-03T08:05:28.483" v="609" actId="1076"/>
          <ac:picMkLst>
            <pc:docMk/>
            <pc:sldMk cId="3497301981" sldId="271"/>
            <ac:picMk id="4" creationId="{CB7634A3-CBBF-4BDA-AF51-17C0D727E5F9}"/>
          </ac:picMkLst>
        </pc:picChg>
        <pc:picChg chg="add mod">
          <ac:chgData name="satvik reddy" userId="a6705f561d05ba88" providerId="LiveId" clId="{997BDA07-9B85-4AC4-AD48-C8FBEEDD5D07}" dt="2021-11-03T08:05:02.319" v="603" actId="1076"/>
          <ac:picMkLst>
            <pc:docMk/>
            <pc:sldMk cId="3497301981" sldId="271"/>
            <ac:picMk id="5" creationId="{F8C20C7C-C042-4C23-98E1-B21983CC095A}"/>
          </ac:picMkLst>
        </pc:picChg>
        <pc:picChg chg="add mod">
          <ac:chgData name="satvik reddy" userId="a6705f561d05ba88" providerId="LiveId" clId="{997BDA07-9B85-4AC4-AD48-C8FBEEDD5D07}" dt="2021-11-03T08:05:24.305" v="608" actId="14100"/>
          <ac:picMkLst>
            <pc:docMk/>
            <pc:sldMk cId="3497301981" sldId="271"/>
            <ac:picMk id="6" creationId="{FC01647F-0F52-4828-8D4C-296D207F8F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1AAA4-274B-4BE4-9A5C-244F6AF93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D037F49-8FE6-42B0-8FAA-D9A500BAA2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67164EB-A057-4E4F-8F97-84B4819E236B}"/>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1E94805B-54C0-45FD-AD3B-457BB2327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E9CBA2-94A8-4E27-9EA2-0B8F758EFAC1}"/>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142019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F5FB7-675C-44A5-8442-C4CA7DBDF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A8E287F-EA7E-4696-B616-B19DE19F5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15FFDF-03D4-4813-A86C-31797B6C4040}"/>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CBD34C8C-3B64-43CD-B266-2366DDF24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5AD878-3302-48CD-9117-55531B95B484}"/>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9164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DB4BF0-E4EC-4F78-B30B-7308EB694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462C619-1A40-4496-99C3-DD5CFB2A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5ED4D5C-5C8B-4DD3-83A1-A9B404B0D8ED}"/>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2CE6A3B8-48D1-4745-BB70-17C253BA5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F21760-68B9-4D6E-9EA8-CBC73C0F78B4}"/>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24743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147BE-12E7-4DC2-B4F2-94955F400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BB7F545-DB0C-4CB3-9B2A-9606BE4EA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DD3B28-F4FC-4C05-B215-7B0A690A6678}"/>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CD961FAB-0DC7-46EE-BC83-A6AB3CCFE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6CC1B4-34B4-4B1E-A047-87FB9E31CB2C}"/>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14910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9CC9A-24F8-43B1-B7AD-3D27637DF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9124DE-C78F-4CF0-8DFE-A1DA87B20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EE051E-B697-4430-8CC8-7FA3DBFA0158}"/>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FAB0FD55-B31B-4D4B-AC0C-3D536586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717357-F9E0-478C-B4BC-C363306ACE03}"/>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28089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68CD0-86FC-4E1A-BCEC-04792E520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48EE18-8E78-4A55-B770-A8C908C7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076338C-85CC-4862-B647-63A67D298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95163FB-F4E0-49E2-BFBD-52E6EF2B8FFE}"/>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6" name="Footer Placeholder 5">
            <a:extLst>
              <a:ext uri="{FF2B5EF4-FFF2-40B4-BE49-F238E27FC236}">
                <a16:creationId xmlns:a16="http://schemas.microsoft.com/office/drawing/2014/main" xmlns="" id="{FAE00BC0-309E-466C-886D-561591AD4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C5B11C0-30F3-4E09-94EB-FECB115C99CE}"/>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110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A3783-6C6B-475E-A632-F5858CEEB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E480F4-7B79-45EE-96C6-E06DA0537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1306359-85AE-4DF9-A8CF-5C760DAE4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8861DA1-FBC9-4DD6-AB02-3B19617E6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BAB905-3D27-4C06-8B7F-FBA61BF56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B923CC8-FBC4-4CD7-AFCB-11E632F71CC4}"/>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8" name="Footer Placeholder 7">
            <a:extLst>
              <a:ext uri="{FF2B5EF4-FFF2-40B4-BE49-F238E27FC236}">
                <a16:creationId xmlns:a16="http://schemas.microsoft.com/office/drawing/2014/main" xmlns="" id="{A8838C9A-8769-44CF-BBD8-0583A69D18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327A8E5-2A02-4069-9575-E718630924E3}"/>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677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7A40F-B890-4126-9DE5-82CD8AF78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B46D9C9-0C31-4314-BFEC-2F77CC64733E}"/>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4" name="Footer Placeholder 3">
            <a:extLst>
              <a:ext uri="{FF2B5EF4-FFF2-40B4-BE49-F238E27FC236}">
                <a16:creationId xmlns:a16="http://schemas.microsoft.com/office/drawing/2014/main" xmlns="" id="{554E05A0-A754-4030-A416-2B58D04163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FADDC7A-55E3-42D5-9316-83522E48D492}"/>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96856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B1FA267-C0D4-4010-84B0-7DD27D4752EA}"/>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3" name="Footer Placeholder 2">
            <a:extLst>
              <a:ext uri="{FF2B5EF4-FFF2-40B4-BE49-F238E27FC236}">
                <a16:creationId xmlns:a16="http://schemas.microsoft.com/office/drawing/2014/main" xmlns="" id="{F6F06194-93AF-4C69-A97E-8437311D4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C0B8381-5CA3-4E16-8D72-421023A62BC6}"/>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337785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80C35-0476-4EE5-8820-36513D1B5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5B08224-D7C8-4D5C-B3E7-A5BDD2683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0FAAD78-AB83-4095-99D5-94B6F3D3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E8D017-1BE7-401B-9C84-63E082FC698A}"/>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6" name="Footer Placeholder 5">
            <a:extLst>
              <a:ext uri="{FF2B5EF4-FFF2-40B4-BE49-F238E27FC236}">
                <a16:creationId xmlns:a16="http://schemas.microsoft.com/office/drawing/2014/main" xmlns="" id="{09ED1087-F99C-4771-954B-D1487D257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708FE71-3CCF-4147-81BD-C77823553B58}"/>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8319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02802-FEE9-446B-94AC-9A3AC22AE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A3E4AE4-4A5D-44D7-9032-F026EBA20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038FB0F-015D-4DEC-87A2-CC5BF11C3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9D749B0-B156-4DCC-B0E6-DC5805FDBFCA}"/>
              </a:ext>
            </a:extLst>
          </p:cNvPr>
          <p:cNvSpPr>
            <a:spLocks noGrp="1"/>
          </p:cNvSpPr>
          <p:nvPr>
            <p:ph type="dt" sz="half" idx="10"/>
          </p:nvPr>
        </p:nvSpPr>
        <p:spPr/>
        <p:txBody>
          <a:bodyPr/>
          <a:lstStyle/>
          <a:p>
            <a:fld id="{461F1FF8-6D0D-4631-BFE1-D694A18D6844}" type="datetimeFigureOut">
              <a:rPr lang="en-IN" smtClean="0"/>
              <a:pPr/>
              <a:t>19-11-2021</a:t>
            </a:fld>
            <a:endParaRPr lang="en-IN"/>
          </a:p>
        </p:txBody>
      </p:sp>
      <p:sp>
        <p:nvSpPr>
          <p:cNvPr id="6" name="Footer Placeholder 5">
            <a:extLst>
              <a:ext uri="{FF2B5EF4-FFF2-40B4-BE49-F238E27FC236}">
                <a16:creationId xmlns:a16="http://schemas.microsoft.com/office/drawing/2014/main" xmlns="" id="{8E0CEC4D-EB1B-4A11-94C1-71B074D3B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0F2CAB9-8FC3-4DF7-82F7-0D759C15470E}"/>
              </a:ext>
            </a:extLst>
          </p:cNvPr>
          <p:cNvSpPr>
            <a:spLocks noGrp="1"/>
          </p:cNvSpPr>
          <p:nvPr>
            <p:ph type="sldNum" sz="quarter" idx="12"/>
          </p:nvPr>
        </p:nvSpPr>
        <p:spPr/>
        <p:txBody>
          <a:body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251420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D3CC7C-15DC-4257-A0B7-876DB374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28386E-5915-49ED-AF1F-8285C47D5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B11E43-45BC-4190-A626-F2F204FE6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1FF8-6D0D-4631-BFE1-D694A18D6844}" type="datetimeFigureOut">
              <a:rPr lang="en-IN" smtClean="0"/>
              <a:pPr/>
              <a:t>19-11-2021</a:t>
            </a:fld>
            <a:endParaRPr lang="en-IN"/>
          </a:p>
        </p:txBody>
      </p:sp>
      <p:sp>
        <p:nvSpPr>
          <p:cNvPr id="5" name="Footer Placeholder 4">
            <a:extLst>
              <a:ext uri="{FF2B5EF4-FFF2-40B4-BE49-F238E27FC236}">
                <a16:creationId xmlns:a16="http://schemas.microsoft.com/office/drawing/2014/main" xmlns="" id="{7D820A3E-7A99-451F-B735-A6DD7E6A4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36D2822-E8BA-47EB-AAD4-C7BE1CB2A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508EB-FC5B-42CC-80D7-7025B358060C}" type="slidenum">
              <a:rPr lang="en-IN" smtClean="0"/>
              <a:pPr/>
              <a:t>‹#›</a:t>
            </a:fld>
            <a:endParaRPr lang="en-IN"/>
          </a:p>
        </p:txBody>
      </p:sp>
    </p:spTree>
    <p:extLst>
      <p:ext uri="{BB962C8B-B14F-4D97-AF65-F5344CB8AC3E}">
        <p14:creationId xmlns:p14="http://schemas.microsoft.com/office/powerpoint/2010/main" xmlns="" val="411856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Qantas_Flights_7_and_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A81B9-B968-472E-B74A-A99151459A29}"/>
              </a:ext>
            </a:extLst>
          </p:cNvPr>
          <p:cNvSpPr>
            <a:spLocks noGrp="1"/>
          </p:cNvSpPr>
          <p:nvPr>
            <p:ph type="ctrTitle"/>
          </p:nvPr>
        </p:nvSpPr>
        <p:spPr>
          <a:xfrm>
            <a:off x="1524000" y="1122363"/>
            <a:ext cx="9144000" cy="67245"/>
          </a:xfrm>
        </p:spPr>
        <p:txBody>
          <a:bodyPr>
            <a:noAutofit/>
          </a:bodyPr>
          <a:lstStyle/>
          <a:p>
            <a:r>
              <a:rPr lang="en-US" sz="5400" dirty="0">
                <a:latin typeface="+mn-lt"/>
              </a:rPr>
              <a:t>Flight</a:t>
            </a:r>
            <a:r>
              <a:rPr lang="en-US" sz="4400" dirty="0">
                <a:latin typeface="+mn-lt"/>
              </a:rPr>
              <a:t> Price Prediction</a:t>
            </a:r>
            <a:endParaRPr lang="en-IN" sz="4400" dirty="0">
              <a:latin typeface="+mn-lt"/>
            </a:endParaRPr>
          </a:p>
        </p:txBody>
      </p:sp>
      <p:sp>
        <p:nvSpPr>
          <p:cNvPr id="3" name="Subtitle 2">
            <a:extLst>
              <a:ext uri="{FF2B5EF4-FFF2-40B4-BE49-F238E27FC236}">
                <a16:creationId xmlns:a16="http://schemas.microsoft.com/office/drawing/2014/main" xmlns="" id="{1DA67B1E-2FEC-41EF-B5F4-85E26BBC19C2}"/>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xmlns="" id="{C5FE3993-5349-4A6F-9DE5-C813A89202B2}"/>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524000" y="1713390"/>
            <a:ext cx="9144000" cy="4655676"/>
          </a:xfrm>
          <a:prstGeom prst="rect">
            <a:avLst/>
          </a:prstGeom>
        </p:spPr>
      </p:pic>
      <p:sp>
        <p:nvSpPr>
          <p:cNvPr id="9" name="TextBox 8">
            <a:extLst>
              <a:ext uri="{FF2B5EF4-FFF2-40B4-BE49-F238E27FC236}">
                <a16:creationId xmlns:a16="http://schemas.microsoft.com/office/drawing/2014/main" xmlns="" id="{5295D8BF-26AE-421D-9BD7-94CEF0CEEBD1}"/>
              </a:ext>
            </a:extLst>
          </p:cNvPr>
          <p:cNvSpPr txBox="1"/>
          <p:nvPr/>
        </p:nvSpPr>
        <p:spPr>
          <a:xfrm>
            <a:off x="2839005" y="7167562"/>
            <a:ext cx="5715000" cy="230832"/>
          </a:xfrm>
          <a:prstGeom prst="rect">
            <a:avLst/>
          </a:prstGeom>
          <a:noFill/>
        </p:spPr>
        <p:txBody>
          <a:bodyPr wrap="square" rtlCol="0">
            <a:spAutoFit/>
          </a:bodyPr>
          <a:lstStyle/>
          <a:p>
            <a:r>
              <a:rPr lang="en-IN" sz="900">
                <a:hlinkClick r:id="rId3" tooltip="https://en.wikipedia.org/wiki/Qantas_Flights_7_and_8"/>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xmlns="" val="8690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F7618-74AF-44BA-9107-56F7DB3D8170}"/>
              </a:ext>
            </a:extLst>
          </p:cNvPr>
          <p:cNvSpPr>
            <a:spLocks noGrp="1"/>
          </p:cNvSpPr>
          <p:nvPr>
            <p:ph type="title"/>
          </p:nvPr>
        </p:nvSpPr>
        <p:spPr>
          <a:xfrm>
            <a:off x="838200" y="338492"/>
            <a:ext cx="10515600" cy="1325563"/>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r>
              <a:rPr lang="en-IN" sz="2800" dirty="0">
                <a:effectLst/>
                <a:latin typeface="Calibri" panose="020F0502020204030204" pitchFamily="34" charset="0"/>
                <a:ea typeface="Calibri" panose="020F0502020204030204" pitchFamily="34" charset="0"/>
                <a:cs typeface="Times New Roman" panose="02020603050405020304" pitchFamily="18" charset="0"/>
              </a:rPr>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xmlns="" id="{0FA979EC-F433-41B7-8702-8F4BE6BB1040}"/>
              </a:ext>
            </a:extLst>
          </p:cNvPr>
          <p:cNvPicPr>
            <a:picLocks noGrp="1" noChangeAspect="1"/>
          </p:cNvPicPr>
          <p:nvPr>
            <p:ph idx="1"/>
          </p:nvPr>
        </p:nvPicPr>
        <p:blipFill>
          <a:blip r:embed="rId2"/>
          <a:stretch>
            <a:fillRect/>
          </a:stretch>
        </p:blipFill>
        <p:spPr>
          <a:xfrm>
            <a:off x="1833326" y="1825625"/>
            <a:ext cx="8525348" cy="4351338"/>
          </a:xfrm>
          <a:prstGeom prst="rect">
            <a:avLst/>
          </a:prstGeom>
        </p:spPr>
      </p:pic>
    </p:spTree>
    <p:extLst>
      <p:ext uri="{BB962C8B-B14F-4D97-AF65-F5344CB8AC3E}">
        <p14:creationId xmlns:p14="http://schemas.microsoft.com/office/powerpoint/2010/main" xmlns="" val="363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D324B-57E2-41B5-9341-41581318F625}"/>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2900766A-CECD-4973-B228-2C675D3A5B34}"/>
              </a:ext>
            </a:extLst>
          </p:cNvPr>
          <p:cNvPicPr>
            <a:picLocks noGrp="1" noChangeAspect="1"/>
          </p:cNvPicPr>
          <p:nvPr>
            <p:ph idx="1"/>
          </p:nvPr>
        </p:nvPicPr>
        <p:blipFill>
          <a:blip r:embed="rId2"/>
          <a:stretch>
            <a:fillRect/>
          </a:stretch>
        </p:blipFill>
        <p:spPr>
          <a:xfrm>
            <a:off x="838200" y="2573818"/>
            <a:ext cx="10515600" cy="2854951"/>
          </a:xfrm>
          <a:prstGeom prst="rect">
            <a:avLst/>
          </a:prstGeom>
        </p:spPr>
      </p:pic>
    </p:spTree>
    <p:extLst>
      <p:ext uri="{BB962C8B-B14F-4D97-AF65-F5344CB8AC3E}">
        <p14:creationId xmlns:p14="http://schemas.microsoft.com/office/powerpoint/2010/main" xmlns="" val="11720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7FE58-901D-4665-8787-C02DA44C836F}"/>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615DECC5-3A55-4D62-9B4D-B70A58C764CA}"/>
              </a:ext>
            </a:extLst>
          </p:cNvPr>
          <p:cNvPicPr>
            <a:picLocks noGrp="1" noChangeAspect="1"/>
          </p:cNvPicPr>
          <p:nvPr>
            <p:ph idx="1"/>
          </p:nvPr>
        </p:nvPicPr>
        <p:blipFill>
          <a:blip r:embed="rId2"/>
          <a:stretch>
            <a:fillRect/>
          </a:stretch>
        </p:blipFill>
        <p:spPr>
          <a:xfrm>
            <a:off x="4610100" y="1814336"/>
            <a:ext cx="6743700" cy="3486150"/>
          </a:xfrm>
          <a:prstGeom prst="rect">
            <a:avLst/>
          </a:prstGeom>
        </p:spPr>
      </p:pic>
      <p:sp>
        <p:nvSpPr>
          <p:cNvPr id="6" name="TextBox 5">
            <a:extLst>
              <a:ext uri="{FF2B5EF4-FFF2-40B4-BE49-F238E27FC236}">
                <a16:creationId xmlns:a16="http://schemas.microsoft.com/office/drawing/2014/main" xmlns="" id="{54B8BFEE-2A2D-4FCD-BB98-0D14C4F178AD}"/>
              </a:ext>
            </a:extLst>
          </p:cNvPr>
          <p:cNvSpPr txBox="1"/>
          <p:nvPr/>
        </p:nvSpPr>
        <p:spPr>
          <a:xfrm>
            <a:off x="923278" y="2599421"/>
            <a:ext cx="3373514" cy="255268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got our best model as XGBoost Regressor with the r2 score of 85% and the RMSE value is also less compared to all other models. So, we can go further build our model using XGBoost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4518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18C1B-1CCB-4066-A983-2A31CEDAAD54}"/>
              </a:ext>
            </a:extLst>
          </p:cNvPr>
          <p:cNvSpPr>
            <a:spLocks noGrp="1"/>
          </p:cNvSpPr>
          <p:nvPr>
            <p:ph type="title"/>
          </p:nvPr>
        </p:nvSpPr>
        <p:spPr/>
        <p:txBody>
          <a:bodyPr>
            <a:normAutofit fontScale="90000"/>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CB7634A3-CBBF-4BDA-AF51-17C0D727E5F9}"/>
              </a:ext>
            </a:extLst>
          </p:cNvPr>
          <p:cNvPicPr>
            <a:picLocks noGrp="1" noChangeAspect="1"/>
          </p:cNvPicPr>
          <p:nvPr>
            <p:ph idx="1"/>
          </p:nvPr>
        </p:nvPicPr>
        <p:blipFill>
          <a:blip r:embed="rId2"/>
          <a:stretch>
            <a:fillRect/>
          </a:stretch>
        </p:blipFill>
        <p:spPr>
          <a:xfrm>
            <a:off x="1978239" y="1353473"/>
            <a:ext cx="7162800" cy="1924050"/>
          </a:xfrm>
          <a:prstGeom prst="rect">
            <a:avLst/>
          </a:prstGeom>
        </p:spPr>
      </p:pic>
      <p:pic>
        <p:nvPicPr>
          <p:cNvPr id="5" name="Picture 4">
            <a:extLst>
              <a:ext uri="{FF2B5EF4-FFF2-40B4-BE49-F238E27FC236}">
                <a16:creationId xmlns:a16="http://schemas.microsoft.com/office/drawing/2014/main" xmlns="" id="{F8C20C7C-C042-4C23-98E1-B21983CC095A}"/>
              </a:ext>
            </a:extLst>
          </p:cNvPr>
          <p:cNvPicPr>
            <a:picLocks noChangeAspect="1"/>
          </p:cNvPicPr>
          <p:nvPr/>
        </p:nvPicPr>
        <p:blipFill>
          <a:blip r:embed="rId3"/>
          <a:stretch>
            <a:fillRect/>
          </a:stretch>
        </p:blipFill>
        <p:spPr>
          <a:xfrm>
            <a:off x="642891" y="3429000"/>
            <a:ext cx="5657850" cy="3211497"/>
          </a:xfrm>
          <a:prstGeom prst="rect">
            <a:avLst/>
          </a:prstGeom>
        </p:spPr>
      </p:pic>
      <p:pic>
        <p:nvPicPr>
          <p:cNvPr id="6" name="Picture 5">
            <a:extLst>
              <a:ext uri="{FF2B5EF4-FFF2-40B4-BE49-F238E27FC236}">
                <a16:creationId xmlns:a16="http://schemas.microsoft.com/office/drawing/2014/main" xmlns="" id="{FC01647F-0F52-4828-8D4C-296D207F8F8D}"/>
              </a:ext>
            </a:extLst>
          </p:cNvPr>
          <p:cNvPicPr>
            <a:picLocks noChangeAspect="1"/>
          </p:cNvPicPr>
          <p:nvPr/>
        </p:nvPicPr>
        <p:blipFill>
          <a:blip r:embed="rId4"/>
          <a:stretch>
            <a:fillRect/>
          </a:stretch>
        </p:blipFill>
        <p:spPr>
          <a:xfrm>
            <a:off x="6583577" y="3277523"/>
            <a:ext cx="5114925" cy="3211497"/>
          </a:xfrm>
          <a:prstGeom prst="rect">
            <a:avLst/>
          </a:prstGeom>
        </p:spPr>
      </p:pic>
    </p:spTree>
    <p:extLst>
      <p:ext uri="{BB962C8B-B14F-4D97-AF65-F5344CB8AC3E}">
        <p14:creationId xmlns:p14="http://schemas.microsoft.com/office/powerpoint/2010/main" xmlns="" val="34973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34DB0-0FAA-433C-9478-17F31EBDB3C8}"/>
              </a:ext>
            </a:extLst>
          </p:cNvPr>
          <p:cNvSpPr>
            <a:spLocks noGrp="1"/>
          </p:cNvSpPr>
          <p:nvPr>
            <p:ph type="title"/>
          </p:nvPr>
        </p:nvSpPr>
        <p:spPr/>
        <p:txBody>
          <a:bodyPr>
            <a:normAutofit/>
          </a:bodyPr>
          <a:lstStyle/>
          <a:p>
            <a:r>
              <a:rPr lang="en-US" b="1" dirty="0"/>
              <a:t>Saving the Model</a:t>
            </a:r>
            <a:endParaRPr lang="en-IN" b="1" dirty="0"/>
          </a:p>
        </p:txBody>
      </p:sp>
      <p:pic>
        <p:nvPicPr>
          <p:cNvPr id="4" name="Content Placeholder 3">
            <a:extLst>
              <a:ext uri="{FF2B5EF4-FFF2-40B4-BE49-F238E27FC236}">
                <a16:creationId xmlns:a16="http://schemas.microsoft.com/office/drawing/2014/main" xmlns="" id="{26F4C510-CB95-41F2-BBE5-0FACD2ED1F3F}"/>
              </a:ext>
            </a:extLst>
          </p:cNvPr>
          <p:cNvPicPr>
            <a:picLocks noGrp="1" noChangeAspect="1"/>
          </p:cNvPicPr>
          <p:nvPr>
            <p:ph idx="1"/>
          </p:nvPr>
        </p:nvPicPr>
        <p:blipFill>
          <a:blip r:embed="rId2"/>
          <a:stretch>
            <a:fillRect/>
          </a:stretch>
        </p:blipFill>
        <p:spPr>
          <a:xfrm>
            <a:off x="2606937" y="2481455"/>
            <a:ext cx="4314825" cy="1619250"/>
          </a:xfrm>
          <a:prstGeom prst="rect">
            <a:avLst/>
          </a:prstGeom>
        </p:spPr>
      </p:pic>
    </p:spTree>
    <p:extLst>
      <p:ext uri="{BB962C8B-B14F-4D97-AF65-F5344CB8AC3E}">
        <p14:creationId xmlns:p14="http://schemas.microsoft.com/office/powerpoint/2010/main" xmlns="" val="403077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5C410-B732-4012-9DEC-9E600824C078}"/>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Limitations and Future Scope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12836CD-82A8-4753-BC0F-F5A801127D83}"/>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This study shows, it is feasible to predict the airline ticket price based on historical data. One possible way to increase the accuracy can be combining different models after carefully studying their own performance on each individual bin.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Additionally, as the learning curve indicates, adding more features will increase the accuracy of our models. However, limited by the current data source that we have, we are unable to extract more information of a particular flight.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the future, more features, such as the available seat and whether the departure day is a holiday or not, can be added to the model to improve the performance of the predicting model.</a:t>
            </a:r>
          </a:p>
          <a:p>
            <a:r>
              <a:rPr lang="en-IN" sz="2000" dirty="0">
                <a:effectLst/>
                <a:latin typeface="Calibri" panose="020F0502020204030204" pitchFamily="34" charset="0"/>
                <a:ea typeface="Calibri" panose="020F0502020204030204" pitchFamily="34" charset="0"/>
              </a:rPr>
              <a:t>In Future, we need to add extra historical data of flight price which can help to reduce the </a:t>
            </a:r>
            <a:r>
              <a:rPr lang="en-US" sz="2000" dirty="0">
                <a:effectLst/>
                <a:latin typeface="Calibri" panose="020F0502020204030204" pitchFamily="34" charset="0"/>
                <a:ea typeface="Calibri" panose="020F0502020204030204" pitchFamily="34" charset="0"/>
              </a:rPr>
              <a:t>RMSE</a:t>
            </a:r>
            <a:r>
              <a:rPr lang="en-IN" sz="2000" dirty="0">
                <a:effectLst/>
                <a:latin typeface="Calibri" panose="020F0502020204030204" pitchFamily="34" charset="0"/>
                <a:ea typeface="Calibri" panose="020F0502020204030204" pitchFamily="34" charset="0"/>
              </a:rPr>
              <a:t> error.</a:t>
            </a:r>
            <a:endParaRPr lang="en-IN" sz="2000" dirty="0"/>
          </a:p>
        </p:txBody>
      </p:sp>
    </p:spTree>
    <p:extLst>
      <p:ext uri="{BB962C8B-B14F-4D97-AF65-F5344CB8AC3E}">
        <p14:creationId xmlns:p14="http://schemas.microsoft.com/office/powerpoint/2010/main" xmlns="" val="28934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6EA22-102D-4501-BEE7-B0680890A54B}"/>
              </a:ext>
            </a:extLst>
          </p:cNvPr>
          <p:cNvSpPr>
            <a:spLocks noGrp="1"/>
          </p:cNvSpPr>
          <p:nvPr>
            <p:ph type="title"/>
          </p:nvPr>
        </p:nvSpPr>
        <p:spPr/>
        <p:txBody>
          <a:bodyPr>
            <a:normAutofit/>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xmlns="" id="{0B437BB0-56C4-4F35-879D-6A569A559BF7}"/>
              </a:ext>
            </a:extLst>
          </p:cNvPr>
          <p:cNvSpPr>
            <a:spLocks noGrp="1"/>
          </p:cNvSpPr>
          <p:nvPr>
            <p:ph idx="1"/>
          </p:nvPr>
        </p:nvSpPr>
        <p:spPr/>
        <p:txBody>
          <a:bodyPr/>
          <a:lstStyle/>
          <a:p>
            <a:pPr>
              <a:lnSpc>
                <a:spcPct val="107000"/>
              </a:lnSpc>
              <a:spcAft>
                <a:spcPts val="800"/>
              </a:spcAft>
            </a:pPr>
            <a:r>
              <a:rPr lang="en-IN" sz="20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Flight ticket prices can be something hard to guess</a:t>
            </a: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 we </a:t>
            </a:r>
            <a:r>
              <a:rPr lang="en-IN" sz="2000" dirty="0">
                <a:effectLst/>
                <a:latin typeface="Calibri" panose="020F0502020204030204" pitchFamily="34" charset="0"/>
                <a:ea typeface="Calibri" panose="020F0502020204030204" pitchFamily="34" charset="0"/>
                <a:cs typeface="Calibri" panose="020F0502020204030204" pitchFamily="34" charset="0"/>
              </a:rPr>
              <a:t>know how unexpectedly they vary.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cheapest available ticket on a given flight gets more and less expensive over time. This usually happens as an attempt to maximize revenue based on Time of purchase.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last-minute purchases are expensive. </a:t>
            </a:r>
          </a:p>
          <a:p>
            <a:pPr>
              <a:lnSpc>
                <a:spcPct val="107000"/>
              </a:lnSpc>
              <a:spcAft>
                <a:spcPts val="800"/>
              </a:spcAft>
            </a:pPr>
            <a:r>
              <a:rPr lang="en-IN" sz="200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Especially when traveling shorter distances, the difference in cost for air travel and other modes of transport, would seem comically large.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Raising prices on a flight will reduce sales.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95862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6DFF6-6DCC-4C44-9711-DEF3B40B0B37}"/>
              </a:ext>
            </a:extLst>
          </p:cNvPr>
          <p:cNvSpPr>
            <a:spLocks noGrp="1"/>
          </p:cNvSpPr>
          <p:nvPr>
            <p:ph type="title"/>
          </p:nvPr>
        </p:nvSpPr>
        <p:spPr>
          <a:xfrm>
            <a:off x="971365" y="356247"/>
            <a:ext cx="10515600" cy="1325563"/>
          </a:xfrm>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r>
              <a:rPr lang="en-IN" sz="4000" dirty="0">
                <a:effectLst/>
                <a:latin typeface="Calibri" panose="020F0502020204030204" pitchFamily="34" charset="0"/>
                <a:ea typeface="Calibri" panose="020F0502020204030204" pitchFamily="34" charset="0"/>
                <a:cs typeface="Times New Roman" panose="02020603050405020304" pitchFamily="18" charset="0"/>
              </a:rPr>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xmlns="" id="{885473DE-2F48-46F7-8C54-47A9AA3CDC68}"/>
              </a:ext>
            </a:extLst>
          </p:cNvPr>
          <p:cNvSpPr>
            <a:spLocks noGrp="1"/>
          </p:cNvSpPr>
          <p:nvPr>
            <p:ph idx="1"/>
          </p:nvPr>
        </p:nvSpPr>
        <p:spPr/>
        <p:txBody>
          <a:bodyPr/>
          <a:lstStyle/>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Airline Industry is one of the most sophisticated industries in its use of dynamic pricing strategies to maximize its revenue.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model used by airline companies for the prediction of a ticket price is not public and it is really very complicated because it is based on proprietary algorithms and hidden variables.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There is a need to develop a model for the consumers from which they can predict these prices and moreover analyze which feature is the most influential in determining these prices.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I have applied Machine learning algorithms on a dataset consisting of various factors which can influence the flight fares to prepare such a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737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F46B2-7E26-4031-9F17-9B462E22EEF1}"/>
              </a:ext>
            </a:extLst>
          </p:cNvPr>
          <p:cNvSpPr>
            <a:spLocks noGrp="1"/>
          </p:cNvSpPr>
          <p:nvPr>
            <p:ph type="title"/>
          </p:nvPr>
        </p:nvSpPr>
        <p:spPr/>
        <p:txBody>
          <a:bodyPr>
            <a:normAutofit/>
          </a:bodyPr>
          <a:lstStyle/>
          <a:p>
            <a:r>
              <a:rPr lang="en-IN" sz="3600" b="1" dirty="0">
                <a:effectLst/>
                <a:latin typeface="+mn-lt"/>
                <a:ea typeface="Calibri" panose="020F0502020204030204" pitchFamily="34" charset="0"/>
                <a:cs typeface="Times New Roman" panose="02020603050405020304" pitchFamily="18" charset="0"/>
              </a:rPr>
              <a:t>Mathematical/ Analytical Modelling of the Problem</a:t>
            </a:r>
            <a:r>
              <a:rPr lang="en-IN" sz="3600" dirty="0">
                <a:effectLst/>
                <a:latin typeface="+mn-lt"/>
                <a:ea typeface="Calibri" panose="020F0502020204030204" pitchFamily="34" charset="0"/>
                <a:cs typeface="Times New Roman" panose="02020603050405020304" pitchFamily="18" charset="0"/>
              </a:rPr>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sp>
        <p:nvSpPr>
          <p:cNvPr id="3" name="Content Placeholder 2">
            <a:extLst>
              <a:ext uri="{FF2B5EF4-FFF2-40B4-BE49-F238E27FC236}">
                <a16:creationId xmlns:a16="http://schemas.microsoft.com/office/drawing/2014/main" xmlns="" id="{5B4D308A-BD7D-4B89-91D4-1DDD2CC8D06D}"/>
              </a:ext>
            </a:extLst>
          </p:cNvPr>
          <p:cNvSpPr>
            <a:spLocks noGrp="1"/>
          </p:cNvSpPr>
          <p:nvPr>
            <p:ph idx="1"/>
          </p:nvPr>
        </p:nvSpPr>
        <p:spPr/>
        <p:txBody>
          <a:bodyPr>
            <a:normAutofit/>
          </a:bodyPr>
          <a:lstStyle/>
          <a:p>
            <a:r>
              <a:rPr lang="en-IN" sz="2400" dirty="0">
                <a:effectLst/>
                <a:ea typeface="Calibri" panose="020F0502020204030204" pitchFamily="34" charset="0"/>
                <a:cs typeface="Times New Roman" panose="02020603050405020304" pitchFamily="18" charset="0"/>
              </a:rPr>
              <a:t>I have used web-scraping (selenium) for scraping the details of flights from different websites like Yatra.com, Easy my trip.com, Via.com for collecting the data. </a:t>
            </a:r>
          </a:p>
          <a:p>
            <a:r>
              <a:rPr lang="en-IN" sz="2400" dirty="0">
                <a:effectLst/>
                <a:ea typeface="Calibri" panose="020F0502020204030204" pitchFamily="34" charset="0"/>
                <a:cs typeface="Times New Roman" panose="02020603050405020304" pitchFamily="18" charset="0"/>
              </a:rPr>
              <a:t>I have collected different locations flight travels history and scarped the details like </a:t>
            </a:r>
            <a:r>
              <a:rPr lang="en-IN" sz="2400" dirty="0">
                <a:effectLst/>
                <a:ea typeface="Calibri" panose="020F0502020204030204" pitchFamily="34" charset="0"/>
              </a:rPr>
              <a:t>Air-lines name, Source, Destination, duration, arrival time, departure time, number of stops, Price and date of the flight</a:t>
            </a:r>
            <a:r>
              <a:rPr lang="en-IN" sz="2400" dirty="0">
                <a:effectLst/>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So, by using all the data collected, we need to predict the flight prices. </a:t>
            </a:r>
          </a:p>
          <a:p>
            <a:r>
              <a:rPr lang="en-IN" sz="2400" dirty="0">
                <a:effectLst/>
                <a:ea typeface="Calibri" panose="020F0502020204030204" pitchFamily="34" charset="0"/>
                <a:cs typeface="Times New Roman" panose="02020603050405020304" pitchFamily="18" charset="0"/>
              </a:rPr>
              <a:t>Then I have put all the websites details together and created a data frame and saved in a excel file.</a:t>
            </a:r>
            <a:endParaRPr lang="en-IN" sz="2400" dirty="0"/>
          </a:p>
        </p:txBody>
      </p:sp>
    </p:spTree>
    <p:extLst>
      <p:ext uri="{BB962C8B-B14F-4D97-AF65-F5344CB8AC3E}">
        <p14:creationId xmlns:p14="http://schemas.microsoft.com/office/powerpoint/2010/main" xmlns="" val="32256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95903-8B46-4BA6-A821-86ECA676D4A7}"/>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Sources and their formats</a:t>
            </a:r>
            <a:r>
              <a:rPr lang="en-IN" sz="4000" dirty="0">
                <a:effectLst/>
                <a:latin typeface="+mn-lt"/>
                <a:ea typeface="Calibri" panose="020F0502020204030204" pitchFamily="34" charset="0"/>
                <a:cs typeface="Times New Roman" panose="02020603050405020304" pitchFamily="18" charset="0"/>
              </a:rPr>
              <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sp>
        <p:nvSpPr>
          <p:cNvPr id="3" name="Content Placeholder 2">
            <a:extLst>
              <a:ext uri="{FF2B5EF4-FFF2-40B4-BE49-F238E27FC236}">
                <a16:creationId xmlns:a16="http://schemas.microsoft.com/office/drawing/2014/main" xmlns="" id="{24F3FE64-C67D-4A42-B8A5-478E4356C27B}"/>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consists of 9 attributes with over 3435 entries. The features of the dataset are as follows: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1.airline_name: The name of the airlines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2.date_of_Journey: The date of the journey.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3.Source: Source city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4.Destination: Destination city of the flight.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5.Depature_time: Time of the departure of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6.Arrival_Time: Time of arrival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7.Total_stops: No of stops</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8</a:t>
            </a:r>
            <a:r>
              <a:rPr lang="en-IN" sz="1800" dirty="0">
                <a:effectLst/>
                <a:latin typeface="Calibri" panose="020F0502020204030204" pitchFamily="34" charset="0"/>
                <a:ea typeface="Calibri" panose="020F0502020204030204" pitchFamily="34" charset="0"/>
                <a:cs typeface="Times New Roman" panose="02020603050405020304" pitchFamily="18" charset="0"/>
              </a:rPr>
              <a:t>.Duration: The total time a person sits in the flight. </a:t>
            </a:r>
          </a:p>
          <a:p>
            <a:endParaRPr lang="en-IN" dirty="0"/>
          </a:p>
        </p:txBody>
      </p:sp>
      <p:pic>
        <p:nvPicPr>
          <p:cNvPr id="1028" name="Picture 4"/>
          <p:cNvPicPr>
            <a:picLocks noChangeAspect="1" noChangeArrowheads="1"/>
          </p:cNvPicPr>
          <p:nvPr/>
        </p:nvPicPr>
        <p:blipFill>
          <a:blip r:embed="rId2"/>
          <a:srcRect/>
          <a:stretch>
            <a:fillRect/>
          </a:stretch>
        </p:blipFill>
        <p:spPr bwMode="auto">
          <a:xfrm>
            <a:off x="5835423" y="3838167"/>
            <a:ext cx="6025651" cy="1511237"/>
          </a:xfrm>
          <a:prstGeom prst="rect">
            <a:avLst/>
          </a:prstGeom>
          <a:noFill/>
          <a:ln w="9525">
            <a:noFill/>
            <a:miter lim="800000"/>
            <a:headEnd/>
            <a:tailEnd/>
          </a:ln>
          <a:effectLst/>
        </p:spPr>
      </p:pic>
    </p:spTree>
    <p:extLst>
      <p:ext uri="{BB962C8B-B14F-4D97-AF65-F5344CB8AC3E}">
        <p14:creationId xmlns:p14="http://schemas.microsoft.com/office/powerpoint/2010/main" xmlns="" val="422302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0256D-634D-4A5B-BA22-A4879F583670}"/>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Pre-processing Done</a:t>
            </a:r>
            <a:r>
              <a:rPr lang="en-IN" sz="4000" dirty="0">
                <a:effectLst/>
                <a:latin typeface="+mn-lt"/>
                <a:ea typeface="Calibri" panose="020F0502020204030204" pitchFamily="34" charset="0"/>
                <a:cs typeface="Times New Roman" panose="02020603050405020304" pitchFamily="18" charset="0"/>
              </a:rPr>
              <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pic>
        <p:nvPicPr>
          <p:cNvPr id="4" name="Content Placeholder 3">
            <a:extLst>
              <a:ext uri="{FF2B5EF4-FFF2-40B4-BE49-F238E27FC236}">
                <a16:creationId xmlns:a16="http://schemas.microsoft.com/office/drawing/2014/main" xmlns="" id="{881A8895-796A-4CC2-AC6A-0D38AF534539}"/>
              </a:ext>
            </a:extLst>
          </p:cNvPr>
          <p:cNvPicPr>
            <a:picLocks noGrp="1" noChangeAspect="1"/>
          </p:cNvPicPr>
          <p:nvPr>
            <p:ph idx="1"/>
          </p:nvPr>
        </p:nvPicPr>
        <p:blipFill>
          <a:blip r:embed="rId2"/>
          <a:stretch>
            <a:fillRect/>
          </a:stretch>
        </p:blipFill>
        <p:spPr>
          <a:xfrm>
            <a:off x="838200" y="4191929"/>
            <a:ext cx="3485224" cy="2359240"/>
          </a:xfrm>
          <a:prstGeom prst="rect">
            <a:avLst/>
          </a:prstGeom>
        </p:spPr>
      </p:pic>
      <p:pic>
        <p:nvPicPr>
          <p:cNvPr id="5" name="Picture 4">
            <a:extLst>
              <a:ext uri="{FF2B5EF4-FFF2-40B4-BE49-F238E27FC236}">
                <a16:creationId xmlns:a16="http://schemas.microsoft.com/office/drawing/2014/main" xmlns="" id="{E644FABF-9CF2-49AE-BE33-7BFEBA7EF315}"/>
              </a:ext>
            </a:extLst>
          </p:cNvPr>
          <p:cNvPicPr>
            <a:picLocks noChangeAspect="1"/>
          </p:cNvPicPr>
          <p:nvPr/>
        </p:nvPicPr>
        <p:blipFill>
          <a:blip r:embed="rId3"/>
          <a:stretch>
            <a:fillRect/>
          </a:stretch>
        </p:blipFill>
        <p:spPr>
          <a:xfrm>
            <a:off x="5431907" y="1090171"/>
            <a:ext cx="5731510" cy="2427605"/>
          </a:xfrm>
          <a:prstGeom prst="rect">
            <a:avLst/>
          </a:prstGeom>
        </p:spPr>
      </p:pic>
      <p:pic>
        <p:nvPicPr>
          <p:cNvPr id="6" name="Picture 5">
            <a:extLst>
              <a:ext uri="{FF2B5EF4-FFF2-40B4-BE49-F238E27FC236}">
                <a16:creationId xmlns:a16="http://schemas.microsoft.com/office/drawing/2014/main" xmlns="" id="{0B0978EB-66E0-4F80-96CE-DA06E3631664}"/>
              </a:ext>
            </a:extLst>
          </p:cNvPr>
          <p:cNvPicPr>
            <a:picLocks noChangeAspect="1"/>
          </p:cNvPicPr>
          <p:nvPr/>
        </p:nvPicPr>
        <p:blipFill>
          <a:blip r:embed="rId4"/>
          <a:stretch>
            <a:fillRect/>
          </a:stretch>
        </p:blipFill>
        <p:spPr>
          <a:xfrm>
            <a:off x="5520448" y="3737279"/>
            <a:ext cx="5642969" cy="2929851"/>
          </a:xfrm>
          <a:prstGeom prst="rect">
            <a:avLst/>
          </a:prstGeom>
        </p:spPr>
      </p:pic>
      <p:sp>
        <p:nvSpPr>
          <p:cNvPr id="8" name="TextBox 7">
            <a:extLst>
              <a:ext uri="{FF2B5EF4-FFF2-40B4-BE49-F238E27FC236}">
                <a16:creationId xmlns:a16="http://schemas.microsoft.com/office/drawing/2014/main" xmlns="" id="{50135231-3871-4876-923C-C9A484E038D5}"/>
              </a:ext>
            </a:extLst>
          </p:cNvPr>
          <p:cNvSpPr txBox="1"/>
          <p:nvPr/>
        </p:nvSpPr>
        <p:spPr>
          <a:xfrm>
            <a:off x="614934" y="1486451"/>
            <a:ext cx="4626590" cy="2585323"/>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are no null values in the dataset. The arrival time column has some extra characters added in the time those are to be cleaned so I have used </a:t>
            </a:r>
            <a:r>
              <a:rPr lang="en-IN" sz="1800" dirty="0" err="1">
                <a:effectLst/>
                <a:latin typeface="Calibri" panose="020F0502020204030204" pitchFamily="34" charset="0"/>
                <a:ea typeface="Calibri" panose="020F0502020204030204" pitchFamily="34" charset="0"/>
                <a:cs typeface="Calibri" panose="020F0502020204030204" pitchFamily="34" charset="0"/>
              </a:rPr>
              <a:t>str.split</a:t>
            </a:r>
            <a:r>
              <a:rPr lang="en-IN" sz="1800" dirty="0">
                <a:effectLst/>
                <a:latin typeface="Calibri" panose="020F0502020204030204" pitchFamily="34" charset="0"/>
                <a:ea typeface="Calibri" panose="020F0502020204030204" pitchFamily="34" charset="0"/>
                <a:cs typeface="Calibri" panose="020F0502020204030204" pitchFamily="34" charset="0"/>
              </a:rPr>
              <a:t>() method to split the time and the unwanted data and cleaned the arrival time column and converted all the time and duration columns which are having special characters and letters using date time library in pandas as shown below.</a:t>
            </a:r>
            <a:endParaRPr lang="en-IN" dirty="0"/>
          </a:p>
        </p:txBody>
      </p:sp>
    </p:spTree>
    <p:extLst>
      <p:ext uri="{BB962C8B-B14F-4D97-AF65-F5344CB8AC3E}">
        <p14:creationId xmlns:p14="http://schemas.microsoft.com/office/powerpoint/2010/main" xmlns="" val="279598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B8CAA-B247-4C67-8405-53B0A1C3AFE7}"/>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104BDB5D-BC2C-44D1-9C89-91F5FFE29338}"/>
              </a:ext>
            </a:extLst>
          </p:cNvPr>
          <p:cNvPicPr>
            <a:picLocks noGrp="1" noChangeAspect="1"/>
          </p:cNvPicPr>
          <p:nvPr>
            <p:ph idx="1"/>
          </p:nvPr>
        </p:nvPicPr>
        <p:blipFill>
          <a:blip r:embed="rId2"/>
          <a:stretch>
            <a:fillRect/>
          </a:stretch>
        </p:blipFill>
        <p:spPr>
          <a:xfrm>
            <a:off x="5202493" y="1898777"/>
            <a:ext cx="6989507" cy="4351338"/>
          </a:xfrm>
          <a:prstGeom prst="rect">
            <a:avLst/>
          </a:prstGeom>
        </p:spPr>
      </p:pic>
      <p:sp>
        <p:nvSpPr>
          <p:cNvPr id="6" name="TextBox 5">
            <a:extLst>
              <a:ext uri="{FF2B5EF4-FFF2-40B4-BE49-F238E27FC236}">
                <a16:creationId xmlns:a16="http://schemas.microsoft.com/office/drawing/2014/main" xmlns="" id="{18F9FEC9-C807-40A3-9FEF-26B150F470AA}"/>
              </a:ext>
            </a:extLst>
          </p:cNvPr>
          <p:cNvSpPr txBox="1"/>
          <p:nvPr/>
        </p:nvSpPr>
        <p:spPr>
          <a:xfrm>
            <a:off x="1289304" y="1690688"/>
            <a:ext cx="3547872" cy="464614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checking the relation between the columns, I have used correlation matrix to find the relation and plotted heat map to visualise the percentage of the correlation. The below are the observations from the heatmap.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 Dark blue indicates high correlation and light blue indicates less 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2. Even there are some columns which are highly correlated with each other which means there exists multi collinearity problem with Pune and cochin columns.</a:t>
            </a:r>
            <a:endParaRPr lang="en-IN" dirty="0"/>
          </a:p>
        </p:txBody>
      </p:sp>
    </p:spTree>
    <p:extLst>
      <p:ext uri="{BB962C8B-B14F-4D97-AF65-F5344CB8AC3E}">
        <p14:creationId xmlns:p14="http://schemas.microsoft.com/office/powerpoint/2010/main" xmlns="" val="399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AF93C-F2B5-432F-AC81-C95CDFF6D1F9}"/>
              </a:ext>
            </a:extLst>
          </p:cNvPr>
          <p:cNvSpPr>
            <a:spLocks noGrp="1"/>
          </p:cNvSpPr>
          <p:nvPr>
            <p:ph type="title"/>
          </p:nvPr>
        </p:nvSpPr>
        <p:spPr>
          <a:xfrm>
            <a:off x="767179" y="143183"/>
            <a:ext cx="10515600" cy="1325563"/>
          </a:xfrm>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Visualizations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E83832C4-D415-4980-BFCB-3E0C89BC9089}"/>
              </a:ext>
            </a:extLst>
          </p:cNvPr>
          <p:cNvPicPr>
            <a:picLocks noGrp="1" noChangeAspect="1"/>
          </p:cNvPicPr>
          <p:nvPr>
            <p:ph idx="1"/>
          </p:nvPr>
        </p:nvPicPr>
        <p:blipFill>
          <a:blip r:embed="rId2" cstate="print"/>
          <a:stretch>
            <a:fillRect/>
          </a:stretch>
        </p:blipFill>
        <p:spPr>
          <a:xfrm>
            <a:off x="838200" y="1387223"/>
            <a:ext cx="2473171" cy="2332521"/>
          </a:xfrm>
          <a:prstGeom prst="rect">
            <a:avLst/>
          </a:prstGeom>
        </p:spPr>
      </p:pic>
      <p:pic>
        <p:nvPicPr>
          <p:cNvPr id="5" name="Picture 4">
            <a:extLst>
              <a:ext uri="{FF2B5EF4-FFF2-40B4-BE49-F238E27FC236}">
                <a16:creationId xmlns:a16="http://schemas.microsoft.com/office/drawing/2014/main" xmlns="" id="{82C07E60-FD97-4C17-AE72-25E094B3E183}"/>
              </a:ext>
            </a:extLst>
          </p:cNvPr>
          <p:cNvPicPr>
            <a:picLocks noChangeAspect="1"/>
          </p:cNvPicPr>
          <p:nvPr/>
        </p:nvPicPr>
        <p:blipFill>
          <a:blip r:embed="rId3"/>
          <a:stretch>
            <a:fillRect/>
          </a:stretch>
        </p:blipFill>
        <p:spPr>
          <a:xfrm>
            <a:off x="4216893" y="1387223"/>
            <a:ext cx="3817398" cy="2332521"/>
          </a:xfrm>
          <a:prstGeom prst="rect">
            <a:avLst/>
          </a:prstGeom>
        </p:spPr>
      </p:pic>
      <p:pic>
        <p:nvPicPr>
          <p:cNvPr id="6" name="Picture 5">
            <a:extLst>
              <a:ext uri="{FF2B5EF4-FFF2-40B4-BE49-F238E27FC236}">
                <a16:creationId xmlns:a16="http://schemas.microsoft.com/office/drawing/2014/main" xmlns="" id="{0A0A86E1-176A-4A1D-9341-3A0EC640ED50}"/>
              </a:ext>
            </a:extLst>
          </p:cNvPr>
          <p:cNvPicPr>
            <a:picLocks noChangeAspect="1"/>
          </p:cNvPicPr>
          <p:nvPr/>
        </p:nvPicPr>
        <p:blipFill>
          <a:blip r:embed="rId4"/>
          <a:stretch>
            <a:fillRect/>
          </a:stretch>
        </p:blipFill>
        <p:spPr>
          <a:xfrm>
            <a:off x="469289" y="4258354"/>
            <a:ext cx="3605561" cy="2409286"/>
          </a:xfrm>
          <a:prstGeom prst="rect">
            <a:avLst/>
          </a:prstGeom>
        </p:spPr>
      </p:pic>
      <p:pic>
        <p:nvPicPr>
          <p:cNvPr id="7" name="Picture 6">
            <a:extLst>
              <a:ext uri="{FF2B5EF4-FFF2-40B4-BE49-F238E27FC236}">
                <a16:creationId xmlns:a16="http://schemas.microsoft.com/office/drawing/2014/main" xmlns="" id="{16C46C8E-0E43-470E-94C7-9EC3EC798903}"/>
              </a:ext>
            </a:extLst>
          </p:cNvPr>
          <p:cNvPicPr>
            <a:picLocks noChangeAspect="1"/>
          </p:cNvPicPr>
          <p:nvPr/>
        </p:nvPicPr>
        <p:blipFill>
          <a:blip r:embed="rId5"/>
          <a:stretch>
            <a:fillRect/>
          </a:stretch>
        </p:blipFill>
        <p:spPr>
          <a:xfrm>
            <a:off x="8646850" y="1294976"/>
            <a:ext cx="2876366" cy="2506292"/>
          </a:xfrm>
          <a:prstGeom prst="rect">
            <a:avLst/>
          </a:prstGeom>
        </p:spPr>
      </p:pic>
      <p:pic>
        <p:nvPicPr>
          <p:cNvPr id="8" name="Picture 7">
            <a:extLst>
              <a:ext uri="{FF2B5EF4-FFF2-40B4-BE49-F238E27FC236}">
                <a16:creationId xmlns:a16="http://schemas.microsoft.com/office/drawing/2014/main" xmlns="" id="{1D26D3D3-D8D7-4057-AD85-D5BB3EE48057}"/>
              </a:ext>
            </a:extLst>
          </p:cNvPr>
          <p:cNvPicPr>
            <a:picLocks noChangeAspect="1"/>
          </p:cNvPicPr>
          <p:nvPr/>
        </p:nvPicPr>
        <p:blipFill>
          <a:blip r:embed="rId6"/>
          <a:stretch>
            <a:fillRect/>
          </a:stretch>
        </p:blipFill>
        <p:spPr>
          <a:xfrm>
            <a:off x="4350057" y="4258354"/>
            <a:ext cx="2769834" cy="2506293"/>
          </a:xfrm>
          <a:prstGeom prst="rect">
            <a:avLst/>
          </a:prstGeom>
        </p:spPr>
      </p:pic>
      <p:pic>
        <p:nvPicPr>
          <p:cNvPr id="9" name="Picture 8">
            <a:extLst>
              <a:ext uri="{FF2B5EF4-FFF2-40B4-BE49-F238E27FC236}">
                <a16:creationId xmlns:a16="http://schemas.microsoft.com/office/drawing/2014/main" xmlns="" id="{778C5380-8F18-452F-A48D-3E8749327C0F}"/>
              </a:ext>
            </a:extLst>
          </p:cNvPr>
          <p:cNvPicPr>
            <a:picLocks noChangeAspect="1"/>
          </p:cNvPicPr>
          <p:nvPr/>
        </p:nvPicPr>
        <p:blipFill>
          <a:blip r:embed="rId7"/>
          <a:stretch>
            <a:fillRect/>
          </a:stretch>
        </p:blipFill>
        <p:spPr>
          <a:xfrm>
            <a:off x="7656738" y="4048712"/>
            <a:ext cx="4065973" cy="2506293"/>
          </a:xfrm>
          <a:prstGeom prst="rect">
            <a:avLst/>
          </a:prstGeom>
        </p:spPr>
      </p:pic>
    </p:spTree>
    <p:extLst>
      <p:ext uri="{BB962C8B-B14F-4D97-AF65-F5344CB8AC3E}">
        <p14:creationId xmlns:p14="http://schemas.microsoft.com/office/powerpoint/2010/main" xmlns="" val="414387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FAB72-EA34-499E-93C9-921241C4AC52}"/>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B911BD57-91D6-4882-B9D5-D73566953953}"/>
              </a:ext>
            </a:extLst>
          </p:cNvPr>
          <p:cNvPicPr>
            <a:picLocks noGrp="1" noChangeAspect="1"/>
          </p:cNvPicPr>
          <p:nvPr>
            <p:ph idx="1"/>
          </p:nvPr>
        </p:nvPicPr>
        <p:blipFill>
          <a:blip r:embed="rId2"/>
          <a:stretch>
            <a:fillRect/>
          </a:stretch>
        </p:blipFill>
        <p:spPr>
          <a:xfrm>
            <a:off x="426077" y="1252728"/>
            <a:ext cx="3530227" cy="2176272"/>
          </a:xfrm>
          <a:prstGeom prst="rect">
            <a:avLst/>
          </a:prstGeom>
        </p:spPr>
      </p:pic>
      <p:pic>
        <p:nvPicPr>
          <p:cNvPr id="5" name="Picture 4">
            <a:extLst>
              <a:ext uri="{FF2B5EF4-FFF2-40B4-BE49-F238E27FC236}">
                <a16:creationId xmlns:a16="http://schemas.microsoft.com/office/drawing/2014/main" xmlns="" id="{CD9BDBEA-F23B-474B-BD0D-01C75944C00B}"/>
              </a:ext>
            </a:extLst>
          </p:cNvPr>
          <p:cNvPicPr>
            <a:picLocks noChangeAspect="1"/>
          </p:cNvPicPr>
          <p:nvPr/>
        </p:nvPicPr>
        <p:blipFill>
          <a:blip r:embed="rId3"/>
          <a:stretch>
            <a:fillRect/>
          </a:stretch>
        </p:blipFill>
        <p:spPr>
          <a:xfrm>
            <a:off x="4535425" y="1143000"/>
            <a:ext cx="3310127" cy="1984248"/>
          </a:xfrm>
          <a:prstGeom prst="rect">
            <a:avLst/>
          </a:prstGeom>
        </p:spPr>
      </p:pic>
      <p:pic>
        <p:nvPicPr>
          <p:cNvPr id="6" name="Picture 5">
            <a:extLst>
              <a:ext uri="{FF2B5EF4-FFF2-40B4-BE49-F238E27FC236}">
                <a16:creationId xmlns:a16="http://schemas.microsoft.com/office/drawing/2014/main" xmlns="" id="{79C217BD-2381-43D5-B557-874933CF1C20}"/>
              </a:ext>
            </a:extLst>
          </p:cNvPr>
          <p:cNvPicPr>
            <a:picLocks noChangeAspect="1"/>
          </p:cNvPicPr>
          <p:nvPr/>
        </p:nvPicPr>
        <p:blipFill>
          <a:blip r:embed="rId4"/>
          <a:stretch>
            <a:fillRect/>
          </a:stretch>
        </p:blipFill>
        <p:spPr>
          <a:xfrm>
            <a:off x="8174737" y="1051560"/>
            <a:ext cx="3758184" cy="2075688"/>
          </a:xfrm>
          <a:prstGeom prst="rect">
            <a:avLst/>
          </a:prstGeom>
        </p:spPr>
      </p:pic>
      <p:pic>
        <p:nvPicPr>
          <p:cNvPr id="7" name="Picture 6">
            <a:extLst>
              <a:ext uri="{FF2B5EF4-FFF2-40B4-BE49-F238E27FC236}">
                <a16:creationId xmlns:a16="http://schemas.microsoft.com/office/drawing/2014/main" xmlns="" id="{AEA13305-8B5A-4631-B763-563E579206F2}"/>
              </a:ext>
            </a:extLst>
          </p:cNvPr>
          <p:cNvPicPr>
            <a:picLocks noChangeAspect="1"/>
          </p:cNvPicPr>
          <p:nvPr/>
        </p:nvPicPr>
        <p:blipFill>
          <a:blip r:embed="rId5"/>
          <a:stretch>
            <a:fillRect/>
          </a:stretch>
        </p:blipFill>
        <p:spPr>
          <a:xfrm>
            <a:off x="4434841" y="3730754"/>
            <a:ext cx="3950207" cy="2176272"/>
          </a:xfrm>
          <a:prstGeom prst="rect">
            <a:avLst/>
          </a:prstGeom>
        </p:spPr>
      </p:pic>
      <p:pic>
        <p:nvPicPr>
          <p:cNvPr id="8" name="Picture 7">
            <a:extLst>
              <a:ext uri="{FF2B5EF4-FFF2-40B4-BE49-F238E27FC236}">
                <a16:creationId xmlns:a16="http://schemas.microsoft.com/office/drawing/2014/main" xmlns="" id="{F90DDE73-ACF5-4CEB-B607-520CD490B32C}"/>
              </a:ext>
            </a:extLst>
          </p:cNvPr>
          <p:cNvPicPr>
            <a:picLocks noChangeAspect="1"/>
          </p:cNvPicPr>
          <p:nvPr/>
        </p:nvPicPr>
        <p:blipFill>
          <a:blip r:embed="rId6"/>
          <a:stretch>
            <a:fillRect/>
          </a:stretch>
        </p:blipFill>
        <p:spPr>
          <a:xfrm>
            <a:off x="337059" y="3922777"/>
            <a:ext cx="3750309" cy="2176272"/>
          </a:xfrm>
          <a:prstGeom prst="rect">
            <a:avLst/>
          </a:prstGeom>
        </p:spPr>
      </p:pic>
      <p:pic>
        <p:nvPicPr>
          <p:cNvPr id="9" name="Picture 8">
            <a:extLst>
              <a:ext uri="{FF2B5EF4-FFF2-40B4-BE49-F238E27FC236}">
                <a16:creationId xmlns:a16="http://schemas.microsoft.com/office/drawing/2014/main" xmlns="" id="{28699305-C970-40D8-848B-0E73597D0045}"/>
              </a:ext>
            </a:extLst>
          </p:cNvPr>
          <p:cNvPicPr>
            <a:picLocks noChangeAspect="1"/>
          </p:cNvPicPr>
          <p:nvPr/>
        </p:nvPicPr>
        <p:blipFill>
          <a:blip r:embed="rId7"/>
          <a:stretch>
            <a:fillRect/>
          </a:stretch>
        </p:blipFill>
        <p:spPr>
          <a:xfrm>
            <a:off x="8631936" y="3730753"/>
            <a:ext cx="3383280" cy="2176273"/>
          </a:xfrm>
          <a:prstGeom prst="rect">
            <a:avLst/>
          </a:prstGeom>
        </p:spPr>
      </p:pic>
    </p:spTree>
    <p:extLst>
      <p:ext uri="{BB962C8B-B14F-4D97-AF65-F5344CB8AC3E}">
        <p14:creationId xmlns:p14="http://schemas.microsoft.com/office/powerpoint/2010/main" xmlns="" val="311658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806</Words>
  <Application>Microsoft Office PowerPoint</Application>
  <PresentationFormat>Custom</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Flight Price Prediction</vt:lpstr>
      <vt:lpstr>Problem Statement</vt:lpstr>
      <vt:lpstr>Conceptual Background of the Domain Problem </vt:lpstr>
      <vt:lpstr>Mathematical/ Analytical Modelling of the Problem </vt:lpstr>
      <vt:lpstr>Data Sources and their formats </vt:lpstr>
      <vt:lpstr>Data Pre-processing Done </vt:lpstr>
      <vt:lpstr>Data Inputs- Logic- Output Relationships </vt:lpstr>
      <vt:lpstr>Visualizations </vt:lpstr>
      <vt:lpstr>Run and Evaluate selected models </vt:lpstr>
      <vt:lpstr>Key Metrics for success in solving problem under consideration </vt:lpstr>
      <vt:lpstr>Interpretation of the Results </vt:lpstr>
      <vt:lpstr>CONCLUSIONS </vt:lpstr>
      <vt:lpstr>Learning Outcomes of the Study in respect of Data Science </vt:lpstr>
      <vt:lpstr>Saving the Model</vt:lpstr>
      <vt:lpstr>Limitations and 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Laptop</cp:lastModifiedBy>
  <cp:revision>5</cp:revision>
  <dcterms:created xsi:type="dcterms:W3CDTF">2021-11-02T10:51:26Z</dcterms:created>
  <dcterms:modified xsi:type="dcterms:W3CDTF">2021-11-19T17:24:03Z</dcterms:modified>
</cp:coreProperties>
</file>