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3ea2bbe973efd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3ea2bbe973efd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90966b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90966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90966b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90966b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90966b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90966b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39e82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639e82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39e82c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39e82c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90966b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90966b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90966b9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90966b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90966b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90966b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Brea</a:t>
            </a:r>
            <a:r>
              <a:rPr lang="en">
                <a:solidFill>
                  <a:srgbClr val="FF0000"/>
                </a:solidFill>
              </a:rPr>
              <a:t>st Cancer Prediction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Bharath, Premchand, Tanay, Tejas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Introduction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Objective: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lang="en">
                <a:solidFill>
                  <a:schemeClr val="dk1"/>
                </a:solidFill>
              </a:rPr>
              <a:t>objective</a:t>
            </a:r>
            <a:r>
              <a:rPr lang="en">
                <a:solidFill>
                  <a:schemeClr val="dk1"/>
                </a:solidFill>
              </a:rPr>
              <a:t> is to develop a machine learning model to predict based on the inputs given whether the cell is malignant or benign. For each cell </a:t>
            </a:r>
            <a:r>
              <a:rPr lang="en">
                <a:solidFill>
                  <a:schemeClr val="dk1"/>
                </a:solidFill>
              </a:rPr>
              <a:t>nucleus, there are 10 inputs computed and provided in the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Challenge: </a:t>
            </a:r>
            <a:r>
              <a:rPr lang="en">
                <a:solidFill>
                  <a:schemeClr val="dk1"/>
                </a:solidFill>
              </a:rPr>
              <a:t>To develop a model which can predict the cancer faster with it also being very accurate, thus enabling to initiate faster treatments and resulting in less casualty.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Exploration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The dataset is computed from digitized image of a fine needle aspirate (FDA) of a breast mass which describes the characteristics of a cell nuclei present in the image.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It consists of details such as 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ID Number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Diagnosis(target)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Values </a:t>
            </a:r>
            <a:r>
              <a:rPr lang="en" sz="1200">
                <a:solidFill>
                  <a:srgbClr val="000000"/>
                </a:solidFill>
              </a:rPr>
              <a:t>generated</a:t>
            </a:r>
            <a:r>
              <a:rPr lang="en" sz="1200">
                <a:solidFill>
                  <a:srgbClr val="000000"/>
                </a:solidFill>
              </a:rPr>
              <a:t> from the cell nuclei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a) radius (mean of distances from center to points on the perimeter)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b) texture (standard deviation of gray-scale values)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c) perimeter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d) area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e) smoothness (local variation in radius lengths)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f) compactness (perimeter^2 / area - 1.0)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g) concavity (severity of concave portions of the contour)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h) concave points (number of concave portions of the contour)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i) symmetry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j) fractal dimension ("coastline approximation" - 1)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There are 10 real-valued features computed from the cell </a:t>
            </a:r>
            <a:r>
              <a:rPr lang="en" sz="1200">
                <a:solidFill>
                  <a:srgbClr val="000000"/>
                </a:solidFill>
              </a:rPr>
              <a:t>nuclei and for each of them the mean, standard error and ‘worst’(mean of largest values) are computed to form 30 features resulting in a total of 33 features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Preprocessing and feature selection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feature which has no </a:t>
            </a:r>
            <a:r>
              <a:rPr lang="en" sz="1500">
                <a:solidFill>
                  <a:srgbClr val="000000"/>
                </a:solidFill>
              </a:rPr>
              <a:t>relevant</a:t>
            </a:r>
            <a:r>
              <a:rPr lang="en" sz="1500">
                <a:solidFill>
                  <a:srgbClr val="000000"/>
                </a:solidFill>
              </a:rPr>
              <a:t> data is dropped.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target values are converted to 0 and 1.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Dataframe is checked for null values.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	Different </a:t>
            </a:r>
            <a:r>
              <a:rPr lang="en" sz="1500">
                <a:solidFill>
                  <a:srgbClr val="000000"/>
                </a:solidFill>
              </a:rPr>
              <a:t>options</a:t>
            </a:r>
            <a:r>
              <a:rPr lang="en" sz="1500">
                <a:solidFill>
                  <a:srgbClr val="000000"/>
                </a:solidFill>
              </a:rPr>
              <a:t> are tried in terms feature selection and data preprocessing like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Selecting</a:t>
            </a:r>
            <a:r>
              <a:rPr lang="en" sz="1500">
                <a:solidFill>
                  <a:srgbClr val="000000"/>
                </a:solidFill>
              </a:rPr>
              <a:t> K best features.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PCA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Selecting the top features based correlation to the target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Removing the skewness using log function.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	The final model uses the </a:t>
            </a:r>
            <a:r>
              <a:rPr lang="en" sz="1500">
                <a:solidFill>
                  <a:srgbClr val="000000"/>
                </a:solidFill>
              </a:rPr>
              <a:t>features</a:t>
            </a:r>
            <a:r>
              <a:rPr lang="en" sz="1500">
                <a:solidFill>
                  <a:srgbClr val="000000"/>
                </a:solidFill>
              </a:rPr>
              <a:t> selected based on the </a:t>
            </a:r>
            <a:r>
              <a:rPr lang="en" sz="1500">
                <a:solidFill>
                  <a:srgbClr val="000000"/>
                </a:solidFill>
              </a:rPr>
              <a:t>correlation</a:t>
            </a:r>
            <a:r>
              <a:rPr lang="en" sz="1500">
                <a:solidFill>
                  <a:srgbClr val="000000"/>
                </a:solidFill>
              </a:rPr>
              <a:t> and the also the log function is used to remove skewness </a:t>
            </a:r>
            <a:r>
              <a:rPr lang="en" sz="1500">
                <a:solidFill>
                  <a:srgbClr val="000000"/>
                </a:solidFill>
              </a:rPr>
              <a:t>which</a:t>
            </a:r>
            <a:r>
              <a:rPr lang="en" sz="1500">
                <a:solidFill>
                  <a:srgbClr val="000000"/>
                </a:solidFill>
              </a:rPr>
              <a:t> improves the accuracy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Visualization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25" y="1460325"/>
            <a:ext cx="6351949" cy="34152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17725"/>
            <a:ext cx="75108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Data</a:t>
            </a:r>
            <a:r>
              <a:rPr lang="en"/>
              <a:t> </a:t>
            </a:r>
            <a:r>
              <a:rPr lang="en" sz="1500">
                <a:solidFill>
                  <a:srgbClr val="000000"/>
                </a:solidFill>
              </a:rPr>
              <a:t>Correlation</a:t>
            </a:r>
            <a:r>
              <a:rPr lang="en"/>
              <a:t> between the features and the target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Visualization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6600"/>
            <a:ext cx="3236400" cy="35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200" y="1446600"/>
            <a:ext cx="5450399" cy="35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17725"/>
            <a:ext cx="8520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Data exploration of the primary features.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Model Selection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rgbClr val="000000"/>
                </a:solidFill>
              </a:rPr>
              <a:t>Since</a:t>
            </a:r>
            <a:r>
              <a:rPr lang="en">
                <a:solidFill>
                  <a:srgbClr val="000000"/>
                </a:solidFill>
              </a:rPr>
              <a:t> this problem is classification </a:t>
            </a:r>
            <a:r>
              <a:rPr lang="en">
                <a:solidFill>
                  <a:srgbClr val="000000"/>
                </a:solidFill>
              </a:rPr>
              <a:t>problem</a:t>
            </a:r>
            <a:r>
              <a:rPr lang="en">
                <a:solidFill>
                  <a:srgbClr val="000000"/>
                </a:solidFill>
              </a:rPr>
              <a:t> we have selected a few machine learning algorithms to see which has the best accuracy.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Logistic</a:t>
            </a:r>
            <a:r>
              <a:rPr lang="en">
                <a:solidFill>
                  <a:srgbClr val="000000"/>
                </a:solidFill>
              </a:rPr>
              <a:t> Regression - Accuracy of 96%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Random Forest Classifier - Accuracy of 96%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Decision Tree Classifier - Accuracy of 94%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 neighbors Classifier - Accuracy of 96%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SVM Classifier - Accuracy of 98%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Gaussian Naive Bayes - Accuracy of 96%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Front-End Application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1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An UI was developed using React as the front end and flask for </a:t>
            </a:r>
            <a:r>
              <a:rPr lang="en" sz="1200">
                <a:solidFill>
                  <a:srgbClr val="000000"/>
                </a:solidFill>
              </a:rPr>
              <a:t>writing</a:t>
            </a:r>
            <a:r>
              <a:rPr lang="en" sz="1200">
                <a:solidFill>
                  <a:srgbClr val="000000"/>
                </a:solidFill>
              </a:rPr>
              <a:t> the an API.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With this we can get the feature values as input and display the prediction(malignant or benign) as output.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This is enable easy usage of the model and help to generate the results quicker.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</a:rPr>
              <a:t>We can also get the results sent through a text message to the registered mobile number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</a:rPr>
              <a:t>Thank You!</a:t>
            </a:r>
            <a:endParaRPr sz="4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