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70" r:id="rId4"/>
    <p:sldId id="269" r:id="rId5"/>
    <p:sldId id="272" r:id="rId6"/>
    <p:sldId id="258" r:id="rId7"/>
    <p:sldId id="273" r:id="rId8"/>
    <p:sldId id="259" r:id="rId9"/>
    <p:sldId id="260" r:id="rId10"/>
    <p:sldId id="274" r:id="rId11"/>
    <p:sldId id="264" r:id="rId12"/>
    <p:sldId id="261" r:id="rId13"/>
    <p:sldId id="262" r:id="rId14"/>
    <p:sldId id="266" r:id="rId15"/>
    <p:sldId id="263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46ED7A-AB43-4469-BBB6-46FF4C9DCA06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885BE2-0BA6-4DA2-82FE-1C474AE9B16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csc4370SU14_22/shopcart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Project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Shopping </a:t>
            </a:r>
            <a:r>
              <a:rPr lang="en-US" dirty="0" smtClean="0"/>
              <a:t>Cart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7315200" cy="2438400"/>
          </a:xfrm>
        </p:spPr>
        <p:txBody>
          <a:bodyPr/>
          <a:lstStyle/>
          <a:p>
            <a:pPr algn="ctr"/>
            <a:r>
              <a:rPr lang="en-US" dirty="0" smtClean="0"/>
              <a:t>By</a:t>
            </a:r>
            <a:endParaRPr lang="en-US" dirty="0" smtClean="0"/>
          </a:p>
          <a:p>
            <a:pPr algn="ctr"/>
            <a:r>
              <a:rPr lang="en-US" dirty="0" err="1" smtClean="0"/>
              <a:t>Vaidehi</a:t>
            </a:r>
            <a:r>
              <a:rPr lang="en-US" dirty="0" smtClean="0"/>
              <a:t> </a:t>
            </a:r>
            <a:r>
              <a:rPr lang="en-US" dirty="0" err="1" smtClean="0"/>
              <a:t>Patki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Bharath</a:t>
            </a:r>
            <a:r>
              <a:rPr lang="en-US" dirty="0" smtClean="0"/>
              <a:t> Reddy &amp; Hengfu Wu</a:t>
            </a:r>
          </a:p>
          <a:p>
            <a:pPr algn="l"/>
            <a:endParaRPr lang="en-US" dirty="0" smtClean="0"/>
          </a:p>
          <a:p>
            <a:pPr algn="ctr"/>
            <a:r>
              <a:rPr lang="en-US" dirty="0" smtClean="0"/>
              <a:t>Under the direction of</a:t>
            </a:r>
            <a:endParaRPr lang="en-US" dirty="0" smtClean="0"/>
          </a:p>
          <a:p>
            <a:pPr lvl="0" algn="ctr"/>
            <a:r>
              <a:rPr lang="en-US" dirty="0"/>
              <a:t>Mr. Louis Henry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2419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29" y="3624049"/>
            <a:ext cx="6105525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624226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6FF"/>
                </a:solidFill>
              </a:rPr>
              <a:t> Wrong format register</a:t>
            </a:r>
          </a:p>
        </p:txBody>
      </p:sp>
    </p:spTree>
    <p:extLst>
      <p:ext uri="{BB962C8B-B14F-4D97-AF65-F5344CB8AC3E}">
        <p14:creationId xmlns:p14="http://schemas.microsoft.com/office/powerpoint/2010/main" val="28330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After Login: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1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73597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View Cart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View Cart after ordering the Product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82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639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Profile Update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699389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1400"/>
            <a:ext cx="8229600" cy="1143000"/>
          </a:xfrm>
        </p:spPr>
        <p:txBody>
          <a:bodyPr/>
          <a:lstStyle/>
          <a:p>
            <a:r>
              <a:rPr lang="en-US" dirty="0" smtClean="0"/>
              <a:t>Project Link: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0"/>
            <a:ext cx="8686800" cy="1752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http://codd.cs.gsu.edu/~csc4370SU14_22/shopcart/index.php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524000"/>
            <a:ext cx="8686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5000" dirty="0" smtClean="0">
                <a:solidFill>
                  <a:schemeClr val="accent2">
                    <a:lumMod val="75000"/>
                  </a:schemeClr>
                </a:solidFill>
              </a:rPr>
              <a:t>Thank You!!!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/>
          <a:p>
            <a:r>
              <a:rPr lang="en-US" dirty="0" smtClean="0"/>
              <a:t>MVC</a:t>
            </a:r>
            <a:r>
              <a:rPr lang="en-US" dirty="0" smtClean="0"/>
              <a:t>---Views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676400"/>
            <a:ext cx="2447925" cy="340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/>
          <a:lstStyle/>
          <a:p>
            <a:r>
              <a:rPr lang="en-US" dirty="0" smtClean="0"/>
              <a:t>MVC</a:t>
            </a:r>
            <a:r>
              <a:rPr lang="en-US" dirty="0" smtClean="0"/>
              <a:t>---Views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676400"/>
            <a:ext cx="2447925" cy="34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1" y="4419600"/>
            <a:ext cx="8667750" cy="20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905000"/>
            <a:ext cx="4695825" cy="33147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r>
              <a:rPr lang="en-US" dirty="0" smtClean="0"/>
              <a:t>MVC</a:t>
            </a:r>
            <a:r>
              <a:rPr lang="en-US" dirty="0" smtClean="0"/>
              <a:t>---Models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905000"/>
            <a:ext cx="4695825" cy="33147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r>
              <a:rPr lang="en-US" dirty="0" smtClean="0"/>
              <a:t>MVC</a:t>
            </a:r>
            <a:r>
              <a:rPr lang="en-US" dirty="0" smtClean="0"/>
              <a:t>---Models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0" y="3417343"/>
            <a:ext cx="79248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3" y="5048250"/>
            <a:ext cx="875071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8382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MVC---Controls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33599"/>
            <a:ext cx="2819400" cy="3766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8382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MVC---Main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56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2" y="1958191"/>
            <a:ext cx="8458200" cy="485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3" y="2557678"/>
            <a:ext cx="556069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84" y="3924657"/>
            <a:ext cx="8258175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" y="6275372"/>
            <a:ext cx="6953250" cy="333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1442213"/>
            <a:ext cx="234147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6FF"/>
                </a:solidFill>
              </a:rPr>
              <a:t> Successfully login!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6FF"/>
                </a:solidFill>
              </a:rPr>
              <a:t>Empty input?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6FF"/>
                </a:solidFill>
              </a:rPr>
              <a:t>Wrong password?</a:t>
            </a:r>
            <a:endParaRPr 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143000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419" y="1800931"/>
            <a:ext cx="2419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2971" y="1814579"/>
            <a:ext cx="23812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800733"/>
            <a:ext cx="471446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624226"/>
            <a:ext cx="25156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6FF"/>
                </a:solidFill>
              </a:rPr>
              <a:t> Successfully register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6FF"/>
                </a:solidFill>
              </a:rPr>
              <a:t>Record in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C7EDCC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</TotalTime>
  <Words>85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Constantia</vt:lpstr>
      <vt:lpstr>Wingdings</vt:lpstr>
      <vt:lpstr>Wingdings 2</vt:lpstr>
      <vt:lpstr>Flow</vt:lpstr>
      <vt:lpstr>Final Project :  Shopping Cart Application</vt:lpstr>
      <vt:lpstr>MVC---Views</vt:lpstr>
      <vt:lpstr>MVC---Views</vt:lpstr>
      <vt:lpstr>MVC---Models</vt:lpstr>
      <vt:lpstr>MVC---Models</vt:lpstr>
      <vt:lpstr>PowerPoint Presentation</vt:lpstr>
      <vt:lpstr>PowerPoint Presentation</vt:lpstr>
      <vt:lpstr>Login Page</vt:lpstr>
      <vt:lpstr>Register</vt:lpstr>
      <vt:lpstr>Register</vt:lpstr>
      <vt:lpstr>After Login:</vt:lpstr>
      <vt:lpstr>Inventory</vt:lpstr>
      <vt:lpstr>View Cart</vt:lpstr>
      <vt:lpstr>View Cart after ordering the Product</vt:lpstr>
      <vt:lpstr>Profile</vt:lpstr>
      <vt:lpstr>Profile Update</vt:lpstr>
      <vt:lpstr>Project Link: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: Shopping Cart Application</dc:title>
  <dc:creator>Administrator</dc:creator>
  <cp:lastModifiedBy>Hengfu Wu</cp:lastModifiedBy>
  <cp:revision>13</cp:revision>
  <dcterms:created xsi:type="dcterms:W3CDTF">2014-07-30T15:12:21Z</dcterms:created>
  <dcterms:modified xsi:type="dcterms:W3CDTF">2014-07-30T21:36:28Z</dcterms:modified>
</cp:coreProperties>
</file>