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981"/>
            <a:ext cx="12192000" cy="92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09601" y="512064"/>
            <a:ext cx="3181207" cy="682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609600" y="2255520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798" y="4957586"/>
            <a:ext cx="3411020" cy="8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4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9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6206067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05725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3" y="1682496"/>
            <a:ext cx="11180063" cy="106070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5" y="2987040"/>
            <a:ext cx="5486400" cy="3121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63" y="2987040"/>
            <a:ext cx="5486400" cy="3121152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4098770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15968" y="1676679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15968" y="4096512"/>
            <a:ext cx="3584448" cy="20116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07680" y="1682496"/>
            <a:ext cx="3584448" cy="21579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07680" y="4096512"/>
            <a:ext cx="3584448" cy="2011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5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5728" y="1682495"/>
            <a:ext cx="5986272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6205728" y="1682496"/>
            <a:ext cx="5986272" cy="44256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1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682496"/>
            <a:ext cx="5998464" cy="44256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9792" y="1682496"/>
            <a:ext cx="5482336" cy="4425696"/>
          </a:xfrm>
        </p:spPr>
        <p:txBody>
          <a:bodyPr/>
          <a:lstStyle>
            <a:lvl1pPr marL="304792" indent="-304792">
              <a:buFont typeface="+mj-lt"/>
              <a:buAutoNum type="arabicPeriod"/>
              <a:defRPr/>
            </a:lvl1pPr>
            <a:lvl2pPr marL="0" indent="0">
              <a:buNone/>
              <a:defRPr sz="1867">
                <a:solidFill>
                  <a:schemeClr val="tx2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 sz="1867"/>
            </a:lvl3pPr>
            <a:lvl4pPr marL="609585" indent="-304792">
              <a:buClrTx/>
              <a:buSzPct val="90000"/>
              <a:buFont typeface="Arial" panose="020B0604020202020204" pitchFamily="34" charset="0"/>
              <a:buChar char="–"/>
              <a:defRPr sz="1867"/>
            </a:lvl4pPr>
            <a:lvl5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5pPr>
            <a:lvl6pPr marL="914377" indent="-304792">
              <a:buClrTx/>
              <a:buSzPct val="90000"/>
              <a:buFont typeface="Courier New" panose="02070309020205020404" pitchFamily="49" charset="0"/>
              <a:buChar char="o"/>
              <a:defRPr sz="1867"/>
            </a:lvl6pPr>
            <a:lvl7pPr marL="914377" indent="-304792">
              <a:buClrTx/>
              <a:buFont typeface="Courier New" panose="02070309020205020404" pitchFamily="49" charset="0"/>
              <a:buChar char="o"/>
              <a:defRPr sz="1867"/>
            </a:lvl7pPr>
            <a:lvl8pPr marL="914377" indent="-304792">
              <a:buClrTx/>
              <a:buFont typeface="Courier New" panose="02070309020205020404" pitchFamily="49" charset="0"/>
              <a:buChar char="o"/>
              <a:defRPr sz="1867"/>
            </a:lvl8pPr>
            <a:lvl9pPr marL="914377" indent="-304792">
              <a:buClrTx/>
              <a:buFont typeface="Courier New" panose="02070309020205020404" pitchFamily="49" charset="0"/>
              <a:buChar char="o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682496"/>
            <a:ext cx="5998464" cy="4425696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31769" cy="68580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87296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315200" y="6400800"/>
            <a:ext cx="12192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87295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987295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2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tx1"/>
                </a:solidFill>
              </a:defRPr>
            </a:lvl1pPr>
            <a:lvl2pPr marL="309026" indent="-309026">
              <a:buNone/>
              <a:defRPr sz="5867">
                <a:solidFill>
                  <a:schemeClr val="tx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712" y="1633728"/>
            <a:ext cx="8961120" cy="2292096"/>
          </a:xfrm>
        </p:spPr>
        <p:txBody>
          <a:bodyPr anchor="t" anchorCtr="0">
            <a:noAutofit/>
          </a:bodyPr>
          <a:lstStyle>
            <a:lvl1pPr>
              <a:defRPr sz="5867">
                <a:solidFill>
                  <a:schemeClr val="bg1"/>
                </a:solidFill>
              </a:defRPr>
            </a:lvl1pPr>
            <a:lvl2pPr marL="309026" indent="-309026">
              <a:buNone/>
              <a:defRPr sz="5867">
                <a:solidFill>
                  <a:schemeClr val="bg1"/>
                </a:solidFill>
              </a:defRPr>
            </a:lvl2pPr>
            <a:lvl3pPr marL="304792" indent="-304792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6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3712" y="6400800"/>
            <a:ext cx="60960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14528" y="6400800"/>
            <a:ext cx="304800" cy="2072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743712" y="1463040"/>
            <a:ext cx="8961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0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6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4267200"/>
            <a:ext cx="12191999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2064" y="365760"/>
            <a:ext cx="11180064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4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24000"/>
            <a:ext cx="12192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0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254916"/>
            <a:ext cx="6705600" cy="1403461"/>
          </a:xfrm>
        </p:spPr>
        <p:txBody>
          <a:bodyPr anchor="b">
            <a:spAutoFit/>
          </a:bodyPr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4157473"/>
            <a:ext cx="6705600" cy="718145"/>
          </a:xfrm>
        </p:spPr>
        <p:txBody>
          <a:bodyPr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2pPr>
            <a:lvl3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  <a:lvl6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6pPr>
            <a:lvl7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7pPr>
            <a:lvl8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8pPr>
            <a:lvl9pPr marL="304792" indent="-304792" algn="l">
              <a:spcBef>
                <a:spcPts val="800"/>
              </a:spcBef>
              <a:buClrTx/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609600" y="6343036"/>
            <a:ext cx="6705600" cy="153888"/>
          </a:xfrm>
        </p:spPr>
        <p:txBody>
          <a:bodyPr>
            <a:spAutoFit/>
          </a:bodyPr>
          <a:lstStyle>
            <a:lvl1pPr>
              <a:defRPr sz="1000">
                <a:solidFill>
                  <a:schemeClr val="bg1"/>
                </a:solidFill>
              </a:defRPr>
            </a:lvl1pPr>
            <a:lvl2pPr marL="0" indent="0">
              <a:defRPr sz="1000">
                <a:solidFill>
                  <a:schemeClr val="bg1"/>
                </a:solidFill>
              </a:defRPr>
            </a:lvl2pPr>
            <a:lvl3pPr marL="0" indent="0">
              <a:defRPr sz="1000">
                <a:solidFill>
                  <a:schemeClr val="bg1"/>
                </a:solidFill>
              </a:defRPr>
            </a:lvl3pPr>
            <a:lvl4pPr marL="0" indent="0">
              <a:defRPr sz="1000">
                <a:solidFill>
                  <a:schemeClr val="bg1"/>
                </a:solidFill>
              </a:defRPr>
            </a:lvl4pPr>
            <a:lvl5pPr marL="0" indent="0">
              <a:defRPr sz="1000">
                <a:solidFill>
                  <a:schemeClr val="bg1"/>
                </a:solidFill>
              </a:defRPr>
            </a:lvl5pPr>
            <a:lvl6pPr marL="0" indent="0">
              <a:defRPr sz="1000">
                <a:solidFill>
                  <a:schemeClr val="bg1"/>
                </a:solidFill>
              </a:defRPr>
            </a:lvl6pPr>
            <a:lvl7pPr marL="0" indent="0">
              <a:defRPr sz="1000">
                <a:solidFill>
                  <a:schemeClr val="bg1"/>
                </a:solidFill>
              </a:defRPr>
            </a:lvl7pPr>
            <a:lvl8pPr marL="0" indent="0">
              <a:defRPr sz="1000">
                <a:solidFill>
                  <a:schemeClr val="bg1"/>
                </a:solidFill>
              </a:defRPr>
            </a:lvl8pPr>
            <a:lvl9pPr marL="0" indent="0">
              <a:defRPr sz="10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609600" y="3904765"/>
            <a:ext cx="304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1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2"/>
            <a:ext cx="5486400" cy="573023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5998464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5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8" y="365760"/>
            <a:ext cx="5486400" cy="573023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5998633" cy="6096000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7968"/>
            <a:ext cx="12177836" cy="68500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864" y="2438400"/>
            <a:ext cx="10363200" cy="438912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0" indent="0">
              <a:buNone/>
              <a:defRPr sz="2667">
                <a:solidFill>
                  <a:schemeClr val="tx1"/>
                </a:solidFill>
              </a:defRPr>
            </a:lvl2pPr>
            <a:lvl3pPr marL="0" indent="0">
              <a:buNone/>
              <a:defRPr sz="2667">
                <a:solidFill>
                  <a:schemeClr val="tx1"/>
                </a:solidFill>
              </a:defRPr>
            </a:lvl3pPr>
            <a:lvl4pPr marL="0" indent="0">
              <a:buNone/>
              <a:defRPr sz="2667">
                <a:solidFill>
                  <a:schemeClr val="tx1"/>
                </a:solidFill>
              </a:defRPr>
            </a:lvl4pPr>
            <a:lvl5pPr marL="0" indent="0">
              <a:buNone/>
              <a:defRPr sz="2667">
                <a:solidFill>
                  <a:schemeClr val="tx1"/>
                </a:solidFill>
              </a:defRPr>
            </a:lvl5pPr>
            <a:lvl6pPr marL="0" indent="0">
              <a:buNone/>
              <a:defRPr sz="2667">
                <a:solidFill>
                  <a:schemeClr val="tx1"/>
                </a:solidFill>
              </a:defRPr>
            </a:lvl6pPr>
            <a:lvl7pPr marL="0" indent="0">
              <a:buNone/>
              <a:defRPr sz="2667">
                <a:solidFill>
                  <a:schemeClr val="tx1"/>
                </a:solidFill>
              </a:defRPr>
            </a:lvl7pPr>
            <a:lvl8pPr marL="0" indent="0">
              <a:buNone/>
              <a:defRPr sz="2667">
                <a:solidFill>
                  <a:schemeClr val="tx1"/>
                </a:solidFill>
              </a:defRPr>
            </a:lvl8pPr>
            <a:lvl9pPr marL="0" indent="0">
              <a:buNone/>
              <a:defRPr sz="2667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784203" y="-129636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814851" y="3066288"/>
            <a:ext cx="2478245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392930" y="512064"/>
            <a:ext cx="3181207" cy="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mary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>
            <a:normAutofit/>
          </a:bodyPr>
          <a:lstStyle>
            <a:lvl1pPr>
              <a:defRPr sz="2667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15265" y="6365219"/>
            <a:ext cx="1694695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33" dirty="0"/>
              <a:t>|  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13106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609585" lvl="1" indent="-609585">
              <a:buNone/>
            </a:pPr>
            <a:endParaRPr kumimoji="0" lang="en-US" sz="3733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000" y="1682495"/>
            <a:ext cx="3676651" cy="4425696"/>
          </a:xfrm>
          <a:noFill/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936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77943" indent="-377943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867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3pPr>
            <a:lvl4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4pPr>
            <a:lvl5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6pPr>
            <a:lvl7pPr marL="0" indent="0"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800"/>
              </a:spcBef>
              <a:buNone/>
              <a:defRPr sz="1867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513261" y="6254496"/>
            <a:ext cx="1117886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682496"/>
            <a:ext cx="11180064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727" y="1682496"/>
            <a:ext cx="5486400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07680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1682496"/>
            <a:ext cx="3584448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9872" y="1682496"/>
            <a:ext cx="7382256" cy="44256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506567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17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2018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064" y="6400800"/>
            <a:ext cx="3048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2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:wipe/>
      </p:transition>
    </mc:Choice>
    <mc:Fallback xmlns="">
      <p:transition spd="slow" advClick="0" advTm="1000">
        <p:wipe/>
      </p:transition>
    </mc:Fallback>
  </mc:AlternateContent>
  <p:hf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92" indent="-304792" algn="l" defTabSz="121917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85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62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54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547" indent="-304792" algn="l" defTabSz="121917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547" indent="-304792" algn="l" defTabSz="121917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Relationship Id="rId5" Type="http://schemas.openxmlformats.org/officeDocument/2006/relationships/audio" Target="../media/audio1.wav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audio" Target="../media/audio1.wav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audio" Target="../media/audio1.wav"/><Relationship Id="rId5" Type="http://schemas.openxmlformats.org/officeDocument/2006/relationships/image" Target="../media/image11.pn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1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9" y="1743587"/>
            <a:ext cx="2892647" cy="2530463"/>
          </a:xfrm>
          <a:prstGeom prst="rect">
            <a:avLst/>
          </a:prstGeom>
        </p:spPr>
      </p:pic>
      <p:pic>
        <p:nvPicPr>
          <p:cNvPr id="12" name="Picture 11" descr="D:\Surendar Works\icons and images\box_shadow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21875" y="3100704"/>
            <a:ext cx="5222149" cy="40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 bwMode="auto">
          <a:xfrm>
            <a:off x="4011435" y="1655377"/>
            <a:ext cx="8459964" cy="313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prstTxWarp prst="textNoShape">
              <a:avLst/>
            </a:prstTxWarp>
            <a:noAutofit/>
          </a:bodyPr>
          <a:lstStyle/>
          <a:p>
            <a:pPr algn="ctr" defTabSz="914354" eaLnBrk="0" hangingPunct="0">
              <a:spcAft>
                <a:spcPts val="1600"/>
              </a:spcAft>
              <a:buClr>
                <a:srgbClr val="0033A0"/>
              </a:buClr>
              <a:defRPr/>
            </a:pPr>
            <a:r>
              <a:rPr lang="en-US" sz="4267" b="1" dirty="0">
                <a:solidFill>
                  <a:srgbClr val="0349FF"/>
                </a:solidFill>
                <a:latin typeface="Arial" panose="020B0604020202020204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7904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0">
        <p:wipe/>
        <p:sndAc>
          <p:stSnd>
            <p:snd r:embed="rId2" name="Betty.wav"/>
          </p:stSnd>
        </p:sndAc>
      </p:transition>
    </mc:Choice>
    <mc:Fallback xmlns="">
      <p:transition spd="slow" advClick="0" advTm="0">
        <p:wipe/>
        <p:sndAc>
          <p:stSnd>
            <p:snd r:embed="rId5" name="Betty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B140"/>
                </a:solidFill>
                <a:latin typeface="Arial" panose="020B0604020202020204"/>
              </a:rPr>
              <a:pPr defTabSz="609585"/>
              <a:t>2</a:t>
            </a:fld>
            <a:endParaRPr lang="en-US" dirty="0">
              <a:solidFill>
                <a:srgbClr val="00B140"/>
              </a:solidFill>
              <a:latin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6" y="812800"/>
            <a:ext cx="11680948" cy="51076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5593" y="276819"/>
            <a:ext cx="11399660" cy="723981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  <a:t>Environment Virtualization for Retail Customer</a:t>
            </a:r>
          </a:p>
        </p:txBody>
      </p:sp>
      <p:pic>
        <p:nvPicPr>
          <p:cNvPr id="6" name="case-stud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0">
        <p:wipe/>
        <p:sndAc>
          <p:stSnd>
            <p:snd r:embed="rId4" name="Betty.wav"/>
          </p:stSnd>
        </p:sndAc>
      </p:transition>
    </mc:Choice>
    <mc:Fallback xmlns="">
      <p:transition spd="slow" advClick="0" advTm="0">
        <p:wipe/>
        <p:sndAc>
          <p:stSnd>
            <p:snd r:embed="rId7" name="Betty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mph" presetSubtype="0" fill="hold" nodeType="clickEffect">
                                  <p:stCondLst>
                                    <p:cond delay="39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" name="thank-you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1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000">
        <p:wipe/>
        <p:sndAc>
          <p:stSnd>
            <p:snd r:embed="rId4" name="Betty.wav"/>
          </p:stSnd>
        </p:sndAc>
      </p:transition>
    </mc:Choice>
    <mc:Fallback xmlns="">
      <p:transition spd="slow" advClick="0" advTm="1000">
        <p:wipe/>
        <p:sndAc>
          <p:stSnd>
            <p:snd r:embed="rId6" name="Betty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1" nodeType="click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E9459669F0A54E8689C7B1D4B20D09" ma:contentTypeVersion="12" ma:contentTypeDescription="Create a new document." ma:contentTypeScope="" ma:versionID="7ad85e18854afd9ef2efd953d815d053">
  <xsd:schema xmlns:xsd="http://www.w3.org/2001/XMLSchema" xmlns:xs="http://www.w3.org/2001/XMLSchema" xmlns:p="http://schemas.microsoft.com/office/2006/metadata/properties" xmlns:ns1="http://schemas.microsoft.com/sharepoint/v3" xmlns:ns3="449f87f0-7f98-421d-9316-17f9a79b94d3" xmlns:ns4="b0da6a61-ba89-4a49-94a5-7ad5ec79f451" targetNamespace="http://schemas.microsoft.com/office/2006/metadata/properties" ma:root="true" ma:fieldsID="7d47684d0d5eaae579388e4281296bc2" ns1:_="" ns3:_="" ns4:_="">
    <xsd:import namespace="http://schemas.microsoft.com/sharepoint/v3"/>
    <xsd:import namespace="449f87f0-7f98-421d-9316-17f9a79b94d3"/>
    <xsd:import namespace="b0da6a61-ba89-4a49-94a5-7ad5ec79f4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f87f0-7f98-421d-9316-17f9a79b94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da6a61-ba89-4a49-94a5-7ad5ec79f45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5278A99-A8F5-4466-9684-F4139D7C3A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9f87f0-7f98-421d-9316-17f9a79b94d3"/>
    <ds:schemaRef ds:uri="b0da6a61-ba89-4a49-94a5-7ad5ec79f4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AA0859-D16A-46D7-91B7-B9B1866E6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2A620-0E60-4E7D-9D0C-186BD9298D98}">
  <ds:schemaRefs>
    <ds:schemaRef ds:uri="449f87f0-7f98-421d-9316-17f9a79b94d3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b0da6a61-ba89-4a49-94a5-7ad5ec79f451"/>
    <ds:schemaRef ds:uri="http://purl.org/dc/elements/1.1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5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Courier New</vt:lpstr>
      <vt:lpstr>Cognizant</vt:lpstr>
      <vt:lpstr>PowerPoint Presentation</vt:lpstr>
      <vt:lpstr>Environment Virtualization for Retail Customer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B, Bharath (Cognizant)</dc:creator>
  <cp:lastModifiedBy>B, Bharath (Cognizant)</cp:lastModifiedBy>
  <cp:revision>1</cp:revision>
  <dcterms:created xsi:type="dcterms:W3CDTF">2020-01-26T18:01:06Z</dcterms:created>
  <dcterms:modified xsi:type="dcterms:W3CDTF">2020-01-26T18:02:01Z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0x010100F5E9459669F0A54E8689C7B1D4B20D09</vt:lpwstr>
  </property>
</Properties>
</file>