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81" r:id="rId7"/>
    <p:sldId id="282" r:id="rId8"/>
    <p:sldId id="283" r:id="rId9"/>
    <p:sldId id="284" r:id="rId10"/>
    <p:sldId id="285" r:id="rId11"/>
    <p:sldId id="286" r:id="rId12"/>
    <p:sldId id="273" r:id="rId13"/>
    <p:sldId id="262" r:id="rId14"/>
    <p:sldId id="263" r:id="rId15"/>
    <p:sldId id="288" r:id="rId16"/>
    <p:sldId id="267" r:id="rId17"/>
    <p:sldId id="268" r:id="rId18"/>
    <p:sldId id="269" r:id="rId19"/>
    <p:sldId id="289" r:id="rId20"/>
    <p:sldId id="278" r:id="rId21"/>
    <p:sldId id="270" r:id="rId22"/>
    <p:sldId id="287" r:id="rId23"/>
    <p:sldId id="279" r:id="rId24"/>
    <p:sldId id="271" r:id="rId25"/>
    <p:sldId id="280" r:id="rId26"/>
    <p:sldId id="272" r:id="rId2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E1E1E1"/>
          </a:solidFill>
        </a:fill>
      </a:tcStyle>
    </a:wholeTbl>
    <a:band2H>
      <a:tcTxStyle/>
      <a:tcStyle>
        <a:tcBdr/>
        <a:fill>
          <a:solidFill>
            <a:srgbClr val="F0F0F0"/>
          </a:solidFill>
        </a:fill>
      </a:tcStyle>
    </a:band2H>
    <a:firstCol>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A7A7A7"/>
          </a:solidFill>
        </a:fill>
      </a:tcStyle>
    </a:firstCol>
    <a:la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A7A7A7"/>
          </a:solidFill>
        </a:fill>
      </a:tcStyle>
    </a:lastRow>
    <a:fir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A7A7A7"/>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wholeTbl>
    <a:band2H>
      <a:tcTxStyle/>
      <a:tcStyle>
        <a:tcBdr/>
        <a:fill>
          <a:solidFill>
            <a:schemeClr val="accent2">
              <a:lumOff val="44000"/>
            </a:schemeClr>
          </a:solidFill>
        </a:fill>
      </a:tcStyle>
    </a:band2H>
    <a:firstCol>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firstCol>
    <a:la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lastRow>
    <a:fir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wholeTbl>
    <a:band2H>
      <a:tcTxStyle/>
      <a:tcStyle>
        <a:tcBdr/>
        <a:fill>
          <a:solidFill>
            <a:schemeClr val="accent2">
              <a:lumOff val="44000"/>
            </a:schemeClr>
          </a:solidFill>
        </a:fill>
      </a:tcStyle>
    </a:band2H>
    <a:firstCol>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firstCol>
    <a:la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lastRow>
    <a:fir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2">
              <a:lumOff val="44000"/>
            </a:schemeClr>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2">
              <a:lumOff val="44000"/>
            </a:schemeClr>
          </a:solidFill>
        </a:fill>
      </a:tcStyle>
    </a:band2H>
    <a:firstCol>
      <a:tcTxStyle b="on" i="off">
        <a:fontRef idx="minor">
          <a:schemeClr val="accent2">
            <a:lumOff val="44000"/>
          </a:schemeClr>
        </a:fontRef>
        <a:schemeClr val="accent2">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7A7A7"/>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2">
              <a:lumOff val="44000"/>
            </a:schemeClr>
          </a:solidFill>
        </a:fill>
      </a:tcStyle>
    </a:lastRow>
    <a:firstRow>
      <a:tcTxStyle b="on" i="off">
        <a:fontRef idx="minor">
          <a:schemeClr val="accent2">
            <a:lumOff val="44000"/>
          </a:schemeClr>
        </a:fontRef>
        <a:schemeClr val="accent2">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A7A7A7"/>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000000"/>
          </a:solidFill>
        </a:fill>
      </a:tcStyle>
    </a:firstCol>
    <a:la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000000"/>
          </a:solidFill>
        </a:fill>
      </a:tcStyle>
    </a:lastRow>
    <a:firstRow>
      <a:tcTxStyle b="on" i="off">
        <a:fontRef idx="minor">
          <a:schemeClr val="accent2">
            <a:lumOff val="44000"/>
          </a:schemeClr>
        </a:fontRef>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2">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3" autoAdjust="0"/>
    <p:restoredTop sz="94660"/>
  </p:normalViewPr>
  <p:slideViewPr>
    <p:cSldViewPr snapToGrid="0">
      <p:cViewPr>
        <p:scale>
          <a:sx n="100" d="100"/>
          <a:sy n="100" d="100"/>
        </p:scale>
        <p:origin x="773"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1143000" y="685800"/>
            <a:ext cx="4572000" cy="3429000"/>
          </a:xfrm>
          <a:prstGeom prst="rect">
            <a:avLst/>
          </a:prstGeom>
        </p:spPr>
        <p:txBody>
          <a:bodyPr/>
          <a:lstStyle/>
          <a:p>
            <a:endParaRPr/>
          </a:p>
        </p:txBody>
      </p:sp>
      <p:sp>
        <p:nvSpPr>
          <p:cNvPr id="271" name="Shape 2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SECTION_HEADER">
    <p:spTree>
      <p:nvGrpSpPr>
        <p:cNvPr id="1" name=""/>
        <p:cNvGrpSpPr/>
        <p:nvPr/>
      </p:nvGrpSpPr>
      <p:grpSpPr>
        <a:xfrm>
          <a:off x="0" y="0"/>
          <a:ext cx="0" cy="0"/>
          <a:chOff x="0" y="0"/>
          <a:chExt cx="0" cy="0"/>
        </a:xfrm>
      </p:grpSpPr>
      <p:sp>
        <p:nvSpPr>
          <p:cNvPr id="17" name="Title Text"/>
          <p:cNvSpPr txBox="1">
            <a:spLocks noGrp="1"/>
          </p:cNvSpPr>
          <p:nvPr>
            <p:ph type="title"/>
          </p:nvPr>
        </p:nvSpPr>
        <p:spPr>
          <a:xfrm>
            <a:off x="1041000" y="2645656"/>
            <a:ext cx="7062000" cy="731401"/>
          </a:xfrm>
          <a:prstGeom prst="rect">
            <a:avLst/>
          </a:prstGeom>
        </p:spPr>
        <p:txBody>
          <a:bodyPr/>
          <a:lstStyle>
            <a:lvl1pPr algn="ctr">
              <a:lnSpc>
                <a:spcPct val="100000"/>
              </a:lnSpc>
              <a:defRPr sz="5500"/>
            </a:lvl1pPr>
          </a:lstStyle>
          <a:p>
            <a:r>
              <a:t>Title Text</a:t>
            </a:r>
          </a:p>
        </p:txBody>
      </p:sp>
      <p:sp>
        <p:nvSpPr>
          <p:cNvPr id="18" name="Body Level One…"/>
          <p:cNvSpPr txBox="1">
            <a:spLocks noGrp="1"/>
          </p:cNvSpPr>
          <p:nvPr>
            <p:ph type="body" sz="quarter" idx="1"/>
          </p:nvPr>
        </p:nvSpPr>
        <p:spPr>
          <a:xfrm>
            <a:off x="1042350" y="3529476"/>
            <a:ext cx="7059301" cy="365701"/>
          </a:xfrm>
          <a:prstGeom prst="rect">
            <a:avLst/>
          </a:prstGeom>
        </p:spPr>
        <p:txBody>
          <a:bodyPr anchor="ctr">
            <a:normAutofit/>
          </a:bodyPr>
          <a:lstStyle>
            <a:lvl1pPr marL="323850" indent="-190500" algn="ctr">
              <a:buClrTx/>
              <a:buSzTx/>
              <a:buFontTx/>
              <a:buNone/>
              <a:defRPr sz="1700">
                <a:solidFill>
                  <a:schemeClr val="accent2">
                    <a:lumOff val="44000"/>
                  </a:schemeClr>
                </a:solidFill>
              </a:defRPr>
            </a:lvl1pPr>
            <a:lvl2pPr marL="323850" indent="266700" algn="ctr">
              <a:buClrTx/>
              <a:buSzTx/>
              <a:buFontTx/>
              <a:buNone/>
              <a:defRPr sz="1700">
                <a:solidFill>
                  <a:schemeClr val="accent2">
                    <a:lumOff val="44000"/>
                  </a:schemeClr>
                </a:solidFill>
              </a:defRPr>
            </a:lvl2pPr>
            <a:lvl3pPr marL="323850" indent="723900" algn="ctr">
              <a:buClrTx/>
              <a:buSzTx/>
              <a:buFontTx/>
              <a:buNone/>
              <a:defRPr sz="1700">
                <a:solidFill>
                  <a:schemeClr val="accent2">
                    <a:lumOff val="44000"/>
                  </a:schemeClr>
                </a:solidFill>
              </a:defRPr>
            </a:lvl3pPr>
            <a:lvl4pPr marL="323850" indent="1181100" algn="ctr">
              <a:buClrTx/>
              <a:buSzTx/>
              <a:buFontTx/>
              <a:buNone/>
              <a:defRPr sz="1700">
                <a:solidFill>
                  <a:schemeClr val="accent2">
                    <a:lumOff val="44000"/>
                  </a:schemeClr>
                </a:solidFill>
              </a:defRPr>
            </a:lvl4pPr>
            <a:lvl5pPr marL="323850" indent="1638300" algn="ctr">
              <a:buClrTx/>
              <a:buSzTx/>
              <a:buFontTx/>
              <a:buNone/>
              <a:defRPr sz="1700">
                <a:solidFill>
                  <a:schemeClr val="accent2">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9" name="Google Shape;24;p3"/>
          <p:cNvSpPr/>
          <p:nvPr/>
        </p:nvSpPr>
        <p:spPr>
          <a:xfrm rot="10800000" flipH="1">
            <a:off x="-1" y="-10"/>
            <a:ext cx="1917769" cy="1842994"/>
          </a:xfrm>
          <a:custGeom>
            <a:avLst/>
            <a:gdLst/>
            <a:ahLst/>
            <a:cxnLst>
              <a:cxn ang="0">
                <a:pos x="wd2" y="hd2"/>
              </a:cxn>
              <a:cxn ang="5400000">
                <a:pos x="wd2" y="hd2"/>
              </a:cxn>
              <a:cxn ang="10800000">
                <a:pos x="wd2" y="hd2"/>
              </a:cxn>
              <a:cxn ang="16200000">
                <a:pos x="wd2" y="hd2"/>
              </a:cxn>
            </a:cxnLst>
            <a:rect l="0" t="0" r="r" b="b"/>
            <a:pathLst>
              <a:path w="21600" h="21600" extrusionOk="0">
                <a:moveTo>
                  <a:pt x="3723" y="0"/>
                </a:moveTo>
                <a:lnTo>
                  <a:pt x="3566" y="10"/>
                </a:lnTo>
                <a:lnTo>
                  <a:pt x="3409" y="20"/>
                </a:lnTo>
                <a:lnTo>
                  <a:pt x="3096" y="61"/>
                </a:lnTo>
                <a:lnTo>
                  <a:pt x="2792" y="122"/>
                </a:lnTo>
                <a:lnTo>
                  <a:pt x="2488" y="204"/>
                </a:lnTo>
                <a:lnTo>
                  <a:pt x="2204" y="295"/>
                </a:lnTo>
                <a:lnTo>
                  <a:pt x="1930" y="408"/>
                </a:lnTo>
                <a:lnTo>
                  <a:pt x="1675" y="540"/>
                </a:lnTo>
                <a:lnTo>
                  <a:pt x="1420" y="683"/>
                </a:lnTo>
                <a:lnTo>
                  <a:pt x="1176" y="846"/>
                </a:lnTo>
                <a:lnTo>
                  <a:pt x="940" y="1040"/>
                </a:lnTo>
                <a:lnTo>
                  <a:pt x="715" y="1243"/>
                </a:lnTo>
                <a:lnTo>
                  <a:pt x="500" y="1468"/>
                </a:lnTo>
                <a:lnTo>
                  <a:pt x="402" y="1580"/>
                </a:lnTo>
                <a:lnTo>
                  <a:pt x="226" y="1825"/>
                </a:lnTo>
                <a:lnTo>
                  <a:pt x="147" y="1947"/>
                </a:lnTo>
                <a:lnTo>
                  <a:pt x="69" y="2079"/>
                </a:lnTo>
                <a:lnTo>
                  <a:pt x="0" y="2212"/>
                </a:lnTo>
                <a:lnTo>
                  <a:pt x="0" y="21600"/>
                </a:lnTo>
                <a:lnTo>
                  <a:pt x="21590" y="21600"/>
                </a:lnTo>
                <a:lnTo>
                  <a:pt x="21600" y="21478"/>
                </a:lnTo>
                <a:lnTo>
                  <a:pt x="21600" y="21335"/>
                </a:lnTo>
                <a:lnTo>
                  <a:pt x="21590" y="21151"/>
                </a:lnTo>
                <a:lnTo>
                  <a:pt x="21571" y="20927"/>
                </a:lnTo>
                <a:lnTo>
                  <a:pt x="21531" y="20682"/>
                </a:lnTo>
                <a:lnTo>
                  <a:pt x="21493" y="20539"/>
                </a:lnTo>
                <a:lnTo>
                  <a:pt x="21453" y="20407"/>
                </a:lnTo>
                <a:lnTo>
                  <a:pt x="21414" y="20264"/>
                </a:lnTo>
                <a:lnTo>
                  <a:pt x="21355" y="20111"/>
                </a:lnTo>
                <a:lnTo>
                  <a:pt x="21218" y="19806"/>
                </a:lnTo>
                <a:lnTo>
                  <a:pt x="21130" y="19653"/>
                </a:lnTo>
                <a:lnTo>
                  <a:pt x="21032" y="19500"/>
                </a:lnTo>
                <a:lnTo>
                  <a:pt x="20924" y="19347"/>
                </a:lnTo>
                <a:lnTo>
                  <a:pt x="20797" y="19194"/>
                </a:lnTo>
                <a:lnTo>
                  <a:pt x="20660" y="19051"/>
                </a:lnTo>
                <a:lnTo>
                  <a:pt x="20503" y="18909"/>
                </a:lnTo>
                <a:lnTo>
                  <a:pt x="20337" y="18766"/>
                </a:lnTo>
                <a:lnTo>
                  <a:pt x="20160" y="18623"/>
                </a:lnTo>
                <a:lnTo>
                  <a:pt x="19955" y="18501"/>
                </a:lnTo>
                <a:lnTo>
                  <a:pt x="19739" y="18368"/>
                </a:lnTo>
                <a:lnTo>
                  <a:pt x="19504" y="18256"/>
                </a:lnTo>
                <a:lnTo>
                  <a:pt x="19249" y="18144"/>
                </a:lnTo>
                <a:lnTo>
                  <a:pt x="18965" y="18053"/>
                </a:lnTo>
                <a:lnTo>
                  <a:pt x="18671" y="17960"/>
                </a:lnTo>
                <a:lnTo>
                  <a:pt x="18466" y="17900"/>
                </a:lnTo>
                <a:lnTo>
                  <a:pt x="18279" y="17818"/>
                </a:lnTo>
                <a:lnTo>
                  <a:pt x="18113" y="17736"/>
                </a:lnTo>
                <a:lnTo>
                  <a:pt x="17956" y="17645"/>
                </a:lnTo>
                <a:lnTo>
                  <a:pt x="17819" y="17532"/>
                </a:lnTo>
                <a:lnTo>
                  <a:pt x="17701" y="17421"/>
                </a:lnTo>
                <a:lnTo>
                  <a:pt x="17594" y="17298"/>
                </a:lnTo>
                <a:lnTo>
                  <a:pt x="17496" y="17176"/>
                </a:lnTo>
                <a:lnTo>
                  <a:pt x="17417" y="17033"/>
                </a:lnTo>
                <a:lnTo>
                  <a:pt x="17349" y="16890"/>
                </a:lnTo>
                <a:lnTo>
                  <a:pt x="17290" y="16737"/>
                </a:lnTo>
                <a:lnTo>
                  <a:pt x="17241" y="16585"/>
                </a:lnTo>
                <a:lnTo>
                  <a:pt x="17192" y="16421"/>
                </a:lnTo>
                <a:lnTo>
                  <a:pt x="17162" y="16258"/>
                </a:lnTo>
                <a:lnTo>
                  <a:pt x="17133" y="16085"/>
                </a:lnTo>
                <a:lnTo>
                  <a:pt x="17114" y="15912"/>
                </a:lnTo>
                <a:lnTo>
                  <a:pt x="17084" y="15545"/>
                </a:lnTo>
                <a:lnTo>
                  <a:pt x="17074" y="15178"/>
                </a:lnTo>
                <a:lnTo>
                  <a:pt x="17055" y="14424"/>
                </a:lnTo>
                <a:lnTo>
                  <a:pt x="17045" y="14057"/>
                </a:lnTo>
                <a:lnTo>
                  <a:pt x="17006" y="13689"/>
                </a:lnTo>
                <a:lnTo>
                  <a:pt x="16986" y="13506"/>
                </a:lnTo>
                <a:lnTo>
                  <a:pt x="16957" y="13333"/>
                </a:lnTo>
                <a:lnTo>
                  <a:pt x="16918" y="13160"/>
                </a:lnTo>
                <a:lnTo>
                  <a:pt x="16869" y="12986"/>
                </a:lnTo>
                <a:lnTo>
                  <a:pt x="16790" y="12732"/>
                </a:lnTo>
                <a:lnTo>
                  <a:pt x="16692" y="12497"/>
                </a:lnTo>
                <a:lnTo>
                  <a:pt x="16585" y="12263"/>
                </a:lnTo>
                <a:lnTo>
                  <a:pt x="16467" y="12028"/>
                </a:lnTo>
                <a:lnTo>
                  <a:pt x="16330" y="11814"/>
                </a:lnTo>
                <a:lnTo>
                  <a:pt x="16193" y="11610"/>
                </a:lnTo>
                <a:lnTo>
                  <a:pt x="16046" y="11406"/>
                </a:lnTo>
                <a:lnTo>
                  <a:pt x="15889" y="11223"/>
                </a:lnTo>
                <a:lnTo>
                  <a:pt x="15723" y="11040"/>
                </a:lnTo>
                <a:lnTo>
                  <a:pt x="15546" y="10876"/>
                </a:lnTo>
                <a:lnTo>
                  <a:pt x="15360" y="10713"/>
                </a:lnTo>
                <a:lnTo>
                  <a:pt x="15174" y="10571"/>
                </a:lnTo>
                <a:lnTo>
                  <a:pt x="14978" y="10428"/>
                </a:lnTo>
                <a:lnTo>
                  <a:pt x="14772" y="10305"/>
                </a:lnTo>
                <a:lnTo>
                  <a:pt x="14567" y="10193"/>
                </a:lnTo>
                <a:lnTo>
                  <a:pt x="14351" y="10091"/>
                </a:lnTo>
                <a:lnTo>
                  <a:pt x="14135" y="9990"/>
                </a:lnTo>
                <a:lnTo>
                  <a:pt x="13910" y="9918"/>
                </a:lnTo>
                <a:lnTo>
                  <a:pt x="13685" y="9846"/>
                </a:lnTo>
                <a:lnTo>
                  <a:pt x="13460" y="9786"/>
                </a:lnTo>
                <a:lnTo>
                  <a:pt x="13225" y="9745"/>
                </a:lnTo>
                <a:lnTo>
                  <a:pt x="12989" y="9714"/>
                </a:lnTo>
                <a:lnTo>
                  <a:pt x="12755" y="9694"/>
                </a:lnTo>
                <a:lnTo>
                  <a:pt x="12519" y="9684"/>
                </a:lnTo>
                <a:lnTo>
                  <a:pt x="12275" y="9694"/>
                </a:lnTo>
                <a:lnTo>
                  <a:pt x="12039" y="9714"/>
                </a:lnTo>
                <a:lnTo>
                  <a:pt x="11795" y="9745"/>
                </a:lnTo>
                <a:lnTo>
                  <a:pt x="11559" y="9796"/>
                </a:lnTo>
                <a:lnTo>
                  <a:pt x="11314" y="9857"/>
                </a:lnTo>
                <a:lnTo>
                  <a:pt x="11079" y="9928"/>
                </a:lnTo>
                <a:lnTo>
                  <a:pt x="10844" y="10020"/>
                </a:lnTo>
                <a:lnTo>
                  <a:pt x="10609" y="10122"/>
                </a:lnTo>
                <a:lnTo>
                  <a:pt x="10394" y="10234"/>
                </a:lnTo>
                <a:lnTo>
                  <a:pt x="10158" y="10367"/>
                </a:lnTo>
                <a:lnTo>
                  <a:pt x="9640" y="10652"/>
                </a:lnTo>
                <a:lnTo>
                  <a:pt x="9375" y="10795"/>
                </a:lnTo>
                <a:lnTo>
                  <a:pt x="9101" y="10947"/>
                </a:lnTo>
                <a:lnTo>
                  <a:pt x="8816" y="11080"/>
                </a:lnTo>
                <a:lnTo>
                  <a:pt x="8532" y="11213"/>
                </a:lnTo>
                <a:lnTo>
                  <a:pt x="8239" y="11325"/>
                </a:lnTo>
                <a:lnTo>
                  <a:pt x="7954" y="11417"/>
                </a:lnTo>
                <a:lnTo>
                  <a:pt x="7807" y="11447"/>
                </a:lnTo>
                <a:lnTo>
                  <a:pt x="7670" y="11478"/>
                </a:lnTo>
                <a:lnTo>
                  <a:pt x="7533" y="11498"/>
                </a:lnTo>
                <a:lnTo>
                  <a:pt x="7386" y="11508"/>
                </a:lnTo>
                <a:lnTo>
                  <a:pt x="7249" y="11518"/>
                </a:lnTo>
                <a:lnTo>
                  <a:pt x="6975" y="11498"/>
                </a:lnTo>
                <a:lnTo>
                  <a:pt x="6847" y="11468"/>
                </a:lnTo>
                <a:lnTo>
                  <a:pt x="6720" y="11437"/>
                </a:lnTo>
                <a:lnTo>
                  <a:pt x="6593" y="11386"/>
                </a:lnTo>
                <a:lnTo>
                  <a:pt x="6465" y="11325"/>
                </a:lnTo>
                <a:lnTo>
                  <a:pt x="6348" y="11254"/>
                </a:lnTo>
                <a:lnTo>
                  <a:pt x="6211" y="11151"/>
                </a:lnTo>
                <a:lnTo>
                  <a:pt x="6084" y="11040"/>
                </a:lnTo>
                <a:lnTo>
                  <a:pt x="5985" y="10917"/>
                </a:lnTo>
                <a:lnTo>
                  <a:pt x="5888" y="10795"/>
                </a:lnTo>
                <a:lnTo>
                  <a:pt x="5809" y="10652"/>
                </a:lnTo>
                <a:lnTo>
                  <a:pt x="5741" y="10509"/>
                </a:lnTo>
                <a:lnTo>
                  <a:pt x="5682" y="10356"/>
                </a:lnTo>
                <a:lnTo>
                  <a:pt x="5633" y="10204"/>
                </a:lnTo>
                <a:lnTo>
                  <a:pt x="5603" y="10040"/>
                </a:lnTo>
                <a:lnTo>
                  <a:pt x="5574" y="9867"/>
                </a:lnTo>
                <a:lnTo>
                  <a:pt x="5564" y="9694"/>
                </a:lnTo>
                <a:lnTo>
                  <a:pt x="5555" y="9521"/>
                </a:lnTo>
                <a:lnTo>
                  <a:pt x="5555" y="9154"/>
                </a:lnTo>
                <a:lnTo>
                  <a:pt x="5593" y="8786"/>
                </a:lnTo>
                <a:lnTo>
                  <a:pt x="5643" y="8409"/>
                </a:lnTo>
                <a:lnTo>
                  <a:pt x="5711" y="8033"/>
                </a:lnTo>
                <a:lnTo>
                  <a:pt x="5789" y="7655"/>
                </a:lnTo>
                <a:lnTo>
                  <a:pt x="5878" y="7298"/>
                </a:lnTo>
                <a:lnTo>
                  <a:pt x="6044" y="6615"/>
                </a:lnTo>
                <a:lnTo>
                  <a:pt x="6122" y="6310"/>
                </a:lnTo>
                <a:lnTo>
                  <a:pt x="6181" y="6024"/>
                </a:lnTo>
                <a:lnTo>
                  <a:pt x="6289" y="5433"/>
                </a:lnTo>
                <a:lnTo>
                  <a:pt x="6377" y="4832"/>
                </a:lnTo>
                <a:lnTo>
                  <a:pt x="6417" y="4526"/>
                </a:lnTo>
                <a:lnTo>
                  <a:pt x="6475" y="3914"/>
                </a:lnTo>
                <a:lnTo>
                  <a:pt x="6485" y="3608"/>
                </a:lnTo>
                <a:lnTo>
                  <a:pt x="6485" y="3303"/>
                </a:lnTo>
                <a:lnTo>
                  <a:pt x="6465" y="2997"/>
                </a:lnTo>
                <a:lnTo>
                  <a:pt x="6436" y="2691"/>
                </a:lnTo>
                <a:lnTo>
                  <a:pt x="6397" y="2395"/>
                </a:lnTo>
                <a:lnTo>
                  <a:pt x="6328" y="2100"/>
                </a:lnTo>
                <a:lnTo>
                  <a:pt x="6250" y="1804"/>
                </a:lnTo>
                <a:lnTo>
                  <a:pt x="6142" y="1518"/>
                </a:lnTo>
                <a:lnTo>
                  <a:pt x="6084" y="1386"/>
                </a:lnTo>
                <a:lnTo>
                  <a:pt x="6015" y="1243"/>
                </a:lnTo>
                <a:lnTo>
                  <a:pt x="5936" y="1090"/>
                </a:lnTo>
                <a:lnTo>
                  <a:pt x="5848" y="958"/>
                </a:lnTo>
                <a:lnTo>
                  <a:pt x="5750" y="826"/>
                </a:lnTo>
                <a:lnTo>
                  <a:pt x="5643" y="713"/>
                </a:lnTo>
                <a:lnTo>
                  <a:pt x="5535" y="611"/>
                </a:lnTo>
                <a:lnTo>
                  <a:pt x="5427" y="510"/>
                </a:lnTo>
                <a:lnTo>
                  <a:pt x="5300" y="418"/>
                </a:lnTo>
                <a:lnTo>
                  <a:pt x="5045" y="275"/>
                </a:lnTo>
                <a:lnTo>
                  <a:pt x="4908" y="214"/>
                </a:lnTo>
                <a:lnTo>
                  <a:pt x="4771" y="163"/>
                </a:lnTo>
                <a:lnTo>
                  <a:pt x="4624" y="112"/>
                </a:lnTo>
                <a:lnTo>
                  <a:pt x="4487" y="81"/>
                </a:lnTo>
                <a:lnTo>
                  <a:pt x="4330" y="51"/>
                </a:lnTo>
                <a:lnTo>
                  <a:pt x="4183" y="30"/>
                </a:lnTo>
                <a:lnTo>
                  <a:pt x="4026" y="10"/>
                </a:lnTo>
                <a:lnTo>
                  <a:pt x="3879"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20" name="Google Shape;25;p3"/>
          <p:cNvSpPr/>
          <p:nvPr/>
        </p:nvSpPr>
        <p:spPr>
          <a:xfrm rot="10800000" flipH="1">
            <a:off x="6843506" y="2604730"/>
            <a:ext cx="2300495" cy="2538763"/>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73" y="170"/>
                </a:lnTo>
                <a:lnTo>
                  <a:pt x="41" y="370"/>
                </a:lnTo>
                <a:lnTo>
                  <a:pt x="16" y="629"/>
                </a:lnTo>
                <a:lnTo>
                  <a:pt x="0" y="947"/>
                </a:lnTo>
                <a:lnTo>
                  <a:pt x="0" y="1303"/>
                </a:lnTo>
                <a:lnTo>
                  <a:pt x="8" y="1495"/>
                </a:lnTo>
                <a:lnTo>
                  <a:pt x="25" y="1694"/>
                </a:lnTo>
                <a:lnTo>
                  <a:pt x="49" y="1902"/>
                </a:lnTo>
                <a:lnTo>
                  <a:pt x="82" y="2109"/>
                </a:lnTo>
                <a:lnTo>
                  <a:pt x="114" y="2324"/>
                </a:lnTo>
                <a:lnTo>
                  <a:pt x="163" y="2538"/>
                </a:lnTo>
                <a:lnTo>
                  <a:pt x="229" y="2753"/>
                </a:lnTo>
                <a:lnTo>
                  <a:pt x="302" y="2967"/>
                </a:lnTo>
                <a:lnTo>
                  <a:pt x="384" y="3182"/>
                </a:lnTo>
                <a:lnTo>
                  <a:pt x="482" y="3397"/>
                </a:lnTo>
                <a:lnTo>
                  <a:pt x="596" y="3604"/>
                </a:lnTo>
                <a:lnTo>
                  <a:pt x="727" y="3804"/>
                </a:lnTo>
                <a:lnTo>
                  <a:pt x="874" y="4003"/>
                </a:lnTo>
                <a:lnTo>
                  <a:pt x="947" y="4100"/>
                </a:lnTo>
                <a:lnTo>
                  <a:pt x="1029" y="4189"/>
                </a:lnTo>
                <a:lnTo>
                  <a:pt x="1119" y="4284"/>
                </a:lnTo>
                <a:lnTo>
                  <a:pt x="1209" y="4373"/>
                </a:lnTo>
                <a:lnTo>
                  <a:pt x="1306" y="4462"/>
                </a:lnTo>
                <a:lnTo>
                  <a:pt x="1413" y="4544"/>
                </a:lnTo>
                <a:lnTo>
                  <a:pt x="1519" y="4625"/>
                </a:lnTo>
                <a:lnTo>
                  <a:pt x="1625" y="4699"/>
                </a:lnTo>
                <a:lnTo>
                  <a:pt x="1748" y="4780"/>
                </a:lnTo>
                <a:lnTo>
                  <a:pt x="1870" y="4847"/>
                </a:lnTo>
                <a:lnTo>
                  <a:pt x="1993" y="4921"/>
                </a:lnTo>
                <a:lnTo>
                  <a:pt x="2131" y="4980"/>
                </a:lnTo>
                <a:lnTo>
                  <a:pt x="2270" y="5047"/>
                </a:lnTo>
                <a:lnTo>
                  <a:pt x="2409" y="5098"/>
                </a:lnTo>
                <a:lnTo>
                  <a:pt x="2556" y="5150"/>
                </a:lnTo>
                <a:lnTo>
                  <a:pt x="2703" y="5202"/>
                </a:lnTo>
                <a:lnTo>
                  <a:pt x="2858" y="5239"/>
                </a:lnTo>
                <a:lnTo>
                  <a:pt x="3005" y="5276"/>
                </a:lnTo>
                <a:lnTo>
                  <a:pt x="3161" y="5306"/>
                </a:lnTo>
                <a:lnTo>
                  <a:pt x="3307" y="5328"/>
                </a:lnTo>
                <a:lnTo>
                  <a:pt x="3463" y="5350"/>
                </a:lnTo>
                <a:lnTo>
                  <a:pt x="3610" y="5365"/>
                </a:lnTo>
                <a:lnTo>
                  <a:pt x="3920" y="5380"/>
                </a:lnTo>
                <a:lnTo>
                  <a:pt x="4230" y="5380"/>
                </a:lnTo>
                <a:lnTo>
                  <a:pt x="4540" y="5365"/>
                </a:lnTo>
                <a:lnTo>
                  <a:pt x="4851" y="5335"/>
                </a:lnTo>
                <a:lnTo>
                  <a:pt x="5161" y="5298"/>
                </a:lnTo>
                <a:lnTo>
                  <a:pt x="5463" y="5246"/>
                </a:lnTo>
                <a:lnTo>
                  <a:pt x="5774" y="5187"/>
                </a:lnTo>
                <a:lnTo>
                  <a:pt x="6084" y="5128"/>
                </a:lnTo>
                <a:lnTo>
                  <a:pt x="6688" y="4987"/>
                </a:lnTo>
                <a:lnTo>
                  <a:pt x="7292" y="4839"/>
                </a:lnTo>
                <a:lnTo>
                  <a:pt x="7872" y="4699"/>
                </a:lnTo>
                <a:lnTo>
                  <a:pt x="8158" y="4640"/>
                </a:lnTo>
                <a:lnTo>
                  <a:pt x="8436" y="4588"/>
                </a:lnTo>
                <a:lnTo>
                  <a:pt x="8714" y="4544"/>
                </a:lnTo>
                <a:lnTo>
                  <a:pt x="8983" y="4507"/>
                </a:lnTo>
                <a:lnTo>
                  <a:pt x="9244" y="4484"/>
                </a:lnTo>
                <a:lnTo>
                  <a:pt x="9498" y="4477"/>
                </a:lnTo>
                <a:lnTo>
                  <a:pt x="9751" y="4484"/>
                </a:lnTo>
                <a:lnTo>
                  <a:pt x="9865" y="4492"/>
                </a:lnTo>
                <a:lnTo>
                  <a:pt x="9987" y="4507"/>
                </a:lnTo>
                <a:lnTo>
                  <a:pt x="10102" y="4521"/>
                </a:lnTo>
                <a:lnTo>
                  <a:pt x="10216" y="4544"/>
                </a:lnTo>
                <a:lnTo>
                  <a:pt x="10330" y="4573"/>
                </a:lnTo>
                <a:lnTo>
                  <a:pt x="10445" y="4610"/>
                </a:lnTo>
                <a:lnTo>
                  <a:pt x="10551" y="4647"/>
                </a:lnTo>
                <a:lnTo>
                  <a:pt x="10657" y="4691"/>
                </a:lnTo>
                <a:lnTo>
                  <a:pt x="10755" y="4743"/>
                </a:lnTo>
                <a:lnTo>
                  <a:pt x="10861" y="4803"/>
                </a:lnTo>
                <a:lnTo>
                  <a:pt x="10959" y="4869"/>
                </a:lnTo>
                <a:lnTo>
                  <a:pt x="11049" y="4936"/>
                </a:lnTo>
                <a:lnTo>
                  <a:pt x="11147" y="5017"/>
                </a:lnTo>
                <a:lnTo>
                  <a:pt x="11237" y="5098"/>
                </a:lnTo>
                <a:lnTo>
                  <a:pt x="11318" y="5187"/>
                </a:lnTo>
                <a:lnTo>
                  <a:pt x="11400" y="5276"/>
                </a:lnTo>
                <a:lnTo>
                  <a:pt x="11474" y="5365"/>
                </a:lnTo>
                <a:lnTo>
                  <a:pt x="11539" y="5454"/>
                </a:lnTo>
                <a:lnTo>
                  <a:pt x="11596" y="5542"/>
                </a:lnTo>
                <a:lnTo>
                  <a:pt x="11653" y="5639"/>
                </a:lnTo>
                <a:lnTo>
                  <a:pt x="11743" y="5816"/>
                </a:lnTo>
                <a:lnTo>
                  <a:pt x="11825" y="5994"/>
                </a:lnTo>
                <a:lnTo>
                  <a:pt x="11874" y="6179"/>
                </a:lnTo>
                <a:lnTo>
                  <a:pt x="11923" y="6356"/>
                </a:lnTo>
                <a:lnTo>
                  <a:pt x="11947" y="6542"/>
                </a:lnTo>
                <a:lnTo>
                  <a:pt x="11964" y="6719"/>
                </a:lnTo>
                <a:lnTo>
                  <a:pt x="11972" y="6904"/>
                </a:lnTo>
                <a:lnTo>
                  <a:pt x="11972" y="7259"/>
                </a:lnTo>
                <a:lnTo>
                  <a:pt x="11955" y="7614"/>
                </a:lnTo>
                <a:lnTo>
                  <a:pt x="11947" y="7962"/>
                </a:lnTo>
                <a:lnTo>
                  <a:pt x="11947" y="8140"/>
                </a:lnTo>
                <a:lnTo>
                  <a:pt x="11964" y="8303"/>
                </a:lnTo>
                <a:lnTo>
                  <a:pt x="11980" y="8473"/>
                </a:lnTo>
                <a:lnTo>
                  <a:pt x="12012" y="8636"/>
                </a:lnTo>
                <a:lnTo>
                  <a:pt x="12061" y="8798"/>
                </a:lnTo>
                <a:lnTo>
                  <a:pt x="12119" y="8954"/>
                </a:lnTo>
                <a:lnTo>
                  <a:pt x="12201" y="9109"/>
                </a:lnTo>
                <a:lnTo>
                  <a:pt x="12250" y="9183"/>
                </a:lnTo>
                <a:lnTo>
                  <a:pt x="12299" y="9257"/>
                </a:lnTo>
                <a:lnTo>
                  <a:pt x="12364" y="9331"/>
                </a:lnTo>
                <a:lnTo>
                  <a:pt x="12421" y="9405"/>
                </a:lnTo>
                <a:lnTo>
                  <a:pt x="12494" y="9479"/>
                </a:lnTo>
                <a:lnTo>
                  <a:pt x="12568" y="9546"/>
                </a:lnTo>
                <a:lnTo>
                  <a:pt x="12658" y="9620"/>
                </a:lnTo>
                <a:lnTo>
                  <a:pt x="12748" y="9686"/>
                </a:lnTo>
                <a:lnTo>
                  <a:pt x="12845" y="9753"/>
                </a:lnTo>
                <a:lnTo>
                  <a:pt x="12944" y="9819"/>
                </a:lnTo>
                <a:lnTo>
                  <a:pt x="13058" y="9886"/>
                </a:lnTo>
                <a:lnTo>
                  <a:pt x="13180" y="9953"/>
                </a:lnTo>
                <a:lnTo>
                  <a:pt x="13303" y="10012"/>
                </a:lnTo>
                <a:lnTo>
                  <a:pt x="13442" y="10071"/>
                </a:lnTo>
                <a:lnTo>
                  <a:pt x="13589" y="10138"/>
                </a:lnTo>
                <a:lnTo>
                  <a:pt x="13744" y="10197"/>
                </a:lnTo>
                <a:lnTo>
                  <a:pt x="14079" y="10308"/>
                </a:lnTo>
                <a:lnTo>
                  <a:pt x="14332" y="10390"/>
                </a:lnTo>
                <a:lnTo>
                  <a:pt x="14585" y="10486"/>
                </a:lnTo>
                <a:lnTo>
                  <a:pt x="14830" y="10589"/>
                </a:lnTo>
                <a:lnTo>
                  <a:pt x="15067" y="10708"/>
                </a:lnTo>
                <a:lnTo>
                  <a:pt x="15295" y="10833"/>
                </a:lnTo>
                <a:lnTo>
                  <a:pt x="15516" y="10967"/>
                </a:lnTo>
                <a:lnTo>
                  <a:pt x="15728" y="11115"/>
                </a:lnTo>
                <a:lnTo>
                  <a:pt x="15924" y="11277"/>
                </a:lnTo>
                <a:lnTo>
                  <a:pt x="16104" y="11440"/>
                </a:lnTo>
                <a:lnTo>
                  <a:pt x="16276" y="11625"/>
                </a:lnTo>
                <a:lnTo>
                  <a:pt x="16357" y="11714"/>
                </a:lnTo>
                <a:lnTo>
                  <a:pt x="16430" y="11810"/>
                </a:lnTo>
                <a:lnTo>
                  <a:pt x="16504" y="11914"/>
                </a:lnTo>
                <a:lnTo>
                  <a:pt x="16635" y="12121"/>
                </a:lnTo>
                <a:lnTo>
                  <a:pt x="16692" y="12225"/>
                </a:lnTo>
                <a:lnTo>
                  <a:pt x="16749" y="12336"/>
                </a:lnTo>
                <a:lnTo>
                  <a:pt x="16798" y="12454"/>
                </a:lnTo>
                <a:lnTo>
                  <a:pt x="16839" y="12572"/>
                </a:lnTo>
                <a:lnTo>
                  <a:pt x="16880" y="12691"/>
                </a:lnTo>
                <a:lnTo>
                  <a:pt x="16912" y="12809"/>
                </a:lnTo>
                <a:lnTo>
                  <a:pt x="16937" y="12935"/>
                </a:lnTo>
                <a:lnTo>
                  <a:pt x="16961" y="13090"/>
                </a:lnTo>
                <a:lnTo>
                  <a:pt x="16978" y="13238"/>
                </a:lnTo>
                <a:lnTo>
                  <a:pt x="16986" y="13386"/>
                </a:lnTo>
                <a:lnTo>
                  <a:pt x="16986" y="13527"/>
                </a:lnTo>
                <a:lnTo>
                  <a:pt x="16978" y="13667"/>
                </a:lnTo>
                <a:lnTo>
                  <a:pt x="16961" y="13801"/>
                </a:lnTo>
                <a:lnTo>
                  <a:pt x="16937" y="13934"/>
                </a:lnTo>
                <a:lnTo>
                  <a:pt x="16904" y="14067"/>
                </a:lnTo>
                <a:lnTo>
                  <a:pt x="16871" y="14193"/>
                </a:lnTo>
                <a:lnTo>
                  <a:pt x="16831" y="14319"/>
                </a:lnTo>
                <a:lnTo>
                  <a:pt x="16782" y="14445"/>
                </a:lnTo>
                <a:lnTo>
                  <a:pt x="16725" y="14570"/>
                </a:lnTo>
                <a:lnTo>
                  <a:pt x="16610" y="14807"/>
                </a:lnTo>
                <a:lnTo>
                  <a:pt x="16479" y="15044"/>
                </a:lnTo>
                <a:lnTo>
                  <a:pt x="16341" y="15273"/>
                </a:lnTo>
                <a:lnTo>
                  <a:pt x="16194" y="15503"/>
                </a:lnTo>
                <a:lnTo>
                  <a:pt x="15900" y="15976"/>
                </a:lnTo>
                <a:lnTo>
                  <a:pt x="15753" y="16213"/>
                </a:lnTo>
                <a:lnTo>
                  <a:pt x="15614" y="16457"/>
                </a:lnTo>
                <a:lnTo>
                  <a:pt x="15492" y="16709"/>
                </a:lnTo>
                <a:lnTo>
                  <a:pt x="15434" y="16835"/>
                </a:lnTo>
                <a:lnTo>
                  <a:pt x="15377" y="16968"/>
                </a:lnTo>
                <a:lnTo>
                  <a:pt x="15328" y="17116"/>
                </a:lnTo>
                <a:lnTo>
                  <a:pt x="15287" y="17264"/>
                </a:lnTo>
                <a:lnTo>
                  <a:pt x="15263" y="17419"/>
                </a:lnTo>
                <a:lnTo>
                  <a:pt x="15246" y="17567"/>
                </a:lnTo>
                <a:lnTo>
                  <a:pt x="15230" y="17730"/>
                </a:lnTo>
                <a:lnTo>
                  <a:pt x="15230" y="17885"/>
                </a:lnTo>
                <a:lnTo>
                  <a:pt x="15238" y="18048"/>
                </a:lnTo>
                <a:lnTo>
                  <a:pt x="15254" y="18204"/>
                </a:lnTo>
                <a:lnTo>
                  <a:pt x="15279" y="18359"/>
                </a:lnTo>
                <a:lnTo>
                  <a:pt x="15312" y="18522"/>
                </a:lnTo>
                <a:lnTo>
                  <a:pt x="15344" y="18677"/>
                </a:lnTo>
                <a:lnTo>
                  <a:pt x="15385" y="18825"/>
                </a:lnTo>
                <a:lnTo>
                  <a:pt x="15434" y="18981"/>
                </a:lnTo>
                <a:lnTo>
                  <a:pt x="15492" y="19129"/>
                </a:lnTo>
                <a:lnTo>
                  <a:pt x="15549" y="19269"/>
                </a:lnTo>
                <a:lnTo>
                  <a:pt x="15614" y="19402"/>
                </a:lnTo>
                <a:lnTo>
                  <a:pt x="15696" y="19558"/>
                </a:lnTo>
                <a:lnTo>
                  <a:pt x="15786" y="19713"/>
                </a:lnTo>
                <a:lnTo>
                  <a:pt x="15875" y="19854"/>
                </a:lnTo>
                <a:lnTo>
                  <a:pt x="15981" y="20002"/>
                </a:lnTo>
                <a:lnTo>
                  <a:pt x="16088" y="20135"/>
                </a:lnTo>
                <a:lnTo>
                  <a:pt x="16202" y="20268"/>
                </a:lnTo>
                <a:lnTo>
                  <a:pt x="16324" y="20401"/>
                </a:lnTo>
                <a:lnTo>
                  <a:pt x="16455" y="20520"/>
                </a:lnTo>
                <a:lnTo>
                  <a:pt x="16586" y="20638"/>
                </a:lnTo>
                <a:lnTo>
                  <a:pt x="16733" y="20749"/>
                </a:lnTo>
                <a:lnTo>
                  <a:pt x="16871" y="20853"/>
                </a:lnTo>
                <a:lnTo>
                  <a:pt x="17027" y="20956"/>
                </a:lnTo>
                <a:lnTo>
                  <a:pt x="17182" y="21045"/>
                </a:lnTo>
                <a:lnTo>
                  <a:pt x="17345" y="21134"/>
                </a:lnTo>
                <a:lnTo>
                  <a:pt x="17517" y="21215"/>
                </a:lnTo>
                <a:lnTo>
                  <a:pt x="17688" y="21282"/>
                </a:lnTo>
                <a:lnTo>
                  <a:pt x="17892" y="21356"/>
                </a:lnTo>
                <a:lnTo>
                  <a:pt x="18105" y="21423"/>
                </a:lnTo>
                <a:lnTo>
                  <a:pt x="18317" y="21474"/>
                </a:lnTo>
                <a:lnTo>
                  <a:pt x="18529" y="21519"/>
                </a:lnTo>
                <a:lnTo>
                  <a:pt x="18750" y="21556"/>
                </a:lnTo>
                <a:lnTo>
                  <a:pt x="18970" y="21578"/>
                </a:lnTo>
                <a:lnTo>
                  <a:pt x="19191" y="21593"/>
                </a:lnTo>
                <a:lnTo>
                  <a:pt x="19411" y="21600"/>
                </a:lnTo>
                <a:lnTo>
                  <a:pt x="19574" y="21593"/>
                </a:lnTo>
                <a:lnTo>
                  <a:pt x="19852" y="21578"/>
                </a:lnTo>
                <a:lnTo>
                  <a:pt x="20204" y="21548"/>
                </a:lnTo>
                <a:lnTo>
                  <a:pt x="20596" y="21511"/>
                </a:lnTo>
                <a:lnTo>
                  <a:pt x="20971" y="21460"/>
                </a:lnTo>
                <a:lnTo>
                  <a:pt x="21142" y="21430"/>
                </a:lnTo>
                <a:lnTo>
                  <a:pt x="21289" y="21401"/>
                </a:lnTo>
                <a:lnTo>
                  <a:pt x="21420" y="21371"/>
                </a:lnTo>
                <a:lnTo>
                  <a:pt x="21518" y="21334"/>
                </a:lnTo>
                <a:lnTo>
                  <a:pt x="21551" y="21312"/>
                </a:lnTo>
                <a:lnTo>
                  <a:pt x="21583" y="21297"/>
                </a:lnTo>
                <a:lnTo>
                  <a:pt x="21600" y="21275"/>
                </a:lnTo>
                <a:lnTo>
                  <a:pt x="21600"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USTOM_22_1">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719999" y="539500"/>
            <a:ext cx="7704002" cy="457201"/>
          </a:xfrm>
          <a:prstGeom prst="rect">
            <a:avLst/>
          </a:prstGeom>
        </p:spPr>
        <p:txBody>
          <a:bodyPr/>
          <a:lstStyle>
            <a:lvl1pPr algn="ctr">
              <a:lnSpc>
                <a:spcPct val="100000"/>
              </a:lnSpc>
              <a:defRPr sz="3500"/>
            </a:lvl1pPr>
          </a:lstStyle>
          <a:p>
            <a:r>
              <a:t>Title Text</a:t>
            </a:r>
          </a:p>
        </p:txBody>
      </p:sp>
      <p:sp>
        <p:nvSpPr>
          <p:cNvPr id="154" name="Google Shape;169;p17"/>
          <p:cNvSpPr/>
          <p:nvPr/>
        </p:nvSpPr>
        <p:spPr>
          <a:xfrm rot="16200000">
            <a:off x="212970" y="3936321"/>
            <a:ext cx="718037" cy="1753470"/>
          </a:xfrm>
          <a:custGeom>
            <a:avLst/>
            <a:gdLst/>
            <a:ahLst/>
            <a:cxnLst>
              <a:cxn ang="0">
                <a:pos x="wd2" y="hd2"/>
              </a:cxn>
              <a:cxn ang="5400000">
                <a:pos x="wd2" y="hd2"/>
              </a:cxn>
              <a:cxn ang="10800000">
                <a:pos x="wd2" y="hd2"/>
              </a:cxn>
              <a:cxn ang="16200000">
                <a:pos x="wd2" y="hd2"/>
              </a:cxn>
            </a:cxnLst>
            <a:rect l="0" t="0" r="r" b="b"/>
            <a:pathLst>
              <a:path w="21600" h="21600" extrusionOk="0">
                <a:moveTo>
                  <a:pt x="866" y="0"/>
                </a:moveTo>
                <a:lnTo>
                  <a:pt x="0" y="27"/>
                </a:lnTo>
                <a:lnTo>
                  <a:pt x="0" y="21600"/>
                </a:lnTo>
                <a:lnTo>
                  <a:pt x="666" y="21463"/>
                </a:lnTo>
                <a:lnTo>
                  <a:pt x="1299" y="21300"/>
                </a:lnTo>
                <a:lnTo>
                  <a:pt x="1898" y="21123"/>
                </a:lnTo>
                <a:lnTo>
                  <a:pt x="2463" y="20932"/>
                </a:lnTo>
                <a:lnTo>
                  <a:pt x="2997" y="20728"/>
                </a:lnTo>
                <a:lnTo>
                  <a:pt x="3496" y="20496"/>
                </a:lnTo>
                <a:lnTo>
                  <a:pt x="3962" y="20265"/>
                </a:lnTo>
                <a:lnTo>
                  <a:pt x="4394" y="20006"/>
                </a:lnTo>
                <a:lnTo>
                  <a:pt x="4792" y="19733"/>
                </a:lnTo>
                <a:lnTo>
                  <a:pt x="5159" y="19460"/>
                </a:lnTo>
                <a:lnTo>
                  <a:pt x="5491" y="19174"/>
                </a:lnTo>
                <a:lnTo>
                  <a:pt x="5759" y="18875"/>
                </a:lnTo>
                <a:lnTo>
                  <a:pt x="6025" y="18561"/>
                </a:lnTo>
                <a:lnTo>
                  <a:pt x="6225" y="18247"/>
                </a:lnTo>
                <a:lnTo>
                  <a:pt x="6390" y="17934"/>
                </a:lnTo>
                <a:lnTo>
                  <a:pt x="6524" y="17607"/>
                </a:lnTo>
                <a:lnTo>
                  <a:pt x="6658" y="17130"/>
                </a:lnTo>
                <a:lnTo>
                  <a:pt x="6790" y="16694"/>
                </a:lnTo>
                <a:lnTo>
                  <a:pt x="6957" y="16272"/>
                </a:lnTo>
                <a:lnTo>
                  <a:pt x="7089" y="16067"/>
                </a:lnTo>
                <a:lnTo>
                  <a:pt x="7356" y="15686"/>
                </a:lnTo>
                <a:lnTo>
                  <a:pt x="7555" y="15495"/>
                </a:lnTo>
                <a:lnTo>
                  <a:pt x="7755" y="15318"/>
                </a:lnTo>
                <a:lnTo>
                  <a:pt x="8022" y="15140"/>
                </a:lnTo>
                <a:lnTo>
                  <a:pt x="8321" y="14963"/>
                </a:lnTo>
                <a:lnTo>
                  <a:pt x="8653" y="14786"/>
                </a:lnTo>
                <a:lnTo>
                  <a:pt x="9020" y="14609"/>
                </a:lnTo>
                <a:lnTo>
                  <a:pt x="9453" y="14445"/>
                </a:lnTo>
                <a:lnTo>
                  <a:pt x="9985" y="14254"/>
                </a:lnTo>
                <a:lnTo>
                  <a:pt x="10517" y="14077"/>
                </a:lnTo>
                <a:lnTo>
                  <a:pt x="11615" y="13750"/>
                </a:lnTo>
                <a:lnTo>
                  <a:pt x="12747" y="13423"/>
                </a:lnTo>
                <a:lnTo>
                  <a:pt x="15010" y="12797"/>
                </a:lnTo>
                <a:lnTo>
                  <a:pt x="16109" y="12456"/>
                </a:lnTo>
                <a:lnTo>
                  <a:pt x="16608" y="12278"/>
                </a:lnTo>
                <a:lnTo>
                  <a:pt x="17140" y="12088"/>
                </a:lnTo>
                <a:lnTo>
                  <a:pt x="17640" y="11883"/>
                </a:lnTo>
                <a:lnTo>
                  <a:pt x="18106" y="11679"/>
                </a:lnTo>
                <a:lnTo>
                  <a:pt x="18704" y="11379"/>
                </a:lnTo>
                <a:lnTo>
                  <a:pt x="19271" y="11065"/>
                </a:lnTo>
                <a:lnTo>
                  <a:pt x="19770" y="10739"/>
                </a:lnTo>
                <a:lnTo>
                  <a:pt x="20202" y="10411"/>
                </a:lnTo>
                <a:lnTo>
                  <a:pt x="20567" y="10071"/>
                </a:lnTo>
                <a:lnTo>
                  <a:pt x="20901" y="9717"/>
                </a:lnTo>
                <a:lnTo>
                  <a:pt x="21134" y="9376"/>
                </a:lnTo>
                <a:lnTo>
                  <a:pt x="21334" y="9008"/>
                </a:lnTo>
                <a:lnTo>
                  <a:pt x="21466" y="8653"/>
                </a:lnTo>
                <a:lnTo>
                  <a:pt x="21567" y="8286"/>
                </a:lnTo>
                <a:lnTo>
                  <a:pt x="21600" y="7904"/>
                </a:lnTo>
                <a:lnTo>
                  <a:pt x="21567" y="7536"/>
                </a:lnTo>
                <a:lnTo>
                  <a:pt x="21466" y="7154"/>
                </a:lnTo>
                <a:lnTo>
                  <a:pt x="21334" y="6773"/>
                </a:lnTo>
                <a:lnTo>
                  <a:pt x="21134" y="6391"/>
                </a:lnTo>
                <a:lnTo>
                  <a:pt x="20901" y="6010"/>
                </a:lnTo>
                <a:lnTo>
                  <a:pt x="20635" y="5655"/>
                </a:lnTo>
                <a:lnTo>
                  <a:pt x="20335" y="5301"/>
                </a:lnTo>
                <a:lnTo>
                  <a:pt x="20003" y="4960"/>
                </a:lnTo>
                <a:lnTo>
                  <a:pt x="19636" y="4620"/>
                </a:lnTo>
                <a:lnTo>
                  <a:pt x="19203" y="4293"/>
                </a:lnTo>
                <a:lnTo>
                  <a:pt x="18772" y="3979"/>
                </a:lnTo>
                <a:lnTo>
                  <a:pt x="18306" y="3679"/>
                </a:lnTo>
                <a:lnTo>
                  <a:pt x="17805" y="3393"/>
                </a:lnTo>
                <a:lnTo>
                  <a:pt x="17273" y="3107"/>
                </a:lnTo>
                <a:lnTo>
                  <a:pt x="16708" y="2834"/>
                </a:lnTo>
                <a:lnTo>
                  <a:pt x="16142" y="2575"/>
                </a:lnTo>
                <a:lnTo>
                  <a:pt x="15542" y="2330"/>
                </a:lnTo>
                <a:lnTo>
                  <a:pt x="14911" y="2085"/>
                </a:lnTo>
                <a:lnTo>
                  <a:pt x="13580" y="1649"/>
                </a:lnTo>
                <a:lnTo>
                  <a:pt x="12881" y="1444"/>
                </a:lnTo>
                <a:lnTo>
                  <a:pt x="12182" y="1267"/>
                </a:lnTo>
                <a:lnTo>
                  <a:pt x="11450" y="1090"/>
                </a:lnTo>
                <a:lnTo>
                  <a:pt x="10684" y="927"/>
                </a:lnTo>
                <a:lnTo>
                  <a:pt x="9952" y="763"/>
                </a:lnTo>
                <a:lnTo>
                  <a:pt x="9152" y="627"/>
                </a:lnTo>
                <a:lnTo>
                  <a:pt x="8354" y="504"/>
                </a:lnTo>
                <a:lnTo>
                  <a:pt x="7555" y="395"/>
                </a:lnTo>
                <a:lnTo>
                  <a:pt x="6757" y="300"/>
                </a:lnTo>
                <a:lnTo>
                  <a:pt x="5924" y="204"/>
                </a:lnTo>
                <a:lnTo>
                  <a:pt x="5093" y="136"/>
                </a:lnTo>
                <a:lnTo>
                  <a:pt x="4261" y="82"/>
                </a:lnTo>
                <a:lnTo>
                  <a:pt x="3428" y="41"/>
                </a:lnTo>
                <a:lnTo>
                  <a:pt x="2564" y="14"/>
                </a:lnTo>
                <a:lnTo>
                  <a:pt x="1698"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155" name="Google Shape;170;p17"/>
          <p:cNvSpPr/>
          <p:nvPr/>
        </p:nvSpPr>
        <p:spPr>
          <a:xfrm rot="5400000" flipH="1">
            <a:off x="8212988" y="3936321"/>
            <a:ext cx="718037" cy="1753470"/>
          </a:xfrm>
          <a:custGeom>
            <a:avLst/>
            <a:gdLst/>
            <a:ahLst/>
            <a:cxnLst>
              <a:cxn ang="0">
                <a:pos x="wd2" y="hd2"/>
              </a:cxn>
              <a:cxn ang="5400000">
                <a:pos x="wd2" y="hd2"/>
              </a:cxn>
              <a:cxn ang="10800000">
                <a:pos x="wd2" y="hd2"/>
              </a:cxn>
              <a:cxn ang="16200000">
                <a:pos x="wd2" y="hd2"/>
              </a:cxn>
            </a:cxnLst>
            <a:rect l="0" t="0" r="r" b="b"/>
            <a:pathLst>
              <a:path w="21600" h="21600" extrusionOk="0">
                <a:moveTo>
                  <a:pt x="866" y="0"/>
                </a:moveTo>
                <a:lnTo>
                  <a:pt x="0" y="27"/>
                </a:lnTo>
                <a:lnTo>
                  <a:pt x="0" y="21600"/>
                </a:lnTo>
                <a:lnTo>
                  <a:pt x="666" y="21463"/>
                </a:lnTo>
                <a:lnTo>
                  <a:pt x="1299" y="21300"/>
                </a:lnTo>
                <a:lnTo>
                  <a:pt x="1898" y="21123"/>
                </a:lnTo>
                <a:lnTo>
                  <a:pt x="2463" y="20932"/>
                </a:lnTo>
                <a:lnTo>
                  <a:pt x="2997" y="20728"/>
                </a:lnTo>
                <a:lnTo>
                  <a:pt x="3496" y="20496"/>
                </a:lnTo>
                <a:lnTo>
                  <a:pt x="3962" y="20265"/>
                </a:lnTo>
                <a:lnTo>
                  <a:pt x="4394" y="20006"/>
                </a:lnTo>
                <a:lnTo>
                  <a:pt x="4792" y="19733"/>
                </a:lnTo>
                <a:lnTo>
                  <a:pt x="5159" y="19460"/>
                </a:lnTo>
                <a:lnTo>
                  <a:pt x="5491" y="19174"/>
                </a:lnTo>
                <a:lnTo>
                  <a:pt x="5759" y="18875"/>
                </a:lnTo>
                <a:lnTo>
                  <a:pt x="6025" y="18561"/>
                </a:lnTo>
                <a:lnTo>
                  <a:pt x="6225" y="18247"/>
                </a:lnTo>
                <a:lnTo>
                  <a:pt x="6390" y="17934"/>
                </a:lnTo>
                <a:lnTo>
                  <a:pt x="6524" y="17607"/>
                </a:lnTo>
                <a:lnTo>
                  <a:pt x="6658" y="17130"/>
                </a:lnTo>
                <a:lnTo>
                  <a:pt x="6790" y="16694"/>
                </a:lnTo>
                <a:lnTo>
                  <a:pt x="6957" y="16272"/>
                </a:lnTo>
                <a:lnTo>
                  <a:pt x="7089" y="16067"/>
                </a:lnTo>
                <a:lnTo>
                  <a:pt x="7356" y="15686"/>
                </a:lnTo>
                <a:lnTo>
                  <a:pt x="7555" y="15495"/>
                </a:lnTo>
                <a:lnTo>
                  <a:pt x="7755" y="15318"/>
                </a:lnTo>
                <a:lnTo>
                  <a:pt x="8022" y="15140"/>
                </a:lnTo>
                <a:lnTo>
                  <a:pt x="8321" y="14963"/>
                </a:lnTo>
                <a:lnTo>
                  <a:pt x="8653" y="14786"/>
                </a:lnTo>
                <a:lnTo>
                  <a:pt x="9020" y="14609"/>
                </a:lnTo>
                <a:lnTo>
                  <a:pt x="9453" y="14445"/>
                </a:lnTo>
                <a:lnTo>
                  <a:pt x="9985" y="14254"/>
                </a:lnTo>
                <a:lnTo>
                  <a:pt x="10517" y="14077"/>
                </a:lnTo>
                <a:lnTo>
                  <a:pt x="11615" y="13750"/>
                </a:lnTo>
                <a:lnTo>
                  <a:pt x="12747" y="13423"/>
                </a:lnTo>
                <a:lnTo>
                  <a:pt x="15010" y="12797"/>
                </a:lnTo>
                <a:lnTo>
                  <a:pt x="16109" y="12456"/>
                </a:lnTo>
                <a:lnTo>
                  <a:pt x="16608" y="12278"/>
                </a:lnTo>
                <a:lnTo>
                  <a:pt x="17140" y="12088"/>
                </a:lnTo>
                <a:lnTo>
                  <a:pt x="17640" y="11883"/>
                </a:lnTo>
                <a:lnTo>
                  <a:pt x="18106" y="11679"/>
                </a:lnTo>
                <a:lnTo>
                  <a:pt x="18704" y="11379"/>
                </a:lnTo>
                <a:lnTo>
                  <a:pt x="19271" y="11065"/>
                </a:lnTo>
                <a:lnTo>
                  <a:pt x="19770" y="10739"/>
                </a:lnTo>
                <a:lnTo>
                  <a:pt x="20202" y="10411"/>
                </a:lnTo>
                <a:lnTo>
                  <a:pt x="20567" y="10071"/>
                </a:lnTo>
                <a:lnTo>
                  <a:pt x="20901" y="9717"/>
                </a:lnTo>
                <a:lnTo>
                  <a:pt x="21134" y="9376"/>
                </a:lnTo>
                <a:lnTo>
                  <a:pt x="21334" y="9008"/>
                </a:lnTo>
                <a:lnTo>
                  <a:pt x="21466" y="8653"/>
                </a:lnTo>
                <a:lnTo>
                  <a:pt x="21567" y="8286"/>
                </a:lnTo>
                <a:lnTo>
                  <a:pt x="21600" y="7904"/>
                </a:lnTo>
                <a:lnTo>
                  <a:pt x="21567" y="7536"/>
                </a:lnTo>
                <a:lnTo>
                  <a:pt x="21466" y="7154"/>
                </a:lnTo>
                <a:lnTo>
                  <a:pt x="21334" y="6773"/>
                </a:lnTo>
                <a:lnTo>
                  <a:pt x="21134" y="6391"/>
                </a:lnTo>
                <a:lnTo>
                  <a:pt x="20901" y="6010"/>
                </a:lnTo>
                <a:lnTo>
                  <a:pt x="20635" y="5655"/>
                </a:lnTo>
                <a:lnTo>
                  <a:pt x="20335" y="5301"/>
                </a:lnTo>
                <a:lnTo>
                  <a:pt x="20003" y="4960"/>
                </a:lnTo>
                <a:lnTo>
                  <a:pt x="19636" y="4620"/>
                </a:lnTo>
                <a:lnTo>
                  <a:pt x="19203" y="4293"/>
                </a:lnTo>
                <a:lnTo>
                  <a:pt x="18772" y="3979"/>
                </a:lnTo>
                <a:lnTo>
                  <a:pt x="18306" y="3679"/>
                </a:lnTo>
                <a:lnTo>
                  <a:pt x="17805" y="3393"/>
                </a:lnTo>
                <a:lnTo>
                  <a:pt x="17273" y="3107"/>
                </a:lnTo>
                <a:lnTo>
                  <a:pt x="16708" y="2834"/>
                </a:lnTo>
                <a:lnTo>
                  <a:pt x="16142" y="2575"/>
                </a:lnTo>
                <a:lnTo>
                  <a:pt x="15542" y="2330"/>
                </a:lnTo>
                <a:lnTo>
                  <a:pt x="14911" y="2085"/>
                </a:lnTo>
                <a:lnTo>
                  <a:pt x="13580" y="1649"/>
                </a:lnTo>
                <a:lnTo>
                  <a:pt x="12881" y="1444"/>
                </a:lnTo>
                <a:lnTo>
                  <a:pt x="12182" y="1267"/>
                </a:lnTo>
                <a:lnTo>
                  <a:pt x="11450" y="1090"/>
                </a:lnTo>
                <a:lnTo>
                  <a:pt x="10684" y="927"/>
                </a:lnTo>
                <a:lnTo>
                  <a:pt x="9952" y="763"/>
                </a:lnTo>
                <a:lnTo>
                  <a:pt x="9152" y="627"/>
                </a:lnTo>
                <a:lnTo>
                  <a:pt x="8354" y="504"/>
                </a:lnTo>
                <a:lnTo>
                  <a:pt x="7555" y="395"/>
                </a:lnTo>
                <a:lnTo>
                  <a:pt x="6757" y="300"/>
                </a:lnTo>
                <a:lnTo>
                  <a:pt x="5924" y="204"/>
                </a:lnTo>
                <a:lnTo>
                  <a:pt x="5093" y="136"/>
                </a:lnTo>
                <a:lnTo>
                  <a:pt x="4261" y="82"/>
                </a:lnTo>
                <a:lnTo>
                  <a:pt x="3428" y="41"/>
                </a:lnTo>
                <a:lnTo>
                  <a:pt x="2564" y="14"/>
                </a:lnTo>
                <a:lnTo>
                  <a:pt x="1698"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grpSp>
        <p:nvGrpSpPr>
          <p:cNvPr id="158" name="Google Shape;171;p17"/>
          <p:cNvGrpSpPr/>
          <p:nvPr/>
        </p:nvGrpSpPr>
        <p:grpSpPr>
          <a:xfrm>
            <a:off x="449225" y="238649"/>
            <a:ext cx="527951" cy="601676"/>
            <a:chOff x="0" y="0"/>
            <a:chExt cx="527949" cy="601675"/>
          </a:xfrm>
        </p:grpSpPr>
        <p:sp>
          <p:nvSpPr>
            <p:cNvPr id="156" name="Google Shape;172;p17"/>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157" name="Google Shape;173;p17"/>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grpSp>
        <p:nvGrpSpPr>
          <p:cNvPr id="161" name="Google Shape;174;p17"/>
          <p:cNvGrpSpPr/>
          <p:nvPr/>
        </p:nvGrpSpPr>
        <p:grpSpPr>
          <a:xfrm>
            <a:off x="8166788" y="238663"/>
            <a:ext cx="527951" cy="601676"/>
            <a:chOff x="0" y="0"/>
            <a:chExt cx="527949" cy="601675"/>
          </a:xfrm>
        </p:grpSpPr>
        <p:sp>
          <p:nvSpPr>
            <p:cNvPr id="159" name="Google Shape;175;p17"/>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160" name="Google Shape;176;p17"/>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USTOM_4_1">
    <p:spTree>
      <p:nvGrpSpPr>
        <p:cNvPr id="1" name=""/>
        <p:cNvGrpSpPr/>
        <p:nvPr/>
      </p:nvGrpSpPr>
      <p:grpSpPr>
        <a:xfrm>
          <a:off x="0" y="0"/>
          <a:ext cx="0" cy="0"/>
          <a:chOff x="0" y="0"/>
          <a:chExt cx="0" cy="0"/>
        </a:xfrm>
      </p:grpSpPr>
      <p:sp>
        <p:nvSpPr>
          <p:cNvPr id="169" name="Title Text"/>
          <p:cNvSpPr txBox="1">
            <a:spLocks noGrp="1"/>
          </p:cNvSpPr>
          <p:nvPr>
            <p:ph type="title"/>
          </p:nvPr>
        </p:nvSpPr>
        <p:spPr>
          <a:xfrm>
            <a:off x="4040940" y="1700783"/>
            <a:ext cx="3675901" cy="548701"/>
          </a:xfrm>
          <a:prstGeom prst="rect">
            <a:avLst/>
          </a:prstGeom>
        </p:spPr>
        <p:txBody>
          <a:bodyPr/>
          <a:lstStyle>
            <a:lvl1pPr algn="l">
              <a:lnSpc>
                <a:spcPct val="100000"/>
              </a:lnSpc>
              <a:defRPr sz="3500"/>
            </a:lvl1pPr>
          </a:lstStyle>
          <a:p>
            <a:r>
              <a:t>Title Text</a:t>
            </a:r>
          </a:p>
        </p:txBody>
      </p:sp>
      <p:sp>
        <p:nvSpPr>
          <p:cNvPr id="170" name="Body Level One…"/>
          <p:cNvSpPr txBox="1">
            <a:spLocks noGrp="1"/>
          </p:cNvSpPr>
          <p:nvPr>
            <p:ph type="body" sz="quarter" idx="1"/>
          </p:nvPr>
        </p:nvSpPr>
        <p:spPr>
          <a:xfrm>
            <a:off x="4041699" y="2249423"/>
            <a:ext cx="3674401" cy="1188601"/>
          </a:xfrm>
          <a:prstGeom prst="rect">
            <a:avLst/>
          </a:prstGeom>
        </p:spPr>
        <p:txBody>
          <a:bodyPr anchor="ctr">
            <a:normAutofit/>
          </a:bodyPr>
          <a:lstStyle>
            <a:lvl1pPr marL="323850" indent="-190500">
              <a:buClrTx/>
              <a:buSzTx/>
              <a:buFontTx/>
              <a:buNone/>
            </a:lvl1pPr>
            <a:lvl2pPr marL="323850" indent="266700">
              <a:buClrTx/>
              <a:buSzTx/>
              <a:buFontTx/>
              <a:buNone/>
            </a:lvl2pPr>
            <a:lvl3pPr marL="323850" indent="723900">
              <a:buClrTx/>
              <a:buSzTx/>
              <a:buFontTx/>
              <a:buNone/>
            </a:lvl3pPr>
            <a:lvl4pPr marL="323850" indent="1181100">
              <a:buClrTx/>
              <a:buSzTx/>
              <a:buFontTx/>
              <a:buNone/>
            </a:lvl4pPr>
            <a:lvl5pPr marL="323850" indent="16383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71" name="Google Shape;187;p19"/>
          <p:cNvSpPr/>
          <p:nvPr/>
        </p:nvSpPr>
        <p:spPr>
          <a:xfrm rot="16200000" flipH="1">
            <a:off x="751804" y="-751731"/>
            <a:ext cx="1042573" cy="2546030"/>
          </a:xfrm>
          <a:custGeom>
            <a:avLst/>
            <a:gdLst/>
            <a:ahLst/>
            <a:cxnLst>
              <a:cxn ang="0">
                <a:pos x="wd2" y="hd2"/>
              </a:cxn>
              <a:cxn ang="5400000">
                <a:pos x="wd2" y="hd2"/>
              </a:cxn>
              <a:cxn ang="10800000">
                <a:pos x="wd2" y="hd2"/>
              </a:cxn>
              <a:cxn ang="16200000">
                <a:pos x="wd2" y="hd2"/>
              </a:cxn>
            </a:cxnLst>
            <a:rect l="0" t="0" r="r" b="b"/>
            <a:pathLst>
              <a:path w="21600" h="21600" extrusionOk="0">
                <a:moveTo>
                  <a:pt x="866" y="0"/>
                </a:moveTo>
                <a:lnTo>
                  <a:pt x="0" y="27"/>
                </a:lnTo>
                <a:lnTo>
                  <a:pt x="0" y="21600"/>
                </a:lnTo>
                <a:lnTo>
                  <a:pt x="666" y="21463"/>
                </a:lnTo>
                <a:lnTo>
                  <a:pt x="1299" y="21300"/>
                </a:lnTo>
                <a:lnTo>
                  <a:pt x="1898" y="21123"/>
                </a:lnTo>
                <a:lnTo>
                  <a:pt x="2463" y="20932"/>
                </a:lnTo>
                <a:lnTo>
                  <a:pt x="2997" y="20728"/>
                </a:lnTo>
                <a:lnTo>
                  <a:pt x="3496" y="20496"/>
                </a:lnTo>
                <a:lnTo>
                  <a:pt x="3962" y="20265"/>
                </a:lnTo>
                <a:lnTo>
                  <a:pt x="4394" y="20006"/>
                </a:lnTo>
                <a:lnTo>
                  <a:pt x="4792" y="19733"/>
                </a:lnTo>
                <a:lnTo>
                  <a:pt x="5159" y="19460"/>
                </a:lnTo>
                <a:lnTo>
                  <a:pt x="5491" y="19174"/>
                </a:lnTo>
                <a:lnTo>
                  <a:pt x="5759" y="18875"/>
                </a:lnTo>
                <a:lnTo>
                  <a:pt x="6025" y="18561"/>
                </a:lnTo>
                <a:lnTo>
                  <a:pt x="6225" y="18247"/>
                </a:lnTo>
                <a:lnTo>
                  <a:pt x="6390" y="17934"/>
                </a:lnTo>
                <a:lnTo>
                  <a:pt x="6524" y="17607"/>
                </a:lnTo>
                <a:lnTo>
                  <a:pt x="6658" y="17130"/>
                </a:lnTo>
                <a:lnTo>
                  <a:pt x="6790" y="16694"/>
                </a:lnTo>
                <a:lnTo>
                  <a:pt x="6957" y="16272"/>
                </a:lnTo>
                <a:lnTo>
                  <a:pt x="7089" y="16067"/>
                </a:lnTo>
                <a:lnTo>
                  <a:pt x="7356" y="15686"/>
                </a:lnTo>
                <a:lnTo>
                  <a:pt x="7555" y="15495"/>
                </a:lnTo>
                <a:lnTo>
                  <a:pt x="7755" y="15318"/>
                </a:lnTo>
                <a:lnTo>
                  <a:pt x="8022" y="15140"/>
                </a:lnTo>
                <a:lnTo>
                  <a:pt x="8321" y="14963"/>
                </a:lnTo>
                <a:lnTo>
                  <a:pt x="8653" y="14786"/>
                </a:lnTo>
                <a:lnTo>
                  <a:pt x="9020" y="14609"/>
                </a:lnTo>
                <a:lnTo>
                  <a:pt x="9453" y="14445"/>
                </a:lnTo>
                <a:lnTo>
                  <a:pt x="9985" y="14254"/>
                </a:lnTo>
                <a:lnTo>
                  <a:pt x="10517" y="14077"/>
                </a:lnTo>
                <a:lnTo>
                  <a:pt x="11615" y="13750"/>
                </a:lnTo>
                <a:lnTo>
                  <a:pt x="12747" y="13423"/>
                </a:lnTo>
                <a:lnTo>
                  <a:pt x="15010" y="12797"/>
                </a:lnTo>
                <a:lnTo>
                  <a:pt x="16109" y="12456"/>
                </a:lnTo>
                <a:lnTo>
                  <a:pt x="16608" y="12278"/>
                </a:lnTo>
                <a:lnTo>
                  <a:pt x="17140" y="12088"/>
                </a:lnTo>
                <a:lnTo>
                  <a:pt x="17640" y="11883"/>
                </a:lnTo>
                <a:lnTo>
                  <a:pt x="18106" y="11679"/>
                </a:lnTo>
                <a:lnTo>
                  <a:pt x="18704" y="11379"/>
                </a:lnTo>
                <a:lnTo>
                  <a:pt x="19271" y="11065"/>
                </a:lnTo>
                <a:lnTo>
                  <a:pt x="19770" y="10739"/>
                </a:lnTo>
                <a:lnTo>
                  <a:pt x="20202" y="10411"/>
                </a:lnTo>
                <a:lnTo>
                  <a:pt x="20567" y="10071"/>
                </a:lnTo>
                <a:lnTo>
                  <a:pt x="20901" y="9717"/>
                </a:lnTo>
                <a:lnTo>
                  <a:pt x="21134" y="9376"/>
                </a:lnTo>
                <a:lnTo>
                  <a:pt x="21334" y="9008"/>
                </a:lnTo>
                <a:lnTo>
                  <a:pt x="21466" y="8653"/>
                </a:lnTo>
                <a:lnTo>
                  <a:pt x="21567" y="8286"/>
                </a:lnTo>
                <a:lnTo>
                  <a:pt x="21600" y="7904"/>
                </a:lnTo>
                <a:lnTo>
                  <a:pt x="21567" y="7536"/>
                </a:lnTo>
                <a:lnTo>
                  <a:pt x="21466" y="7154"/>
                </a:lnTo>
                <a:lnTo>
                  <a:pt x="21334" y="6773"/>
                </a:lnTo>
                <a:lnTo>
                  <a:pt x="21134" y="6391"/>
                </a:lnTo>
                <a:lnTo>
                  <a:pt x="20901" y="6010"/>
                </a:lnTo>
                <a:lnTo>
                  <a:pt x="20635" y="5655"/>
                </a:lnTo>
                <a:lnTo>
                  <a:pt x="20335" y="5301"/>
                </a:lnTo>
                <a:lnTo>
                  <a:pt x="20003" y="4960"/>
                </a:lnTo>
                <a:lnTo>
                  <a:pt x="19636" y="4620"/>
                </a:lnTo>
                <a:lnTo>
                  <a:pt x="19203" y="4293"/>
                </a:lnTo>
                <a:lnTo>
                  <a:pt x="18772" y="3979"/>
                </a:lnTo>
                <a:lnTo>
                  <a:pt x="18306" y="3679"/>
                </a:lnTo>
                <a:lnTo>
                  <a:pt x="17805" y="3393"/>
                </a:lnTo>
                <a:lnTo>
                  <a:pt x="17273" y="3107"/>
                </a:lnTo>
                <a:lnTo>
                  <a:pt x="16708" y="2834"/>
                </a:lnTo>
                <a:lnTo>
                  <a:pt x="16142" y="2575"/>
                </a:lnTo>
                <a:lnTo>
                  <a:pt x="15542" y="2330"/>
                </a:lnTo>
                <a:lnTo>
                  <a:pt x="14911" y="2085"/>
                </a:lnTo>
                <a:lnTo>
                  <a:pt x="13580" y="1649"/>
                </a:lnTo>
                <a:lnTo>
                  <a:pt x="12881" y="1444"/>
                </a:lnTo>
                <a:lnTo>
                  <a:pt x="12182" y="1267"/>
                </a:lnTo>
                <a:lnTo>
                  <a:pt x="11450" y="1090"/>
                </a:lnTo>
                <a:lnTo>
                  <a:pt x="10684" y="927"/>
                </a:lnTo>
                <a:lnTo>
                  <a:pt x="9952" y="763"/>
                </a:lnTo>
                <a:lnTo>
                  <a:pt x="9152" y="627"/>
                </a:lnTo>
                <a:lnTo>
                  <a:pt x="8354" y="504"/>
                </a:lnTo>
                <a:lnTo>
                  <a:pt x="7555" y="395"/>
                </a:lnTo>
                <a:lnTo>
                  <a:pt x="6757" y="300"/>
                </a:lnTo>
                <a:lnTo>
                  <a:pt x="5924" y="204"/>
                </a:lnTo>
                <a:lnTo>
                  <a:pt x="5093" y="136"/>
                </a:lnTo>
                <a:lnTo>
                  <a:pt x="4261" y="82"/>
                </a:lnTo>
                <a:lnTo>
                  <a:pt x="3428" y="41"/>
                </a:lnTo>
                <a:lnTo>
                  <a:pt x="2564" y="14"/>
                </a:lnTo>
                <a:lnTo>
                  <a:pt x="1698"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172" name="Google Shape;188;p19"/>
          <p:cNvSpPr/>
          <p:nvPr/>
        </p:nvSpPr>
        <p:spPr>
          <a:xfrm rot="10800000" flipH="1">
            <a:off x="7371516" y="3127369"/>
            <a:ext cx="1772403" cy="1993353"/>
          </a:xfrm>
          <a:custGeom>
            <a:avLst/>
            <a:gdLst/>
            <a:ahLst/>
            <a:cxnLst>
              <a:cxn ang="0">
                <a:pos x="wd2" y="hd2"/>
              </a:cxn>
              <a:cxn ang="5400000">
                <a:pos x="wd2" y="hd2"/>
              </a:cxn>
              <a:cxn ang="10800000">
                <a:pos x="wd2" y="hd2"/>
              </a:cxn>
              <a:cxn ang="16200000">
                <a:pos x="wd2" y="hd2"/>
              </a:cxn>
            </a:cxnLst>
            <a:rect l="0" t="0" r="r" b="b"/>
            <a:pathLst>
              <a:path w="21600" h="21600" extrusionOk="0">
                <a:moveTo>
                  <a:pt x="17" y="0"/>
                </a:moveTo>
                <a:lnTo>
                  <a:pt x="0" y="552"/>
                </a:lnTo>
                <a:lnTo>
                  <a:pt x="0" y="1117"/>
                </a:lnTo>
                <a:lnTo>
                  <a:pt x="33" y="1683"/>
                </a:lnTo>
                <a:lnTo>
                  <a:pt x="114" y="2249"/>
                </a:lnTo>
                <a:lnTo>
                  <a:pt x="212" y="2829"/>
                </a:lnTo>
                <a:lnTo>
                  <a:pt x="278" y="3104"/>
                </a:lnTo>
                <a:lnTo>
                  <a:pt x="360" y="3394"/>
                </a:lnTo>
                <a:lnTo>
                  <a:pt x="441" y="3670"/>
                </a:lnTo>
                <a:lnTo>
                  <a:pt x="539" y="3932"/>
                </a:lnTo>
                <a:lnTo>
                  <a:pt x="637" y="4207"/>
                </a:lnTo>
                <a:lnTo>
                  <a:pt x="767" y="4468"/>
                </a:lnTo>
                <a:lnTo>
                  <a:pt x="881" y="4715"/>
                </a:lnTo>
                <a:lnTo>
                  <a:pt x="1028" y="4961"/>
                </a:lnTo>
                <a:lnTo>
                  <a:pt x="1175" y="5208"/>
                </a:lnTo>
                <a:lnTo>
                  <a:pt x="1338" y="5426"/>
                </a:lnTo>
                <a:lnTo>
                  <a:pt x="1518" y="5658"/>
                </a:lnTo>
                <a:lnTo>
                  <a:pt x="1910" y="6064"/>
                </a:lnTo>
                <a:lnTo>
                  <a:pt x="2121" y="6252"/>
                </a:lnTo>
                <a:lnTo>
                  <a:pt x="2366" y="6427"/>
                </a:lnTo>
                <a:lnTo>
                  <a:pt x="2611" y="6586"/>
                </a:lnTo>
                <a:lnTo>
                  <a:pt x="2855" y="6731"/>
                </a:lnTo>
                <a:lnTo>
                  <a:pt x="3132" y="6862"/>
                </a:lnTo>
                <a:lnTo>
                  <a:pt x="3426" y="6977"/>
                </a:lnTo>
                <a:lnTo>
                  <a:pt x="3720" y="7079"/>
                </a:lnTo>
                <a:lnTo>
                  <a:pt x="4373" y="7224"/>
                </a:lnTo>
                <a:lnTo>
                  <a:pt x="5156" y="7340"/>
                </a:lnTo>
                <a:lnTo>
                  <a:pt x="5939" y="7442"/>
                </a:lnTo>
                <a:lnTo>
                  <a:pt x="6738" y="7543"/>
                </a:lnTo>
                <a:lnTo>
                  <a:pt x="7538" y="7659"/>
                </a:lnTo>
                <a:lnTo>
                  <a:pt x="7929" y="7732"/>
                </a:lnTo>
                <a:lnTo>
                  <a:pt x="8321" y="7805"/>
                </a:lnTo>
                <a:lnTo>
                  <a:pt x="8696" y="7892"/>
                </a:lnTo>
                <a:lnTo>
                  <a:pt x="9088" y="7978"/>
                </a:lnTo>
                <a:lnTo>
                  <a:pt x="9463" y="8095"/>
                </a:lnTo>
                <a:lnTo>
                  <a:pt x="9838" y="8211"/>
                </a:lnTo>
                <a:lnTo>
                  <a:pt x="10197" y="8356"/>
                </a:lnTo>
                <a:lnTo>
                  <a:pt x="10556" y="8516"/>
                </a:lnTo>
                <a:lnTo>
                  <a:pt x="10784" y="8632"/>
                </a:lnTo>
                <a:lnTo>
                  <a:pt x="10996" y="8747"/>
                </a:lnTo>
                <a:lnTo>
                  <a:pt x="11192" y="8878"/>
                </a:lnTo>
                <a:lnTo>
                  <a:pt x="11371" y="9009"/>
                </a:lnTo>
                <a:lnTo>
                  <a:pt x="11518" y="9139"/>
                </a:lnTo>
                <a:lnTo>
                  <a:pt x="11665" y="9269"/>
                </a:lnTo>
                <a:lnTo>
                  <a:pt x="11812" y="9415"/>
                </a:lnTo>
                <a:lnTo>
                  <a:pt x="11926" y="9560"/>
                </a:lnTo>
                <a:lnTo>
                  <a:pt x="12024" y="9705"/>
                </a:lnTo>
                <a:lnTo>
                  <a:pt x="12122" y="9850"/>
                </a:lnTo>
                <a:lnTo>
                  <a:pt x="12203" y="10010"/>
                </a:lnTo>
                <a:lnTo>
                  <a:pt x="12269" y="10169"/>
                </a:lnTo>
                <a:lnTo>
                  <a:pt x="12317" y="10329"/>
                </a:lnTo>
                <a:lnTo>
                  <a:pt x="12367" y="10489"/>
                </a:lnTo>
                <a:lnTo>
                  <a:pt x="12399" y="10662"/>
                </a:lnTo>
                <a:lnTo>
                  <a:pt x="12432" y="10822"/>
                </a:lnTo>
                <a:lnTo>
                  <a:pt x="12448" y="11170"/>
                </a:lnTo>
                <a:lnTo>
                  <a:pt x="12432" y="11533"/>
                </a:lnTo>
                <a:lnTo>
                  <a:pt x="12383" y="11896"/>
                </a:lnTo>
                <a:lnTo>
                  <a:pt x="12317" y="12273"/>
                </a:lnTo>
                <a:lnTo>
                  <a:pt x="12236" y="12650"/>
                </a:lnTo>
                <a:lnTo>
                  <a:pt x="12122" y="13027"/>
                </a:lnTo>
                <a:lnTo>
                  <a:pt x="11877" y="13810"/>
                </a:lnTo>
                <a:lnTo>
                  <a:pt x="11616" y="14608"/>
                </a:lnTo>
                <a:lnTo>
                  <a:pt x="11371" y="15392"/>
                </a:lnTo>
                <a:lnTo>
                  <a:pt x="11257" y="15783"/>
                </a:lnTo>
                <a:lnTo>
                  <a:pt x="11175" y="16189"/>
                </a:lnTo>
                <a:lnTo>
                  <a:pt x="11111" y="16567"/>
                </a:lnTo>
                <a:lnTo>
                  <a:pt x="11061" y="16958"/>
                </a:lnTo>
                <a:lnTo>
                  <a:pt x="11045" y="17335"/>
                </a:lnTo>
                <a:lnTo>
                  <a:pt x="11061" y="17712"/>
                </a:lnTo>
                <a:lnTo>
                  <a:pt x="11077" y="17887"/>
                </a:lnTo>
                <a:lnTo>
                  <a:pt x="11111" y="18075"/>
                </a:lnTo>
                <a:lnTo>
                  <a:pt x="11159" y="18250"/>
                </a:lnTo>
                <a:lnTo>
                  <a:pt x="11209" y="18437"/>
                </a:lnTo>
                <a:lnTo>
                  <a:pt x="11273" y="18612"/>
                </a:lnTo>
                <a:lnTo>
                  <a:pt x="11355" y="18772"/>
                </a:lnTo>
                <a:lnTo>
                  <a:pt x="11437" y="18946"/>
                </a:lnTo>
                <a:lnTo>
                  <a:pt x="11551" y="19119"/>
                </a:lnTo>
                <a:lnTo>
                  <a:pt x="11665" y="19279"/>
                </a:lnTo>
                <a:lnTo>
                  <a:pt x="11796" y="19439"/>
                </a:lnTo>
                <a:lnTo>
                  <a:pt x="11942" y="19598"/>
                </a:lnTo>
                <a:lnTo>
                  <a:pt x="12089" y="19758"/>
                </a:lnTo>
                <a:lnTo>
                  <a:pt x="12334" y="19961"/>
                </a:lnTo>
                <a:lnTo>
                  <a:pt x="12595" y="20164"/>
                </a:lnTo>
                <a:lnTo>
                  <a:pt x="12840" y="20338"/>
                </a:lnTo>
                <a:lnTo>
                  <a:pt x="13100" y="20512"/>
                </a:lnTo>
                <a:lnTo>
                  <a:pt x="13378" y="20672"/>
                </a:lnTo>
                <a:lnTo>
                  <a:pt x="13639" y="20817"/>
                </a:lnTo>
                <a:lnTo>
                  <a:pt x="13933" y="20948"/>
                </a:lnTo>
                <a:lnTo>
                  <a:pt x="14210" y="21064"/>
                </a:lnTo>
                <a:lnTo>
                  <a:pt x="14504" y="21165"/>
                </a:lnTo>
                <a:lnTo>
                  <a:pt x="14798" y="21252"/>
                </a:lnTo>
                <a:lnTo>
                  <a:pt x="15091" y="21339"/>
                </a:lnTo>
                <a:lnTo>
                  <a:pt x="15385" y="21411"/>
                </a:lnTo>
                <a:lnTo>
                  <a:pt x="15695" y="21470"/>
                </a:lnTo>
                <a:lnTo>
                  <a:pt x="16004" y="21513"/>
                </a:lnTo>
                <a:lnTo>
                  <a:pt x="16314" y="21542"/>
                </a:lnTo>
                <a:lnTo>
                  <a:pt x="16625" y="21571"/>
                </a:lnTo>
                <a:lnTo>
                  <a:pt x="16935" y="21586"/>
                </a:lnTo>
                <a:lnTo>
                  <a:pt x="17244" y="21600"/>
                </a:lnTo>
                <a:lnTo>
                  <a:pt x="17554" y="21586"/>
                </a:lnTo>
                <a:lnTo>
                  <a:pt x="17881" y="21571"/>
                </a:lnTo>
                <a:lnTo>
                  <a:pt x="18191" y="21557"/>
                </a:lnTo>
                <a:lnTo>
                  <a:pt x="18517" y="21528"/>
                </a:lnTo>
                <a:lnTo>
                  <a:pt x="19137" y="21441"/>
                </a:lnTo>
                <a:lnTo>
                  <a:pt x="19773" y="21310"/>
                </a:lnTo>
                <a:lnTo>
                  <a:pt x="20393" y="21165"/>
                </a:lnTo>
                <a:lnTo>
                  <a:pt x="20997" y="20991"/>
                </a:lnTo>
                <a:lnTo>
                  <a:pt x="21600" y="20773"/>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173" name="Google Shape;189;p19"/>
          <p:cNvSpPr/>
          <p:nvPr/>
        </p:nvSpPr>
        <p:spPr>
          <a:xfrm>
            <a:off x="7872762" y="207475"/>
            <a:ext cx="1116025" cy="1079671"/>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sp>
        <p:nvSpPr>
          <p:cNvPr id="174" name="Google Shape;190;p19"/>
          <p:cNvSpPr/>
          <p:nvPr/>
        </p:nvSpPr>
        <p:spPr>
          <a:xfrm>
            <a:off x="155224" y="3929774"/>
            <a:ext cx="1116025" cy="1079672"/>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sp>
        <p:nvSpPr>
          <p:cNvPr id="1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USTOM_14_1_1">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719999" y="539500"/>
            <a:ext cx="7704002" cy="457201"/>
          </a:xfrm>
          <a:prstGeom prst="rect">
            <a:avLst/>
          </a:prstGeom>
        </p:spPr>
        <p:txBody>
          <a:bodyPr/>
          <a:lstStyle>
            <a:lvl1pPr algn="ctr">
              <a:lnSpc>
                <a:spcPct val="100000"/>
              </a:lnSpc>
              <a:defRPr sz="3500"/>
            </a:lvl1pPr>
          </a:lstStyle>
          <a:p>
            <a:r>
              <a:t>Title Text</a:t>
            </a:r>
          </a:p>
        </p:txBody>
      </p:sp>
      <p:sp>
        <p:nvSpPr>
          <p:cNvPr id="183" name="Body Level One…"/>
          <p:cNvSpPr txBox="1">
            <a:spLocks noGrp="1"/>
          </p:cNvSpPr>
          <p:nvPr>
            <p:ph type="body" sz="quarter" idx="1"/>
          </p:nvPr>
        </p:nvSpPr>
        <p:spPr>
          <a:xfrm>
            <a:off x="4145550" y="1263169"/>
            <a:ext cx="3193501" cy="365701"/>
          </a:xfrm>
          <a:prstGeom prst="rect">
            <a:avLst/>
          </a:prstGeom>
        </p:spPr>
        <p:txBody>
          <a:bodyPr anchor="ctr">
            <a:normAutofit/>
          </a:bodyPr>
          <a:lstStyle>
            <a:lvl1pPr marL="323850" indent="-190500" algn="r">
              <a:buClrTx/>
              <a:buSzTx/>
              <a:buFontTx/>
              <a:buNone/>
              <a:defRPr sz="2500">
                <a:latin typeface="Kumbh Sans Black"/>
                <a:ea typeface="Kumbh Sans Black"/>
                <a:cs typeface="Kumbh Sans Black"/>
                <a:sym typeface="Kumbh Sans Black"/>
              </a:defRPr>
            </a:lvl1pPr>
            <a:lvl2pPr marL="323850" indent="266700" algn="r">
              <a:buClrTx/>
              <a:buSzTx/>
              <a:buFontTx/>
              <a:buNone/>
              <a:defRPr sz="2500">
                <a:latin typeface="Kumbh Sans Black"/>
                <a:ea typeface="Kumbh Sans Black"/>
                <a:cs typeface="Kumbh Sans Black"/>
                <a:sym typeface="Kumbh Sans Black"/>
              </a:defRPr>
            </a:lvl2pPr>
            <a:lvl3pPr marL="323850" indent="723900" algn="r">
              <a:buClrTx/>
              <a:buSzTx/>
              <a:buFontTx/>
              <a:buNone/>
              <a:defRPr sz="2500">
                <a:latin typeface="Kumbh Sans Black"/>
                <a:ea typeface="Kumbh Sans Black"/>
                <a:cs typeface="Kumbh Sans Black"/>
                <a:sym typeface="Kumbh Sans Black"/>
              </a:defRPr>
            </a:lvl3pPr>
            <a:lvl4pPr marL="323850" indent="1181100" algn="r">
              <a:buClrTx/>
              <a:buSzTx/>
              <a:buFontTx/>
              <a:buNone/>
              <a:defRPr sz="2500">
                <a:latin typeface="Kumbh Sans Black"/>
                <a:ea typeface="Kumbh Sans Black"/>
                <a:cs typeface="Kumbh Sans Black"/>
                <a:sym typeface="Kumbh Sans Black"/>
              </a:defRPr>
            </a:lvl4pPr>
            <a:lvl5pPr marL="323850" indent="1638300" algn="r">
              <a:buClrTx/>
              <a:buSzTx/>
              <a:buFontTx/>
              <a:buNone/>
              <a:defRPr sz="2500">
                <a:latin typeface="Kumbh Sans Black"/>
                <a:ea typeface="Kumbh Sans Black"/>
                <a:cs typeface="Kumbh Sans Black"/>
                <a:sym typeface="Kumbh Sans Black"/>
              </a:defRPr>
            </a:lvl5pPr>
          </a:lstStyle>
          <a:p>
            <a:r>
              <a:t>Body Level One</a:t>
            </a:r>
          </a:p>
          <a:p>
            <a:pPr lvl="1"/>
            <a:r>
              <a:t>Body Level Two</a:t>
            </a:r>
          </a:p>
          <a:p>
            <a:pPr lvl="2"/>
            <a:r>
              <a:t>Body Level Three</a:t>
            </a:r>
          </a:p>
          <a:p>
            <a:pPr lvl="3"/>
            <a:r>
              <a:t>Body Level Four</a:t>
            </a:r>
          </a:p>
          <a:p>
            <a:pPr lvl="4"/>
            <a:r>
              <a:t>Body Level Five</a:t>
            </a:r>
          </a:p>
        </p:txBody>
      </p:sp>
      <p:sp>
        <p:nvSpPr>
          <p:cNvPr id="184" name="Google Shape;253;p25"/>
          <p:cNvSpPr/>
          <p:nvPr/>
        </p:nvSpPr>
        <p:spPr>
          <a:xfrm flipH="1">
            <a:off x="62" y="-3"/>
            <a:ext cx="1772403" cy="1993353"/>
          </a:xfrm>
          <a:custGeom>
            <a:avLst/>
            <a:gdLst/>
            <a:ahLst/>
            <a:cxnLst>
              <a:cxn ang="0">
                <a:pos x="wd2" y="hd2"/>
              </a:cxn>
              <a:cxn ang="5400000">
                <a:pos x="wd2" y="hd2"/>
              </a:cxn>
              <a:cxn ang="10800000">
                <a:pos x="wd2" y="hd2"/>
              </a:cxn>
              <a:cxn ang="16200000">
                <a:pos x="wd2" y="hd2"/>
              </a:cxn>
            </a:cxnLst>
            <a:rect l="0" t="0" r="r" b="b"/>
            <a:pathLst>
              <a:path w="21600" h="21600" extrusionOk="0">
                <a:moveTo>
                  <a:pt x="17" y="0"/>
                </a:moveTo>
                <a:lnTo>
                  <a:pt x="0" y="552"/>
                </a:lnTo>
                <a:lnTo>
                  <a:pt x="0" y="1117"/>
                </a:lnTo>
                <a:lnTo>
                  <a:pt x="33" y="1683"/>
                </a:lnTo>
                <a:lnTo>
                  <a:pt x="114" y="2249"/>
                </a:lnTo>
                <a:lnTo>
                  <a:pt x="212" y="2829"/>
                </a:lnTo>
                <a:lnTo>
                  <a:pt x="278" y="3104"/>
                </a:lnTo>
                <a:lnTo>
                  <a:pt x="360" y="3394"/>
                </a:lnTo>
                <a:lnTo>
                  <a:pt x="441" y="3670"/>
                </a:lnTo>
                <a:lnTo>
                  <a:pt x="539" y="3932"/>
                </a:lnTo>
                <a:lnTo>
                  <a:pt x="637" y="4207"/>
                </a:lnTo>
                <a:lnTo>
                  <a:pt x="767" y="4468"/>
                </a:lnTo>
                <a:lnTo>
                  <a:pt x="881" y="4715"/>
                </a:lnTo>
                <a:lnTo>
                  <a:pt x="1028" y="4961"/>
                </a:lnTo>
                <a:lnTo>
                  <a:pt x="1175" y="5208"/>
                </a:lnTo>
                <a:lnTo>
                  <a:pt x="1338" y="5426"/>
                </a:lnTo>
                <a:lnTo>
                  <a:pt x="1518" y="5658"/>
                </a:lnTo>
                <a:lnTo>
                  <a:pt x="1910" y="6064"/>
                </a:lnTo>
                <a:lnTo>
                  <a:pt x="2121" y="6252"/>
                </a:lnTo>
                <a:lnTo>
                  <a:pt x="2366" y="6427"/>
                </a:lnTo>
                <a:lnTo>
                  <a:pt x="2611" y="6586"/>
                </a:lnTo>
                <a:lnTo>
                  <a:pt x="2855" y="6731"/>
                </a:lnTo>
                <a:lnTo>
                  <a:pt x="3132" y="6862"/>
                </a:lnTo>
                <a:lnTo>
                  <a:pt x="3426" y="6977"/>
                </a:lnTo>
                <a:lnTo>
                  <a:pt x="3720" y="7079"/>
                </a:lnTo>
                <a:lnTo>
                  <a:pt x="4373" y="7224"/>
                </a:lnTo>
                <a:lnTo>
                  <a:pt x="5156" y="7340"/>
                </a:lnTo>
                <a:lnTo>
                  <a:pt x="5939" y="7442"/>
                </a:lnTo>
                <a:lnTo>
                  <a:pt x="6738" y="7543"/>
                </a:lnTo>
                <a:lnTo>
                  <a:pt x="7538" y="7659"/>
                </a:lnTo>
                <a:lnTo>
                  <a:pt x="7929" y="7732"/>
                </a:lnTo>
                <a:lnTo>
                  <a:pt x="8321" y="7805"/>
                </a:lnTo>
                <a:lnTo>
                  <a:pt x="8696" y="7892"/>
                </a:lnTo>
                <a:lnTo>
                  <a:pt x="9088" y="7978"/>
                </a:lnTo>
                <a:lnTo>
                  <a:pt x="9463" y="8095"/>
                </a:lnTo>
                <a:lnTo>
                  <a:pt x="9838" y="8211"/>
                </a:lnTo>
                <a:lnTo>
                  <a:pt x="10197" y="8356"/>
                </a:lnTo>
                <a:lnTo>
                  <a:pt x="10556" y="8516"/>
                </a:lnTo>
                <a:lnTo>
                  <a:pt x="10784" y="8632"/>
                </a:lnTo>
                <a:lnTo>
                  <a:pt x="10996" y="8747"/>
                </a:lnTo>
                <a:lnTo>
                  <a:pt x="11192" y="8878"/>
                </a:lnTo>
                <a:lnTo>
                  <a:pt x="11371" y="9009"/>
                </a:lnTo>
                <a:lnTo>
                  <a:pt x="11518" y="9139"/>
                </a:lnTo>
                <a:lnTo>
                  <a:pt x="11665" y="9269"/>
                </a:lnTo>
                <a:lnTo>
                  <a:pt x="11812" y="9415"/>
                </a:lnTo>
                <a:lnTo>
                  <a:pt x="11926" y="9560"/>
                </a:lnTo>
                <a:lnTo>
                  <a:pt x="12024" y="9705"/>
                </a:lnTo>
                <a:lnTo>
                  <a:pt x="12122" y="9850"/>
                </a:lnTo>
                <a:lnTo>
                  <a:pt x="12203" y="10010"/>
                </a:lnTo>
                <a:lnTo>
                  <a:pt x="12269" y="10169"/>
                </a:lnTo>
                <a:lnTo>
                  <a:pt x="12317" y="10329"/>
                </a:lnTo>
                <a:lnTo>
                  <a:pt x="12367" y="10489"/>
                </a:lnTo>
                <a:lnTo>
                  <a:pt x="12399" y="10662"/>
                </a:lnTo>
                <a:lnTo>
                  <a:pt x="12432" y="10822"/>
                </a:lnTo>
                <a:lnTo>
                  <a:pt x="12448" y="11170"/>
                </a:lnTo>
                <a:lnTo>
                  <a:pt x="12432" y="11533"/>
                </a:lnTo>
                <a:lnTo>
                  <a:pt x="12383" y="11896"/>
                </a:lnTo>
                <a:lnTo>
                  <a:pt x="12317" y="12273"/>
                </a:lnTo>
                <a:lnTo>
                  <a:pt x="12236" y="12650"/>
                </a:lnTo>
                <a:lnTo>
                  <a:pt x="12122" y="13027"/>
                </a:lnTo>
                <a:lnTo>
                  <a:pt x="11877" y="13810"/>
                </a:lnTo>
                <a:lnTo>
                  <a:pt x="11616" y="14608"/>
                </a:lnTo>
                <a:lnTo>
                  <a:pt x="11371" y="15392"/>
                </a:lnTo>
                <a:lnTo>
                  <a:pt x="11257" y="15783"/>
                </a:lnTo>
                <a:lnTo>
                  <a:pt x="11175" y="16189"/>
                </a:lnTo>
                <a:lnTo>
                  <a:pt x="11111" y="16567"/>
                </a:lnTo>
                <a:lnTo>
                  <a:pt x="11061" y="16958"/>
                </a:lnTo>
                <a:lnTo>
                  <a:pt x="11045" y="17335"/>
                </a:lnTo>
                <a:lnTo>
                  <a:pt x="11061" y="17712"/>
                </a:lnTo>
                <a:lnTo>
                  <a:pt x="11077" y="17887"/>
                </a:lnTo>
                <a:lnTo>
                  <a:pt x="11111" y="18075"/>
                </a:lnTo>
                <a:lnTo>
                  <a:pt x="11159" y="18250"/>
                </a:lnTo>
                <a:lnTo>
                  <a:pt x="11209" y="18437"/>
                </a:lnTo>
                <a:lnTo>
                  <a:pt x="11273" y="18612"/>
                </a:lnTo>
                <a:lnTo>
                  <a:pt x="11355" y="18772"/>
                </a:lnTo>
                <a:lnTo>
                  <a:pt x="11437" y="18946"/>
                </a:lnTo>
                <a:lnTo>
                  <a:pt x="11551" y="19119"/>
                </a:lnTo>
                <a:lnTo>
                  <a:pt x="11665" y="19279"/>
                </a:lnTo>
                <a:lnTo>
                  <a:pt x="11796" y="19439"/>
                </a:lnTo>
                <a:lnTo>
                  <a:pt x="11942" y="19598"/>
                </a:lnTo>
                <a:lnTo>
                  <a:pt x="12089" y="19758"/>
                </a:lnTo>
                <a:lnTo>
                  <a:pt x="12334" y="19961"/>
                </a:lnTo>
                <a:lnTo>
                  <a:pt x="12595" y="20164"/>
                </a:lnTo>
                <a:lnTo>
                  <a:pt x="12840" y="20338"/>
                </a:lnTo>
                <a:lnTo>
                  <a:pt x="13100" y="20512"/>
                </a:lnTo>
                <a:lnTo>
                  <a:pt x="13378" y="20672"/>
                </a:lnTo>
                <a:lnTo>
                  <a:pt x="13639" y="20817"/>
                </a:lnTo>
                <a:lnTo>
                  <a:pt x="13933" y="20948"/>
                </a:lnTo>
                <a:lnTo>
                  <a:pt x="14210" y="21064"/>
                </a:lnTo>
                <a:lnTo>
                  <a:pt x="14504" y="21165"/>
                </a:lnTo>
                <a:lnTo>
                  <a:pt x="14798" y="21252"/>
                </a:lnTo>
                <a:lnTo>
                  <a:pt x="15091" y="21339"/>
                </a:lnTo>
                <a:lnTo>
                  <a:pt x="15385" y="21411"/>
                </a:lnTo>
                <a:lnTo>
                  <a:pt x="15695" y="21470"/>
                </a:lnTo>
                <a:lnTo>
                  <a:pt x="16004" y="21513"/>
                </a:lnTo>
                <a:lnTo>
                  <a:pt x="16314" y="21542"/>
                </a:lnTo>
                <a:lnTo>
                  <a:pt x="16625" y="21571"/>
                </a:lnTo>
                <a:lnTo>
                  <a:pt x="16935" y="21586"/>
                </a:lnTo>
                <a:lnTo>
                  <a:pt x="17244" y="21600"/>
                </a:lnTo>
                <a:lnTo>
                  <a:pt x="17554" y="21586"/>
                </a:lnTo>
                <a:lnTo>
                  <a:pt x="17881" y="21571"/>
                </a:lnTo>
                <a:lnTo>
                  <a:pt x="18191" y="21557"/>
                </a:lnTo>
                <a:lnTo>
                  <a:pt x="18517" y="21528"/>
                </a:lnTo>
                <a:lnTo>
                  <a:pt x="19137" y="21441"/>
                </a:lnTo>
                <a:lnTo>
                  <a:pt x="19773" y="21310"/>
                </a:lnTo>
                <a:lnTo>
                  <a:pt x="20393" y="21165"/>
                </a:lnTo>
                <a:lnTo>
                  <a:pt x="20997" y="20991"/>
                </a:lnTo>
                <a:lnTo>
                  <a:pt x="21600" y="20773"/>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185" name="Google Shape;254;p25"/>
          <p:cNvSpPr/>
          <p:nvPr/>
        </p:nvSpPr>
        <p:spPr>
          <a:xfrm>
            <a:off x="155212" y="3881699"/>
            <a:ext cx="1116025" cy="1079672"/>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grpSp>
        <p:nvGrpSpPr>
          <p:cNvPr id="188" name="Google Shape;255;p25"/>
          <p:cNvGrpSpPr/>
          <p:nvPr/>
        </p:nvGrpSpPr>
        <p:grpSpPr>
          <a:xfrm>
            <a:off x="8166788" y="238663"/>
            <a:ext cx="527951" cy="601676"/>
            <a:chOff x="0" y="0"/>
            <a:chExt cx="527949" cy="601675"/>
          </a:xfrm>
        </p:grpSpPr>
        <p:sp>
          <p:nvSpPr>
            <p:cNvPr id="186" name="Google Shape;256;p25"/>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187" name="Google Shape;257;p25"/>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USTOM_5">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2365505" y="1541932"/>
            <a:ext cx="1978201" cy="365701"/>
          </a:xfrm>
          <a:prstGeom prst="rect">
            <a:avLst/>
          </a:prstGeom>
        </p:spPr>
        <p:txBody>
          <a:bodyPr/>
          <a:lstStyle>
            <a:lvl1pPr algn="l">
              <a:lnSpc>
                <a:spcPct val="100000"/>
              </a:lnSpc>
              <a:defRPr sz="2500" i="0"/>
            </a:lvl1pPr>
          </a:lstStyle>
          <a:p>
            <a:r>
              <a:t>Title Text</a:t>
            </a:r>
          </a:p>
        </p:txBody>
      </p:sp>
      <p:sp>
        <p:nvSpPr>
          <p:cNvPr id="197" name="Body Level One…"/>
          <p:cNvSpPr txBox="1">
            <a:spLocks noGrp="1"/>
          </p:cNvSpPr>
          <p:nvPr>
            <p:ph type="body" sz="quarter" idx="1"/>
          </p:nvPr>
        </p:nvSpPr>
        <p:spPr>
          <a:xfrm>
            <a:off x="2365505" y="1911763"/>
            <a:ext cx="1978201" cy="548701"/>
          </a:xfrm>
          <a:prstGeom prst="rect">
            <a:avLst/>
          </a:prstGeom>
        </p:spPr>
        <p:txBody>
          <a:bodyPr anchor="ctr">
            <a:normAutofit/>
          </a:bodyPr>
          <a:lstStyle>
            <a:lvl1pPr marL="323850" indent="-190500">
              <a:buClrTx/>
              <a:buSzTx/>
              <a:buFontTx/>
              <a:buNone/>
            </a:lvl1pPr>
            <a:lvl2pPr marL="323850" indent="266700">
              <a:buClrTx/>
              <a:buSzTx/>
              <a:buFontTx/>
              <a:buNone/>
            </a:lvl2pPr>
            <a:lvl3pPr marL="323850" indent="723900">
              <a:buClrTx/>
              <a:buSzTx/>
              <a:buFontTx/>
              <a:buNone/>
            </a:lvl3pPr>
            <a:lvl4pPr marL="323850" indent="1181100">
              <a:buClrTx/>
              <a:buSzTx/>
              <a:buFontTx/>
              <a:buNone/>
            </a:lvl4pPr>
            <a:lvl5pPr marL="323850" indent="16383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98" name="Google Shape;268;p26"/>
          <p:cNvSpPr/>
          <p:nvPr/>
        </p:nvSpPr>
        <p:spPr>
          <a:xfrm>
            <a:off x="7" y="3244940"/>
            <a:ext cx="1731013" cy="1898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302" y="21600"/>
                </a:lnTo>
                <a:lnTo>
                  <a:pt x="21394" y="21380"/>
                </a:lnTo>
                <a:lnTo>
                  <a:pt x="21469" y="21140"/>
                </a:lnTo>
                <a:lnTo>
                  <a:pt x="21544" y="20885"/>
                </a:lnTo>
                <a:lnTo>
                  <a:pt x="21581" y="20630"/>
                </a:lnTo>
                <a:lnTo>
                  <a:pt x="21600" y="20375"/>
                </a:lnTo>
                <a:lnTo>
                  <a:pt x="21600" y="19813"/>
                </a:lnTo>
                <a:lnTo>
                  <a:pt x="21563" y="19524"/>
                </a:lnTo>
                <a:lnTo>
                  <a:pt x="21506" y="19234"/>
                </a:lnTo>
                <a:lnTo>
                  <a:pt x="21432" y="18945"/>
                </a:lnTo>
                <a:lnTo>
                  <a:pt x="21339" y="18655"/>
                </a:lnTo>
                <a:lnTo>
                  <a:pt x="21227" y="18366"/>
                </a:lnTo>
                <a:lnTo>
                  <a:pt x="21096" y="18077"/>
                </a:lnTo>
                <a:lnTo>
                  <a:pt x="20928" y="17788"/>
                </a:lnTo>
                <a:lnTo>
                  <a:pt x="20759" y="17515"/>
                </a:lnTo>
                <a:lnTo>
                  <a:pt x="20555" y="17243"/>
                </a:lnTo>
                <a:lnTo>
                  <a:pt x="20330" y="16971"/>
                </a:lnTo>
                <a:lnTo>
                  <a:pt x="20088" y="16715"/>
                </a:lnTo>
                <a:lnTo>
                  <a:pt x="19528" y="16239"/>
                </a:lnTo>
                <a:lnTo>
                  <a:pt x="19210" y="16018"/>
                </a:lnTo>
                <a:lnTo>
                  <a:pt x="18875" y="15796"/>
                </a:lnTo>
                <a:lnTo>
                  <a:pt x="18501" y="15609"/>
                </a:lnTo>
                <a:lnTo>
                  <a:pt x="18109" y="15439"/>
                </a:lnTo>
                <a:lnTo>
                  <a:pt x="17699" y="15285"/>
                </a:lnTo>
                <a:lnTo>
                  <a:pt x="17269" y="15149"/>
                </a:lnTo>
                <a:lnTo>
                  <a:pt x="16803" y="15030"/>
                </a:lnTo>
                <a:lnTo>
                  <a:pt x="16317" y="14928"/>
                </a:lnTo>
                <a:lnTo>
                  <a:pt x="15794" y="14860"/>
                </a:lnTo>
                <a:lnTo>
                  <a:pt x="15252" y="14825"/>
                </a:lnTo>
                <a:lnTo>
                  <a:pt x="14693" y="14808"/>
                </a:lnTo>
                <a:lnTo>
                  <a:pt x="14095" y="14825"/>
                </a:lnTo>
                <a:lnTo>
                  <a:pt x="12957" y="14860"/>
                </a:lnTo>
                <a:lnTo>
                  <a:pt x="11949" y="14860"/>
                </a:lnTo>
                <a:lnTo>
                  <a:pt x="11500" y="14843"/>
                </a:lnTo>
                <a:lnTo>
                  <a:pt x="11090" y="14808"/>
                </a:lnTo>
                <a:lnTo>
                  <a:pt x="10698" y="14775"/>
                </a:lnTo>
                <a:lnTo>
                  <a:pt x="10343" y="14724"/>
                </a:lnTo>
                <a:lnTo>
                  <a:pt x="10006" y="14655"/>
                </a:lnTo>
                <a:lnTo>
                  <a:pt x="9689" y="14570"/>
                </a:lnTo>
                <a:lnTo>
                  <a:pt x="9410" y="14468"/>
                </a:lnTo>
                <a:lnTo>
                  <a:pt x="9167" y="14349"/>
                </a:lnTo>
                <a:lnTo>
                  <a:pt x="8924" y="14213"/>
                </a:lnTo>
                <a:lnTo>
                  <a:pt x="8700" y="14060"/>
                </a:lnTo>
                <a:lnTo>
                  <a:pt x="8513" y="13889"/>
                </a:lnTo>
                <a:lnTo>
                  <a:pt x="8326" y="13702"/>
                </a:lnTo>
                <a:lnTo>
                  <a:pt x="8159" y="13481"/>
                </a:lnTo>
                <a:lnTo>
                  <a:pt x="8009" y="13243"/>
                </a:lnTo>
                <a:lnTo>
                  <a:pt x="7879" y="12971"/>
                </a:lnTo>
                <a:lnTo>
                  <a:pt x="7748" y="12681"/>
                </a:lnTo>
                <a:lnTo>
                  <a:pt x="7636" y="12374"/>
                </a:lnTo>
                <a:lnTo>
                  <a:pt x="7542" y="12034"/>
                </a:lnTo>
                <a:lnTo>
                  <a:pt x="7450" y="11659"/>
                </a:lnTo>
                <a:lnTo>
                  <a:pt x="7356" y="11268"/>
                </a:lnTo>
                <a:lnTo>
                  <a:pt x="7187" y="10383"/>
                </a:lnTo>
                <a:lnTo>
                  <a:pt x="7020" y="9362"/>
                </a:lnTo>
                <a:lnTo>
                  <a:pt x="6684" y="6945"/>
                </a:lnTo>
                <a:lnTo>
                  <a:pt x="6572" y="6297"/>
                </a:lnTo>
                <a:lnTo>
                  <a:pt x="6441" y="5685"/>
                </a:lnTo>
                <a:lnTo>
                  <a:pt x="6273" y="5106"/>
                </a:lnTo>
                <a:lnTo>
                  <a:pt x="6105" y="4579"/>
                </a:lnTo>
                <a:lnTo>
                  <a:pt x="5899" y="4084"/>
                </a:lnTo>
                <a:lnTo>
                  <a:pt x="5694" y="3626"/>
                </a:lnTo>
                <a:lnTo>
                  <a:pt x="5452" y="3200"/>
                </a:lnTo>
                <a:lnTo>
                  <a:pt x="5209" y="2809"/>
                </a:lnTo>
                <a:lnTo>
                  <a:pt x="4686" y="2128"/>
                </a:lnTo>
                <a:lnTo>
                  <a:pt x="4406" y="1838"/>
                </a:lnTo>
                <a:lnTo>
                  <a:pt x="4127" y="1583"/>
                </a:lnTo>
                <a:lnTo>
                  <a:pt x="3827" y="1344"/>
                </a:lnTo>
                <a:lnTo>
                  <a:pt x="3547" y="1123"/>
                </a:lnTo>
                <a:lnTo>
                  <a:pt x="3249" y="936"/>
                </a:lnTo>
                <a:lnTo>
                  <a:pt x="2950" y="765"/>
                </a:lnTo>
                <a:lnTo>
                  <a:pt x="2670" y="613"/>
                </a:lnTo>
                <a:lnTo>
                  <a:pt x="2390" y="493"/>
                </a:lnTo>
                <a:lnTo>
                  <a:pt x="2110" y="391"/>
                </a:lnTo>
                <a:lnTo>
                  <a:pt x="1849" y="289"/>
                </a:lnTo>
                <a:lnTo>
                  <a:pt x="1587" y="220"/>
                </a:lnTo>
                <a:lnTo>
                  <a:pt x="1345" y="153"/>
                </a:lnTo>
                <a:lnTo>
                  <a:pt x="896" y="68"/>
                </a:lnTo>
                <a:lnTo>
                  <a:pt x="523" y="17"/>
                </a:lnTo>
                <a:lnTo>
                  <a:pt x="243"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199" name="Google Shape;269;p26"/>
          <p:cNvSpPr/>
          <p:nvPr/>
        </p:nvSpPr>
        <p:spPr>
          <a:xfrm flipH="1">
            <a:off x="7412981" y="3244940"/>
            <a:ext cx="1731014" cy="1898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302" y="21600"/>
                </a:lnTo>
                <a:lnTo>
                  <a:pt x="21394" y="21380"/>
                </a:lnTo>
                <a:lnTo>
                  <a:pt x="21469" y="21140"/>
                </a:lnTo>
                <a:lnTo>
                  <a:pt x="21544" y="20885"/>
                </a:lnTo>
                <a:lnTo>
                  <a:pt x="21581" y="20630"/>
                </a:lnTo>
                <a:lnTo>
                  <a:pt x="21600" y="20375"/>
                </a:lnTo>
                <a:lnTo>
                  <a:pt x="21600" y="19813"/>
                </a:lnTo>
                <a:lnTo>
                  <a:pt x="21563" y="19524"/>
                </a:lnTo>
                <a:lnTo>
                  <a:pt x="21506" y="19234"/>
                </a:lnTo>
                <a:lnTo>
                  <a:pt x="21432" y="18945"/>
                </a:lnTo>
                <a:lnTo>
                  <a:pt x="21339" y="18655"/>
                </a:lnTo>
                <a:lnTo>
                  <a:pt x="21227" y="18366"/>
                </a:lnTo>
                <a:lnTo>
                  <a:pt x="21096" y="18077"/>
                </a:lnTo>
                <a:lnTo>
                  <a:pt x="20928" y="17788"/>
                </a:lnTo>
                <a:lnTo>
                  <a:pt x="20759" y="17515"/>
                </a:lnTo>
                <a:lnTo>
                  <a:pt x="20555" y="17243"/>
                </a:lnTo>
                <a:lnTo>
                  <a:pt x="20330" y="16971"/>
                </a:lnTo>
                <a:lnTo>
                  <a:pt x="20088" y="16715"/>
                </a:lnTo>
                <a:lnTo>
                  <a:pt x="19528" y="16239"/>
                </a:lnTo>
                <a:lnTo>
                  <a:pt x="19210" y="16018"/>
                </a:lnTo>
                <a:lnTo>
                  <a:pt x="18875" y="15796"/>
                </a:lnTo>
                <a:lnTo>
                  <a:pt x="18501" y="15609"/>
                </a:lnTo>
                <a:lnTo>
                  <a:pt x="18109" y="15439"/>
                </a:lnTo>
                <a:lnTo>
                  <a:pt x="17699" y="15285"/>
                </a:lnTo>
                <a:lnTo>
                  <a:pt x="17269" y="15149"/>
                </a:lnTo>
                <a:lnTo>
                  <a:pt x="16803" y="15030"/>
                </a:lnTo>
                <a:lnTo>
                  <a:pt x="16317" y="14928"/>
                </a:lnTo>
                <a:lnTo>
                  <a:pt x="15794" y="14860"/>
                </a:lnTo>
                <a:lnTo>
                  <a:pt x="15252" y="14825"/>
                </a:lnTo>
                <a:lnTo>
                  <a:pt x="14693" y="14808"/>
                </a:lnTo>
                <a:lnTo>
                  <a:pt x="14095" y="14825"/>
                </a:lnTo>
                <a:lnTo>
                  <a:pt x="12957" y="14860"/>
                </a:lnTo>
                <a:lnTo>
                  <a:pt x="11949" y="14860"/>
                </a:lnTo>
                <a:lnTo>
                  <a:pt x="11500" y="14843"/>
                </a:lnTo>
                <a:lnTo>
                  <a:pt x="11090" y="14808"/>
                </a:lnTo>
                <a:lnTo>
                  <a:pt x="10698" y="14775"/>
                </a:lnTo>
                <a:lnTo>
                  <a:pt x="10343" y="14724"/>
                </a:lnTo>
                <a:lnTo>
                  <a:pt x="10006" y="14655"/>
                </a:lnTo>
                <a:lnTo>
                  <a:pt x="9689" y="14570"/>
                </a:lnTo>
                <a:lnTo>
                  <a:pt x="9410" y="14468"/>
                </a:lnTo>
                <a:lnTo>
                  <a:pt x="9167" y="14349"/>
                </a:lnTo>
                <a:lnTo>
                  <a:pt x="8924" y="14213"/>
                </a:lnTo>
                <a:lnTo>
                  <a:pt x="8700" y="14060"/>
                </a:lnTo>
                <a:lnTo>
                  <a:pt x="8513" y="13889"/>
                </a:lnTo>
                <a:lnTo>
                  <a:pt x="8326" y="13702"/>
                </a:lnTo>
                <a:lnTo>
                  <a:pt x="8159" y="13481"/>
                </a:lnTo>
                <a:lnTo>
                  <a:pt x="8009" y="13243"/>
                </a:lnTo>
                <a:lnTo>
                  <a:pt x="7879" y="12971"/>
                </a:lnTo>
                <a:lnTo>
                  <a:pt x="7748" y="12681"/>
                </a:lnTo>
                <a:lnTo>
                  <a:pt x="7636" y="12374"/>
                </a:lnTo>
                <a:lnTo>
                  <a:pt x="7542" y="12034"/>
                </a:lnTo>
                <a:lnTo>
                  <a:pt x="7450" y="11659"/>
                </a:lnTo>
                <a:lnTo>
                  <a:pt x="7356" y="11268"/>
                </a:lnTo>
                <a:lnTo>
                  <a:pt x="7187" y="10383"/>
                </a:lnTo>
                <a:lnTo>
                  <a:pt x="7020" y="9362"/>
                </a:lnTo>
                <a:lnTo>
                  <a:pt x="6684" y="6945"/>
                </a:lnTo>
                <a:lnTo>
                  <a:pt x="6572" y="6297"/>
                </a:lnTo>
                <a:lnTo>
                  <a:pt x="6441" y="5685"/>
                </a:lnTo>
                <a:lnTo>
                  <a:pt x="6273" y="5106"/>
                </a:lnTo>
                <a:lnTo>
                  <a:pt x="6105" y="4579"/>
                </a:lnTo>
                <a:lnTo>
                  <a:pt x="5899" y="4084"/>
                </a:lnTo>
                <a:lnTo>
                  <a:pt x="5694" y="3626"/>
                </a:lnTo>
                <a:lnTo>
                  <a:pt x="5452" y="3200"/>
                </a:lnTo>
                <a:lnTo>
                  <a:pt x="5209" y="2809"/>
                </a:lnTo>
                <a:lnTo>
                  <a:pt x="4686" y="2128"/>
                </a:lnTo>
                <a:lnTo>
                  <a:pt x="4406" y="1838"/>
                </a:lnTo>
                <a:lnTo>
                  <a:pt x="4127" y="1583"/>
                </a:lnTo>
                <a:lnTo>
                  <a:pt x="3827" y="1344"/>
                </a:lnTo>
                <a:lnTo>
                  <a:pt x="3547" y="1123"/>
                </a:lnTo>
                <a:lnTo>
                  <a:pt x="3249" y="936"/>
                </a:lnTo>
                <a:lnTo>
                  <a:pt x="2950" y="765"/>
                </a:lnTo>
                <a:lnTo>
                  <a:pt x="2670" y="613"/>
                </a:lnTo>
                <a:lnTo>
                  <a:pt x="2390" y="493"/>
                </a:lnTo>
                <a:lnTo>
                  <a:pt x="2110" y="391"/>
                </a:lnTo>
                <a:lnTo>
                  <a:pt x="1849" y="289"/>
                </a:lnTo>
                <a:lnTo>
                  <a:pt x="1587" y="220"/>
                </a:lnTo>
                <a:lnTo>
                  <a:pt x="1345" y="153"/>
                </a:lnTo>
                <a:lnTo>
                  <a:pt x="896" y="68"/>
                </a:lnTo>
                <a:lnTo>
                  <a:pt x="523" y="17"/>
                </a:lnTo>
                <a:lnTo>
                  <a:pt x="243"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grpSp>
        <p:nvGrpSpPr>
          <p:cNvPr id="202" name="Google Shape;270;p26"/>
          <p:cNvGrpSpPr/>
          <p:nvPr/>
        </p:nvGrpSpPr>
        <p:grpSpPr>
          <a:xfrm>
            <a:off x="449225" y="238663"/>
            <a:ext cx="527951" cy="601676"/>
            <a:chOff x="0" y="0"/>
            <a:chExt cx="527949" cy="601675"/>
          </a:xfrm>
        </p:grpSpPr>
        <p:sp>
          <p:nvSpPr>
            <p:cNvPr id="200" name="Google Shape;271;p26"/>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201" name="Google Shape;272;p26"/>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grpSp>
        <p:nvGrpSpPr>
          <p:cNvPr id="205" name="Google Shape;273;p26"/>
          <p:cNvGrpSpPr/>
          <p:nvPr/>
        </p:nvGrpSpPr>
        <p:grpSpPr>
          <a:xfrm>
            <a:off x="8166788" y="238663"/>
            <a:ext cx="527951" cy="601676"/>
            <a:chOff x="0" y="0"/>
            <a:chExt cx="527949" cy="601675"/>
          </a:xfrm>
        </p:grpSpPr>
        <p:sp>
          <p:nvSpPr>
            <p:cNvPr id="203" name="Google Shape;274;p26"/>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204" name="Google Shape;275;p26"/>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2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USTOM_7">
    <p:spTree>
      <p:nvGrpSpPr>
        <p:cNvPr id="1" name=""/>
        <p:cNvGrpSpPr/>
        <p:nvPr/>
      </p:nvGrpSpPr>
      <p:grpSpPr>
        <a:xfrm>
          <a:off x="0" y="0"/>
          <a:ext cx="0" cy="0"/>
          <a:chOff x="0" y="0"/>
          <a:chExt cx="0" cy="0"/>
        </a:xfrm>
      </p:grpSpPr>
      <p:sp>
        <p:nvSpPr>
          <p:cNvPr id="213" name="Title Text"/>
          <p:cNvSpPr txBox="1">
            <a:spLocks noGrp="1"/>
          </p:cNvSpPr>
          <p:nvPr>
            <p:ph type="title"/>
          </p:nvPr>
        </p:nvSpPr>
        <p:spPr>
          <a:xfrm>
            <a:off x="2293939" y="1153279"/>
            <a:ext cx="1986001" cy="365701"/>
          </a:xfrm>
          <a:prstGeom prst="rect">
            <a:avLst/>
          </a:prstGeom>
        </p:spPr>
        <p:txBody>
          <a:bodyPr/>
          <a:lstStyle>
            <a:lvl1pPr algn="l">
              <a:lnSpc>
                <a:spcPct val="100000"/>
              </a:lnSpc>
              <a:defRPr sz="2500" i="0"/>
            </a:lvl1pPr>
          </a:lstStyle>
          <a:p>
            <a:r>
              <a:t>Title Text</a:t>
            </a:r>
          </a:p>
        </p:txBody>
      </p:sp>
      <p:sp>
        <p:nvSpPr>
          <p:cNvPr id="214" name="Body Level One…"/>
          <p:cNvSpPr txBox="1">
            <a:spLocks noGrp="1"/>
          </p:cNvSpPr>
          <p:nvPr>
            <p:ph type="body" sz="quarter" idx="1"/>
          </p:nvPr>
        </p:nvSpPr>
        <p:spPr>
          <a:xfrm>
            <a:off x="2293939" y="1520728"/>
            <a:ext cx="1986001" cy="548701"/>
          </a:xfrm>
          <a:prstGeom prst="rect">
            <a:avLst/>
          </a:prstGeom>
        </p:spPr>
        <p:txBody>
          <a:bodyPr anchor="ctr">
            <a:normAutofit/>
          </a:bodyPr>
          <a:lstStyle>
            <a:lvl1pPr marL="323850" indent="-190500">
              <a:buClrTx/>
              <a:buSzTx/>
              <a:buFontTx/>
              <a:buNone/>
            </a:lvl1pPr>
            <a:lvl2pPr marL="323850" indent="266700">
              <a:buClrTx/>
              <a:buSzTx/>
              <a:buFontTx/>
              <a:buNone/>
            </a:lvl2pPr>
            <a:lvl3pPr marL="323850" indent="723900">
              <a:buClrTx/>
              <a:buSzTx/>
              <a:buFontTx/>
              <a:buNone/>
            </a:lvl3pPr>
            <a:lvl4pPr marL="323850" indent="1181100">
              <a:buClrTx/>
              <a:buSzTx/>
              <a:buFontTx/>
              <a:buNone/>
            </a:lvl4pPr>
            <a:lvl5pPr marL="323850" indent="16383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215" name="Google Shape;290;p27"/>
          <p:cNvSpPr/>
          <p:nvPr/>
        </p:nvSpPr>
        <p:spPr>
          <a:xfrm rot="5400000" flipH="1">
            <a:off x="7909445" y="3413932"/>
            <a:ext cx="1042573" cy="2546030"/>
          </a:xfrm>
          <a:custGeom>
            <a:avLst/>
            <a:gdLst/>
            <a:ahLst/>
            <a:cxnLst>
              <a:cxn ang="0">
                <a:pos x="wd2" y="hd2"/>
              </a:cxn>
              <a:cxn ang="5400000">
                <a:pos x="wd2" y="hd2"/>
              </a:cxn>
              <a:cxn ang="10800000">
                <a:pos x="wd2" y="hd2"/>
              </a:cxn>
              <a:cxn ang="16200000">
                <a:pos x="wd2" y="hd2"/>
              </a:cxn>
            </a:cxnLst>
            <a:rect l="0" t="0" r="r" b="b"/>
            <a:pathLst>
              <a:path w="21600" h="21600" extrusionOk="0">
                <a:moveTo>
                  <a:pt x="866" y="0"/>
                </a:moveTo>
                <a:lnTo>
                  <a:pt x="0" y="27"/>
                </a:lnTo>
                <a:lnTo>
                  <a:pt x="0" y="21600"/>
                </a:lnTo>
                <a:lnTo>
                  <a:pt x="666" y="21463"/>
                </a:lnTo>
                <a:lnTo>
                  <a:pt x="1299" y="21300"/>
                </a:lnTo>
                <a:lnTo>
                  <a:pt x="1898" y="21123"/>
                </a:lnTo>
                <a:lnTo>
                  <a:pt x="2463" y="20932"/>
                </a:lnTo>
                <a:lnTo>
                  <a:pt x="2997" y="20728"/>
                </a:lnTo>
                <a:lnTo>
                  <a:pt x="3496" y="20496"/>
                </a:lnTo>
                <a:lnTo>
                  <a:pt x="3962" y="20265"/>
                </a:lnTo>
                <a:lnTo>
                  <a:pt x="4394" y="20006"/>
                </a:lnTo>
                <a:lnTo>
                  <a:pt x="4792" y="19733"/>
                </a:lnTo>
                <a:lnTo>
                  <a:pt x="5159" y="19460"/>
                </a:lnTo>
                <a:lnTo>
                  <a:pt x="5491" y="19174"/>
                </a:lnTo>
                <a:lnTo>
                  <a:pt x="5759" y="18875"/>
                </a:lnTo>
                <a:lnTo>
                  <a:pt x="6025" y="18561"/>
                </a:lnTo>
                <a:lnTo>
                  <a:pt x="6225" y="18247"/>
                </a:lnTo>
                <a:lnTo>
                  <a:pt x="6390" y="17934"/>
                </a:lnTo>
                <a:lnTo>
                  <a:pt x="6524" y="17607"/>
                </a:lnTo>
                <a:lnTo>
                  <a:pt x="6658" y="17130"/>
                </a:lnTo>
                <a:lnTo>
                  <a:pt x="6790" y="16694"/>
                </a:lnTo>
                <a:lnTo>
                  <a:pt x="6957" y="16272"/>
                </a:lnTo>
                <a:lnTo>
                  <a:pt x="7089" y="16067"/>
                </a:lnTo>
                <a:lnTo>
                  <a:pt x="7356" y="15686"/>
                </a:lnTo>
                <a:lnTo>
                  <a:pt x="7555" y="15495"/>
                </a:lnTo>
                <a:lnTo>
                  <a:pt x="7755" y="15318"/>
                </a:lnTo>
                <a:lnTo>
                  <a:pt x="8022" y="15140"/>
                </a:lnTo>
                <a:lnTo>
                  <a:pt x="8321" y="14963"/>
                </a:lnTo>
                <a:lnTo>
                  <a:pt x="8653" y="14786"/>
                </a:lnTo>
                <a:lnTo>
                  <a:pt x="9020" y="14609"/>
                </a:lnTo>
                <a:lnTo>
                  <a:pt x="9453" y="14445"/>
                </a:lnTo>
                <a:lnTo>
                  <a:pt x="9985" y="14254"/>
                </a:lnTo>
                <a:lnTo>
                  <a:pt x="10517" y="14077"/>
                </a:lnTo>
                <a:lnTo>
                  <a:pt x="11615" y="13750"/>
                </a:lnTo>
                <a:lnTo>
                  <a:pt x="12747" y="13423"/>
                </a:lnTo>
                <a:lnTo>
                  <a:pt x="15010" y="12797"/>
                </a:lnTo>
                <a:lnTo>
                  <a:pt x="16109" y="12456"/>
                </a:lnTo>
                <a:lnTo>
                  <a:pt x="16608" y="12278"/>
                </a:lnTo>
                <a:lnTo>
                  <a:pt x="17140" y="12088"/>
                </a:lnTo>
                <a:lnTo>
                  <a:pt x="17640" y="11883"/>
                </a:lnTo>
                <a:lnTo>
                  <a:pt x="18106" y="11679"/>
                </a:lnTo>
                <a:lnTo>
                  <a:pt x="18704" y="11379"/>
                </a:lnTo>
                <a:lnTo>
                  <a:pt x="19271" y="11065"/>
                </a:lnTo>
                <a:lnTo>
                  <a:pt x="19770" y="10739"/>
                </a:lnTo>
                <a:lnTo>
                  <a:pt x="20202" y="10411"/>
                </a:lnTo>
                <a:lnTo>
                  <a:pt x="20567" y="10071"/>
                </a:lnTo>
                <a:lnTo>
                  <a:pt x="20901" y="9717"/>
                </a:lnTo>
                <a:lnTo>
                  <a:pt x="21134" y="9376"/>
                </a:lnTo>
                <a:lnTo>
                  <a:pt x="21334" y="9008"/>
                </a:lnTo>
                <a:lnTo>
                  <a:pt x="21466" y="8653"/>
                </a:lnTo>
                <a:lnTo>
                  <a:pt x="21567" y="8286"/>
                </a:lnTo>
                <a:lnTo>
                  <a:pt x="21600" y="7904"/>
                </a:lnTo>
                <a:lnTo>
                  <a:pt x="21567" y="7536"/>
                </a:lnTo>
                <a:lnTo>
                  <a:pt x="21466" y="7154"/>
                </a:lnTo>
                <a:lnTo>
                  <a:pt x="21334" y="6773"/>
                </a:lnTo>
                <a:lnTo>
                  <a:pt x="21134" y="6391"/>
                </a:lnTo>
                <a:lnTo>
                  <a:pt x="20901" y="6010"/>
                </a:lnTo>
                <a:lnTo>
                  <a:pt x="20635" y="5655"/>
                </a:lnTo>
                <a:lnTo>
                  <a:pt x="20335" y="5301"/>
                </a:lnTo>
                <a:lnTo>
                  <a:pt x="20003" y="4960"/>
                </a:lnTo>
                <a:lnTo>
                  <a:pt x="19636" y="4620"/>
                </a:lnTo>
                <a:lnTo>
                  <a:pt x="19203" y="4293"/>
                </a:lnTo>
                <a:lnTo>
                  <a:pt x="18772" y="3979"/>
                </a:lnTo>
                <a:lnTo>
                  <a:pt x="18306" y="3679"/>
                </a:lnTo>
                <a:lnTo>
                  <a:pt x="17805" y="3393"/>
                </a:lnTo>
                <a:lnTo>
                  <a:pt x="17273" y="3107"/>
                </a:lnTo>
                <a:lnTo>
                  <a:pt x="16708" y="2834"/>
                </a:lnTo>
                <a:lnTo>
                  <a:pt x="16142" y="2575"/>
                </a:lnTo>
                <a:lnTo>
                  <a:pt x="15542" y="2330"/>
                </a:lnTo>
                <a:lnTo>
                  <a:pt x="14911" y="2085"/>
                </a:lnTo>
                <a:lnTo>
                  <a:pt x="13580" y="1649"/>
                </a:lnTo>
                <a:lnTo>
                  <a:pt x="12881" y="1444"/>
                </a:lnTo>
                <a:lnTo>
                  <a:pt x="12182" y="1267"/>
                </a:lnTo>
                <a:lnTo>
                  <a:pt x="11450" y="1090"/>
                </a:lnTo>
                <a:lnTo>
                  <a:pt x="10684" y="927"/>
                </a:lnTo>
                <a:lnTo>
                  <a:pt x="9952" y="763"/>
                </a:lnTo>
                <a:lnTo>
                  <a:pt x="9152" y="627"/>
                </a:lnTo>
                <a:lnTo>
                  <a:pt x="8354" y="504"/>
                </a:lnTo>
                <a:lnTo>
                  <a:pt x="7555" y="395"/>
                </a:lnTo>
                <a:lnTo>
                  <a:pt x="6757" y="300"/>
                </a:lnTo>
                <a:lnTo>
                  <a:pt x="5924" y="204"/>
                </a:lnTo>
                <a:lnTo>
                  <a:pt x="5093" y="136"/>
                </a:lnTo>
                <a:lnTo>
                  <a:pt x="4261" y="82"/>
                </a:lnTo>
                <a:lnTo>
                  <a:pt x="3428" y="41"/>
                </a:lnTo>
                <a:lnTo>
                  <a:pt x="2564" y="14"/>
                </a:lnTo>
                <a:lnTo>
                  <a:pt x="1698"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216" name="Google Shape;291;p27"/>
          <p:cNvSpPr/>
          <p:nvPr/>
        </p:nvSpPr>
        <p:spPr>
          <a:xfrm rot="10800000" flipH="1">
            <a:off x="-20918" y="-36635"/>
            <a:ext cx="1731013" cy="1898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302" y="21600"/>
                </a:lnTo>
                <a:lnTo>
                  <a:pt x="21394" y="21380"/>
                </a:lnTo>
                <a:lnTo>
                  <a:pt x="21469" y="21140"/>
                </a:lnTo>
                <a:lnTo>
                  <a:pt x="21544" y="20885"/>
                </a:lnTo>
                <a:lnTo>
                  <a:pt x="21581" y="20630"/>
                </a:lnTo>
                <a:lnTo>
                  <a:pt x="21600" y="20375"/>
                </a:lnTo>
                <a:lnTo>
                  <a:pt x="21600" y="19813"/>
                </a:lnTo>
                <a:lnTo>
                  <a:pt x="21563" y="19524"/>
                </a:lnTo>
                <a:lnTo>
                  <a:pt x="21506" y="19234"/>
                </a:lnTo>
                <a:lnTo>
                  <a:pt x="21432" y="18945"/>
                </a:lnTo>
                <a:lnTo>
                  <a:pt x="21339" y="18655"/>
                </a:lnTo>
                <a:lnTo>
                  <a:pt x="21227" y="18366"/>
                </a:lnTo>
                <a:lnTo>
                  <a:pt x="21096" y="18077"/>
                </a:lnTo>
                <a:lnTo>
                  <a:pt x="20928" y="17788"/>
                </a:lnTo>
                <a:lnTo>
                  <a:pt x="20759" y="17515"/>
                </a:lnTo>
                <a:lnTo>
                  <a:pt x="20555" y="17243"/>
                </a:lnTo>
                <a:lnTo>
                  <a:pt x="20330" y="16971"/>
                </a:lnTo>
                <a:lnTo>
                  <a:pt x="20088" y="16715"/>
                </a:lnTo>
                <a:lnTo>
                  <a:pt x="19528" y="16239"/>
                </a:lnTo>
                <a:lnTo>
                  <a:pt x="19210" y="16018"/>
                </a:lnTo>
                <a:lnTo>
                  <a:pt x="18875" y="15796"/>
                </a:lnTo>
                <a:lnTo>
                  <a:pt x="18501" y="15609"/>
                </a:lnTo>
                <a:lnTo>
                  <a:pt x="18109" y="15439"/>
                </a:lnTo>
                <a:lnTo>
                  <a:pt x="17699" y="15285"/>
                </a:lnTo>
                <a:lnTo>
                  <a:pt x="17269" y="15149"/>
                </a:lnTo>
                <a:lnTo>
                  <a:pt x="16803" y="15030"/>
                </a:lnTo>
                <a:lnTo>
                  <a:pt x="16317" y="14928"/>
                </a:lnTo>
                <a:lnTo>
                  <a:pt x="15794" y="14860"/>
                </a:lnTo>
                <a:lnTo>
                  <a:pt x="15252" y="14825"/>
                </a:lnTo>
                <a:lnTo>
                  <a:pt x="14693" y="14808"/>
                </a:lnTo>
                <a:lnTo>
                  <a:pt x="14095" y="14825"/>
                </a:lnTo>
                <a:lnTo>
                  <a:pt x="12957" y="14860"/>
                </a:lnTo>
                <a:lnTo>
                  <a:pt x="11949" y="14860"/>
                </a:lnTo>
                <a:lnTo>
                  <a:pt x="11500" y="14843"/>
                </a:lnTo>
                <a:lnTo>
                  <a:pt x="11090" y="14808"/>
                </a:lnTo>
                <a:lnTo>
                  <a:pt x="10698" y="14775"/>
                </a:lnTo>
                <a:lnTo>
                  <a:pt x="10343" y="14724"/>
                </a:lnTo>
                <a:lnTo>
                  <a:pt x="10006" y="14655"/>
                </a:lnTo>
                <a:lnTo>
                  <a:pt x="9689" y="14570"/>
                </a:lnTo>
                <a:lnTo>
                  <a:pt x="9410" y="14468"/>
                </a:lnTo>
                <a:lnTo>
                  <a:pt x="9167" y="14349"/>
                </a:lnTo>
                <a:lnTo>
                  <a:pt x="8924" y="14213"/>
                </a:lnTo>
                <a:lnTo>
                  <a:pt x="8700" y="14060"/>
                </a:lnTo>
                <a:lnTo>
                  <a:pt x="8513" y="13889"/>
                </a:lnTo>
                <a:lnTo>
                  <a:pt x="8326" y="13702"/>
                </a:lnTo>
                <a:lnTo>
                  <a:pt x="8159" y="13481"/>
                </a:lnTo>
                <a:lnTo>
                  <a:pt x="8009" y="13243"/>
                </a:lnTo>
                <a:lnTo>
                  <a:pt x="7879" y="12971"/>
                </a:lnTo>
                <a:lnTo>
                  <a:pt x="7748" y="12681"/>
                </a:lnTo>
                <a:lnTo>
                  <a:pt x="7636" y="12374"/>
                </a:lnTo>
                <a:lnTo>
                  <a:pt x="7542" y="12034"/>
                </a:lnTo>
                <a:lnTo>
                  <a:pt x="7450" y="11659"/>
                </a:lnTo>
                <a:lnTo>
                  <a:pt x="7356" y="11268"/>
                </a:lnTo>
                <a:lnTo>
                  <a:pt x="7187" y="10383"/>
                </a:lnTo>
                <a:lnTo>
                  <a:pt x="7020" y="9362"/>
                </a:lnTo>
                <a:lnTo>
                  <a:pt x="6684" y="6945"/>
                </a:lnTo>
                <a:lnTo>
                  <a:pt x="6572" y="6297"/>
                </a:lnTo>
                <a:lnTo>
                  <a:pt x="6441" y="5685"/>
                </a:lnTo>
                <a:lnTo>
                  <a:pt x="6273" y="5106"/>
                </a:lnTo>
                <a:lnTo>
                  <a:pt x="6105" y="4579"/>
                </a:lnTo>
                <a:lnTo>
                  <a:pt x="5899" y="4084"/>
                </a:lnTo>
                <a:lnTo>
                  <a:pt x="5694" y="3626"/>
                </a:lnTo>
                <a:lnTo>
                  <a:pt x="5452" y="3200"/>
                </a:lnTo>
                <a:lnTo>
                  <a:pt x="5209" y="2809"/>
                </a:lnTo>
                <a:lnTo>
                  <a:pt x="4686" y="2128"/>
                </a:lnTo>
                <a:lnTo>
                  <a:pt x="4406" y="1838"/>
                </a:lnTo>
                <a:lnTo>
                  <a:pt x="4127" y="1583"/>
                </a:lnTo>
                <a:lnTo>
                  <a:pt x="3827" y="1344"/>
                </a:lnTo>
                <a:lnTo>
                  <a:pt x="3547" y="1123"/>
                </a:lnTo>
                <a:lnTo>
                  <a:pt x="3249" y="936"/>
                </a:lnTo>
                <a:lnTo>
                  <a:pt x="2950" y="765"/>
                </a:lnTo>
                <a:lnTo>
                  <a:pt x="2670" y="613"/>
                </a:lnTo>
                <a:lnTo>
                  <a:pt x="2390" y="493"/>
                </a:lnTo>
                <a:lnTo>
                  <a:pt x="2110" y="391"/>
                </a:lnTo>
                <a:lnTo>
                  <a:pt x="1849" y="289"/>
                </a:lnTo>
                <a:lnTo>
                  <a:pt x="1587" y="220"/>
                </a:lnTo>
                <a:lnTo>
                  <a:pt x="1345" y="153"/>
                </a:lnTo>
                <a:lnTo>
                  <a:pt x="896" y="68"/>
                </a:lnTo>
                <a:lnTo>
                  <a:pt x="523" y="17"/>
                </a:lnTo>
                <a:lnTo>
                  <a:pt x="243"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217" name="Google Shape;292;p27"/>
          <p:cNvSpPr/>
          <p:nvPr/>
        </p:nvSpPr>
        <p:spPr>
          <a:xfrm>
            <a:off x="7872762" y="279750"/>
            <a:ext cx="1116025" cy="1079671"/>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grpSp>
        <p:nvGrpSpPr>
          <p:cNvPr id="220" name="Google Shape;293;p27"/>
          <p:cNvGrpSpPr/>
          <p:nvPr/>
        </p:nvGrpSpPr>
        <p:grpSpPr>
          <a:xfrm>
            <a:off x="449225" y="4298574"/>
            <a:ext cx="527951" cy="601676"/>
            <a:chOff x="0" y="0"/>
            <a:chExt cx="527949" cy="601675"/>
          </a:xfrm>
        </p:grpSpPr>
        <p:sp>
          <p:nvSpPr>
            <p:cNvPr id="218" name="Google Shape;294;p27"/>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219" name="Google Shape;295;p27"/>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2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USTOM_8_1">
    <p:spTree>
      <p:nvGrpSpPr>
        <p:cNvPr id="1" name=""/>
        <p:cNvGrpSpPr/>
        <p:nvPr/>
      </p:nvGrpSpPr>
      <p:grpSpPr>
        <a:xfrm>
          <a:off x="0" y="0"/>
          <a:ext cx="0" cy="0"/>
          <a:chOff x="0" y="0"/>
          <a:chExt cx="0" cy="0"/>
        </a:xfrm>
      </p:grpSpPr>
      <p:sp>
        <p:nvSpPr>
          <p:cNvPr id="228" name="xx%"/>
          <p:cNvSpPr txBox="1">
            <a:spLocks noGrp="1"/>
          </p:cNvSpPr>
          <p:nvPr>
            <p:ph type="title" hasCustomPrompt="1"/>
          </p:nvPr>
        </p:nvSpPr>
        <p:spPr>
          <a:xfrm>
            <a:off x="1957373" y="1952849"/>
            <a:ext cx="1371601" cy="365701"/>
          </a:xfrm>
          <a:prstGeom prst="rect">
            <a:avLst/>
          </a:prstGeom>
        </p:spPr>
        <p:txBody>
          <a:bodyPr/>
          <a:lstStyle>
            <a:lvl1pPr algn="ctr">
              <a:lnSpc>
                <a:spcPct val="100000"/>
              </a:lnSpc>
              <a:defRPr sz="2500" i="0">
                <a:solidFill>
                  <a:schemeClr val="accent2">
                    <a:lumOff val="44000"/>
                  </a:schemeClr>
                </a:solidFill>
              </a:defRPr>
            </a:lvl1pPr>
          </a:lstStyle>
          <a:p>
            <a:r>
              <a:t>xx%</a:t>
            </a:r>
          </a:p>
        </p:txBody>
      </p:sp>
      <p:sp>
        <p:nvSpPr>
          <p:cNvPr id="229" name="Body Level One…"/>
          <p:cNvSpPr txBox="1">
            <a:spLocks noGrp="1"/>
          </p:cNvSpPr>
          <p:nvPr>
            <p:ph type="body" sz="quarter" idx="1"/>
          </p:nvPr>
        </p:nvSpPr>
        <p:spPr>
          <a:xfrm>
            <a:off x="720023" y="3345088"/>
            <a:ext cx="3846302" cy="731401"/>
          </a:xfrm>
          <a:prstGeom prst="rect">
            <a:avLst/>
          </a:prstGeom>
        </p:spPr>
        <p:txBody>
          <a:bodyPr anchor="ctr">
            <a:normAutofit/>
          </a:bodyPr>
          <a:lstStyle>
            <a:lvl1pPr marL="323850" indent="-190500" algn="ctr">
              <a:buClrTx/>
              <a:buSzTx/>
              <a:buFontTx/>
              <a:buNone/>
            </a:lvl1pPr>
            <a:lvl2pPr marL="323850" indent="266700" algn="ctr">
              <a:buClrTx/>
              <a:buSzTx/>
              <a:buFontTx/>
              <a:buNone/>
            </a:lvl2pPr>
            <a:lvl3pPr marL="323850" indent="723900" algn="ctr">
              <a:buClrTx/>
              <a:buSzTx/>
              <a:buFontTx/>
              <a:buNone/>
            </a:lvl3pPr>
            <a:lvl4pPr marL="323850" indent="1181100" algn="ctr">
              <a:buClrTx/>
              <a:buSzTx/>
              <a:buFontTx/>
              <a:buNone/>
            </a:lvl4pPr>
            <a:lvl5pPr marL="323850" indent="1638300" algn="ctr">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230" name="Google Shape;339;p30"/>
          <p:cNvSpPr/>
          <p:nvPr/>
        </p:nvSpPr>
        <p:spPr>
          <a:xfrm>
            <a:off x="7017833" y="-1"/>
            <a:ext cx="2126163" cy="2346376"/>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73" y="170"/>
                </a:lnTo>
                <a:lnTo>
                  <a:pt x="41" y="370"/>
                </a:lnTo>
                <a:lnTo>
                  <a:pt x="16" y="629"/>
                </a:lnTo>
                <a:lnTo>
                  <a:pt x="0" y="947"/>
                </a:lnTo>
                <a:lnTo>
                  <a:pt x="0" y="1303"/>
                </a:lnTo>
                <a:lnTo>
                  <a:pt x="8" y="1495"/>
                </a:lnTo>
                <a:lnTo>
                  <a:pt x="25" y="1694"/>
                </a:lnTo>
                <a:lnTo>
                  <a:pt x="49" y="1902"/>
                </a:lnTo>
                <a:lnTo>
                  <a:pt x="82" y="2109"/>
                </a:lnTo>
                <a:lnTo>
                  <a:pt x="114" y="2324"/>
                </a:lnTo>
                <a:lnTo>
                  <a:pt x="163" y="2538"/>
                </a:lnTo>
                <a:lnTo>
                  <a:pt x="229" y="2753"/>
                </a:lnTo>
                <a:lnTo>
                  <a:pt x="302" y="2967"/>
                </a:lnTo>
                <a:lnTo>
                  <a:pt x="384" y="3182"/>
                </a:lnTo>
                <a:lnTo>
                  <a:pt x="482" y="3397"/>
                </a:lnTo>
                <a:lnTo>
                  <a:pt x="596" y="3604"/>
                </a:lnTo>
                <a:lnTo>
                  <a:pt x="727" y="3804"/>
                </a:lnTo>
                <a:lnTo>
                  <a:pt x="874" y="4003"/>
                </a:lnTo>
                <a:lnTo>
                  <a:pt x="947" y="4100"/>
                </a:lnTo>
                <a:lnTo>
                  <a:pt x="1029" y="4189"/>
                </a:lnTo>
                <a:lnTo>
                  <a:pt x="1119" y="4284"/>
                </a:lnTo>
                <a:lnTo>
                  <a:pt x="1209" y="4373"/>
                </a:lnTo>
                <a:lnTo>
                  <a:pt x="1306" y="4462"/>
                </a:lnTo>
                <a:lnTo>
                  <a:pt x="1413" y="4544"/>
                </a:lnTo>
                <a:lnTo>
                  <a:pt x="1519" y="4625"/>
                </a:lnTo>
                <a:lnTo>
                  <a:pt x="1625" y="4699"/>
                </a:lnTo>
                <a:lnTo>
                  <a:pt x="1748" y="4780"/>
                </a:lnTo>
                <a:lnTo>
                  <a:pt x="1870" y="4847"/>
                </a:lnTo>
                <a:lnTo>
                  <a:pt x="1993" y="4921"/>
                </a:lnTo>
                <a:lnTo>
                  <a:pt x="2131" y="4980"/>
                </a:lnTo>
                <a:lnTo>
                  <a:pt x="2270" y="5047"/>
                </a:lnTo>
                <a:lnTo>
                  <a:pt x="2409" y="5098"/>
                </a:lnTo>
                <a:lnTo>
                  <a:pt x="2556" y="5150"/>
                </a:lnTo>
                <a:lnTo>
                  <a:pt x="2703" y="5202"/>
                </a:lnTo>
                <a:lnTo>
                  <a:pt x="2858" y="5239"/>
                </a:lnTo>
                <a:lnTo>
                  <a:pt x="3005" y="5276"/>
                </a:lnTo>
                <a:lnTo>
                  <a:pt x="3161" y="5306"/>
                </a:lnTo>
                <a:lnTo>
                  <a:pt x="3307" y="5328"/>
                </a:lnTo>
                <a:lnTo>
                  <a:pt x="3463" y="5350"/>
                </a:lnTo>
                <a:lnTo>
                  <a:pt x="3610" y="5365"/>
                </a:lnTo>
                <a:lnTo>
                  <a:pt x="3920" y="5380"/>
                </a:lnTo>
                <a:lnTo>
                  <a:pt x="4230" y="5380"/>
                </a:lnTo>
                <a:lnTo>
                  <a:pt x="4540" y="5365"/>
                </a:lnTo>
                <a:lnTo>
                  <a:pt x="4851" y="5335"/>
                </a:lnTo>
                <a:lnTo>
                  <a:pt x="5161" y="5298"/>
                </a:lnTo>
                <a:lnTo>
                  <a:pt x="5463" y="5246"/>
                </a:lnTo>
                <a:lnTo>
                  <a:pt x="5774" y="5187"/>
                </a:lnTo>
                <a:lnTo>
                  <a:pt x="6084" y="5128"/>
                </a:lnTo>
                <a:lnTo>
                  <a:pt x="6688" y="4987"/>
                </a:lnTo>
                <a:lnTo>
                  <a:pt x="7292" y="4839"/>
                </a:lnTo>
                <a:lnTo>
                  <a:pt x="7872" y="4699"/>
                </a:lnTo>
                <a:lnTo>
                  <a:pt x="8158" y="4640"/>
                </a:lnTo>
                <a:lnTo>
                  <a:pt x="8436" y="4588"/>
                </a:lnTo>
                <a:lnTo>
                  <a:pt x="8714" y="4544"/>
                </a:lnTo>
                <a:lnTo>
                  <a:pt x="8983" y="4507"/>
                </a:lnTo>
                <a:lnTo>
                  <a:pt x="9244" y="4484"/>
                </a:lnTo>
                <a:lnTo>
                  <a:pt x="9498" y="4477"/>
                </a:lnTo>
                <a:lnTo>
                  <a:pt x="9751" y="4484"/>
                </a:lnTo>
                <a:lnTo>
                  <a:pt x="9865" y="4492"/>
                </a:lnTo>
                <a:lnTo>
                  <a:pt x="9987" y="4507"/>
                </a:lnTo>
                <a:lnTo>
                  <a:pt x="10102" y="4521"/>
                </a:lnTo>
                <a:lnTo>
                  <a:pt x="10216" y="4544"/>
                </a:lnTo>
                <a:lnTo>
                  <a:pt x="10330" y="4573"/>
                </a:lnTo>
                <a:lnTo>
                  <a:pt x="10445" y="4610"/>
                </a:lnTo>
                <a:lnTo>
                  <a:pt x="10551" y="4647"/>
                </a:lnTo>
                <a:lnTo>
                  <a:pt x="10657" y="4691"/>
                </a:lnTo>
                <a:lnTo>
                  <a:pt x="10755" y="4743"/>
                </a:lnTo>
                <a:lnTo>
                  <a:pt x="10861" y="4803"/>
                </a:lnTo>
                <a:lnTo>
                  <a:pt x="10959" y="4869"/>
                </a:lnTo>
                <a:lnTo>
                  <a:pt x="11049" y="4936"/>
                </a:lnTo>
                <a:lnTo>
                  <a:pt x="11147" y="5017"/>
                </a:lnTo>
                <a:lnTo>
                  <a:pt x="11237" y="5098"/>
                </a:lnTo>
                <a:lnTo>
                  <a:pt x="11318" y="5187"/>
                </a:lnTo>
                <a:lnTo>
                  <a:pt x="11400" y="5276"/>
                </a:lnTo>
                <a:lnTo>
                  <a:pt x="11474" y="5365"/>
                </a:lnTo>
                <a:lnTo>
                  <a:pt x="11539" y="5454"/>
                </a:lnTo>
                <a:lnTo>
                  <a:pt x="11596" y="5542"/>
                </a:lnTo>
                <a:lnTo>
                  <a:pt x="11653" y="5639"/>
                </a:lnTo>
                <a:lnTo>
                  <a:pt x="11743" y="5816"/>
                </a:lnTo>
                <a:lnTo>
                  <a:pt x="11825" y="5994"/>
                </a:lnTo>
                <a:lnTo>
                  <a:pt x="11874" y="6179"/>
                </a:lnTo>
                <a:lnTo>
                  <a:pt x="11923" y="6356"/>
                </a:lnTo>
                <a:lnTo>
                  <a:pt x="11947" y="6542"/>
                </a:lnTo>
                <a:lnTo>
                  <a:pt x="11964" y="6719"/>
                </a:lnTo>
                <a:lnTo>
                  <a:pt x="11972" y="6904"/>
                </a:lnTo>
                <a:lnTo>
                  <a:pt x="11972" y="7259"/>
                </a:lnTo>
                <a:lnTo>
                  <a:pt x="11955" y="7614"/>
                </a:lnTo>
                <a:lnTo>
                  <a:pt x="11947" y="7962"/>
                </a:lnTo>
                <a:lnTo>
                  <a:pt x="11947" y="8140"/>
                </a:lnTo>
                <a:lnTo>
                  <a:pt x="11964" y="8303"/>
                </a:lnTo>
                <a:lnTo>
                  <a:pt x="11980" y="8473"/>
                </a:lnTo>
                <a:lnTo>
                  <a:pt x="12012" y="8636"/>
                </a:lnTo>
                <a:lnTo>
                  <a:pt x="12061" y="8798"/>
                </a:lnTo>
                <a:lnTo>
                  <a:pt x="12119" y="8954"/>
                </a:lnTo>
                <a:lnTo>
                  <a:pt x="12201" y="9109"/>
                </a:lnTo>
                <a:lnTo>
                  <a:pt x="12250" y="9183"/>
                </a:lnTo>
                <a:lnTo>
                  <a:pt x="12299" y="9257"/>
                </a:lnTo>
                <a:lnTo>
                  <a:pt x="12364" y="9331"/>
                </a:lnTo>
                <a:lnTo>
                  <a:pt x="12421" y="9405"/>
                </a:lnTo>
                <a:lnTo>
                  <a:pt x="12494" y="9479"/>
                </a:lnTo>
                <a:lnTo>
                  <a:pt x="12568" y="9546"/>
                </a:lnTo>
                <a:lnTo>
                  <a:pt x="12658" y="9620"/>
                </a:lnTo>
                <a:lnTo>
                  <a:pt x="12748" y="9686"/>
                </a:lnTo>
                <a:lnTo>
                  <a:pt x="12845" y="9753"/>
                </a:lnTo>
                <a:lnTo>
                  <a:pt x="12944" y="9819"/>
                </a:lnTo>
                <a:lnTo>
                  <a:pt x="13058" y="9886"/>
                </a:lnTo>
                <a:lnTo>
                  <a:pt x="13180" y="9953"/>
                </a:lnTo>
                <a:lnTo>
                  <a:pt x="13303" y="10012"/>
                </a:lnTo>
                <a:lnTo>
                  <a:pt x="13442" y="10071"/>
                </a:lnTo>
                <a:lnTo>
                  <a:pt x="13589" y="10138"/>
                </a:lnTo>
                <a:lnTo>
                  <a:pt x="13744" y="10197"/>
                </a:lnTo>
                <a:lnTo>
                  <a:pt x="14079" y="10308"/>
                </a:lnTo>
                <a:lnTo>
                  <a:pt x="14332" y="10390"/>
                </a:lnTo>
                <a:lnTo>
                  <a:pt x="14585" y="10486"/>
                </a:lnTo>
                <a:lnTo>
                  <a:pt x="14830" y="10589"/>
                </a:lnTo>
                <a:lnTo>
                  <a:pt x="15067" y="10708"/>
                </a:lnTo>
                <a:lnTo>
                  <a:pt x="15295" y="10833"/>
                </a:lnTo>
                <a:lnTo>
                  <a:pt x="15516" y="10967"/>
                </a:lnTo>
                <a:lnTo>
                  <a:pt x="15728" y="11115"/>
                </a:lnTo>
                <a:lnTo>
                  <a:pt x="15924" y="11277"/>
                </a:lnTo>
                <a:lnTo>
                  <a:pt x="16104" y="11440"/>
                </a:lnTo>
                <a:lnTo>
                  <a:pt x="16276" y="11625"/>
                </a:lnTo>
                <a:lnTo>
                  <a:pt x="16357" y="11714"/>
                </a:lnTo>
                <a:lnTo>
                  <a:pt x="16430" y="11810"/>
                </a:lnTo>
                <a:lnTo>
                  <a:pt x="16504" y="11914"/>
                </a:lnTo>
                <a:lnTo>
                  <a:pt x="16635" y="12121"/>
                </a:lnTo>
                <a:lnTo>
                  <a:pt x="16692" y="12225"/>
                </a:lnTo>
                <a:lnTo>
                  <a:pt x="16749" y="12336"/>
                </a:lnTo>
                <a:lnTo>
                  <a:pt x="16798" y="12454"/>
                </a:lnTo>
                <a:lnTo>
                  <a:pt x="16839" y="12572"/>
                </a:lnTo>
                <a:lnTo>
                  <a:pt x="16880" y="12691"/>
                </a:lnTo>
                <a:lnTo>
                  <a:pt x="16912" y="12809"/>
                </a:lnTo>
                <a:lnTo>
                  <a:pt x="16937" y="12935"/>
                </a:lnTo>
                <a:lnTo>
                  <a:pt x="16961" y="13090"/>
                </a:lnTo>
                <a:lnTo>
                  <a:pt x="16978" y="13238"/>
                </a:lnTo>
                <a:lnTo>
                  <a:pt x="16986" y="13386"/>
                </a:lnTo>
                <a:lnTo>
                  <a:pt x="16986" y="13527"/>
                </a:lnTo>
                <a:lnTo>
                  <a:pt x="16978" y="13667"/>
                </a:lnTo>
                <a:lnTo>
                  <a:pt x="16961" y="13801"/>
                </a:lnTo>
                <a:lnTo>
                  <a:pt x="16937" y="13934"/>
                </a:lnTo>
                <a:lnTo>
                  <a:pt x="16904" y="14067"/>
                </a:lnTo>
                <a:lnTo>
                  <a:pt x="16871" y="14193"/>
                </a:lnTo>
                <a:lnTo>
                  <a:pt x="16831" y="14319"/>
                </a:lnTo>
                <a:lnTo>
                  <a:pt x="16782" y="14445"/>
                </a:lnTo>
                <a:lnTo>
                  <a:pt x="16725" y="14570"/>
                </a:lnTo>
                <a:lnTo>
                  <a:pt x="16610" y="14807"/>
                </a:lnTo>
                <a:lnTo>
                  <a:pt x="16479" y="15044"/>
                </a:lnTo>
                <a:lnTo>
                  <a:pt x="16341" y="15273"/>
                </a:lnTo>
                <a:lnTo>
                  <a:pt x="16194" y="15503"/>
                </a:lnTo>
                <a:lnTo>
                  <a:pt x="15900" y="15976"/>
                </a:lnTo>
                <a:lnTo>
                  <a:pt x="15753" y="16213"/>
                </a:lnTo>
                <a:lnTo>
                  <a:pt x="15614" y="16457"/>
                </a:lnTo>
                <a:lnTo>
                  <a:pt x="15492" y="16709"/>
                </a:lnTo>
                <a:lnTo>
                  <a:pt x="15434" y="16835"/>
                </a:lnTo>
                <a:lnTo>
                  <a:pt x="15377" y="16968"/>
                </a:lnTo>
                <a:lnTo>
                  <a:pt x="15328" y="17116"/>
                </a:lnTo>
                <a:lnTo>
                  <a:pt x="15287" y="17264"/>
                </a:lnTo>
                <a:lnTo>
                  <a:pt x="15263" y="17419"/>
                </a:lnTo>
                <a:lnTo>
                  <a:pt x="15246" y="17567"/>
                </a:lnTo>
                <a:lnTo>
                  <a:pt x="15230" y="17730"/>
                </a:lnTo>
                <a:lnTo>
                  <a:pt x="15230" y="17885"/>
                </a:lnTo>
                <a:lnTo>
                  <a:pt x="15238" y="18048"/>
                </a:lnTo>
                <a:lnTo>
                  <a:pt x="15254" y="18204"/>
                </a:lnTo>
                <a:lnTo>
                  <a:pt x="15279" y="18359"/>
                </a:lnTo>
                <a:lnTo>
                  <a:pt x="15312" y="18522"/>
                </a:lnTo>
                <a:lnTo>
                  <a:pt x="15344" y="18677"/>
                </a:lnTo>
                <a:lnTo>
                  <a:pt x="15385" y="18825"/>
                </a:lnTo>
                <a:lnTo>
                  <a:pt x="15434" y="18981"/>
                </a:lnTo>
                <a:lnTo>
                  <a:pt x="15492" y="19129"/>
                </a:lnTo>
                <a:lnTo>
                  <a:pt x="15549" y="19269"/>
                </a:lnTo>
                <a:lnTo>
                  <a:pt x="15614" y="19402"/>
                </a:lnTo>
                <a:lnTo>
                  <a:pt x="15696" y="19558"/>
                </a:lnTo>
                <a:lnTo>
                  <a:pt x="15786" y="19713"/>
                </a:lnTo>
                <a:lnTo>
                  <a:pt x="15875" y="19854"/>
                </a:lnTo>
                <a:lnTo>
                  <a:pt x="15981" y="20002"/>
                </a:lnTo>
                <a:lnTo>
                  <a:pt x="16088" y="20135"/>
                </a:lnTo>
                <a:lnTo>
                  <a:pt x="16202" y="20268"/>
                </a:lnTo>
                <a:lnTo>
                  <a:pt x="16324" y="20401"/>
                </a:lnTo>
                <a:lnTo>
                  <a:pt x="16455" y="20520"/>
                </a:lnTo>
                <a:lnTo>
                  <a:pt x="16586" y="20638"/>
                </a:lnTo>
                <a:lnTo>
                  <a:pt x="16733" y="20749"/>
                </a:lnTo>
                <a:lnTo>
                  <a:pt x="16871" y="20853"/>
                </a:lnTo>
                <a:lnTo>
                  <a:pt x="17027" y="20956"/>
                </a:lnTo>
                <a:lnTo>
                  <a:pt x="17182" y="21045"/>
                </a:lnTo>
                <a:lnTo>
                  <a:pt x="17345" y="21134"/>
                </a:lnTo>
                <a:lnTo>
                  <a:pt x="17517" y="21215"/>
                </a:lnTo>
                <a:lnTo>
                  <a:pt x="17688" y="21282"/>
                </a:lnTo>
                <a:lnTo>
                  <a:pt x="17892" y="21356"/>
                </a:lnTo>
                <a:lnTo>
                  <a:pt x="18105" y="21423"/>
                </a:lnTo>
                <a:lnTo>
                  <a:pt x="18317" y="21474"/>
                </a:lnTo>
                <a:lnTo>
                  <a:pt x="18529" y="21519"/>
                </a:lnTo>
                <a:lnTo>
                  <a:pt x="18750" y="21556"/>
                </a:lnTo>
                <a:lnTo>
                  <a:pt x="18970" y="21578"/>
                </a:lnTo>
                <a:lnTo>
                  <a:pt x="19191" y="21593"/>
                </a:lnTo>
                <a:lnTo>
                  <a:pt x="19411" y="21600"/>
                </a:lnTo>
                <a:lnTo>
                  <a:pt x="19574" y="21593"/>
                </a:lnTo>
                <a:lnTo>
                  <a:pt x="19852" y="21578"/>
                </a:lnTo>
                <a:lnTo>
                  <a:pt x="20204" y="21548"/>
                </a:lnTo>
                <a:lnTo>
                  <a:pt x="20596" y="21511"/>
                </a:lnTo>
                <a:lnTo>
                  <a:pt x="20971" y="21460"/>
                </a:lnTo>
                <a:lnTo>
                  <a:pt x="21142" y="21430"/>
                </a:lnTo>
                <a:lnTo>
                  <a:pt x="21289" y="21401"/>
                </a:lnTo>
                <a:lnTo>
                  <a:pt x="21420" y="21371"/>
                </a:lnTo>
                <a:lnTo>
                  <a:pt x="21518" y="21334"/>
                </a:lnTo>
                <a:lnTo>
                  <a:pt x="21551" y="21312"/>
                </a:lnTo>
                <a:lnTo>
                  <a:pt x="21583" y="21297"/>
                </a:lnTo>
                <a:lnTo>
                  <a:pt x="21600" y="21275"/>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231" name="Google Shape;340;p30"/>
          <p:cNvSpPr/>
          <p:nvPr/>
        </p:nvSpPr>
        <p:spPr>
          <a:xfrm rot="5400000">
            <a:off x="-24275" y="38059"/>
            <a:ext cx="1954812" cy="1878697"/>
          </a:xfrm>
          <a:custGeom>
            <a:avLst/>
            <a:gdLst/>
            <a:ahLst/>
            <a:cxnLst>
              <a:cxn ang="0">
                <a:pos x="wd2" y="hd2"/>
              </a:cxn>
              <a:cxn ang="5400000">
                <a:pos x="wd2" y="hd2"/>
              </a:cxn>
              <a:cxn ang="10800000">
                <a:pos x="wd2" y="hd2"/>
              </a:cxn>
              <a:cxn ang="16200000">
                <a:pos x="wd2" y="hd2"/>
              </a:cxn>
            </a:cxnLst>
            <a:rect l="0" t="0" r="r" b="b"/>
            <a:pathLst>
              <a:path w="21600" h="21600" extrusionOk="0">
                <a:moveTo>
                  <a:pt x="3723" y="0"/>
                </a:moveTo>
                <a:lnTo>
                  <a:pt x="3566" y="10"/>
                </a:lnTo>
                <a:lnTo>
                  <a:pt x="3409" y="20"/>
                </a:lnTo>
                <a:lnTo>
                  <a:pt x="3096" y="61"/>
                </a:lnTo>
                <a:lnTo>
                  <a:pt x="2792" y="122"/>
                </a:lnTo>
                <a:lnTo>
                  <a:pt x="2488" y="204"/>
                </a:lnTo>
                <a:lnTo>
                  <a:pt x="2204" y="295"/>
                </a:lnTo>
                <a:lnTo>
                  <a:pt x="1930" y="408"/>
                </a:lnTo>
                <a:lnTo>
                  <a:pt x="1675" y="540"/>
                </a:lnTo>
                <a:lnTo>
                  <a:pt x="1420" y="683"/>
                </a:lnTo>
                <a:lnTo>
                  <a:pt x="1176" y="846"/>
                </a:lnTo>
                <a:lnTo>
                  <a:pt x="940" y="1040"/>
                </a:lnTo>
                <a:lnTo>
                  <a:pt x="715" y="1243"/>
                </a:lnTo>
                <a:lnTo>
                  <a:pt x="500" y="1468"/>
                </a:lnTo>
                <a:lnTo>
                  <a:pt x="402" y="1580"/>
                </a:lnTo>
                <a:lnTo>
                  <a:pt x="226" y="1825"/>
                </a:lnTo>
                <a:lnTo>
                  <a:pt x="147" y="1947"/>
                </a:lnTo>
                <a:lnTo>
                  <a:pt x="69" y="2079"/>
                </a:lnTo>
                <a:lnTo>
                  <a:pt x="0" y="2212"/>
                </a:lnTo>
                <a:lnTo>
                  <a:pt x="0" y="21600"/>
                </a:lnTo>
                <a:lnTo>
                  <a:pt x="21590" y="21600"/>
                </a:lnTo>
                <a:lnTo>
                  <a:pt x="21600" y="21478"/>
                </a:lnTo>
                <a:lnTo>
                  <a:pt x="21600" y="21335"/>
                </a:lnTo>
                <a:lnTo>
                  <a:pt x="21590" y="21151"/>
                </a:lnTo>
                <a:lnTo>
                  <a:pt x="21571" y="20927"/>
                </a:lnTo>
                <a:lnTo>
                  <a:pt x="21531" y="20682"/>
                </a:lnTo>
                <a:lnTo>
                  <a:pt x="21493" y="20539"/>
                </a:lnTo>
                <a:lnTo>
                  <a:pt x="21453" y="20407"/>
                </a:lnTo>
                <a:lnTo>
                  <a:pt x="21414" y="20264"/>
                </a:lnTo>
                <a:lnTo>
                  <a:pt x="21355" y="20111"/>
                </a:lnTo>
                <a:lnTo>
                  <a:pt x="21218" y="19806"/>
                </a:lnTo>
                <a:lnTo>
                  <a:pt x="21130" y="19653"/>
                </a:lnTo>
                <a:lnTo>
                  <a:pt x="21032" y="19500"/>
                </a:lnTo>
                <a:lnTo>
                  <a:pt x="20924" y="19347"/>
                </a:lnTo>
                <a:lnTo>
                  <a:pt x="20797" y="19194"/>
                </a:lnTo>
                <a:lnTo>
                  <a:pt x="20660" y="19051"/>
                </a:lnTo>
                <a:lnTo>
                  <a:pt x="20503" y="18909"/>
                </a:lnTo>
                <a:lnTo>
                  <a:pt x="20337" y="18766"/>
                </a:lnTo>
                <a:lnTo>
                  <a:pt x="20160" y="18623"/>
                </a:lnTo>
                <a:lnTo>
                  <a:pt x="19955" y="18501"/>
                </a:lnTo>
                <a:lnTo>
                  <a:pt x="19739" y="18368"/>
                </a:lnTo>
                <a:lnTo>
                  <a:pt x="19504" y="18256"/>
                </a:lnTo>
                <a:lnTo>
                  <a:pt x="19249" y="18144"/>
                </a:lnTo>
                <a:lnTo>
                  <a:pt x="18965" y="18053"/>
                </a:lnTo>
                <a:lnTo>
                  <a:pt x="18671" y="17960"/>
                </a:lnTo>
                <a:lnTo>
                  <a:pt x="18466" y="17900"/>
                </a:lnTo>
                <a:lnTo>
                  <a:pt x="18279" y="17818"/>
                </a:lnTo>
                <a:lnTo>
                  <a:pt x="18113" y="17736"/>
                </a:lnTo>
                <a:lnTo>
                  <a:pt x="17956" y="17645"/>
                </a:lnTo>
                <a:lnTo>
                  <a:pt x="17819" y="17532"/>
                </a:lnTo>
                <a:lnTo>
                  <a:pt x="17701" y="17421"/>
                </a:lnTo>
                <a:lnTo>
                  <a:pt x="17594" y="17298"/>
                </a:lnTo>
                <a:lnTo>
                  <a:pt x="17496" y="17176"/>
                </a:lnTo>
                <a:lnTo>
                  <a:pt x="17417" y="17033"/>
                </a:lnTo>
                <a:lnTo>
                  <a:pt x="17349" y="16890"/>
                </a:lnTo>
                <a:lnTo>
                  <a:pt x="17290" y="16737"/>
                </a:lnTo>
                <a:lnTo>
                  <a:pt x="17241" y="16585"/>
                </a:lnTo>
                <a:lnTo>
                  <a:pt x="17192" y="16421"/>
                </a:lnTo>
                <a:lnTo>
                  <a:pt x="17162" y="16258"/>
                </a:lnTo>
                <a:lnTo>
                  <a:pt x="17133" y="16085"/>
                </a:lnTo>
                <a:lnTo>
                  <a:pt x="17114" y="15912"/>
                </a:lnTo>
                <a:lnTo>
                  <a:pt x="17084" y="15545"/>
                </a:lnTo>
                <a:lnTo>
                  <a:pt x="17074" y="15178"/>
                </a:lnTo>
                <a:lnTo>
                  <a:pt x="17055" y="14424"/>
                </a:lnTo>
                <a:lnTo>
                  <a:pt x="17045" y="14057"/>
                </a:lnTo>
                <a:lnTo>
                  <a:pt x="17006" y="13689"/>
                </a:lnTo>
                <a:lnTo>
                  <a:pt x="16986" y="13506"/>
                </a:lnTo>
                <a:lnTo>
                  <a:pt x="16957" y="13333"/>
                </a:lnTo>
                <a:lnTo>
                  <a:pt x="16918" y="13160"/>
                </a:lnTo>
                <a:lnTo>
                  <a:pt x="16869" y="12986"/>
                </a:lnTo>
                <a:lnTo>
                  <a:pt x="16790" y="12732"/>
                </a:lnTo>
                <a:lnTo>
                  <a:pt x="16692" y="12497"/>
                </a:lnTo>
                <a:lnTo>
                  <a:pt x="16585" y="12263"/>
                </a:lnTo>
                <a:lnTo>
                  <a:pt x="16467" y="12028"/>
                </a:lnTo>
                <a:lnTo>
                  <a:pt x="16330" y="11814"/>
                </a:lnTo>
                <a:lnTo>
                  <a:pt x="16193" y="11610"/>
                </a:lnTo>
                <a:lnTo>
                  <a:pt x="16046" y="11406"/>
                </a:lnTo>
                <a:lnTo>
                  <a:pt x="15889" y="11223"/>
                </a:lnTo>
                <a:lnTo>
                  <a:pt x="15723" y="11040"/>
                </a:lnTo>
                <a:lnTo>
                  <a:pt x="15546" y="10876"/>
                </a:lnTo>
                <a:lnTo>
                  <a:pt x="15360" y="10713"/>
                </a:lnTo>
                <a:lnTo>
                  <a:pt x="15174" y="10571"/>
                </a:lnTo>
                <a:lnTo>
                  <a:pt x="14978" y="10428"/>
                </a:lnTo>
                <a:lnTo>
                  <a:pt x="14772" y="10305"/>
                </a:lnTo>
                <a:lnTo>
                  <a:pt x="14567" y="10193"/>
                </a:lnTo>
                <a:lnTo>
                  <a:pt x="14351" y="10091"/>
                </a:lnTo>
                <a:lnTo>
                  <a:pt x="14135" y="9990"/>
                </a:lnTo>
                <a:lnTo>
                  <a:pt x="13910" y="9918"/>
                </a:lnTo>
                <a:lnTo>
                  <a:pt x="13685" y="9846"/>
                </a:lnTo>
                <a:lnTo>
                  <a:pt x="13460" y="9786"/>
                </a:lnTo>
                <a:lnTo>
                  <a:pt x="13225" y="9745"/>
                </a:lnTo>
                <a:lnTo>
                  <a:pt x="12989" y="9714"/>
                </a:lnTo>
                <a:lnTo>
                  <a:pt x="12755" y="9694"/>
                </a:lnTo>
                <a:lnTo>
                  <a:pt x="12519" y="9684"/>
                </a:lnTo>
                <a:lnTo>
                  <a:pt x="12275" y="9694"/>
                </a:lnTo>
                <a:lnTo>
                  <a:pt x="12039" y="9714"/>
                </a:lnTo>
                <a:lnTo>
                  <a:pt x="11795" y="9745"/>
                </a:lnTo>
                <a:lnTo>
                  <a:pt x="11559" y="9796"/>
                </a:lnTo>
                <a:lnTo>
                  <a:pt x="11314" y="9857"/>
                </a:lnTo>
                <a:lnTo>
                  <a:pt x="11079" y="9928"/>
                </a:lnTo>
                <a:lnTo>
                  <a:pt x="10844" y="10020"/>
                </a:lnTo>
                <a:lnTo>
                  <a:pt x="10609" y="10122"/>
                </a:lnTo>
                <a:lnTo>
                  <a:pt x="10394" y="10234"/>
                </a:lnTo>
                <a:lnTo>
                  <a:pt x="10158" y="10367"/>
                </a:lnTo>
                <a:lnTo>
                  <a:pt x="9640" y="10652"/>
                </a:lnTo>
                <a:lnTo>
                  <a:pt x="9375" y="10795"/>
                </a:lnTo>
                <a:lnTo>
                  <a:pt x="9101" y="10947"/>
                </a:lnTo>
                <a:lnTo>
                  <a:pt x="8816" y="11080"/>
                </a:lnTo>
                <a:lnTo>
                  <a:pt x="8532" y="11213"/>
                </a:lnTo>
                <a:lnTo>
                  <a:pt x="8239" y="11325"/>
                </a:lnTo>
                <a:lnTo>
                  <a:pt x="7954" y="11417"/>
                </a:lnTo>
                <a:lnTo>
                  <a:pt x="7807" y="11447"/>
                </a:lnTo>
                <a:lnTo>
                  <a:pt x="7670" y="11478"/>
                </a:lnTo>
                <a:lnTo>
                  <a:pt x="7533" y="11498"/>
                </a:lnTo>
                <a:lnTo>
                  <a:pt x="7386" y="11508"/>
                </a:lnTo>
                <a:lnTo>
                  <a:pt x="7249" y="11518"/>
                </a:lnTo>
                <a:lnTo>
                  <a:pt x="6975" y="11498"/>
                </a:lnTo>
                <a:lnTo>
                  <a:pt x="6847" y="11468"/>
                </a:lnTo>
                <a:lnTo>
                  <a:pt x="6720" y="11437"/>
                </a:lnTo>
                <a:lnTo>
                  <a:pt x="6593" y="11386"/>
                </a:lnTo>
                <a:lnTo>
                  <a:pt x="6465" y="11325"/>
                </a:lnTo>
                <a:lnTo>
                  <a:pt x="6348" y="11254"/>
                </a:lnTo>
                <a:lnTo>
                  <a:pt x="6211" y="11151"/>
                </a:lnTo>
                <a:lnTo>
                  <a:pt x="6084" y="11040"/>
                </a:lnTo>
                <a:lnTo>
                  <a:pt x="5985" y="10917"/>
                </a:lnTo>
                <a:lnTo>
                  <a:pt x="5888" y="10795"/>
                </a:lnTo>
                <a:lnTo>
                  <a:pt x="5809" y="10652"/>
                </a:lnTo>
                <a:lnTo>
                  <a:pt x="5741" y="10509"/>
                </a:lnTo>
                <a:lnTo>
                  <a:pt x="5682" y="10356"/>
                </a:lnTo>
                <a:lnTo>
                  <a:pt x="5633" y="10204"/>
                </a:lnTo>
                <a:lnTo>
                  <a:pt x="5603" y="10040"/>
                </a:lnTo>
                <a:lnTo>
                  <a:pt x="5574" y="9867"/>
                </a:lnTo>
                <a:lnTo>
                  <a:pt x="5564" y="9694"/>
                </a:lnTo>
                <a:lnTo>
                  <a:pt x="5555" y="9521"/>
                </a:lnTo>
                <a:lnTo>
                  <a:pt x="5555" y="9154"/>
                </a:lnTo>
                <a:lnTo>
                  <a:pt x="5593" y="8786"/>
                </a:lnTo>
                <a:lnTo>
                  <a:pt x="5643" y="8409"/>
                </a:lnTo>
                <a:lnTo>
                  <a:pt x="5711" y="8033"/>
                </a:lnTo>
                <a:lnTo>
                  <a:pt x="5789" y="7655"/>
                </a:lnTo>
                <a:lnTo>
                  <a:pt x="5878" y="7298"/>
                </a:lnTo>
                <a:lnTo>
                  <a:pt x="6044" y="6615"/>
                </a:lnTo>
                <a:lnTo>
                  <a:pt x="6122" y="6310"/>
                </a:lnTo>
                <a:lnTo>
                  <a:pt x="6181" y="6024"/>
                </a:lnTo>
                <a:lnTo>
                  <a:pt x="6289" y="5433"/>
                </a:lnTo>
                <a:lnTo>
                  <a:pt x="6377" y="4832"/>
                </a:lnTo>
                <a:lnTo>
                  <a:pt x="6417" y="4526"/>
                </a:lnTo>
                <a:lnTo>
                  <a:pt x="6475" y="3914"/>
                </a:lnTo>
                <a:lnTo>
                  <a:pt x="6485" y="3608"/>
                </a:lnTo>
                <a:lnTo>
                  <a:pt x="6485" y="3303"/>
                </a:lnTo>
                <a:lnTo>
                  <a:pt x="6465" y="2997"/>
                </a:lnTo>
                <a:lnTo>
                  <a:pt x="6436" y="2691"/>
                </a:lnTo>
                <a:lnTo>
                  <a:pt x="6397" y="2395"/>
                </a:lnTo>
                <a:lnTo>
                  <a:pt x="6328" y="2100"/>
                </a:lnTo>
                <a:lnTo>
                  <a:pt x="6250" y="1804"/>
                </a:lnTo>
                <a:lnTo>
                  <a:pt x="6142" y="1518"/>
                </a:lnTo>
                <a:lnTo>
                  <a:pt x="6084" y="1386"/>
                </a:lnTo>
                <a:lnTo>
                  <a:pt x="6015" y="1243"/>
                </a:lnTo>
                <a:lnTo>
                  <a:pt x="5936" y="1090"/>
                </a:lnTo>
                <a:lnTo>
                  <a:pt x="5848" y="958"/>
                </a:lnTo>
                <a:lnTo>
                  <a:pt x="5750" y="826"/>
                </a:lnTo>
                <a:lnTo>
                  <a:pt x="5643" y="713"/>
                </a:lnTo>
                <a:lnTo>
                  <a:pt x="5535" y="611"/>
                </a:lnTo>
                <a:lnTo>
                  <a:pt x="5427" y="510"/>
                </a:lnTo>
                <a:lnTo>
                  <a:pt x="5300" y="418"/>
                </a:lnTo>
                <a:lnTo>
                  <a:pt x="5045" y="275"/>
                </a:lnTo>
                <a:lnTo>
                  <a:pt x="4908" y="214"/>
                </a:lnTo>
                <a:lnTo>
                  <a:pt x="4771" y="163"/>
                </a:lnTo>
                <a:lnTo>
                  <a:pt x="4624" y="112"/>
                </a:lnTo>
                <a:lnTo>
                  <a:pt x="4487" y="81"/>
                </a:lnTo>
                <a:lnTo>
                  <a:pt x="4330" y="51"/>
                </a:lnTo>
                <a:lnTo>
                  <a:pt x="4183" y="30"/>
                </a:lnTo>
                <a:lnTo>
                  <a:pt x="4026" y="10"/>
                </a:lnTo>
                <a:lnTo>
                  <a:pt x="3879"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grpSp>
        <p:nvGrpSpPr>
          <p:cNvPr id="234" name="Google Shape;341;p30"/>
          <p:cNvGrpSpPr/>
          <p:nvPr/>
        </p:nvGrpSpPr>
        <p:grpSpPr>
          <a:xfrm>
            <a:off x="449237" y="4298588"/>
            <a:ext cx="527951" cy="601676"/>
            <a:chOff x="0" y="0"/>
            <a:chExt cx="527949" cy="601675"/>
          </a:xfrm>
        </p:grpSpPr>
        <p:sp>
          <p:nvSpPr>
            <p:cNvPr id="232" name="Google Shape;342;p30"/>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233" name="Google Shape;343;p30"/>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grpSp>
        <p:nvGrpSpPr>
          <p:cNvPr id="237" name="Google Shape;344;p30"/>
          <p:cNvGrpSpPr/>
          <p:nvPr/>
        </p:nvGrpSpPr>
        <p:grpSpPr>
          <a:xfrm>
            <a:off x="8166775" y="4298574"/>
            <a:ext cx="527951" cy="601676"/>
            <a:chOff x="0" y="0"/>
            <a:chExt cx="527949" cy="601675"/>
          </a:xfrm>
        </p:grpSpPr>
        <p:sp>
          <p:nvSpPr>
            <p:cNvPr id="235" name="Google Shape;345;p30"/>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236" name="Google Shape;346;p30"/>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2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USTOM_9">
    <p:spTree>
      <p:nvGrpSpPr>
        <p:cNvPr id="1" name=""/>
        <p:cNvGrpSpPr/>
        <p:nvPr/>
      </p:nvGrpSpPr>
      <p:grpSpPr>
        <a:xfrm>
          <a:off x="0" y="0"/>
          <a:ext cx="0" cy="0"/>
          <a:chOff x="0" y="0"/>
          <a:chExt cx="0" cy="0"/>
        </a:xfrm>
      </p:grpSpPr>
      <p:sp>
        <p:nvSpPr>
          <p:cNvPr id="245" name="Google Shape;358;p32"/>
          <p:cNvSpPr/>
          <p:nvPr/>
        </p:nvSpPr>
        <p:spPr>
          <a:xfrm>
            <a:off x="6843506" y="-10"/>
            <a:ext cx="2300495" cy="2538762"/>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73" y="170"/>
                </a:lnTo>
                <a:lnTo>
                  <a:pt x="41" y="370"/>
                </a:lnTo>
                <a:lnTo>
                  <a:pt x="16" y="629"/>
                </a:lnTo>
                <a:lnTo>
                  <a:pt x="0" y="947"/>
                </a:lnTo>
                <a:lnTo>
                  <a:pt x="0" y="1303"/>
                </a:lnTo>
                <a:lnTo>
                  <a:pt x="8" y="1495"/>
                </a:lnTo>
                <a:lnTo>
                  <a:pt x="25" y="1694"/>
                </a:lnTo>
                <a:lnTo>
                  <a:pt x="49" y="1902"/>
                </a:lnTo>
                <a:lnTo>
                  <a:pt x="82" y="2109"/>
                </a:lnTo>
                <a:lnTo>
                  <a:pt x="114" y="2324"/>
                </a:lnTo>
                <a:lnTo>
                  <a:pt x="163" y="2538"/>
                </a:lnTo>
                <a:lnTo>
                  <a:pt x="229" y="2753"/>
                </a:lnTo>
                <a:lnTo>
                  <a:pt x="302" y="2967"/>
                </a:lnTo>
                <a:lnTo>
                  <a:pt x="384" y="3182"/>
                </a:lnTo>
                <a:lnTo>
                  <a:pt x="482" y="3397"/>
                </a:lnTo>
                <a:lnTo>
                  <a:pt x="596" y="3604"/>
                </a:lnTo>
                <a:lnTo>
                  <a:pt x="727" y="3804"/>
                </a:lnTo>
                <a:lnTo>
                  <a:pt x="874" y="4003"/>
                </a:lnTo>
                <a:lnTo>
                  <a:pt x="947" y="4100"/>
                </a:lnTo>
                <a:lnTo>
                  <a:pt x="1029" y="4189"/>
                </a:lnTo>
                <a:lnTo>
                  <a:pt x="1119" y="4284"/>
                </a:lnTo>
                <a:lnTo>
                  <a:pt x="1209" y="4373"/>
                </a:lnTo>
                <a:lnTo>
                  <a:pt x="1306" y="4462"/>
                </a:lnTo>
                <a:lnTo>
                  <a:pt x="1413" y="4544"/>
                </a:lnTo>
                <a:lnTo>
                  <a:pt x="1519" y="4625"/>
                </a:lnTo>
                <a:lnTo>
                  <a:pt x="1625" y="4699"/>
                </a:lnTo>
                <a:lnTo>
                  <a:pt x="1748" y="4780"/>
                </a:lnTo>
                <a:lnTo>
                  <a:pt x="1870" y="4847"/>
                </a:lnTo>
                <a:lnTo>
                  <a:pt x="1993" y="4921"/>
                </a:lnTo>
                <a:lnTo>
                  <a:pt x="2131" y="4980"/>
                </a:lnTo>
                <a:lnTo>
                  <a:pt x="2270" y="5047"/>
                </a:lnTo>
                <a:lnTo>
                  <a:pt x="2409" y="5098"/>
                </a:lnTo>
                <a:lnTo>
                  <a:pt x="2556" y="5150"/>
                </a:lnTo>
                <a:lnTo>
                  <a:pt x="2703" y="5202"/>
                </a:lnTo>
                <a:lnTo>
                  <a:pt x="2858" y="5239"/>
                </a:lnTo>
                <a:lnTo>
                  <a:pt x="3005" y="5276"/>
                </a:lnTo>
                <a:lnTo>
                  <a:pt x="3161" y="5306"/>
                </a:lnTo>
                <a:lnTo>
                  <a:pt x="3307" y="5328"/>
                </a:lnTo>
                <a:lnTo>
                  <a:pt x="3463" y="5350"/>
                </a:lnTo>
                <a:lnTo>
                  <a:pt x="3610" y="5365"/>
                </a:lnTo>
                <a:lnTo>
                  <a:pt x="3920" y="5380"/>
                </a:lnTo>
                <a:lnTo>
                  <a:pt x="4230" y="5380"/>
                </a:lnTo>
                <a:lnTo>
                  <a:pt x="4540" y="5365"/>
                </a:lnTo>
                <a:lnTo>
                  <a:pt x="4851" y="5335"/>
                </a:lnTo>
                <a:lnTo>
                  <a:pt x="5161" y="5298"/>
                </a:lnTo>
                <a:lnTo>
                  <a:pt x="5463" y="5246"/>
                </a:lnTo>
                <a:lnTo>
                  <a:pt x="5774" y="5187"/>
                </a:lnTo>
                <a:lnTo>
                  <a:pt x="6084" y="5128"/>
                </a:lnTo>
                <a:lnTo>
                  <a:pt x="6688" y="4987"/>
                </a:lnTo>
                <a:lnTo>
                  <a:pt x="7292" y="4839"/>
                </a:lnTo>
                <a:lnTo>
                  <a:pt x="7872" y="4699"/>
                </a:lnTo>
                <a:lnTo>
                  <a:pt x="8158" y="4640"/>
                </a:lnTo>
                <a:lnTo>
                  <a:pt x="8436" y="4588"/>
                </a:lnTo>
                <a:lnTo>
                  <a:pt x="8714" y="4544"/>
                </a:lnTo>
                <a:lnTo>
                  <a:pt x="8983" y="4507"/>
                </a:lnTo>
                <a:lnTo>
                  <a:pt x="9244" y="4484"/>
                </a:lnTo>
                <a:lnTo>
                  <a:pt x="9498" y="4477"/>
                </a:lnTo>
                <a:lnTo>
                  <a:pt x="9751" y="4484"/>
                </a:lnTo>
                <a:lnTo>
                  <a:pt x="9865" y="4492"/>
                </a:lnTo>
                <a:lnTo>
                  <a:pt x="9987" y="4507"/>
                </a:lnTo>
                <a:lnTo>
                  <a:pt x="10102" y="4521"/>
                </a:lnTo>
                <a:lnTo>
                  <a:pt x="10216" y="4544"/>
                </a:lnTo>
                <a:lnTo>
                  <a:pt x="10330" y="4573"/>
                </a:lnTo>
                <a:lnTo>
                  <a:pt x="10445" y="4610"/>
                </a:lnTo>
                <a:lnTo>
                  <a:pt x="10551" y="4647"/>
                </a:lnTo>
                <a:lnTo>
                  <a:pt x="10657" y="4691"/>
                </a:lnTo>
                <a:lnTo>
                  <a:pt x="10755" y="4743"/>
                </a:lnTo>
                <a:lnTo>
                  <a:pt x="10861" y="4803"/>
                </a:lnTo>
                <a:lnTo>
                  <a:pt x="10959" y="4869"/>
                </a:lnTo>
                <a:lnTo>
                  <a:pt x="11049" y="4936"/>
                </a:lnTo>
                <a:lnTo>
                  <a:pt x="11147" y="5017"/>
                </a:lnTo>
                <a:lnTo>
                  <a:pt x="11237" y="5098"/>
                </a:lnTo>
                <a:lnTo>
                  <a:pt x="11318" y="5187"/>
                </a:lnTo>
                <a:lnTo>
                  <a:pt x="11400" y="5276"/>
                </a:lnTo>
                <a:lnTo>
                  <a:pt x="11474" y="5365"/>
                </a:lnTo>
                <a:lnTo>
                  <a:pt x="11539" y="5454"/>
                </a:lnTo>
                <a:lnTo>
                  <a:pt x="11596" y="5542"/>
                </a:lnTo>
                <a:lnTo>
                  <a:pt x="11653" y="5639"/>
                </a:lnTo>
                <a:lnTo>
                  <a:pt x="11743" y="5816"/>
                </a:lnTo>
                <a:lnTo>
                  <a:pt x="11825" y="5994"/>
                </a:lnTo>
                <a:lnTo>
                  <a:pt x="11874" y="6179"/>
                </a:lnTo>
                <a:lnTo>
                  <a:pt x="11923" y="6356"/>
                </a:lnTo>
                <a:lnTo>
                  <a:pt x="11947" y="6542"/>
                </a:lnTo>
                <a:lnTo>
                  <a:pt x="11964" y="6719"/>
                </a:lnTo>
                <a:lnTo>
                  <a:pt x="11972" y="6904"/>
                </a:lnTo>
                <a:lnTo>
                  <a:pt x="11972" y="7259"/>
                </a:lnTo>
                <a:lnTo>
                  <a:pt x="11955" y="7614"/>
                </a:lnTo>
                <a:lnTo>
                  <a:pt x="11947" y="7962"/>
                </a:lnTo>
                <a:lnTo>
                  <a:pt x="11947" y="8140"/>
                </a:lnTo>
                <a:lnTo>
                  <a:pt x="11964" y="8303"/>
                </a:lnTo>
                <a:lnTo>
                  <a:pt x="11980" y="8473"/>
                </a:lnTo>
                <a:lnTo>
                  <a:pt x="12012" y="8636"/>
                </a:lnTo>
                <a:lnTo>
                  <a:pt x="12061" y="8798"/>
                </a:lnTo>
                <a:lnTo>
                  <a:pt x="12119" y="8954"/>
                </a:lnTo>
                <a:lnTo>
                  <a:pt x="12201" y="9109"/>
                </a:lnTo>
                <a:lnTo>
                  <a:pt x="12250" y="9183"/>
                </a:lnTo>
                <a:lnTo>
                  <a:pt x="12299" y="9257"/>
                </a:lnTo>
                <a:lnTo>
                  <a:pt x="12364" y="9331"/>
                </a:lnTo>
                <a:lnTo>
                  <a:pt x="12421" y="9405"/>
                </a:lnTo>
                <a:lnTo>
                  <a:pt x="12494" y="9479"/>
                </a:lnTo>
                <a:lnTo>
                  <a:pt x="12568" y="9546"/>
                </a:lnTo>
                <a:lnTo>
                  <a:pt x="12658" y="9620"/>
                </a:lnTo>
                <a:lnTo>
                  <a:pt x="12748" y="9686"/>
                </a:lnTo>
                <a:lnTo>
                  <a:pt x="12845" y="9753"/>
                </a:lnTo>
                <a:lnTo>
                  <a:pt x="12944" y="9819"/>
                </a:lnTo>
                <a:lnTo>
                  <a:pt x="13058" y="9886"/>
                </a:lnTo>
                <a:lnTo>
                  <a:pt x="13180" y="9953"/>
                </a:lnTo>
                <a:lnTo>
                  <a:pt x="13303" y="10012"/>
                </a:lnTo>
                <a:lnTo>
                  <a:pt x="13442" y="10071"/>
                </a:lnTo>
                <a:lnTo>
                  <a:pt x="13589" y="10138"/>
                </a:lnTo>
                <a:lnTo>
                  <a:pt x="13744" y="10197"/>
                </a:lnTo>
                <a:lnTo>
                  <a:pt x="14079" y="10308"/>
                </a:lnTo>
                <a:lnTo>
                  <a:pt x="14332" y="10390"/>
                </a:lnTo>
                <a:lnTo>
                  <a:pt x="14585" y="10486"/>
                </a:lnTo>
                <a:lnTo>
                  <a:pt x="14830" y="10589"/>
                </a:lnTo>
                <a:lnTo>
                  <a:pt x="15067" y="10708"/>
                </a:lnTo>
                <a:lnTo>
                  <a:pt x="15295" y="10833"/>
                </a:lnTo>
                <a:lnTo>
                  <a:pt x="15516" y="10967"/>
                </a:lnTo>
                <a:lnTo>
                  <a:pt x="15728" y="11115"/>
                </a:lnTo>
                <a:lnTo>
                  <a:pt x="15924" y="11277"/>
                </a:lnTo>
                <a:lnTo>
                  <a:pt x="16104" y="11440"/>
                </a:lnTo>
                <a:lnTo>
                  <a:pt x="16276" y="11625"/>
                </a:lnTo>
                <a:lnTo>
                  <a:pt x="16357" y="11714"/>
                </a:lnTo>
                <a:lnTo>
                  <a:pt x="16430" y="11810"/>
                </a:lnTo>
                <a:lnTo>
                  <a:pt x="16504" y="11914"/>
                </a:lnTo>
                <a:lnTo>
                  <a:pt x="16635" y="12121"/>
                </a:lnTo>
                <a:lnTo>
                  <a:pt x="16692" y="12225"/>
                </a:lnTo>
                <a:lnTo>
                  <a:pt x="16749" y="12336"/>
                </a:lnTo>
                <a:lnTo>
                  <a:pt x="16798" y="12454"/>
                </a:lnTo>
                <a:lnTo>
                  <a:pt x="16839" y="12572"/>
                </a:lnTo>
                <a:lnTo>
                  <a:pt x="16880" y="12691"/>
                </a:lnTo>
                <a:lnTo>
                  <a:pt x="16912" y="12809"/>
                </a:lnTo>
                <a:lnTo>
                  <a:pt x="16937" y="12935"/>
                </a:lnTo>
                <a:lnTo>
                  <a:pt x="16961" y="13090"/>
                </a:lnTo>
                <a:lnTo>
                  <a:pt x="16978" y="13238"/>
                </a:lnTo>
                <a:lnTo>
                  <a:pt x="16986" y="13386"/>
                </a:lnTo>
                <a:lnTo>
                  <a:pt x="16986" y="13527"/>
                </a:lnTo>
                <a:lnTo>
                  <a:pt x="16978" y="13667"/>
                </a:lnTo>
                <a:lnTo>
                  <a:pt x="16961" y="13801"/>
                </a:lnTo>
                <a:lnTo>
                  <a:pt x="16937" y="13934"/>
                </a:lnTo>
                <a:lnTo>
                  <a:pt x="16904" y="14067"/>
                </a:lnTo>
                <a:lnTo>
                  <a:pt x="16871" y="14193"/>
                </a:lnTo>
                <a:lnTo>
                  <a:pt x="16831" y="14319"/>
                </a:lnTo>
                <a:lnTo>
                  <a:pt x="16782" y="14445"/>
                </a:lnTo>
                <a:lnTo>
                  <a:pt x="16725" y="14570"/>
                </a:lnTo>
                <a:lnTo>
                  <a:pt x="16610" y="14807"/>
                </a:lnTo>
                <a:lnTo>
                  <a:pt x="16479" y="15044"/>
                </a:lnTo>
                <a:lnTo>
                  <a:pt x="16341" y="15273"/>
                </a:lnTo>
                <a:lnTo>
                  <a:pt x="16194" y="15503"/>
                </a:lnTo>
                <a:lnTo>
                  <a:pt x="15900" y="15976"/>
                </a:lnTo>
                <a:lnTo>
                  <a:pt x="15753" y="16213"/>
                </a:lnTo>
                <a:lnTo>
                  <a:pt x="15614" y="16457"/>
                </a:lnTo>
                <a:lnTo>
                  <a:pt x="15492" y="16709"/>
                </a:lnTo>
                <a:lnTo>
                  <a:pt x="15434" y="16835"/>
                </a:lnTo>
                <a:lnTo>
                  <a:pt x="15377" y="16968"/>
                </a:lnTo>
                <a:lnTo>
                  <a:pt x="15328" y="17116"/>
                </a:lnTo>
                <a:lnTo>
                  <a:pt x="15287" y="17264"/>
                </a:lnTo>
                <a:lnTo>
                  <a:pt x="15263" y="17419"/>
                </a:lnTo>
                <a:lnTo>
                  <a:pt x="15246" y="17567"/>
                </a:lnTo>
                <a:lnTo>
                  <a:pt x="15230" y="17730"/>
                </a:lnTo>
                <a:lnTo>
                  <a:pt x="15230" y="17885"/>
                </a:lnTo>
                <a:lnTo>
                  <a:pt x="15238" y="18048"/>
                </a:lnTo>
                <a:lnTo>
                  <a:pt x="15254" y="18204"/>
                </a:lnTo>
                <a:lnTo>
                  <a:pt x="15279" y="18359"/>
                </a:lnTo>
                <a:lnTo>
                  <a:pt x="15312" y="18522"/>
                </a:lnTo>
                <a:lnTo>
                  <a:pt x="15344" y="18677"/>
                </a:lnTo>
                <a:lnTo>
                  <a:pt x="15385" y="18825"/>
                </a:lnTo>
                <a:lnTo>
                  <a:pt x="15434" y="18981"/>
                </a:lnTo>
                <a:lnTo>
                  <a:pt x="15492" y="19129"/>
                </a:lnTo>
                <a:lnTo>
                  <a:pt x="15549" y="19269"/>
                </a:lnTo>
                <a:lnTo>
                  <a:pt x="15614" y="19402"/>
                </a:lnTo>
                <a:lnTo>
                  <a:pt x="15696" y="19558"/>
                </a:lnTo>
                <a:lnTo>
                  <a:pt x="15786" y="19713"/>
                </a:lnTo>
                <a:lnTo>
                  <a:pt x="15875" y="19854"/>
                </a:lnTo>
                <a:lnTo>
                  <a:pt x="15981" y="20002"/>
                </a:lnTo>
                <a:lnTo>
                  <a:pt x="16088" y="20135"/>
                </a:lnTo>
                <a:lnTo>
                  <a:pt x="16202" y="20268"/>
                </a:lnTo>
                <a:lnTo>
                  <a:pt x="16324" y="20401"/>
                </a:lnTo>
                <a:lnTo>
                  <a:pt x="16455" y="20520"/>
                </a:lnTo>
                <a:lnTo>
                  <a:pt x="16586" y="20638"/>
                </a:lnTo>
                <a:lnTo>
                  <a:pt x="16733" y="20749"/>
                </a:lnTo>
                <a:lnTo>
                  <a:pt x="16871" y="20853"/>
                </a:lnTo>
                <a:lnTo>
                  <a:pt x="17027" y="20956"/>
                </a:lnTo>
                <a:lnTo>
                  <a:pt x="17182" y="21045"/>
                </a:lnTo>
                <a:lnTo>
                  <a:pt x="17345" y="21134"/>
                </a:lnTo>
                <a:lnTo>
                  <a:pt x="17517" y="21215"/>
                </a:lnTo>
                <a:lnTo>
                  <a:pt x="17688" y="21282"/>
                </a:lnTo>
                <a:lnTo>
                  <a:pt x="17892" y="21356"/>
                </a:lnTo>
                <a:lnTo>
                  <a:pt x="18105" y="21423"/>
                </a:lnTo>
                <a:lnTo>
                  <a:pt x="18317" y="21474"/>
                </a:lnTo>
                <a:lnTo>
                  <a:pt x="18529" y="21519"/>
                </a:lnTo>
                <a:lnTo>
                  <a:pt x="18750" y="21556"/>
                </a:lnTo>
                <a:lnTo>
                  <a:pt x="18970" y="21578"/>
                </a:lnTo>
                <a:lnTo>
                  <a:pt x="19191" y="21593"/>
                </a:lnTo>
                <a:lnTo>
                  <a:pt x="19411" y="21600"/>
                </a:lnTo>
                <a:lnTo>
                  <a:pt x="19574" y="21593"/>
                </a:lnTo>
                <a:lnTo>
                  <a:pt x="19852" y="21578"/>
                </a:lnTo>
                <a:lnTo>
                  <a:pt x="20204" y="21548"/>
                </a:lnTo>
                <a:lnTo>
                  <a:pt x="20596" y="21511"/>
                </a:lnTo>
                <a:lnTo>
                  <a:pt x="20971" y="21460"/>
                </a:lnTo>
                <a:lnTo>
                  <a:pt x="21142" y="21430"/>
                </a:lnTo>
                <a:lnTo>
                  <a:pt x="21289" y="21401"/>
                </a:lnTo>
                <a:lnTo>
                  <a:pt x="21420" y="21371"/>
                </a:lnTo>
                <a:lnTo>
                  <a:pt x="21518" y="21334"/>
                </a:lnTo>
                <a:lnTo>
                  <a:pt x="21551" y="21312"/>
                </a:lnTo>
                <a:lnTo>
                  <a:pt x="21583" y="21297"/>
                </a:lnTo>
                <a:lnTo>
                  <a:pt x="21600" y="21275"/>
                </a:lnTo>
                <a:lnTo>
                  <a:pt x="21600"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246" name="Google Shape;359;p32"/>
          <p:cNvSpPr/>
          <p:nvPr/>
        </p:nvSpPr>
        <p:spPr>
          <a:xfrm>
            <a:off x="-1" y="3300498"/>
            <a:ext cx="1917769" cy="1842994"/>
          </a:xfrm>
          <a:custGeom>
            <a:avLst/>
            <a:gdLst/>
            <a:ahLst/>
            <a:cxnLst>
              <a:cxn ang="0">
                <a:pos x="wd2" y="hd2"/>
              </a:cxn>
              <a:cxn ang="5400000">
                <a:pos x="wd2" y="hd2"/>
              </a:cxn>
              <a:cxn ang="10800000">
                <a:pos x="wd2" y="hd2"/>
              </a:cxn>
              <a:cxn ang="16200000">
                <a:pos x="wd2" y="hd2"/>
              </a:cxn>
            </a:cxnLst>
            <a:rect l="0" t="0" r="r" b="b"/>
            <a:pathLst>
              <a:path w="21600" h="21600" extrusionOk="0">
                <a:moveTo>
                  <a:pt x="3723" y="0"/>
                </a:moveTo>
                <a:lnTo>
                  <a:pt x="3566" y="10"/>
                </a:lnTo>
                <a:lnTo>
                  <a:pt x="3409" y="20"/>
                </a:lnTo>
                <a:lnTo>
                  <a:pt x="3096" y="61"/>
                </a:lnTo>
                <a:lnTo>
                  <a:pt x="2792" y="122"/>
                </a:lnTo>
                <a:lnTo>
                  <a:pt x="2488" y="204"/>
                </a:lnTo>
                <a:lnTo>
                  <a:pt x="2204" y="295"/>
                </a:lnTo>
                <a:lnTo>
                  <a:pt x="1930" y="408"/>
                </a:lnTo>
                <a:lnTo>
                  <a:pt x="1675" y="540"/>
                </a:lnTo>
                <a:lnTo>
                  <a:pt x="1420" y="683"/>
                </a:lnTo>
                <a:lnTo>
                  <a:pt x="1176" y="846"/>
                </a:lnTo>
                <a:lnTo>
                  <a:pt x="940" y="1040"/>
                </a:lnTo>
                <a:lnTo>
                  <a:pt x="715" y="1243"/>
                </a:lnTo>
                <a:lnTo>
                  <a:pt x="500" y="1468"/>
                </a:lnTo>
                <a:lnTo>
                  <a:pt x="402" y="1580"/>
                </a:lnTo>
                <a:lnTo>
                  <a:pt x="226" y="1825"/>
                </a:lnTo>
                <a:lnTo>
                  <a:pt x="147" y="1947"/>
                </a:lnTo>
                <a:lnTo>
                  <a:pt x="69" y="2079"/>
                </a:lnTo>
                <a:lnTo>
                  <a:pt x="0" y="2212"/>
                </a:lnTo>
                <a:lnTo>
                  <a:pt x="0" y="21600"/>
                </a:lnTo>
                <a:lnTo>
                  <a:pt x="21590" y="21600"/>
                </a:lnTo>
                <a:lnTo>
                  <a:pt x="21600" y="21478"/>
                </a:lnTo>
                <a:lnTo>
                  <a:pt x="21600" y="21335"/>
                </a:lnTo>
                <a:lnTo>
                  <a:pt x="21590" y="21151"/>
                </a:lnTo>
                <a:lnTo>
                  <a:pt x="21571" y="20927"/>
                </a:lnTo>
                <a:lnTo>
                  <a:pt x="21531" y="20682"/>
                </a:lnTo>
                <a:lnTo>
                  <a:pt x="21493" y="20539"/>
                </a:lnTo>
                <a:lnTo>
                  <a:pt x="21453" y="20407"/>
                </a:lnTo>
                <a:lnTo>
                  <a:pt x="21414" y="20264"/>
                </a:lnTo>
                <a:lnTo>
                  <a:pt x="21355" y="20111"/>
                </a:lnTo>
                <a:lnTo>
                  <a:pt x="21218" y="19806"/>
                </a:lnTo>
                <a:lnTo>
                  <a:pt x="21130" y="19653"/>
                </a:lnTo>
                <a:lnTo>
                  <a:pt x="21032" y="19500"/>
                </a:lnTo>
                <a:lnTo>
                  <a:pt x="20924" y="19347"/>
                </a:lnTo>
                <a:lnTo>
                  <a:pt x="20797" y="19194"/>
                </a:lnTo>
                <a:lnTo>
                  <a:pt x="20660" y="19051"/>
                </a:lnTo>
                <a:lnTo>
                  <a:pt x="20503" y="18909"/>
                </a:lnTo>
                <a:lnTo>
                  <a:pt x="20337" y="18766"/>
                </a:lnTo>
                <a:lnTo>
                  <a:pt x="20160" y="18623"/>
                </a:lnTo>
                <a:lnTo>
                  <a:pt x="19955" y="18501"/>
                </a:lnTo>
                <a:lnTo>
                  <a:pt x="19739" y="18368"/>
                </a:lnTo>
                <a:lnTo>
                  <a:pt x="19504" y="18256"/>
                </a:lnTo>
                <a:lnTo>
                  <a:pt x="19249" y="18144"/>
                </a:lnTo>
                <a:lnTo>
                  <a:pt x="18965" y="18053"/>
                </a:lnTo>
                <a:lnTo>
                  <a:pt x="18671" y="17960"/>
                </a:lnTo>
                <a:lnTo>
                  <a:pt x="18466" y="17900"/>
                </a:lnTo>
                <a:lnTo>
                  <a:pt x="18279" y="17818"/>
                </a:lnTo>
                <a:lnTo>
                  <a:pt x="18113" y="17736"/>
                </a:lnTo>
                <a:lnTo>
                  <a:pt x="17956" y="17645"/>
                </a:lnTo>
                <a:lnTo>
                  <a:pt x="17819" y="17532"/>
                </a:lnTo>
                <a:lnTo>
                  <a:pt x="17701" y="17421"/>
                </a:lnTo>
                <a:lnTo>
                  <a:pt x="17594" y="17298"/>
                </a:lnTo>
                <a:lnTo>
                  <a:pt x="17496" y="17176"/>
                </a:lnTo>
                <a:lnTo>
                  <a:pt x="17417" y="17033"/>
                </a:lnTo>
                <a:lnTo>
                  <a:pt x="17349" y="16890"/>
                </a:lnTo>
                <a:lnTo>
                  <a:pt x="17290" y="16737"/>
                </a:lnTo>
                <a:lnTo>
                  <a:pt x="17241" y="16585"/>
                </a:lnTo>
                <a:lnTo>
                  <a:pt x="17192" y="16421"/>
                </a:lnTo>
                <a:lnTo>
                  <a:pt x="17162" y="16258"/>
                </a:lnTo>
                <a:lnTo>
                  <a:pt x="17133" y="16085"/>
                </a:lnTo>
                <a:lnTo>
                  <a:pt x="17114" y="15912"/>
                </a:lnTo>
                <a:lnTo>
                  <a:pt x="17084" y="15545"/>
                </a:lnTo>
                <a:lnTo>
                  <a:pt x="17074" y="15178"/>
                </a:lnTo>
                <a:lnTo>
                  <a:pt x="17055" y="14424"/>
                </a:lnTo>
                <a:lnTo>
                  <a:pt x="17045" y="14057"/>
                </a:lnTo>
                <a:lnTo>
                  <a:pt x="17006" y="13689"/>
                </a:lnTo>
                <a:lnTo>
                  <a:pt x="16986" y="13506"/>
                </a:lnTo>
                <a:lnTo>
                  <a:pt x="16957" y="13333"/>
                </a:lnTo>
                <a:lnTo>
                  <a:pt x="16918" y="13160"/>
                </a:lnTo>
                <a:lnTo>
                  <a:pt x="16869" y="12986"/>
                </a:lnTo>
                <a:lnTo>
                  <a:pt x="16790" y="12732"/>
                </a:lnTo>
                <a:lnTo>
                  <a:pt x="16692" y="12497"/>
                </a:lnTo>
                <a:lnTo>
                  <a:pt x="16585" y="12263"/>
                </a:lnTo>
                <a:lnTo>
                  <a:pt x="16467" y="12028"/>
                </a:lnTo>
                <a:lnTo>
                  <a:pt x="16330" y="11814"/>
                </a:lnTo>
                <a:lnTo>
                  <a:pt x="16193" y="11610"/>
                </a:lnTo>
                <a:lnTo>
                  <a:pt x="16046" y="11406"/>
                </a:lnTo>
                <a:lnTo>
                  <a:pt x="15889" y="11223"/>
                </a:lnTo>
                <a:lnTo>
                  <a:pt x="15723" y="11040"/>
                </a:lnTo>
                <a:lnTo>
                  <a:pt x="15546" y="10876"/>
                </a:lnTo>
                <a:lnTo>
                  <a:pt x="15360" y="10713"/>
                </a:lnTo>
                <a:lnTo>
                  <a:pt x="15174" y="10571"/>
                </a:lnTo>
                <a:lnTo>
                  <a:pt x="14978" y="10428"/>
                </a:lnTo>
                <a:lnTo>
                  <a:pt x="14772" y="10305"/>
                </a:lnTo>
                <a:lnTo>
                  <a:pt x="14567" y="10193"/>
                </a:lnTo>
                <a:lnTo>
                  <a:pt x="14351" y="10091"/>
                </a:lnTo>
                <a:lnTo>
                  <a:pt x="14135" y="9990"/>
                </a:lnTo>
                <a:lnTo>
                  <a:pt x="13910" y="9918"/>
                </a:lnTo>
                <a:lnTo>
                  <a:pt x="13685" y="9846"/>
                </a:lnTo>
                <a:lnTo>
                  <a:pt x="13460" y="9786"/>
                </a:lnTo>
                <a:lnTo>
                  <a:pt x="13225" y="9745"/>
                </a:lnTo>
                <a:lnTo>
                  <a:pt x="12989" y="9714"/>
                </a:lnTo>
                <a:lnTo>
                  <a:pt x="12755" y="9694"/>
                </a:lnTo>
                <a:lnTo>
                  <a:pt x="12519" y="9684"/>
                </a:lnTo>
                <a:lnTo>
                  <a:pt x="12275" y="9694"/>
                </a:lnTo>
                <a:lnTo>
                  <a:pt x="12039" y="9714"/>
                </a:lnTo>
                <a:lnTo>
                  <a:pt x="11795" y="9745"/>
                </a:lnTo>
                <a:lnTo>
                  <a:pt x="11559" y="9796"/>
                </a:lnTo>
                <a:lnTo>
                  <a:pt x="11314" y="9857"/>
                </a:lnTo>
                <a:lnTo>
                  <a:pt x="11079" y="9928"/>
                </a:lnTo>
                <a:lnTo>
                  <a:pt x="10844" y="10020"/>
                </a:lnTo>
                <a:lnTo>
                  <a:pt x="10609" y="10122"/>
                </a:lnTo>
                <a:lnTo>
                  <a:pt x="10394" y="10234"/>
                </a:lnTo>
                <a:lnTo>
                  <a:pt x="10158" y="10367"/>
                </a:lnTo>
                <a:lnTo>
                  <a:pt x="9640" y="10652"/>
                </a:lnTo>
                <a:lnTo>
                  <a:pt x="9375" y="10795"/>
                </a:lnTo>
                <a:lnTo>
                  <a:pt x="9101" y="10947"/>
                </a:lnTo>
                <a:lnTo>
                  <a:pt x="8816" y="11080"/>
                </a:lnTo>
                <a:lnTo>
                  <a:pt x="8532" y="11213"/>
                </a:lnTo>
                <a:lnTo>
                  <a:pt x="8239" y="11325"/>
                </a:lnTo>
                <a:lnTo>
                  <a:pt x="7954" y="11417"/>
                </a:lnTo>
                <a:lnTo>
                  <a:pt x="7807" y="11447"/>
                </a:lnTo>
                <a:lnTo>
                  <a:pt x="7670" y="11478"/>
                </a:lnTo>
                <a:lnTo>
                  <a:pt x="7533" y="11498"/>
                </a:lnTo>
                <a:lnTo>
                  <a:pt x="7386" y="11508"/>
                </a:lnTo>
                <a:lnTo>
                  <a:pt x="7249" y="11518"/>
                </a:lnTo>
                <a:lnTo>
                  <a:pt x="6975" y="11498"/>
                </a:lnTo>
                <a:lnTo>
                  <a:pt x="6847" y="11468"/>
                </a:lnTo>
                <a:lnTo>
                  <a:pt x="6720" y="11437"/>
                </a:lnTo>
                <a:lnTo>
                  <a:pt x="6593" y="11386"/>
                </a:lnTo>
                <a:lnTo>
                  <a:pt x="6465" y="11325"/>
                </a:lnTo>
                <a:lnTo>
                  <a:pt x="6348" y="11254"/>
                </a:lnTo>
                <a:lnTo>
                  <a:pt x="6211" y="11151"/>
                </a:lnTo>
                <a:lnTo>
                  <a:pt x="6084" y="11040"/>
                </a:lnTo>
                <a:lnTo>
                  <a:pt x="5985" y="10917"/>
                </a:lnTo>
                <a:lnTo>
                  <a:pt x="5888" y="10795"/>
                </a:lnTo>
                <a:lnTo>
                  <a:pt x="5809" y="10652"/>
                </a:lnTo>
                <a:lnTo>
                  <a:pt x="5741" y="10509"/>
                </a:lnTo>
                <a:lnTo>
                  <a:pt x="5682" y="10356"/>
                </a:lnTo>
                <a:lnTo>
                  <a:pt x="5633" y="10204"/>
                </a:lnTo>
                <a:lnTo>
                  <a:pt x="5603" y="10040"/>
                </a:lnTo>
                <a:lnTo>
                  <a:pt x="5574" y="9867"/>
                </a:lnTo>
                <a:lnTo>
                  <a:pt x="5564" y="9694"/>
                </a:lnTo>
                <a:lnTo>
                  <a:pt x="5555" y="9521"/>
                </a:lnTo>
                <a:lnTo>
                  <a:pt x="5555" y="9154"/>
                </a:lnTo>
                <a:lnTo>
                  <a:pt x="5593" y="8786"/>
                </a:lnTo>
                <a:lnTo>
                  <a:pt x="5643" y="8409"/>
                </a:lnTo>
                <a:lnTo>
                  <a:pt x="5711" y="8033"/>
                </a:lnTo>
                <a:lnTo>
                  <a:pt x="5789" y="7655"/>
                </a:lnTo>
                <a:lnTo>
                  <a:pt x="5878" y="7298"/>
                </a:lnTo>
                <a:lnTo>
                  <a:pt x="6044" y="6615"/>
                </a:lnTo>
                <a:lnTo>
                  <a:pt x="6122" y="6310"/>
                </a:lnTo>
                <a:lnTo>
                  <a:pt x="6181" y="6024"/>
                </a:lnTo>
                <a:lnTo>
                  <a:pt x="6289" y="5433"/>
                </a:lnTo>
                <a:lnTo>
                  <a:pt x="6377" y="4832"/>
                </a:lnTo>
                <a:lnTo>
                  <a:pt x="6417" y="4526"/>
                </a:lnTo>
                <a:lnTo>
                  <a:pt x="6475" y="3914"/>
                </a:lnTo>
                <a:lnTo>
                  <a:pt x="6485" y="3608"/>
                </a:lnTo>
                <a:lnTo>
                  <a:pt x="6485" y="3303"/>
                </a:lnTo>
                <a:lnTo>
                  <a:pt x="6465" y="2997"/>
                </a:lnTo>
                <a:lnTo>
                  <a:pt x="6436" y="2691"/>
                </a:lnTo>
                <a:lnTo>
                  <a:pt x="6397" y="2395"/>
                </a:lnTo>
                <a:lnTo>
                  <a:pt x="6328" y="2100"/>
                </a:lnTo>
                <a:lnTo>
                  <a:pt x="6250" y="1804"/>
                </a:lnTo>
                <a:lnTo>
                  <a:pt x="6142" y="1518"/>
                </a:lnTo>
                <a:lnTo>
                  <a:pt x="6084" y="1386"/>
                </a:lnTo>
                <a:lnTo>
                  <a:pt x="6015" y="1243"/>
                </a:lnTo>
                <a:lnTo>
                  <a:pt x="5936" y="1090"/>
                </a:lnTo>
                <a:lnTo>
                  <a:pt x="5848" y="958"/>
                </a:lnTo>
                <a:lnTo>
                  <a:pt x="5750" y="826"/>
                </a:lnTo>
                <a:lnTo>
                  <a:pt x="5643" y="713"/>
                </a:lnTo>
                <a:lnTo>
                  <a:pt x="5535" y="611"/>
                </a:lnTo>
                <a:lnTo>
                  <a:pt x="5427" y="510"/>
                </a:lnTo>
                <a:lnTo>
                  <a:pt x="5300" y="418"/>
                </a:lnTo>
                <a:lnTo>
                  <a:pt x="5045" y="275"/>
                </a:lnTo>
                <a:lnTo>
                  <a:pt x="4908" y="214"/>
                </a:lnTo>
                <a:lnTo>
                  <a:pt x="4771" y="163"/>
                </a:lnTo>
                <a:lnTo>
                  <a:pt x="4624" y="112"/>
                </a:lnTo>
                <a:lnTo>
                  <a:pt x="4487" y="81"/>
                </a:lnTo>
                <a:lnTo>
                  <a:pt x="4330" y="51"/>
                </a:lnTo>
                <a:lnTo>
                  <a:pt x="4183" y="30"/>
                </a:lnTo>
                <a:lnTo>
                  <a:pt x="4026" y="10"/>
                </a:lnTo>
                <a:lnTo>
                  <a:pt x="3879"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247" name="Google Shape;360;p32"/>
          <p:cNvSpPr/>
          <p:nvPr/>
        </p:nvSpPr>
        <p:spPr>
          <a:xfrm>
            <a:off x="155212" y="299225"/>
            <a:ext cx="1116025" cy="1079671"/>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grpSp>
        <p:nvGrpSpPr>
          <p:cNvPr id="250" name="Google Shape;361;p32"/>
          <p:cNvGrpSpPr/>
          <p:nvPr/>
        </p:nvGrpSpPr>
        <p:grpSpPr>
          <a:xfrm>
            <a:off x="8166775" y="4298574"/>
            <a:ext cx="527951" cy="601676"/>
            <a:chOff x="0" y="0"/>
            <a:chExt cx="527949" cy="601675"/>
          </a:xfrm>
        </p:grpSpPr>
        <p:sp>
          <p:nvSpPr>
            <p:cNvPr id="248" name="Google Shape;362;p32"/>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249" name="Google Shape;363;p32"/>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2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USTOM_9_1">
    <p:spTree>
      <p:nvGrpSpPr>
        <p:cNvPr id="1" name=""/>
        <p:cNvGrpSpPr/>
        <p:nvPr/>
      </p:nvGrpSpPr>
      <p:grpSpPr>
        <a:xfrm>
          <a:off x="0" y="0"/>
          <a:ext cx="0" cy="0"/>
          <a:chOff x="0" y="0"/>
          <a:chExt cx="0" cy="0"/>
        </a:xfrm>
      </p:grpSpPr>
      <p:sp>
        <p:nvSpPr>
          <p:cNvPr id="258" name="Google Shape;365;p33"/>
          <p:cNvSpPr/>
          <p:nvPr/>
        </p:nvSpPr>
        <p:spPr>
          <a:xfrm flipH="1">
            <a:off x="57" y="-3"/>
            <a:ext cx="1518534" cy="1707844"/>
          </a:xfrm>
          <a:custGeom>
            <a:avLst/>
            <a:gdLst/>
            <a:ahLst/>
            <a:cxnLst>
              <a:cxn ang="0">
                <a:pos x="wd2" y="hd2"/>
              </a:cxn>
              <a:cxn ang="5400000">
                <a:pos x="wd2" y="hd2"/>
              </a:cxn>
              <a:cxn ang="10800000">
                <a:pos x="wd2" y="hd2"/>
              </a:cxn>
              <a:cxn ang="16200000">
                <a:pos x="wd2" y="hd2"/>
              </a:cxn>
            </a:cxnLst>
            <a:rect l="0" t="0" r="r" b="b"/>
            <a:pathLst>
              <a:path w="21600" h="21600" extrusionOk="0">
                <a:moveTo>
                  <a:pt x="17" y="0"/>
                </a:moveTo>
                <a:lnTo>
                  <a:pt x="0" y="552"/>
                </a:lnTo>
                <a:lnTo>
                  <a:pt x="0" y="1117"/>
                </a:lnTo>
                <a:lnTo>
                  <a:pt x="33" y="1683"/>
                </a:lnTo>
                <a:lnTo>
                  <a:pt x="114" y="2249"/>
                </a:lnTo>
                <a:lnTo>
                  <a:pt x="212" y="2829"/>
                </a:lnTo>
                <a:lnTo>
                  <a:pt x="278" y="3104"/>
                </a:lnTo>
                <a:lnTo>
                  <a:pt x="360" y="3394"/>
                </a:lnTo>
                <a:lnTo>
                  <a:pt x="441" y="3670"/>
                </a:lnTo>
                <a:lnTo>
                  <a:pt x="539" y="3932"/>
                </a:lnTo>
                <a:lnTo>
                  <a:pt x="637" y="4207"/>
                </a:lnTo>
                <a:lnTo>
                  <a:pt x="767" y="4468"/>
                </a:lnTo>
                <a:lnTo>
                  <a:pt x="881" y="4715"/>
                </a:lnTo>
                <a:lnTo>
                  <a:pt x="1028" y="4961"/>
                </a:lnTo>
                <a:lnTo>
                  <a:pt x="1175" y="5208"/>
                </a:lnTo>
                <a:lnTo>
                  <a:pt x="1338" y="5426"/>
                </a:lnTo>
                <a:lnTo>
                  <a:pt x="1518" y="5658"/>
                </a:lnTo>
                <a:lnTo>
                  <a:pt x="1910" y="6064"/>
                </a:lnTo>
                <a:lnTo>
                  <a:pt x="2121" y="6252"/>
                </a:lnTo>
                <a:lnTo>
                  <a:pt x="2366" y="6427"/>
                </a:lnTo>
                <a:lnTo>
                  <a:pt x="2611" y="6586"/>
                </a:lnTo>
                <a:lnTo>
                  <a:pt x="2855" y="6731"/>
                </a:lnTo>
                <a:lnTo>
                  <a:pt x="3132" y="6862"/>
                </a:lnTo>
                <a:lnTo>
                  <a:pt x="3426" y="6977"/>
                </a:lnTo>
                <a:lnTo>
                  <a:pt x="3720" y="7079"/>
                </a:lnTo>
                <a:lnTo>
                  <a:pt x="4373" y="7224"/>
                </a:lnTo>
                <a:lnTo>
                  <a:pt x="5156" y="7340"/>
                </a:lnTo>
                <a:lnTo>
                  <a:pt x="5939" y="7442"/>
                </a:lnTo>
                <a:lnTo>
                  <a:pt x="6738" y="7543"/>
                </a:lnTo>
                <a:lnTo>
                  <a:pt x="7538" y="7659"/>
                </a:lnTo>
                <a:lnTo>
                  <a:pt x="7929" y="7732"/>
                </a:lnTo>
                <a:lnTo>
                  <a:pt x="8321" y="7805"/>
                </a:lnTo>
                <a:lnTo>
                  <a:pt x="8696" y="7892"/>
                </a:lnTo>
                <a:lnTo>
                  <a:pt x="9088" y="7978"/>
                </a:lnTo>
                <a:lnTo>
                  <a:pt x="9463" y="8095"/>
                </a:lnTo>
                <a:lnTo>
                  <a:pt x="9838" y="8211"/>
                </a:lnTo>
                <a:lnTo>
                  <a:pt x="10197" y="8356"/>
                </a:lnTo>
                <a:lnTo>
                  <a:pt x="10556" y="8516"/>
                </a:lnTo>
                <a:lnTo>
                  <a:pt x="10784" y="8632"/>
                </a:lnTo>
                <a:lnTo>
                  <a:pt x="10996" y="8747"/>
                </a:lnTo>
                <a:lnTo>
                  <a:pt x="11192" y="8878"/>
                </a:lnTo>
                <a:lnTo>
                  <a:pt x="11371" y="9009"/>
                </a:lnTo>
                <a:lnTo>
                  <a:pt x="11518" y="9139"/>
                </a:lnTo>
                <a:lnTo>
                  <a:pt x="11665" y="9269"/>
                </a:lnTo>
                <a:lnTo>
                  <a:pt x="11812" y="9415"/>
                </a:lnTo>
                <a:lnTo>
                  <a:pt x="11926" y="9560"/>
                </a:lnTo>
                <a:lnTo>
                  <a:pt x="12024" y="9705"/>
                </a:lnTo>
                <a:lnTo>
                  <a:pt x="12122" y="9850"/>
                </a:lnTo>
                <a:lnTo>
                  <a:pt x="12203" y="10010"/>
                </a:lnTo>
                <a:lnTo>
                  <a:pt x="12269" y="10169"/>
                </a:lnTo>
                <a:lnTo>
                  <a:pt x="12317" y="10329"/>
                </a:lnTo>
                <a:lnTo>
                  <a:pt x="12367" y="10489"/>
                </a:lnTo>
                <a:lnTo>
                  <a:pt x="12399" y="10662"/>
                </a:lnTo>
                <a:lnTo>
                  <a:pt x="12432" y="10822"/>
                </a:lnTo>
                <a:lnTo>
                  <a:pt x="12448" y="11170"/>
                </a:lnTo>
                <a:lnTo>
                  <a:pt x="12432" y="11533"/>
                </a:lnTo>
                <a:lnTo>
                  <a:pt x="12383" y="11896"/>
                </a:lnTo>
                <a:lnTo>
                  <a:pt x="12317" y="12273"/>
                </a:lnTo>
                <a:lnTo>
                  <a:pt x="12236" y="12650"/>
                </a:lnTo>
                <a:lnTo>
                  <a:pt x="12122" y="13027"/>
                </a:lnTo>
                <a:lnTo>
                  <a:pt x="11877" y="13810"/>
                </a:lnTo>
                <a:lnTo>
                  <a:pt x="11616" y="14608"/>
                </a:lnTo>
                <a:lnTo>
                  <a:pt x="11371" y="15392"/>
                </a:lnTo>
                <a:lnTo>
                  <a:pt x="11257" y="15783"/>
                </a:lnTo>
                <a:lnTo>
                  <a:pt x="11175" y="16189"/>
                </a:lnTo>
                <a:lnTo>
                  <a:pt x="11111" y="16567"/>
                </a:lnTo>
                <a:lnTo>
                  <a:pt x="11061" y="16958"/>
                </a:lnTo>
                <a:lnTo>
                  <a:pt x="11045" y="17335"/>
                </a:lnTo>
                <a:lnTo>
                  <a:pt x="11061" y="17712"/>
                </a:lnTo>
                <a:lnTo>
                  <a:pt x="11077" y="17887"/>
                </a:lnTo>
                <a:lnTo>
                  <a:pt x="11111" y="18075"/>
                </a:lnTo>
                <a:lnTo>
                  <a:pt x="11159" y="18250"/>
                </a:lnTo>
                <a:lnTo>
                  <a:pt x="11209" y="18437"/>
                </a:lnTo>
                <a:lnTo>
                  <a:pt x="11273" y="18612"/>
                </a:lnTo>
                <a:lnTo>
                  <a:pt x="11355" y="18772"/>
                </a:lnTo>
                <a:lnTo>
                  <a:pt x="11437" y="18946"/>
                </a:lnTo>
                <a:lnTo>
                  <a:pt x="11551" y="19119"/>
                </a:lnTo>
                <a:lnTo>
                  <a:pt x="11665" y="19279"/>
                </a:lnTo>
                <a:lnTo>
                  <a:pt x="11796" y="19439"/>
                </a:lnTo>
                <a:lnTo>
                  <a:pt x="11942" y="19598"/>
                </a:lnTo>
                <a:lnTo>
                  <a:pt x="12089" y="19758"/>
                </a:lnTo>
                <a:lnTo>
                  <a:pt x="12334" y="19961"/>
                </a:lnTo>
                <a:lnTo>
                  <a:pt x="12595" y="20164"/>
                </a:lnTo>
                <a:lnTo>
                  <a:pt x="12840" y="20338"/>
                </a:lnTo>
                <a:lnTo>
                  <a:pt x="13100" y="20512"/>
                </a:lnTo>
                <a:lnTo>
                  <a:pt x="13378" y="20672"/>
                </a:lnTo>
                <a:lnTo>
                  <a:pt x="13639" y="20817"/>
                </a:lnTo>
                <a:lnTo>
                  <a:pt x="13933" y="20948"/>
                </a:lnTo>
                <a:lnTo>
                  <a:pt x="14210" y="21064"/>
                </a:lnTo>
                <a:lnTo>
                  <a:pt x="14504" y="21165"/>
                </a:lnTo>
                <a:lnTo>
                  <a:pt x="14798" y="21252"/>
                </a:lnTo>
                <a:lnTo>
                  <a:pt x="15091" y="21339"/>
                </a:lnTo>
                <a:lnTo>
                  <a:pt x="15385" y="21411"/>
                </a:lnTo>
                <a:lnTo>
                  <a:pt x="15695" y="21470"/>
                </a:lnTo>
                <a:lnTo>
                  <a:pt x="16004" y="21513"/>
                </a:lnTo>
                <a:lnTo>
                  <a:pt x="16314" y="21542"/>
                </a:lnTo>
                <a:lnTo>
                  <a:pt x="16625" y="21571"/>
                </a:lnTo>
                <a:lnTo>
                  <a:pt x="16935" y="21586"/>
                </a:lnTo>
                <a:lnTo>
                  <a:pt x="17244" y="21600"/>
                </a:lnTo>
                <a:lnTo>
                  <a:pt x="17554" y="21586"/>
                </a:lnTo>
                <a:lnTo>
                  <a:pt x="17881" y="21571"/>
                </a:lnTo>
                <a:lnTo>
                  <a:pt x="18191" y="21557"/>
                </a:lnTo>
                <a:lnTo>
                  <a:pt x="18517" y="21528"/>
                </a:lnTo>
                <a:lnTo>
                  <a:pt x="19137" y="21441"/>
                </a:lnTo>
                <a:lnTo>
                  <a:pt x="19773" y="21310"/>
                </a:lnTo>
                <a:lnTo>
                  <a:pt x="20393" y="21165"/>
                </a:lnTo>
                <a:lnTo>
                  <a:pt x="20997" y="20991"/>
                </a:lnTo>
                <a:lnTo>
                  <a:pt x="21600" y="20773"/>
                </a:lnTo>
                <a:lnTo>
                  <a:pt x="21600"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259" name="Google Shape;366;p33"/>
          <p:cNvSpPr/>
          <p:nvPr/>
        </p:nvSpPr>
        <p:spPr>
          <a:xfrm rot="10800000" flipH="1">
            <a:off x="7208352" y="3995055"/>
            <a:ext cx="1935639" cy="11723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85"/>
                </a:lnTo>
                <a:lnTo>
                  <a:pt x="28" y="1306"/>
                </a:lnTo>
                <a:lnTo>
                  <a:pt x="56" y="1603"/>
                </a:lnTo>
                <a:lnTo>
                  <a:pt x="83" y="1924"/>
                </a:lnTo>
                <a:lnTo>
                  <a:pt x="138" y="2222"/>
                </a:lnTo>
                <a:lnTo>
                  <a:pt x="180" y="2520"/>
                </a:lnTo>
                <a:lnTo>
                  <a:pt x="250" y="2817"/>
                </a:lnTo>
                <a:lnTo>
                  <a:pt x="319" y="3093"/>
                </a:lnTo>
                <a:lnTo>
                  <a:pt x="402" y="3368"/>
                </a:lnTo>
                <a:lnTo>
                  <a:pt x="485" y="3642"/>
                </a:lnTo>
                <a:lnTo>
                  <a:pt x="680" y="4192"/>
                </a:lnTo>
                <a:lnTo>
                  <a:pt x="888" y="4696"/>
                </a:lnTo>
                <a:lnTo>
                  <a:pt x="1138" y="5177"/>
                </a:lnTo>
                <a:lnTo>
                  <a:pt x="1415" y="5635"/>
                </a:lnTo>
                <a:lnTo>
                  <a:pt x="1706" y="6048"/>
                </a:lnTo>
                <a:lnTo>
                  <a:pt x="2011" y="6459"/>
                </a:lnTo>
                <a:lnTo>
                  <a:pt x="2345" y="6804"/>
                </a:lnTo>
                <a:lnTo>
                  <a:pt x="2705" y="7124"/>
                </a:lnTo>
                <a:lnTo>
                  <a:pt x="3066" y="7421"/>
                </a:lnTo>
                <a:lnTo>
                  <a:pt x="3454" y="7673"/>
                </a:lnTo>
                <a:lnTo>
                  <a:pt x="3898" y="7949"/>
                </a:lnTo>
                <a:lnTo>
                  <a:pt x="4328" y="8200"/>
                </a:lnTo>
                <a:lnTo>
                  <a:pt x="4731" y="8475"/>
                </a:lnTo>
                <a:lnTo>
                  <a:pt x="4925" y="8612"/>
                </a:lnTo>
                <a:lnTo>
                  <a:pt x="5105" y="8773"/>
                </a:lnTo>
                <a:lnTo>
                  <a:pt x="5285" y="8956"/>
                </a:lnTo>
                <a:lnTo>
                  <a:pt x="5452" y="9139"/>
                </a:lnTo>
                <a:lnTo>
                  <a:pt x="5605" y="9346"/>
                </a:lnTo>
                <a:lnTo>
                  <a:pt x="5771" y="9574"/>
                </a:lnTo>
                <a:lnTo>
                  <a:pt x="5910" y="9850"/>
                </a:lnTo>
                <a:lnTo>
                  <a:pt x="6063" y="10125"/>
                </a:lnTo>
                <a:lnTo>
                  <a:pt x="6187" y="10445"/>
                </a:lnTo>
                <a:lnTo>
                  <a:pt x="6326" y="10811"/>
                </a:lnTo>
                <a:lnTo>
                  <a:pt x="6465" y="11224"/>
                </a:lnTo>
                <a:lnTo>
                  <a:pt x="6589" y="11658"/>
                </a:lnTo>
                <a:lnTo>
                  <a:pt x="6811" y="12507"/>
                </a:lnTo>
                <a:lnTo>
                  <a:pt x="7034" y="13376"/>
                </a:lnTo>
                <a:lnTo>
                  <a:pt x="7242" y="14270"/>
                </a:lnTo>
                <a:lnTo>
                  <a:pt x="7463" y="15141"/>
                </a:lnTo>
                <a:lnTo>
                  <a:pt x="7699" y="15988"/>
                </a:lnTo>
                <a:lnTo>
                  <a:pt x="7824" y="16401"/>
                </a:lnTo>
                <a:lnTo>
                  <a:pt x="7963" y="16812"/>
                </a:lnTo>
                <a:lnTo>
                  <a:pt x="8115" y="17225"/>
                </a:lnTo>
                <a:lnTo>
                  <a:pt x="8282" y="17614"/>
                </a:lnTo>
                <a:lnTo>
                  <a:pt x="8532" y="18141"/>
                </a:lnTo>
                <a:lnTo>
                  <a:pt x="8795" y="18645"/>
                </a:lnTo>
                <a:lnTo>
                  <a:pt x="9073" y="19103"/>
                </a:lnTo>
                <a:lnTo>
                  <a:pt x="9364" y="19515"/>
                </a:lnTo>
                <a:lnTo>
                  <a:pt x="9655" y="19882"/>
                </a:lnTo>
                <a:lnTo>
                  <a:pt x="9975" y="20225"/>
                </a:lnTo>
                <a:lnTo>
                  <a:pt x="10307" y="20523"/>
                </a:lnTo>
                <a:lnTo>
                  <a:pt x="10641" y="20775"/>
                </a:lnTo>
                <a:lnTo>
                  <a:pt x="10987" y="21004"/>
                </a:lnTo>
                <a:lnTo>
                  <a:pt x="11348" y="21187"/>
                </a:lnTo>
                <a:lnTo>
                  <a:pt x="11709" y="21348"/>
                </a:lnTo>
                <a:lnTo>
                  <a:pt x="12083" y="21462"/>
                </a:lnTo>
                <a:lnTo>
                  <a:pt x="12472" y="21553"/>
                </a:lnTo>
                <a:lnTo>
                  <a:pt x="12860" y="21600"/>
                </a:lnTo>
                <a:lnTo>
                  <a:pt x="13262" y="21600"/>
                </a:lnTo>
                <a:lnTo>
                  <a:pt x="13664" y="21577"/>
                </a:lnTo>
                <a:lnTo>
                  <a:pt x="13956" y="21553"/>
                </a:lnTo>
                <a:lnTo>
                  <a:pt x="14233" y="21508"/>
                </a:lnTo>
                <a:lnTo>
                  <a:pt x="14511" y="21440"/>
                </a:lnTo>
                <a:lnTo>
                  <a:pt x="14802" y="21348"/>
                </a:lnTo>
                <a:lnTo>
                  <a:pt x="15066" y="21255"/>
                </a:lnTo>
                <a:lnTo>
                  <a:pt x="15343" y="21142"/>
                </a:lnTo>
                <a:lnTo>
                  <a:pt x="15607" y="21027"/>
                </a:lnTo>
                <a:lnTo>
                  <a:pt x="15871" y="20889"/>
                </a:lnTo>
                <a:lnTo>
                  <a:pt x="16134" y="20729"/>
                </a:lnTo>
                <a:lnTo>
                  <a:pt x="16384" y="20569"/>
                </a:lnTo>
                <a:lnTo>
                  <a:pt x="16634" y="20386"/>
                </a:lnTo>
                <a:lnTo>
                  <a:pt x="16883" y="20203"/>
                </a:lnTo>
                <a:lnTo>
                  <a:pt x="17119" y="19996"/>
                </a:lnTo>
                <a:lnTo>
                  <a:pt x="17355" y="19790"/>
                </a:lnTo>
                <a:lnTo>
                  <a:pt x="17591" y="19561"/>
                </a:lnTo>
                <a:lnTo>
                  <a:pt x="18034" y="19057"/>
                </a:lnTo>
                <a:lnTo>
                  <a:pt x="18243" y="18805"/>
                </a:lnTo>
                <a:lnTo>
                  <a:pt x="18465" y="18530"/>
                </a:lnTo>
                <a:lnTo>
                  <a:pt x="18659" y="18255"/>
                </a:lnTo>
                <a:lnTo>
                  <a:pt x="18867" y="17957"/>
                </a:lnTo>
                <a:lnTo>
                  <a:pt x="19061" y="17660"/>
                </a:lnTo>
                <a:lnTo>
                  <a:pt x="19422" y="17019"/>
                </a:lnTo>
                <a:lnTo>
                  <a:pt x="19769" y="16354"/>
                </a:lnTo>
                <a:lnTo>
                  <a:pt x="20074" y="15645"/>
                </a:lnTo>
                <a:lnTo>
                  <a:pt x="20365" y="14911"/>
                </a:lnTo>
                <a:lnTo>
                  <a:pt x="20629" y="14155"/>
                </a:lnTo>
                <a:lnTo>
                  <a:pt x="20865" y="13354"/>
                </a:lnTo>
                <a:lnTo>
                  <a:pt x="20975" y="12965"/>
                </a:lnTo>
                <a:lnTo>
                  <a:pt x="21073" y="12552"/>
                </a:lnTo>
                <a:lnTo>
                  <a:pt x="21156" y="12139"/>
                </a:lnTo>
                <a:lnTo>
                  <a:pt x="21239" y="11705"/>
                </a:lnTo>
                <a:lnTo>
                  <a:pt x="21309" y="11292"/>
                </a:lnTo>
                <a:lnTo>
                  <a:pt x="21378" y="10857"/>
                </a:lnTo>
                <a:lnTo>
                  <a:pt x="21433" y="10423"/>
                </a:lnTo>
                <a:lnTo>
                  <a:pt x="21489" y="9987"/>
                </a:lnTo>
                <a:lnTo>
                  <a:pt x="21530" y="9552"/>
                </a:lnTo>
                <a:lnTo>
                  <a:pt x="21558" y="9116"/>
                </a:lnTo>
                <a:lnTo>
                  <a:pt x="21586" y="8658"/>
                </a:lnTo>
                <a:lnTo>
                  <a:pt x="21600" y="8200"/>
                </a:lnTo>
                <a:lnTo>
                  <a:pt x="21600" y="7307"/>
                </a:lnTo>
                <a:lnTo>
                  <a:pt x="21586" y="6849"/>
                </a:lnTo>
                <a:lnTo>
                  <a:pt x="21558" y="6391"/>
                </a:lnTo>
                <a:lnTo>
                  <a:pt x="21530" y="5933"/>
                </a:lnTo>
                <a:lnTo>
                  <a:pt x="21489" y="5474"/>
                </a:lnTo>
                <a:lnTo>
                  <a:pt x="21378" y="4558"/>
                </a:lnTo>
                <a:lnTo>
                  <a:pt x="21309" y="4100"/>
                </a:lnTo>
                <a:lnTo>
                  <a:pt x="21225" y="3642"/>
                </a:lnTo>
                <a:lnTo>
                  <a:pt x="21128" y="3183"/>
                </a:lnTo>
                <a:lnTo>
                  <a:pt x="21031" y="2726"/>
                </a:lnTo>
                <a:lnTo>
                  <a:pt x="20920" y="2268"/>
                </a:lnTo>
                <a:lnTo>
                  <a:pt x="20795" y="1810"/>
                </a:lnTo>
                <a:lnTo>
                  <a:pt x="20657" y="1352"/>
                </a:lnTo>
                <a:lnTo>
                  <a:pt x="20517" y="916"/>
                </a:lnTo>
                <a:lnTo>
                  <a:pt x="20365" y="458"/>
                </a:lnTo>
                <a:lnTo>
                  <a:pt x="20185"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260" name="Google Shape;367;p33"/>
          <p:cNvSpPr/>
          <p:nvPr/>
        </p:nvSpPr>
        <p:spPr>
          <a:xfrm>
            <a:off x="7872762" y="202675"/>
            <a:ext cx="1116025" cy="1079671"/>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grpSp>
        <p:nvGrpSpPr>
          <p:cNvPr id="263" name="Google Shape;368;p33"/>
          <p:cNvGrpSpPr/>
          <p:nvPr/>
        </p:nvGrpSpPr>
        <p:grpSpPr>
          <a:xfrm>
            <a:off x="449237" y="4280387"/>
            <a:ext cx="527951" cy="601676"/>
            <a:chOff x="0" y="0"/>
            <a:chExt cx="527949" cy="601675"/>
          </a:xfrm>
        </p:grpSpPr>
        <p:sp>
          <p:nvSpPr>
            <p:cNvPr id="261" name="Google Shape;369;p33"/>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262" name="Google Shape;370;p33"/>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2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xfrm>
            <a:off x="719999" y="539500"/>
            <a:ext cx="7704002" cy="457201"/>
          </a:xfrm>
          <a:prstGeom prst="rect">
            <a:avLst/>
          </a:prstGeom>
        </p:spPr>
        <p:txBody>
          <a:bodyPr/>
          <a:lstStyle>
            <a:lvl1pPr algn="ctr">
              <a:lnSpc>
                <a:spcPct val="100000"/>
              </a:lnSpc>
              <a:defRPr sz="3500"/>
            </a:lvl1pPr>
          </a:lstStyle>
          <a:p>
            <a:r>
              <a:t>Title Text</a:t>
            </a:r>
          </a:p>
        </p:txBody>
      </p:sp>
      <p:sp>
        <p:nvSpPr>
          <p:cNvPr id="29" name="Body Level One…"/>
          <p:cNvSpPr txBox="1">
            <a:spLocks noGrp="1"/>
          </p:cNvSpPr>
          <p:nvPr>
            <p:ph type="body" sz="quarter" idx="1"/>
          </p:nvPr>
        </p:nvSpPr>
        <p:spPr>
          <a:xfrm>
            <a:off x="719999" y="1128048"/>
            <a:ext cx="7704002" cy="548701"/>
          </a:xfrm>
          <a:prstGeom prst="rect">
            <a:avLst/>
          </a:prstGeom>
        </p:spPr>
        <p:txBody>
          <a:bodyPr anchor="ctr">
            <a:normAutofit/>
          </a:bodyPr>
          <a:lstStyle>
            <a:lvl1pPr indent="-330200" algn="ctr">
              <a:buFontTx/>
              <a:buAutoNum type="arabicPeriod"/>
            </a:lvl1pPr>
            <a:lvl2pPr marL="893762" indent="-309562" algn="ctr">
              <a:buFontTx/>
              <a:buAutoNum type="alphaLcPeriod"/>
            </a:lvl2pPr>
            <a:lvl3pPr marL="1350962" indent="-309562" algn="ctr">
              <a:buFontTx/>
              <a:buAutoNum type="romanLcPeriod"/>
            </a:lvl3pPr>
            <a:lvl4pPr marL="1808162" indent="-309562" algn="ctr">
              <a:buFontTx/>
              <a:buAutoNum type="arabicPeriod"/>
            </a:lvl4pPr>
            <a:lvl5pPr marL="2265362" indent="-309562" algn="ctr">
              <a:buFontTx/>
              <a:buAutoNum type="alphaLcPeriod"/>
            </a:lvl5pPr>
          </a:lstStyle>
          <a:p>
            <a:r>
              <a:t>Body Level One</a:t>
            </a:r>
          </a:p>
          <a:p>
            <a:pPr lvl="1"/>
            <a:r>
              <a:t>Body Level Two</a:t>
            </a:r>
          </a:p>
          <a:p>
            <a:pPr lvl="2"/>
            <a:r>
              <a:t>Body Level Three</a:t>
            </a:r>
          </a:p>
          <a:p>
            <a:pPr lvl="3"/>
            <a:r>
              <a:t>Body Level Four</a:t>
            </a:r>
          </a:p>
          <a:p>
            <a:pPr lvl="4"/>
            <a:r>
              <a:t>Body Level Five</a:t>
            </a:r>
          </a:p>
        </p:txBody>
      </p:sp>
      <p:sp>
        <p:nvSpPr>
          <p:cNvPr id="30" name="Google Shape;29;p4"/>
          <p:cNvSpPr/>
          <p:nvPr/>
        </p:nvSpPr>
        <p:spPr>
          <a:xfrm>
            <a:off x="-7" y="68"/>
            <a:ext cx="918190" cy="2242344"/>
          </a:xfrm>
          <a:custGeom>
            <a:avLst/>
            <a:gdLst/>
            <a:ahLst/>
            <a:cxnLst>
              <a:cxn ang="0">
                <a:pos x="wd2" y="hd2"/>
              </a:cxn>
              <a:cxn ang="5400000">
                <a:pos x="wd2" y="hd2"/>
              </a:cxn>
              <a:cxn ang="10800000">
                <a:pos x="wd2" y="hd2"/>
              </a:cxn>
              <a:cxn ang="16200000">
                <a:pos x="wd2" y="hd2"/>
              </a:cxn>
            </a:cxnLst>
            <a:rect l="0" t="0" r="r" b="b"/>
            <a:pathLst>
              <a:path w="21600" h="21600" extrusionOk="0">
                <a:moveTo>
                  <a:pt x="866" y="0"/>
                </a:moveTo>
                <a:lnTo>
                  <a:pt x="0" y="27"/>
                </a:lnTo>
                <a:lnTo>
                  <a:pt x="0" y="21600"/>
                </a:lnTo>
                <a:lnTo>
                  <a:pt x="666" y="21463"/>
                </a:lnTo>
                <a:lnTo>
                  <a:pt x="1299" y="21300"/>
                </a:lnTo>
                <a:lnTo>
                  <a:pt x="1898" y="21123"/>
                </a:lnTo>
                <a:lnTo>
                  <a:pt x="2463" y="20932"/>
                </a:lnTo>
                <a:lnTo>
                  <a:pt x="2997" y="20728"/>
                </a:lnTo>
                <a:lnTo>
                  <a:pt x="3496" y="20496"/>
                </a:lnTo>
                <a:lnTo>
                  <a:pt x="3962" y="20265"/>
                </a:lnTo>
                <a:lnTo>
                  <a:pt x="4394" y="20006"/>
                </a:lnTo>
                <a:lnTo>
                  <a:pt x="4792" y="19733"/>
                </a:lnTo>
                <a:lnTo>
                  <a:pt x="5159" y="19460"/>
                </a:lnTo>
                <a:lnTo>
                  <a:pt x="5491" y="19174"/>
                </a:lnTo>
                <a:lnTo>
                  <a:pt x="5759" y="18875"/>
                </a:lnTo>
                <a:lnTo>
                  <a:pt x="6025" y="18561"/>
                </a:lnTo>
                <a:lnTo>
                  <a:pt x="6225" y="18247"/>
                </a:lnTo>
                <a:lnTo>
                  <a:pt x="6390" y="17934"/>
                </a:lnTo>
                <a:lnTo>
                  <a:pt x="6524" y="17607"/>
                </a:lnTo>
                <a:lnTo>
                  <a:pt x="6658" y="17130"/>
                </a:lnTo>
                <a:lnTo>
                  <a:pt x="6790" y="16694"/>
                </a:lnTo>
                <a:lnTo>
                  <a:pt x="6957" y="16272"/>
                </a:lnTo>
                <a:lnTo>
                  <a:pt x="7089" y="16067"/>
                </a:lnTo>
                <a:lnTo>
                  <a:pt x="7356" y="15686"/>
                </a:lnTo>
                <a:lnTo>
                  <a:pt x="7555" y="15495"/>
                </a:lnTo>
                <a:lnTo>
                  <a:pt x="7755" y="15318"/>
                </a:lnTo>
                <a:lnTo>
                  <a:pt x="8022" y="15140"/>
                </a:lnTo>
                <a:lnTo>
                  <a:pt x="8321" y="14963"/>
                </a:lnTo>
                <a:lnTo>
                  <a:pt x="8653" y="14786"/>
                </a:lnTo>
                <a:lnTo>
                  <a:pt x="9020" y="14609"/>
                </a:lnTo>
                <a:lnTo>
                  <a:pt x="9453" y="14445"/>
                </a:lnTo>
                <a:lnTo>
                  <a:pt x="9985" y="14254"/>
                </a:lnTo>
                <a:lnTo>
                  <a:pt x="10517" y="14077"/>
                </a:lnTo>
                <a:lnTo>
                  <a:pt x="11615" y="13750"/>
                </a:lnTo>
                <a:lnTo>
                  <a:pt x="12747" y="13423"/>
                </a:lnTo>
                <a:lnTo>
                  <a:pt x="15010" y="12797"/>
                </a:lnTo>
                <a:lnTo>
                  <a:pt x="16109" y="12456"/>
                </a:lnTo>
                <a:lnTo>
                  <a:pt x="16608" y="12278"/>
                </a:lnTo>
                <a:lnTo>
                  <a:pt x="17140" y="12088"/>
                </a:lnTo>
                <a:lnTo>
                  <a:pt x="17640" y="11883"/>
                </a:lnTo>
                <a:lnTo>
                  <a:pt x="18106" y="11679"/>
                </a:lnTo>
                <a:lnTo>
                  <a:pt x="18704" y="11379"/>
                </a:lnTo>
                <a:lnTo>
                  <a:pt x="19271" y="11065"/>
                </a:lnTo>
                <a:lnTo>
                  <a:pt x="19770" y="10739"/>
                </a:lnTo>
                <a:lnTo>
                  <a:pt x="20202" y="10411"/>
                </a:lnTo>
                <a:lnTo>
                  <a:pt x="20567" y="10071"/>
                </a:lnTo>
                <a:lnTo>
                  <a:pt x="20901" y="9717"/>
                </a:lnTo>
                <a:lnTo>
                  <a:pt x="21134" y="9376"/>
                </a:lnTo>
                <a:lnTo>
                  <a:pt x="21334" y="9008"/>
                </a:lnTo>
                <a:lnTo>
                  <a:pt x="21466" y="8653"/>
                </a:lnTo>
                <a:lnTo>
                  <a:pt x="21567" y="8286"/>
                </a:lnTo>
                <a:lnTo>
                  <a:pt x="21600" y="7904"/>
                </a:lnTo>
                <a:lnTo>
                  <a:pt x="21567" y="7536"/>
                </a:lnTo>
                <a:lnTo>
                  <a:pt x="21466" y="7154"/>
                </a:lnTo>
                <a:lnTo>
                  <a:pt x="21334" y="6773"/>
                </a:lnTo>
                <a:lnTo>
                  <a:pt x="21134" y="6391"/>
                </a:lnTo>
                <a:lnTo>
                  <a:pt x="20901" y="6010"/>
                </a:lnTo>
                <a:lnTo>
                  <a:pt x="20635" y="5655"/>
                </a:lnTo>
                <a:lnTo>
                  <a:pt x="20335" y="5301"/>
                </a:lnTo>
                <a:lnTo>
                  <a:pt x="20003" y="4960"/>
                </a:lnTo>
                <a:lnTo>
                  <a:pt x="19636" y="4620"/>
                </a:lnTo>
                <a:lnTo>
                  <a:pt x="19203" y="4293"/>
                </a:lnTo>
                <a:lnTo>
                  <a:pt x="18772" y="3979"/>
                </a:lnTo>
                <a:lnTo>
                  <a:pt x="18306" y="3679"/>
                </a:lnTo>
                <a:lnTo>
                  <a:pt x="17805" y="3393"/>
                </a:lnTo>
                <a:lnTo>
                  <a:pt x="17273" y="3107"/>
                </a:lnTo>
                <a:lnTo>
                  <a:pt x="16708" y="2834"/>
                </a:lnTo>
                <a:lnTo>
                  <a:pt x="16142" y="2575"/>
                </a:lnTo>
                <a:lnTo>
                  <a:pt x="15542" y="2330"/>
                </a:lnTo>
                <a:lnTo>
                  <a:pt x="14911" y="2085"/>
                </a:lnTo>
                <a:lnTo>
                  <a:pt x="13580" y="1649"/>
                </a:lnTo>
                <a:lnTo>
                  <a:pt x="12881" y="1444"/>
                </a:lnTo>
                <a:lnTo>
                  <a:pt x="12182" y="1267"/>
                </a:lnTo>
                <a:lnTo>
                  <a:pt x="11450" y="1090"/>
                </a:lnTo>
                <a:lnTo>
                  <a:pt x="10684" y="927"/>
                </a:lnTo>
                <a:lnTo>
                  <a:pt x="9952" y="763"/>
                </a:lnTo>
                <a:lnTo>
                  <a:pt x="9152" y="627"/>
                </a:lnTo>
                <a:lnTo>
                  <a:pt x="8354" y="504"/>
                </a:lnTo>
                <a:lnTo>
                  <a:pt x="7555" y="395"/>
                </a:lnTo>
                <a:lnTo>
                  <a:pt x="6757" y="300"/>
                </a:lnTo>
                <a:lnTo>
                  <a:pt x="5924" y="204"/>
                </a:lnTo>
                <a:lnTo>
                  <a:pt x="5093" y="136"/>
                </a:lnTo>
                <a:lnTo>
                  <a:pt x="4261" y="82"/>
                </a:lnTo>
                <a:lnTo>
                  <a:pt x="3428" y="41"/>
                </a:lnTo>
                <a:lnTo>
                  <a:pt x="2564" y="14"/>
                </a:lnTo>
                <a:lnTo>
                  <a:pt x="1698"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grpSp>
        <p:nvGrpSpPr>
          <p:cNvPr id="33" name="Google Shape;30;p4"/>
          <p:cNvGrpSpPr/>
          <p:nvPr/>
        </p:nvGrpSpPr>
        <p:grpSpPr>
          <a:xfrm>
            <a:off x="449225" y="4298574"/>
            <a:ext cx="527951" cy="601676"/>
            <a:chOff x="0" y="0"/>
            <a:chExt cx="527949" cy="601675"/>
          </a:xfrm>
        </p:grpSpPr>
        <p:sp>
          <p:nvSpPr>
            <p:cNvPr id="31" name="Google Shape;31;p4"/>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32" name="Google Shape;32;p4"/>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grpSp>
        <p:nvGrpSpPr>
          <p:cNvPr id="36" name="Google Shape;33;p4"/>
          <p:cNvGrpSpPr/>
          <p:nvPr/>
        </p:nvGrpSpPr>
        <p:grpSpPr>
          <a:xfrm>
            <a:off x="8166788" y="2635349"/>
            <a:ext cx="527951" cy="601676"/>
            <a:chOff x="0" y="0"/>
            <a:chExt cx="527949" cy="601675"/>
          </a:xfrm>
        </p:grpSpPr>
        <p:sp>
          <p:nvSpPr>
            <p:cNvPr id="34" name="Google Shape;34;p4"/>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35" name="Google Shape;35;p4"/>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37" name="Google Shape;36;p4"/>
          <p:cNvSpPr/>
          <p:nvPr/>
        </p:nvSpPr>
        <p:spPr>
          <a:xfrm flipH="1">
            <a:off x="7380543" y="3237107"/>
            <a:ext cx="1763466" cy="19340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302" y="21600"/>
                </a:lnTo>
                <a:lnTo>
                  <a:pt x="21394" y="21380"/>
                </a:lnTo>
                <a:lnTo>
                  <a:pt x="21469" y="21140"/>
                </a:lnTo>
                <a:lnTo>
                  <a:pt x="21544" y="20885"/>
                </a:lnTo>
                <a:lnTo>
                  <a:pt x="21581" y="20630"/>
                </a:lnTo>
                <a:lnTo>
                  <a:pt x="21600" y="20375"/>
                </a:lnTo>
                <a:lnTo>
                  <a:pt x="21600" y="19813"/>
                </a:lnTo>
                <a:lnTo>
                  <a:pt x="21563" y="19524"/>
                </a:lnTo>
                <a:lnTo>
                  <a:pt x="21506" y="19234"/>
                </a:lnTo>
                <a:lnTo>
                  <a:pt x="21432" y="18945"/>
                </a:lnTo>
                <a:lnTo>
                  <a:pt x="21339" y="18655"/>
                </a:lnTo>
                <a:lnTo>
                  <a:pt x="21227" y="18366"/>
                </a:lnTo>
                <a:lnTo>
                  <a:pt x="21096" y="18077"/>
                </a:lnTo>
                <a:lnTo>
                  <a:pt x="20928" y="17788"/>
                </a:lnTo>
                <a:lnTo>
                  <a:pt x="20759" y="17515"/>
                </a:lnTo>
                <a:lnTo>
                  <a:pt x="20555" y="17243"/>
                </a:lnTo>
                <a:lnTo>
                  <a:pt x="20330" y="16971"/>
                </a:lnTo>
                <a:lnTo>
                  <a:pt x="20088" y="16715"/>
                </a:lnTo>
                <a:lnTo>
                  <a:pt x="19528" y="16239"/>
                </a:lnTo>
                <a:lnTo>
                  <a:pt x="19210" y="16018"/>
                </a:lnTo>
                <a:lnTo>
                  <a:pt x="18875" y="15796"/>
                </a:lnTo>
                <a:lnTo>
                  <a:pt x="18501" y="15609"/>
                </a:lnTo>
                <a:lnTo>
                  <a:pt x="18109" y="15439"/>
                </a:lnTo>
                <a:lnTo>
                  <a:pt x="17699" y="15285"/>
                </a:lnTo>
                <a:lnTo>
                  <a:pt x="17269" y="15149"/>
                </a:lnTo>
                <a:lnTo>
                  <a:pt x="16803" y="15030"/>
                </a:lnTo>
                <a:lnTo>
                  <a:pt x="16317" y="14928"/>
                </a:lnTo>
                <a:lnTo>
                  <a:pt x="15794" y="14860"/>
                </a:lnTo>
                <a:lnTo>
                  <a:pt x="15252" y="14825"/>
                </a:lnTo>
                <a:lnTo>
                  <a:pt x="14693" y="14808"/>
                </a:lnTo>
                <a:lnTo>
                  <a:pt x="14095" y="14825"/>
                </a:lnTo>
                <a:lnTo>
                  <a:pt x="12957" y="14860"/>
                </a:lnTo>
                <a:lnTo>
                  <a:pt x="11949" y="14860"/>
                </a:lnTo>
                <a:lnTo>
                  <a:pt x="11500" y="14843"/>
                </a:lnTo>
                <a:lnTo>
                  <a:pt x="11090" y="14808"/>
                </a:lnTo>
                <a:lnTo>
                  <a:pt x="10698" y="14775"/>
                </a:lnTo>
                <a:lnTo>
                  <a:pt x="10343" y="14724"/>
                </a:lnTo>
                <a:lnTo>
                  <a:pt x="10006" y="14655"/>
                </a:lnTo>
                <a:lnTo>
                  <a:pt x="9689" y="14570"/>
                </a:lnTo>
                <a:lnTo>
                  <a:pt x="9410" y="14468"/>
                </a:lnTo>
                <a:lnTo>
                  <a:pt x="9167" y="14349"/>
                </a:lnTo>
                <a:lnTo>
                  <a:pt x="8924" y="14213"/>
                </a:lnTo>
                <a:lnTo>
                  <a:pt x="8700" y="14060"/>
                </a:lnTo>
                <a:lnTo>
                  <a:pt x="8513" y="13889"/>
                </a:lnTo>
                <a:lnTo>
                  <a:pt x="8326" y="13702"/>
                </a:lnTo>
                <a:lnTo>
                  <a:pt x="8159" y="13481"/>
                </a:lnTo>
                <a:lnTo>
                  <a:pt x="8009" y="13243"/>
                </a:lnTo>
                <a:lnTo>
                  <a:pt x="7879" y="12971"/>
                </a:lnTo>
                <a:lnTo>
                  <a:pt x="7748" y="12681"/>
                </a:lnTo>
                <a:lnTo>
                  <a:pt x="7636" y="12374"/>
                </a:lnTo>
                <a:lnTo>
                  <a:pt x="7542" y="12034"/>
                </a:lnTo>
                <a:lnTo>
                  <a:pt x="7450" y="11659"/>
                </a:lnTo>
                <a:lnTo>
                  <a:pt x="7356" y="11268"/>
                </a:lnTo>
                <a:lnTo>
                  <a:pt x="7187" y="10383"/>
                </a:lnTo>
                <a:lnTo>
                  <a:pt x="7020" y="9362"/>
                </a:lnTo>
                <a:lnTo>
                  <a:pt x="6684" y="6945"/>
                </a:lnTo>
                <a:lnTo>
                  <a:pt x="6572" y="6297"/>
                </a:lnTo>
                <a:lnTo>
                  <a:pt x="6441" y="5685"/>
                </a:lnTo>
                <a:lnTo>
                  <a:pt x="6273" y="5106"/>
                </a:lnTo>
                <a:lnTo>
                  <a:pt x="6105" y="4579"/>
                </a:lnTo>
                <a:lnTo>
                  <a:pt x="5899" y="4084"/>
                </a:lnTo>
                <a:lnTo>
                  <a:pt x="5694" y="3626"/>
                </a:lnTo>
                <a:lnTo>
                  <a:pt x="5452" y="3200"/>
                </a:lnTo>
                <a:lnTo>
                  <a:pt x="5209" y="2809"/>
                </a:lnTo>
                <a:lnTo>
                  <a:pt x="4686" y="2128"/>
                </a:lnTo>
                <a:lnTo>
                  <a:pt x="4406" y="1838"/>
                </a:lnTo>
                <a:lnTo>
                  <a:pt x="4127" y="1583"/>
                </a:lnTo>
                <a:lnTo>
                  <a:pt x="3827" y="1344"/>
                </a:lnTo>
                <a:lnTo>
                  <a:pt x="3547" y="1123"/>
                </a:lnTo>
                <a:lnTo>
                  <a:pt x="3249" y="936"/>
                </a:lnTo>
                <a:lnTo>
                  <a:pt x="2950" y="765"/>
                </a:lnTo>
                <a:lnTo>
                  <a:pt x="2670" y="613"/>
                </a:lnTo>
                <a:lnTo>
                  <a:pt x="2390" y="493"/>
                </a:lnTo>
                <a:lnTo>
                  <a:pt x="2110" y="391"/>
                </a:lnTo>
                <a:lnTo>
                  <a:pt x="1849" y="289"/>
                </a:lnTo>
                <a:lnTo>
                  <a:pt x="1587" y="220"/>
                </a:lnTo>
                <a:lnTo>
                  <a:pt x="1345" y="153"/>
                </a:lnTo>
                <a:lnTo>
                  <a:pt x="896" y="68"/>
                </a:lnTo>
                <a:lnTo>
                  <a:pt x="523" y="17"/>
                </a:lnTo>
                <a:lnTo>
                  <a:pt x="243"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64" name="Body Level One…"/>
          <p:cNvSpPr txBox="1">
            <a:spLocks noGrp="1"/>
          </p:cNvSpPr>
          <p:nvPr>
            <p:ph type="body" sz="half" idx="1"/>
          </p:nvPr>
        </p:nvSpPr>
        <p:spPr>
          <a:xfrm>
            <a:off x="1304925" y="1669800"/>
            <a:ext cx="4570801" cy="2194500"/>
          </a:xfrm>
          <a:prstGeom prst="rect">
            <a:avLst/>
          </a:prstGeom>
        </p:spPr>
        <p:txBody>
          <a:bodyPr anchor="ctr">
            <a:normAutofit/>
          </a:bodyPr>
          <a:lstStyle>
            <a:lvl1pPr indent="-330200">
              <a:buClr>
                <a:srgbClr val="464646"/>
              </a:buClr>
            </a:lvl1pPr>
            <a:lvl2pPr indent="-330200">
              <a:buClr>
                <a:srgbClr val="464646"/>
              </a:buClr>
            </a:lvl2pPr>
            <a:lvl3pPr>
              <a:buClr>
                <a:srgbClr val="464646"/>
              </a:buClr>
            </a:lvl3pPr>
            <a:lvl4pPr>
              <a:buClr>
                <a:srgbClr val="464646"/>
              </a:buClr>
            </a:lvl4pPr>
            <a:lvl5pPr>
              <a:buClr>
                <a:srgbClr val="464646"/>
              </a:buClr>
            </a:lvl5pPr>
          </a:lstStyle>
          <a:p>
            <a:r>
              <a:t>Body Level One</a:t>
            </a:r>
          </a:p>
          <a:p>
            <a:pPr lvl="1"/>
            <a:r>
              <a:t>Body Level Two</a:t>
            </a:r>
          </a:p>
          <a:p>
            <a:pPr lvl="2"/>
            <a:r>
              <a:t>Body Level Three</a:t>
            </a:r>
          </a:p>
          <a:p>
            <a:pPr lvl="3"/>
            <a:r>
              <a:t>Body Level Four</a:t>
            </a:r>
          </a:p>
          <a:p>
            <a:pPr lvl="4"/>
            <a:r>
              <a:t>Body Level Five</a:t>
            </a:r>
          </a:p>
        </p:txBody>
      </p:sp>
      <p:sp>
        <p:nvSpPr>
          <p:cNvPr id="65" name="Title Text"/>
          <p:cNvSpPr txBox="1">
            <a:spLocks noGrp="1"/>
          </p:cNvSpPr>
          <p:nvPr>
            <p:ph type="title"/>
          </p:nvPr>
        </p:nvSpPr>
        <p:spPr>
          <a:xfrm>
            <a:off x="719999" y="539500"/>
            <a:ext cx="7704002" cy="457201"/>
          </a:xfrm>
          <a:prstGeom prst="rect">
            <a:avLst/>
          </a:prstGeom>
        </p:spPr>
        <p:txBody>
          <a:bodyPr/>
          <a:lstStyle>
            <a:lvl1pPr algn="ctr">
              <a:lnSpc>
                <a:spcPct val="100000"/>
              </a:lnSpc>
              <a:defRPr sz="3500"/>
            </a:lvl1pPr>
          </a:lstStyle>
          <a:p>
            <a:r>
              <a:t>Title Text</a:t>
            </a:r>
          </a:p>
        </p:txBody>
      </p:sp>
      <p:sp>
        <p:nvSpPr>
          <p:cNvPr id="66" name="Google Shape;68;p7"/>
          <p:cNvSpPr/>
          <p:nvPr/>
        </p:nvSpPr>
        <p:spPr>
          <a:xfrm>
            <a:off x="-13" y="85"/>
            <a:ext cx="1042574" cy="2546030"/>
          </a:xfrm>
          <a:custGeom>
            <a:avLst/>
            <a:gdLst/>
            <a:ahLst/>
            <a:cxnLst>
              <a:cxn ang="0">
                <a:pos x="wd2" y="hd2"/>
              </a:cxn>
              <a:cxn ang="5400000">
                <a:pos x="wd2" y="hd2"/>
              </a:cxn>
              <a:cxn ang="10800000">
                <a:pos x="wd2" y="hd2"/>
              </a:cxn>
              <a:cxn ang="16200000">
                <a:pos x="wd2" y="hd2"/>
              </a:cxn>
            </a:cxnLst>
            <a:rect l="0" t="0" r="r" b="b"/>
            <a:pathLst>
              <a:path w="21600" h="21600" extrusionOk="0">
                <a:moveTo>
                  <a:pt x="866" y="0"/>
                </a:moveTo>
                <a:lnTo>
                  <a:pt x="0" y="27"/>
                </a:lnTo>
                <a:lnTo>
                  <a:pt x="0" y="21600"/>
                </a:lnTo>
                <a:lnTo>
                  <a:pt x="666" y="21463"/>
                </a:lnTo>
                <a:lnTo>
                  <a:pt x="1299" y="21300"/>
                </a:lnTo>
                <a:lnTo>
                  <a:pt x="1898" y="21123"/>
                </a:lnTo>
                <a:lnTo>
                  <a:pt x="2463" y="20932"/>
                </a:lnTo>
                <a:lnTo>
                  <a:pt x="2997" y="20728"/>
                </a:lnTo>
                <a:lnTo>
                  <a:pt x="3496" y="20496"/>
                </a:lnTo>
                <a:lnTo>
                  <a:pt x="3962" y="20265"/>
                </a:lnTo>
                <a:lnTo>
                  <a:pt x="4394" y="20006"/>
                </a:lnTo>
                <a:lnTo>
                  <a:pt x="4792" y="19733"/>
                </a:lnTo>
                <a:lnTo>
                  <a:pt x="5159" y="19460"/>
                </a:lnTo>
                <a:lnTo>
                  <a:pt x="5491" y="19174"/>
                </a:lnTo>
                <a:lnTo>
                  <a:pt x="5759" y="18875"/>
                </a:lnTo>
                <a:lnTo>
                  <a:pt x="6025" y="18561"/>
                </a:lnTo>
                <a:lnTo>
                  <a:pt x="6225" y="18247"/>
                </a:lnTo>
                <a:lnTo>
                  <a:pt x="6390" y="17934"/>
                </a:lnTo>
                <a:lnTo>
                  <a:pt x="6524" y="17607"/>
                </a:lnTo>
                <a:lnTo>
                  <a:pt x="6658" y="17130"/>
                </a:lnTo>
                <a:lnTo>
                  <a:pt x="6790" y="16694"/>
                </a:lnTo>
                <a:lnTo>
                  <a:pt x="6957" y="16272"/>
                </a:lnTo>
                <a:lnTo>
                  <a:pt x="7089" y="16067"/>
                </a:lnTo>
                <a:lnTo>
                  <a:pt x="7356" y="15686"/>
                </a:lnTo>
                <a:lnTo>
                  <a:pt x="7555" y="15495"/>
                </a:lnTo>
                <a:lnTo>
                  <a:pt x="7755" y="15318"/>
                </a:lnTo>
                <a:lnTo>
                  <a:pt x="8022" y="15140"/>
                </a:lnTo>
                <a:lnTo>
                  <a:pt x="8321" y="14963"/>
                </a:lnTo>
                <a:lnTo>
                  <a:pt x="8653" y="14786"/>
                </a:lnTo>
                <a:lnTo>
                  <a:pt x="9020" y="14609"/>
                </a:lnTo>
                <a:lnTo>
                  <a:pt x="9453" y="14445"/>
                </a:lnTo>
                <a:lnTo>
                  <a:pt x="9985" y="14254"/>
                </a:lnTo>
                <a:lnTo>
                  <a:pt x="10517" y="14077"/>
                </a:lnTo>
                <a:lnTo>
                  <a:pt x="11615" y="13750"/>
                </a:lnTo>
                <a:lnTo>
                  <a:pt x="12747" y="13423"/>
                </a:lnTo>
                <a:lnTo>
                  <a:pt x="15010" y="12797"/>
                </a:lnTo>
                <a:lnTo>
                  <a:pt x="16109" y="12456"/>
                </a:lnTo>
                <a:lnTo>
                  <a:pt x="16608" y="12278"/>
                </a:lnTo>
                <a:lnTo>
                  <a:pt x="17140" y="12088"/>
                </a:lnTo>
                <a:lnTo>
                  <a:pt x="17640" y="11883"/>
                </a:lnTo>
                <a:lnTo>
                  <a:pt x="18106" y="11679"/>
                </a:lnTo>
                <a:lnTo>
                  <a:pt x="18704" y="11379"/>
                </a:lnTo>
                <a:lnTo>
                  <a:pt x="19271" y="11065"/>
                </a:lnTo>
                <a:lnTo>
                  <a:pt x="19770" y="10739"/>
                </a:lnTo>
                <a:lnTo>
                  <a:pt x="20202" y="10411"/>
                </a:lnTo>
                <a:lnTo>
                  <a:pt x="20567" y="10071"/>
                </a:lnTo>
                <a:lnTo>
                  <a:pt x="20901" y="9717"/>
                </a:lnTo>
                <a:lnTo>
                  <a:pt x="21134" y="9376"/>
                </a:lnTo>
                <a:lnTo>
                  <a:pt x="21334" y="9008"/>
                </a:lnTo>
                <a:lnTo>
                  <a:pt x="21466" y="8653"/>
                </a:lnTo>
                <a:lnTo>
                  <a:pt x="21567" y="8286"/>
                </a:lnTo>
                <a:lnTo>
                  <a:pt x="21600" y="7904"/>
                </a:lnTo>
                <a:lnTo>
                  <a:pt x="21567" y="7536"/>
                </a:lnTo>
                <a:lnTo>
                  <a:pt x="21466" y="7154"/>
                </a:lnTo>
                <a:lnTo>
                  <a:pt x="21334" y="6773"/>
                </a:lnTo>
                <a:lnTo>
                  <a:pt x="21134" y="6391"/>
                </a:lnTo>
                <a:lnTo>
                  <a:pt x="20901" y="6010"/>
                </a:lnTo>
                <a:lnTo>
                  <a:pt x="20635" y="5655"/>
                </a:lnTo>
                <a:lnTo>
                  <a:pt x="20335" y="5301"/>
                </a:lnTo>
                <a:lnTo>
                  <a:pt x="20003" y="4960"/>
                </a:lnTo>
                <a:lnTo>
                  <a:pt x="19636" y="4620"/>
                </a:lnTo>
                <a:lnTo>
                  <a:pt x="19203" y="4293"/>
                </a:lnTo>
                <a:lnTo>
                  <a:pt x="18772" y="3979"/>
                </a:lnTo>
                <a:lnTo>
                  <a:pt x="18306" y="3679"/>
                </a:lnTo>
                <a:lnTo>
                  <a:pt x="17805" y="3393"/>
                </a:lnTo>
                <a:lnTo>
                  <a:pt x="17273" y="3107"/>
                </a:lnTo>
                <a:lnTo>
                  <a:pt x="16708" y="2834"/>
                </a:lnTo>
                <a:lnTo>
                  <a:pt x="16142" y="2575"/>
                </a:lnTo>
                <a:lnTo>
                  <a:pt x="15542" y="2330"/>
                </a:lnTo>
                <a:lnTo>
                  <a:pt x="14911" y="2085"/>
                </a:lnTo>
                <a:lnTo>
                  <a:pt x="13580" y="1649"/>
                </a:lnTo>
                <a:lnTo>
                  <a:pt x="12881" y="1444"/>
                </a:lnTo>
                <a:lnTo>
                  <a:pt x="12182" y="1267"/>
                </a:lnTo>
                <a:lnTo>
                  <a:pt x="11450" y="1090"/>
                </a:lnTo>
                <a:lnTo>
                  <a:pt x="10684" y="927"/>
                </a:lnTo>
                <a:lnTo>
                  <a:pt x="9952" y="763"/>
                </a:lnTo>
                <a:lnTo>
                  <a:pt x="9152" y="627"/>
                </a:lnTo>
                <a:lnTo>
                  <a:pt x="8354" y="504"/>
                </a:lnTo>
                <a:lnTo>
                  <a:pt x="7555" y="395"/>
                </a:lnTo>
                <a:lnTo>
                  <a:pt x="6757" y="300"/>
                </a:lnTo>
                <a:lnTo>
                  <a:pt x="5924" y="204"/>
                </a:lnTo>
                <a:lnTo>
                  <a:pt x="5093" y="136"/>
                </a:lnTo>
                <a:lnTo>
                  <a:pt x="4261" y="82"/>
                </a:lnTo>
                <a:lnTo>
                  <a:pt x="3428" y="41"/>
                </a:lnTo>
                <a:lnTo>
                  <a:pt x="2564" y="14"/>
                </a:lnTo>
                <a:lnTo>
                  <a:pt x="1698"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67" name="Google Shape;69;p7"/>
          <p:cNvSpPr/>
          <p:nvPr/>
        </p:nvSpPr>
        <p:spPr>
          <a:xfrm rot="10800000" flipH="1">
            <a:off x="7017833" y="2797116"/>
            <a:ext cx="2126163" cy="2346376"/>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73" y="170"/>
                </a:lnTo>
                <a:lnTo>
                  <a:pt x="41" y="370"/>
                </a:lnTo>
                <a:lnTo>
                  <a:pt x="16" y="629"/>
                </a:lnTo>
                <a:lnTo>
                  <a:pt x="0" y="947"/>
                </a:lnTo>
                <a:lnTo>
                  <a:pt x="0" y="1303"/>
                </a:lnTo>
                <a:lnTo>
                  <a:pt x="8" y="1495"/>
                </a:lnTo>
                <a:lnTo>
                  <a:pt x="25" y="1694"/>
                </a:lnTo>
                <a:lnTo>
                  <a:pt x="49" y="1902"/>
                </a:lnTo>
                <a:lnTo>
                  <a:pt x="82" y="2109"/>
                </a:lnTo>
                <a:lnTo>
                  <a:pt x="114" y="2324"/>
                </a:lnTo>
                <a:lnTo>
                  <a:pt x="163" y="2538"/>
                </a:lnTo>
                <a:lnTo>
                  <a:pt x="229" y="2753"/>
                </a:lnTo>
                <a:lnTo>
                  <a:pt x="302" y="2967"/>
                </a:lnTo>
                <a:lnTo>
                  <a:pt x="384" y="3182"/>
                </a:lnTo>
                <a:lnTo>
                  <a:pt x="482" y="3397"/>
                </a:lnTo>
                <a:lnTo>
                  <a:pt x="596" y="3604"/>
                </a:lnTo>
                <a:lnTo>
                  <a:pt x="727" y="3804"/>
                </a:lnTo>
                <a:lnTo>
                  <a:pt x="874" y="4003"/>
                </a:lnTo>
                <a:lnTo>
                  <a:pt x="947" y="4100"/>
                </a:lnTo>
                <a:lnTo>
                  <a:pt x="1029" y="4189"/>
                </a:lnTo>
                <a:lnTo>
                  <a:pt x="1119" y="4284"/>
                </a:lnTo>
                <a:lnTo>
                  <a:pt x="1209" y="4373"/>
                </a:lnTo>
                <a:lnTo>
                  <a:pt x="1306" y="4462"/>
                </a:lnTo>
                <a:lnTo>
                  <a:pt x="1413" y="4544"/>
                </a:lnTo>
                <a:lnTo>
                  <a:pt x="1519" y="4625"/>
                </a:lnTo>
                <a:lnTo>
                  <a:pt x="1625" y="4699"/>
                </a:lnTo>
                <a:lnTo>
                  <a:pt x="1748" y="4780"/>
                </a:lnTo>
                <a:lnTo>
                  <a:pt x="1870" y="4847"/>
                </a:lnTo>
                <a:lnTo>
                  <a:pt x="1993" y="4921"/>
                </a:lnTo>
                <a:lnTo>
                  <a:pt x="2131" y="4980"/>
                </a:lnTo>
                <a:lnTo>
                  <a:pt x="2270" y="5047"/>
                </a:lnTo>
                <a:lnTo>
                  <a:pt x="2409" y="5098"/>
                </a:lnTo>
                <a:lnTo>
                  <a:pt x="2556" y="5150"/>
                </a:lnTo>
                <a:lnTo>
                  <a:pt x="2703" y="5202"/>
                </a:lnTo>
                <a:lnTo>
                  <a:pt x="2858" y="5239"/>
                </a:lnTo>
                <a:lnTo>
                  <a:pt x="3005" y="5276"/>
                </a:lnTo>
                <a:lnTo>
                  <a:pt x="3161" y="5306"/>
                </a:lnTo>
                <a:lnTo>
                  <a:pt x="3307" y="5328"/>
                </a:lnTo>
                <a:lnTo>
                  <a:pt x="3463" y="5350"/>
                </a:lnTo>
                <a:lnTo>
                  <a:pt x="3610" y="5365"/>
                </a:lnTo>
                <a:lnTo>
                  <a:pt x="3920" y="5380"/>
                </a:lnTo>
                <a:lnTo>
                  <a:pt x="4230" y="5380"/>
                </a:lnTo>
                <a:lnTo>
                  <a:pt x="4540" y="5365"/>
                </a:lnTo>
                <a:lnTo>
                  <a:pt x="4851" y="5335"/>
                </a:lnTo>
                <a:lnTo>
                  <a:pt x="5161" y="5298"/>
                </a:lnTo>
                <a:lnTo>
                  <a:pt x="5463" y="5246"/>
                </a:lnTo>
                <a:lnTo>
                  <a:pt x="5774" y="5187"/>
                </a:lnTo>
                <a:lnTo>
                  <a:pt x="6084" y="5128"/>
                </a:lnTo>
                <a:lnTo>
                  <a:pt x="6688" y="4987"/>
                </a:lnTo>
                <a:lnTo>
                  <a:pt x="7292" y="4839"/>
                </a:lnTo>
                <a:lnTo>
                  <a:pt x="7872" y="4699"/>
                </a:lnTo>
                <a:lnTo>
                  <a:pt x="8158" y="4640"/>
                </a:lnTo>
                <a:lnTo>
                  <a:pt x="8436" y="4588"/>
                </a:lnTo>
                <a:lnTo>
                  <a:pt x="8714" y="4544"/>
                </a:lnTo>
                <a:lnTo>
                  <a:pt x="8983" y="4507"/>
                </a:lnTo>
                <a:lnTo>
                  <a:pt x="9244" y="4484"/>
                </a:lnTo>
                <a:lnTo>
                  <a:pt x="9498" y="4477"/>
                </a:lnTo>
                <a:lnTo>
                  <a:pt x="9751" y="4484"/>
                </a:lnTo>
                <a:lnTo>
                  <a:pt x="9865" y="4492"/>
                </a:lnTo>
                <a:lnTo>
                  <a:pt x="9987" y="4507"/>
                </a:lnTo>
                <a:lnTo>
                  <a:pt x="10102" y="4521"/>
                </a:lnTo>
                <a:lnTo>
                  <a:pt x="10216" y="4544"/>
                </a:lnTo>
                <a:lnTo>
                  <a:pt x="10330" y="4573"/>
                </a:lnTo>
                <a:lnTo>
                  <a:pt x="10445" y="4610"/>
                </a:lnTo>
                <a:lnTo>
                  <a:pt x="10551" y="4647"/>
                </a:lnTo>
                <a:lnTo>
                  <a:pt x="10657" y="4691"/>
                </a:lnTo>
                <a:lnTo>
                  <a:pt x="10755" y="4743"/>
                </a:lnTo>
                <a:lnTo>
                  <a:pt x="10861" y="4803"/>
                </a:lnTo>
                <a:lnTo>
                  <a:pt x="10959" y="4869"/>
                </a:lnTo>
                <a:lnTo>
                  <a:pt x="11049" y="4936"/>
                </a:lnTo>
                <a:lnTo>
                  <a:pt x="11147" y="5017"/>
                </a:lnTo>
                <a:lnTo>
                  <a:pt x="11237" y="5098"/>
                </a:lnTo>
                <a:lnTo>
                  <a:pt x="11318" y="5187"/>
                </a:lnTo>
                <a:lnTo>
                  <a:pt x="11400" y="5276"/>
                </a:lnTo>
                <a:lnTo>
                  <a:pt x="11474" y="5365"/>
                </a:lnTo>
                <a:lnTo>
                  <a:pt x="11539" y="5454"/>
                </a:lnTo>
                <a:lnTo>
                  <a:pt x="11596" y="5542"/>
                </a:lnTo>
                <a:lnTo>
                  <a:pt x="11653" y="5639"/>
                </a:lnTo>
                <a:lnTo>
                  <a:pt x="11743" y="5816"/>
                </a:lnTo>
                <a:lnTo>
                  <a:pt x="11825" y="5994"/>
                </a:lnTo>
                <a:lnTo>
                  <a:pt x="11874" y="6179"/>
                </a:lnTo>
                <a:lnTo>
                  <a:pt x="11923" y="6356"/>
                </a:lnTo>
                <a:lnTo>
                  <a:pt x="11947" y="6542"/>
                </a:lnTo>
                <a:lnTo>
                  <a:pt x="11964" y="6719"/>
                </a:lnTo>
                <a:lnTo>
                  <a:pt x="11972" y="6904"/>
                </a:lnTo>
                <a:lnTo>
                  <a:pt x="11972" y="7259"/>
                </a:lnTo>
                <a:lnTo>
                  <a:pt x="11955" y="7614"/>
                </a:lnTo>
                <a:lnTo>
                  <a:pt x="11947" y="7962"/>
                </a:lnTo>
                <a:lnTo>
                  <a:pt x="11947" y="8140"/>
                </a:lnTo>
                <a:lnTo>
                  <a:pt x="11964" y="8303"/>
                </a:lnTo>
                <a:lnTo>
                  <a:pt x="11980" y="8473"/>
                </a:lnTo>
                <a:lnTo>
                  <a:pt x="12012" y="8636"/>
                </a:lnTo>
                <a:lnTo>
                  <a:pt x="12061" y="8798"/>
                </a:lnTo>
                <a:lnTo>
                  <a:pt x="12119" y="8954"/>
                </a:lnTo>
                <a:lnTo>
                  <a:pt x="12201" y="9109"/>
                </a:lnTo>
                <a:lnTo>
                  <a:pt x="12250" y="9183"/>
                </a:lnTo>
                <a:lnTo>
                  <a:pt x="12299" y="9257"/>
                </a:lnTo>
                <a:lnTo>
                  <a:pt x="12364" y="9331"/>
                </a:lnTo>
                <a:lnTo>
                  <a:pt x="12421" y="9405"/>
                </a:lnTo>
                <a:lnTo>
                  <a:pt x="12494" y="9479"/>
                </a:lnTo>
                <a:lnTo>
                  <a:pt x="12568" y="9546"/>
                </a:lnTo>
                <a:lnTo>
                  <a:pt x="12658" y="9620"/>
                </a:lnTo>
                <a:lnTo>
                  <a:pt x="12748" y="9686"/>
                </a:lnTo>
                <a:lnTo>
                  <a:pt x="12845" y="9753"/>
                </a:lnTo>
                <a:lnTo>
                  <a:pt x="12944" y="9819"/>
                </a:lnTo>
                <a:lnTo>
                  <a:pt x="13058" y="9886"/>
                </a:lnTo>
                <a:lnTo>
                  <a:pt x="13180" y="9953"/>
                </a:lnTo>
                <a:lnTo>
                  <a:pt x="13303" y="10012"/>
                </a:lnTo>
                <a:lnTo>
                  <a:pt x="13442" y="10071"/>
                </a:lnTo>
                <a:lnTo>
                  <a:pt x="13589" y="10138"/>
                </a:lnTo>
                <a:lnTo>
                  <a:pt x="13744" y="10197"/>
                </a:lnTo>
                <a:lnTo>
                  <a:pt x="14079" y="10308"/>
                </a:lnTo>
                <a:lnTo>
                  <a:pt x="14332" y="10390"/>
                </a:lnTo>
                <a:lnTo>
                  <a:pt x="14585" y="10486"/>
                </a:lnTo>
                <a:lnTo>
                  <a:pt x="14830" y="10589"/>
                </a:lnTo>
                <a:lnTo>
                  <a:pt x="15067" y="10708"/>
                </a:lnTo>
                <a:lnTo>
                  <a:pt x="15295" y="10833"/>
                </a:lnTo>
                <a:lnTo>
                  <a:pt x="15516" y="10967"/>
                </a:lnTo>
                <a:lnTo>
                  <a:pt x="15728" y="11115"/>
                </a:lnTo>
                <a:lnTo>
                  <a:pt x="15924" y="11277"/>
                </a:lnTo>
                <a:lnTo>
                  <a:pt x="16104" y="11440"/>
                </a:lnTo>
                <a:lnTo>
                  <a:pt x="16276" y="11625"/>
                </a:lnTo>
                <a:lnTo>
                  <a:pt x="16357" y="11714"/>
                </a:lnTo>
                <a:lnTo>
                  <a:pt x="16430" y="11810"/>
                </a:lnTo>
                <a:lnTo>
                  <a:pt x="16504" y="11914"/>
                </a:lnTo>
                <a:lnTo>
                  <a:pt x="16635" y="12121"/>
                </a:lnTo>
                <a:lnTo>
                  <a:pt x="16692" y="12225"/>
                </a:lnTo>
                <a:lnTo>
                  <a:pt x="16749" y="12336"/>
                </a:lnTo>
                <a:lnTo>
                  <a:pt x="16798" y="12454"/>
                </a:lnTo>
                <a:lnTo>
                  <a:pt x="16839" y="12572"/>
                </a:lnTo>
                <a:lnTo>
                  <a:pt x="16880" y="12691"/>
                </a:lnTo>
                <a:lnTo>
                  <a:pt x="16912" y="12809"/>
                </a:lnTo>
                <a:lnTo>
                  <a:pt x="16937" y="12935"/>
                </a:lnTo>
                <a:lnTo>
                  <a:pt x="16961" y="13090"/>
                </a:lnTo>
                <a:lnTo>
                  <a:pt x="16978" y="13238"/>
                </a:lnTo>
                <a:lnTo>
                  <a:pt x="16986" y="13386"/>
                </a:lnTo>
                <a:lnTo>
                  <a:pt x="16986" y="13527"/>
                </a:lnTo>
                <a:lnTo>
                  <a:pt x="16978" y="13667"/>
                </a:lnTo>
                <a:lnTo>
                  <a:pt x="16961" y="13801"/>
                </a:lnTo>
                <a:lnTo>
                  <a:pt x="16937" y="13934"/>
                </a:lnTo>
                <a:lnTo>
                  <a:pt x="16904" y="14067"/>
                </a:lnTo>
                <a:lnTo>
                  <a:pt x="16871" y="14193"/>
                </a:lnTo>
                <a:lnTo>
                  <a:pt x="16831" y="14319"/>
                </a:lnTo>
                <a:lnTo>
                  <a:pt x="16782" y="14445"/>
                </a:lnTo>
                <a:lnTo>
                  <a:pt x="16725" y="14570"/>
                </a:lnTo>
                <a:lnTo>
                  <a:pt x="16610" y="14807"/>
                </a:lnTo>
                <a:lnTo>
                  <a:pt x="16479" y="15044"/>
                </a:lnTo>
                <a:lnTo>
                  <a:pt x="16341" y="15273"/>
                </a:lnTo>
                <a:lnTo>
                  <a:pt x="16194" y="15503"/>
                </a:lnTo>
                <a:lnTo>
                  <a:pt x="15900" y="15976"/>
                </a:lnTo>
                <a:lnTo>
                  <a:pt x="15753" y="16213"/>
                </a:lnTo>
                <a:lnTo>
                  <a:pt x="15614" y="16457"/>
                </a:lnTo>
                <a:lnTo>
                  <a:pt x="15492" y="16709"/>
                </a:lnTo>
                <a:lnTo>
                  <a:pt x="15434" y="16835"/>
                </a:lnTo>
                <a:lnTo>
                  <a:pt x="15377" y="16968"/>
                </a:lnTo>
                <a:lnTo>
                  <a:pt x="15328" y="17116"/>
                </a:lnTo>
                <a:lnTo>
                  <a:pt x="15287" y="17264"/>
                </a:lnTo>
                <a:lnTo>
                  <a:pt x="15263" y="17419"/>
                </a:lnTo>
                <a:lnTo>
                  <a:pt x="15246" y="17567"/>
                </a:lnTo>
                <a:lnTo>
                  <a:pt x="15230" y="17730"/>
                </a:lnTo>
                <a:lnTo>
                  <a:pt x="15230" y="17885"/>
                </a:lnTo>
                <a:lnTo>
                  <a:pt x="15238" y="18048"/>
                </a:lnTo>
                <a:lnTo>
                  <a:pt x="15254" y="18204"/>
                </a:lnTo>
                <a:lnTo>
                  <a:pt x="15279" y="18359"/>
                </a:lnTo>
                <a:lnTo>
                  <a:pt x="15312" y="18522"/>
                </a:lnTo>
                <a:lnTo>
                  <a:pt x="15344" y="18677"/>
                </a:lnTo>
                <a:lnTo>
                  <a:pt x="15385" y="18825"/>
                </a:lnTo>
                <a:lnTo>
                  <a:pt x="15434" y="18981"/>
                </a:lnTo>
                <a:lnTo>
                  <a:pt x="15492" y="19129"/>
                </a:lnTo>
                <a:lnTo>
                  <a:pt x="15549" y="19269"/>
                </a:lnTo>
                <a:lnTo>
                  <a:pt x="15614" y="19402"/>
                </a:lnTo>
                <a:lnTo>
                  <a:pt x="15696" y="19558"/>
                </a:lnTo>
                <a:lnTo>
                  <a:pt x="15786" y="19713"/>
                </a:lnTo>
                <a:lnTo>
                  <a:pt x="15875" y="19854"/>
                </a:lnTo>
                <a:lnTo>
                  <a:pt x="15981" y="20002"/>
                </a:lnTo>
                <a:lnTo>
                  <a:pt x="16088" y="20135"/>
                </a:lnTo>
                <a:lnTo>
                  <a:pt x="16202" y="20268"/>
                </a:lnTo>
                <a:lnTo>
                  <a:pt x="16324" y="20401"/>
                </a:lnTo>
                <a:lnTo>
                  <a:pt x="16455" y="20520"/>
                </a:lnTo>
                <a:lnTo>
                  <a:pt x="16586" y="20638"/>
                </a:lnTo>
                <a:lnTo>
                  <a:pt x="16733" y="20749"/>
                </a:lnTo>
                <a:lnTo>
                  <a:pt x="16871" y="20853"/>
                </a:lnTo>
                <a:lnTo>
                  <a:pt x="17027" y="20956"/>
                </a:lnTo>
                <a:lnTo>
                  <a:pt x="17182" y="21045"/>
                </a:lnTo>
                <a:lnTo>
                  <a:pt x="17345" y="21134"/>
                </a:lnTo>
                <a:lnTo>
                  <a:pt x="17517" y="21215"/>
                </a:lnTo>
                <a:lnTo>
                  <a:pt x="17688" y="21282"/>
                </a:lnTo>
                <a:lnTo>
                  <a:pt x="17892" y="21356"/>
                </a:lnTo>
                <a:lnTo>
                  <a:pt x="18105" y="21423"/>
                </a:lnTo>
                <a:lnTo>
                  <a:pt x="18317" y="21474"/>
                </a:lnTo>
                <a:lnTo>
                  <a:pt x="18529" y="21519"/>
                </a:lnTo>
                <a:lnTo>
                  <a:pt x="18750" y="21556"/>
                </a:lnTo>
                <a:lnTo>
                  <a:pt x="18970" y="21578"/>
                </a:lnTo>
                <a:lnTo>
                  <a:pt x="19191" y="21593"/>
                </a:lnTo>
                <a:lnTo>
                  <a:pt x="19411" y="21600"/>
                </a:lnTo>
                <a:lnTo>
                  <a:pt x="19574" y="21593"/>
                </a:lnTo>
                <a:lnTo>
                  <a:pt x="19852" y="21578"/>
                </a:lnTo>
                <a:lnTo>
                  <a:pt x="20204" y="21548"/>
                </a:lnTo>
                <a:lnTo>
                  <a:pt x="20596" y="21511"/>
                </a:lnTo>
                <a:lnTo>
                  <a:pt x="20971" y="21460"/>
                </a:lnTo>
                <a:lnTo>
                  <a:pt x="21142" y="21430"/>
                </a:lnTo>
                <a:lnTo>
                  <a:pt x="21289" y="21401"/>
                </a:lnTo>
                <a:lnTo>
                  <a:pt x="21420" y="21371"/>
                </a:lnTo>
                <a:lnTo>
                  <a:pt x="21518" y="21334"/>
                </a:lnTo>
                <a:lnTo>
                  <a:pt x="21551" y="21312"/>
                </a:lnTo>
                <a:lnTo>
                  <a:pt x="21583" y="21297"/>
                </a:lnTo>
                <a:lnTo>
                  <a:pt x="21600" y="21275"/>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68" name="Google Shape;70;p7"/>
          <p:cNvSpPr/>
          <p:nvPr/>
        </p:nvSpPr>
        <p:spPr>
          <a:xfrm>
            <a:off x="7872762" y="228250"/>
            <a:ext cx="1116025" cy="1079671"/>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grpSp>
        <p:nvGrpSpPr>
          <p:cNvPr id="71" name="Google Shape;71;p7"/>
          <p:cNvGrpSpPr/>
          <p:nvPr/>
        </p:nvGrpSpPr>
        <p:grpSpPr>
          <a:xfrm>
            <a:off x="449225" y="4298574"/>
            <a:ext cx="527951" cy="601676"/>
            <a:chOff x="0" y="0"/>
            <a:chExt cx="527949" cy="601675"/>
          </a:xfrm>
        </p:grpSpPr>
        <p:sp>
          <p:nvSpPr>
            <p:cNvPr id="69" name="Google Shape;72;p7"/>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70" name="Google Shape;73;p7"/>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79" name="Title Text"/>
          <p:cNvSpPr txBox="1">
            <a:spLocks noGrp="1"/>
          </p:cNvSpPr>
          <p:nvPr>
            <p:ph type="title"/>
          </p:nvPr>
        </p:nvSpPr>
        <p:spPr>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90849" y="1559750"/>
            <a:ext cx="7362302" cy="822901"/>
          </a:xfrm>
          <a:prstGeom prst="rect">
            <a:avLst/>
          </a:prstGeom>
        </p:spPr>
        <p:txBody>
          <a:bodyPr/>
          <a:lstStyle>
            <a:lvl1pPr algn="ctr">
              <a:lnSpc>
                <a:spcPct val="100000"/>
              </a:lnSpc>
              <a:defRPr sz="6500"/>
            </a:lvl1pPr>
          </a:lstStyle>
          <a:p>
            <a:r>
              <a:t>Title Text</a:t>
            </a:r>
          </a:p>
        </p:txBody>
      </p:sp>
      <p:sp>
        <p:nvSpPr>
          <p:cNvPr id="88" name="Body Level One…"/>
          <p:cNvSpPr txBox="1">
            <a:spLocks noGrp="1"/>
          </p:cNvSpPr>
          <p:nvPr>
            <p:ph type="body" sz="quarter" idx="1"/>
          </p:nvPr>
        </p:nvSpPr>
        <p:spPr>
          <a:xfrm>
            <a:off x="890849" y="2383849"/>
            <a:ext cx="7362302" cy="1097401"/>
          </a:xfrm>
          <a:prstGeom prst="rect">
            <a:avLst/>
          </a:prstGeom>
        </p:spPr>
        <p:txBody>
          <a:bodyPr anchor="ctr">
            <a:normAutofit/>
          </a:bodyPr>
          <a:lstStyle>
            <a:lvl1pPr marL="323850" indent="-190500" algn="ctr">
              <a:buClrTx/>
              <a:buSzTx/>
              <a:buFontTx/>
              <a:buNone/>
              <a:defRPr sz="1700"/>
            </a:lvl1pPr>
            <a:lvl2pPr marL="323850" indent="266700" algn="ctr">
              <a:buClrTx/>
              <a:buSzTx/>
              <a:buFontTx/>
              <a:buNone/>
              <a:defRPr sz="1700"/>
            </a:lvl2pPr>
            <a:lvl3pPr marL="323850" indent="723900" algn="ctr">
              <a:buClrTx/>
              <a:buSzTx/>
              <a:buFontTx/>
              <a:buNone/>
              <a:defRPr sz="1700"/>
            </a:lvl3pPr>
            <a:lvl4pPr marL="323850" indent="1181100" algn="ctr">
              <a:buClrTx/>
              <a:buSzTx/>
              <a:buFontTx/>
              <a:buNone/>
              <a:defRPr sz="1700"/>
            </a:lvl4pPr>
            <a:lvl5pPr marL="323850" indent="1638300" algn="ctr">
              <a:buClrTx/>
              <a:buSzTx/>
              <a:buFontTx/>
              <a:buNone/>
              <a:defRPr sz="1700"/>
            </a:lvl5pPr>
          </a:lstStyle>
          <a:p>
            <a:r>
              <a:t>Body Level One</a:t>
            </a:r>
          </a:p>
          <a:p>
            <a:pPr lvl="1"/>
            <a:r>
              <a:t>Body Level Two</a:t>
            </a:r>
          </a:p>
          <a:p>
            <a:pPr lvl="2"/>
            <a:r>
              <a:t>Body Level Three</a:t>
            </a:r>
          </a:p>
          <a:p>
            <a:pPr lvl="3"/>
            <a:r>
              <a:t>Body Level Four</a:t>
            </a:r>
          </a:p>
          <a:p>
            <a:pPr lvl="4"/>
            <a:r>
              <a:t>Body Level Five</a:t>
            </a:r>
          </a:p>
        </p:txBody>
      </p:sp>
      <p:sp>
        <p:nvSpPr>
          <p:cNvPr id="89" name="Google Shape;85;p9"/>
          <p:cNvSpPr/>
          <p:nvPr/>
        </p:nvSpPr>
        <p:spPr>
          <a:xfrm>
            <a:off x="7" y="3244940"/>
            <a:ext cx="1731013" cy="1898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302" y="21600"/>
                </a:lnTo>
                <a:lnTo>
                  <a:pt x="21394" y="21380"/>
                </a:lnTo>
                <a:lnTo>
                  <a:pt x="21469" y="21140"/>
                </a:lnTo>
                <a:lnTo>
                  <a:pt x="21544" y="20885"/>
                </a:lnTo>
                <a:lnTo>
                  <a:pt x="21581" y="20630"/>
                </a:lnTo>
                <a:lnTo>
                  <a:pt x="21600" y="20375"/>
                </a:lnTo>
                <a:lnTo>
                  <a:pt x="21600" y="19813"/>
                </a:lnTo>
                <a:lnTo>
                  <a:pt x="21563" y="19524"/>
                </a:lnTo>
                <a:lnTo>
                  <a:pt x="21506" y="19234"/>
                </a:lnTo>
                <a:lnTo>
                  <a:pt x="21432" y="18945"/>
                </a:lnTo>
                <a:lnTo>
                  <a:pt x="21339" y="18655"/>
                </a:lnTo>
                <a:lnTo>
                  <a:pt x="21227" y="18366"/>
                </a:lnTo>
                <a:lnTo>
                  <a:pt x="21096" y="18077"/>
                </a:lnTo>
                <a:lnTo>
                  <a:pt x="20928" y="17788"/>
                </a:lnTo>
                <a:lnTo>
                  <a:pt x="20759" y="17515"/>
                </a:lnTo>
                <a:lnTo>
                  <a:pt x="20555" y="17243"/>
                </a:lnTo>
                <a:lnTo>
                  <a:pt x="20330" y="16971"/>
                </a:lnTo>
                <a:lnTo>
                  <a:pt x="20088" y="16715"/>
                </a:lnTo>
                <a:lnTo>
                  <a:pt x="19528" y="16239"/>
                </a:lnTo>
                <a:lnTo>
                  <a:pt x="19210" y="16018"/>
                </a:lnTo>
                <a:lnTo>
                  <a:pt x="18875" y="15796"/>
                </a:lnTo>
                <a:lnTo>
                  <a:pt x="18501" y="15609"/>
                </a:lnTo>
                <a:lnTo>
                  <a:pt x="18109" y="15439"/>
                </a:lnTo>
                <a:lnTo>
                  <a:pt x="17699" y="15285"/>
                </a:lnTo>
                <a:lnTo>
                  <a:pt x="17269" y="15149"/>
                </a:lnTo>
                <a:lnTo>
                  <a:pt x="16803" y="15030"/>
                </a:lnTo>
                <a:lnTo>
                  <a:pt x="16317" y="14928"/>
                </a:lnTo>
                <a:lnTo>
                  <a:pt x="15794" y="14860"/>
                </a:lnTo>
                <a:lnTo>
                  <a:pt x="15252" y="14825"/>
                </a:lnTo>
                <a:lnTo>
                  <a:pt x="14693" y="14808"/>
                </a:lnTo>
                <a:lnTo>
                  <a:pt x="14095" y="14825"/>
                </a:lnTo>
                <a:lnTo>
                  <a:pt x="12957" y="14860"/>
                </a:lnTo>
                <a:lnTo>
                  <a:pt x="11949" y="14860"/>
                </a:lnTo>
                <a:lnTo>
                  <a:pt x="11500" y="14843"/>
                </a:lnTo>
                <a:lnTo>
                  <a:pt x="11090" y="14808"/>
                </a:lnTo>
                <a:lnTo>
                  <a:pt x="10698" y="14775"/>
                </a:lnTo>
                <a:lnTo>
                  <a:pt x="10343" y="14724"/>
                </a:lnTo>
                <a:lnTo>
                  <a:pt x="10006" y="14655"/>
                </a:lnTo>
                <a:lnTo>
                  <a:pt x="9689" y="14570"/>
                </a:lnTo>
                <a:lnTo>
                  <a:pt x="9410" y="14468"/>
                </a:lnTo>
                <a:lnTo>
                  <a:pt x="9167" y="14349"/>
                </a:lnTo>
                <a:lnTo>
                  <a:pt x="8924" y="14213"/>
                </a:lnTo>
                <a:lnTo>
                  <a:pt x="8700" y="14060"/>
                </a:lnTo>
                <a:lnTo>
                  <a:pt x="8513" y="13889"/>
                </a:lnTo>
                <a:lnTo>
                  <a:pt x="8326" y="13702"/>
                </a:lnTo>
                <a:lnTo>
                  <a:pt x="8159" y="13481"/>
                </a:lnTo>
                <a:lnTo>
                  <a:pt x="8009" y="13243"/>
                </a:lnTo>
                <a:lnTo>
                  <a:pt x="7879" y="12971"/>
                </a:lnTo>
                <a:lnTo>
                  <a:pt x="7748" y="12681"/>
                </a:lnTo>
                <a:lnTo>
                  <a:pt x="7636" y="12374"/>
                </a:lnTo>
                <a:lnTo>
                  <a:pt x="7542" y="12034"/>
                </a:lnTo>
                <a:lnTo>
                  <a:pt x="7450" y="11659"/>
                </a:lnTo>
                <a:lnTo>
                  <a:pt x="7356" y="11268"/>
                </a:lnTo>
                <a:lnTo>
                  <a:pt x="7187" y="10383"/>
                </a:lnTo>
                <a:lnTo>
                  <a:pt x="7020" y="9362"/>
                </a:lnTo>
                <a:lnTo>
                  <a:pt x="6684" y="6945"/>
                </a:lnTo>
                <a:lnTo>
                  <a:pt x="6572" y="6297"/>
                </a:lnTo>
                <a:lnTo>
                  <a:pt x="6441" y="5685"/>
                </a:lnTo>
                <a:lnTo>
                  <a:pt x="6273" y="5106"/>
                </a:lnTo>
                <a:lnTo>
                  <a:pt x="6105" y="4579"/>
                </a:lnTo>
                <a:lnTo>
                  <a:pt x="5899" y="4084"/>
                </a:lnTo>
                <a:lnTo>
                  <a:pt x="5694" y="3626"/>
                </a:lnTo>
                <a:lnTo>
                  <a:pt x="5452" y="3200"/>
                </a:lnTo>
                <a:lnTo>
                  <a:pt x="5209" y="2809"/>
                </a:lnTo>
                <a:lnTo>
                  <a:pt x="4686" y="2128"/>
                </a:lnTo>
                <a:lnTo>
                  <a:pt x="4406" y="1838"/>
                </a:lnTo>
                <a:lnTo>
                  <a:pt x="4127" y="1583"/>
                </a:lnTo>
                <a:lnTo>
                  <a:pt x="3827" y="1344"/>
                </a:lnTo>
                <a:lnTo>
                  <a:pt x="3547" y="1123"/>
                </a:lnTo>
                <a:lnTo>
                  <a:pt x="3249" y="936"/>
                </a:lnTo>
                <a:lnTo>
                  <a:pt x="2950" y="765"/>
                </a:lnTo>
                <a:lnTo>
                  <a:pt x="2670" y="613"/>
                </a:lnTo>
                <a:lnTo>
                  <a:pt x="2390" y="493"/>
                </a:lnTo>
                <a:lnTo>
                  <a:pt x="2110" y="391"/>
                </a:lnTo>
                <a:lnTo>
                  <a:pt x="1849" y="289"/>
                </a:lnTo>
                <a:lnTo>
                  <a:pt x="1587" y="220"/>
                </a:lnTo>
                <a:lnTo>
                  <a:pt x="1345" y="153"/>
                </a:lnTo>
                <a:lnTo>
                  <a:pt x="896" y="68"/>
                </a:lnTo>
                <a:lnTo>
                  <a:pt x="523" y="17"/>
                </a:lnTo>
                <a:lnTo>
                  <a:pt x="243"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90" name="Google Shape;86;p9"/>
          <p:cNvSpPr/>
          <p:nvPr/>
        </p:nvSpPr>
        <p:spPr>
          <a:xfrm>
            <a:off x="7371516" y="-3"/>
            <a:ext cx="1772403" cy="1993353"/>
          </a:xfrm>
          <a:custGeom>
            <a:avLst/>
            <a:gdLst/>
            <a:ahLst/>
            <a:cxnLst>
              <a:cxn ang="0">
                <a:pos x="wd2" y="hd2"/>
              </a:cxn>
              <a:cxn ang="5400000">
                <a:pos x="wd2" y="hd2"/>
              </a:cxn>
              <a:cxn ang="10800000">
                <a:pos x="wd2" y="hd2"/>
              </a:cxn>
              <a:cxn ang="16200000">
                <a:pos x="wd2" y="hd2"/>
              </a:cxn>
            </a:cxnLst>
            <a:rect l="0" t="0" r="r" b="b"/>
            <a:pathLst>
              <a:path w="21600" h="21600" extrusionOk="0">
                <a:moveTo>
                  <a:pt x="17" y="0"/>
                </a:moveTo>
                <a:lnTo>
                  <a:pt x="0" y="552"/>
                </a:lnTo>
                <a:lnTo>
                  <a:pt x="0" y="1117"/>
                </a:lnTo>
                <a:lnTo>
                  <a:pt x="33" y="1683"/>
                </a:lnTo>
                <a:lnTo>
                  <a:pt x="114" y="2249"/>
                </a:lnTo>
                <a:lnTo>
                  <a:pt x="212" y="2829"/>
                </a:lnTo>
                <a:lnTo>
                  <a:pt x="278" y="3104"/>
                </a:lnTo>
                <a:lnTo>
                  <a:pt x="360" y="3394"/>
                </a:lnTo>
                <a:lnTo>
                  <a:pt x="441" y="3670"/>
                </a:lnTo>
                <a:lnTo>
                  <a:pt x="539" y="3932"/>
                </a:lnTo>
                <a:lnTo>
                  <a:pt x="637" y="4207"/>
                </a:lnTo>
                <a:lnTo>
                  <a:pt x="767" y="4468"/>
                </a:lnTo>
                <a:lnTo>
                  <a:pt x="881" y="4715"/>
                </a:lnTo>
                <a:lnTo>
                  <a:pt x="1028" y="4961"/>
                </a:lnTo>
                <a:lnTo>
                  <a:pt x="1175" y="5208"/>
                </a:lnTo>
                <a:lnTo>
                  <a:pt x="1338" y="5426"/>
                </a:lnTo>
                <a:lnTo>
                  <a:pt x="1518" y="5658"/>
                </a:lnTo>
                <a:lnTo>
                  <a:pt x="1910" y="6064"/>
                </a:lnTo>
                <a:lnTo>
                  <a:pt x="2121" y="6252"/>
                </a:lnTo>
                <a:lnTo>
                  <a:pt x="2366" y="6427"/>
                </a:lnTo>
                <a:lnTo>
                  <a:pt x="2611" y="6586"/>
                </a:lnTo>
                <a:lnTo>
                  <a:pt x="2855" y="6731"/>
                </a:lnTo>
                <a:lnTo>
                  <a:pt x="3132" y="6862"/>
                </a:lnTo>
                <a:lnTo>
                  <a:pt x="3426" y="6977"/>
                </a:lnTo>
                <a:lnTo>
                  <a:pt x="3720" y="7079"/>
                </a:lnTo>
                <a:lnTo>
                  <a:pt x="4373" y="7224"/>
                </a:lnTo>
                <a:lnTo>
                  <a:pt x="5156" y="7340"/>
                </a:lnTo>
                <a:lnTo>
                  <a:pt x="5939" y="7442"/>
                </a:lnTo>
                <a:lnTo>
                  <a:pt x="6738" y="7543"/>
                </a:lnTo>
                <a:lnTo>
                  <a:pt x="7538" y="7659"/>
                </a:lnTo>
                <a:lnTo>
                  <a:pt x="7929" y="7732"/>
                </a:lnTo>
                <a:lnTo>
                  <a:pt x="8321" y="7805"/>
                </a:lnTo>
                <a:lnTo>
                  <a:pt x="8696" y="7892"/>
                </a:lnTo>
                <a:lnTo>
                  <a:pt x="9088" y="7978"/>
                </a:lnTo>
                <a:lnTo>
                  <a:pt x="9463" y="8095"/>
                </a:lnTo>
                <a:lnTo>
                  <a:pt x="9838" y="8211"/>
                </a:lnTo>
                <a:lnTo>
                  <a:pt x="10197" y="8356"/>
                </a:lnTo>
                <a:lnTo>
                  <a:pt x="10556" y="8516"/>
                </a:lnTo>
                <a:lnTo>
                  <a:pt x="10784" y="8632"/>
                </a:lnTo>
                <a:lnTo>
                  <a:pt x="10996" y="8747"/>
                </a:lnTo>
                <a:lnTo>
                  <a:pt x="11192" y="8878"/>
                </a:lnTo>
                <a:lnTo>
                  <a:pt x="11371" y="9009"/>
                </a:lnTo>
                <a:lnTo>
                  <a:pt x="11518" y="9139"/>
                </a:lnTo>
                <a:lnTo>
                  <a:pt x="11665" y="9269"/>
                </a:lnTo>
                <a:lnTo>
                  <a:pt x="11812" y="9415"/>
                </a:lnTo>
                <a:lnTo>
                  <a:pt x="11926" y="9560"/>
                </a:lnTo>
                <a:lnTo>
                  <a:pt x="12024" y="9705"/>
                </a:lnTo>
                <a:lnTo>
                  <a:pt x="12122" y="9850"/>
                </a:lnTo>
                <a:lnTo>
                  <a:pt x="12203" y="10010"/>
                </a:lnTo>
                <a:lnTo>
                  <a:pt x="12269" y="10169"/>
                </a:lnTo>
                <a:lnTo>
                  <a:pt x="12317" y="10329"/>
                </a:lnTo>
                <a:lnTo>
                  <a:pt x="12367" y="10489"/>
                </a:lnTo>
                <a:lnTo>
                  <a:pt x="12399" y="10662"/>
                </a:lnTo>
                <a:lnTo>
                  <a:pt x="12432" y="10822"/>
                </a:lnTo>
                <a:lnTo>
                  <a:pt x="12448" y="11170"/>
                </a:lnTo>
                <a:lnTo>
                  <a:pt x="12432" y="11533"/>
                </a:lnTo>
                <a:lnTo>
                  <a:pt x="12383" y="11896"/>
                </a:lnTo>
                <a:lnTo>
                  <a:pt x="12317" y="12273"/>
                </a:lnTo>
                <a:lnTo>
                  <a:pt x="12236" y="12650"/>
                </a:lnTo>
                <a:lnTo>
                  <a:pt x="12122" y="13027"/>
                </a:lnTo>
                <a:lnTo>
                  <a:pt x="11877" y="13810"/>
                </a:lnTo>
                <a:lnTo>
                  <a:pt x="11616" y="14608"/>
                </a:lnTo>
                <a:lnTo>
                  <a:pt x="11371" y="15392"/>
                </a:lnTo>
                <a:lnTo>
                  <a:pt x="11257" y="15783"/>
                </a:lnTo>
                <a:lnTo>
                  <a:pt x="11175" y="16189"/>
                </a:lnTo>
                <a:lnTo>
                  <a:pt x="11111" y="16567"/>
                </a:lnTo>
                <a:lnTo>
                  <a:pt x="11061" y="16958"/>
                </a:lnTo>
                <a:lnTo>
                  <a:pt x="11045" y="17335"/>
                </a:lnTo>
                <a:lnTo>
                  <a:pt x="11061" y="17712"/>
                </a:lnTo>
                <a:lnTo>
                  <a:pt x="11077" y="17887"/>
                </a:lnTo>
                <a:lnTo>
                  <a:pt x="11111" y="18075"/>
                </a:lnTo>
                <a:lnTo>
                  <a:pt x="11159" y="18250"/>
                </a:lnTo>
                <a:lnTo>
                  <a:pt x="11209" y="18437"/>
                </a:lnTo>
                <a:lnTo>
                  <a:pt x="11273" y="18612"/>
                </a:lnTo>
                <a:lnTo>
                  <a:pt x="11355" y="18772"/>
                </a:lnTo>
                <a:lnTo>
                  <a:pt x="11437" y="18946"/>
                </a:lnTo>
                <a:lnTo>
                  <a:pt x="11551" y="19119"/>
                </a:lnTo>
                <a:lnTo>
                  <a:pt x="11665" y="19279"/>
                </a:lnTo>
                <a:lnTo>
                  <a:pt x="11796" y="19439"/>
                </a:lnTo>
                <a:lnTo>
                  <a:pt x="11942" y="19598"/>
                </a:lnTo>
                <a:lnTo>
                  <a:pt x="12089" y="19758"/>
                </a:lnTo>
                <a:lnTo>
                  <a:pt x="12334" y="19961"/>
                </a:lnTo>
                <a:lnTo>
                  <a:pt x="12595" y="20164"/>
                </a:lnTo>
                <a:lnTo>
                  <a:pt x="12840" y="20338"/>
                </a:lnTo>
                <a:lnTo>
                  <a:pt x="13100" y="20512"/>
                </a:lnTo>
                <a:lnTo>
                  <a:pt x="13378" y="20672"/>
                </a:lnTo>
                <a:lnTo>
                  <a:pt x="13639" y="20817"/>
                </a:lnTo>
                <a:lnTo>
                  <a:pt x="13933" y="20948"/>
                </a:lnTo>
                <a:lnTo>
                  <a:pt x="14210" y="21064"/>
                </a:lnTo>
                <a:lnTo>
                  <a:pt x="14504" y="21165"/>
                </a:lnTo>
                <a:lnTo>
                  <a:pt x="14798" y="21252"/>
                </a:lnTo>
                <a:lnTo>
                  <a:pt x="15091" y="21339"/>
                </a:lnTo>
                <a:lnTo>
                  <a:pt x="15385" y="21411"/>
                </a:lnTo>
                <a:lnTo>
                  <a:pt x="15695" y="21470"/>
                </a:lnTo>
                <a:lnTo>
                  <a:pt x="16004" y="21513"/>
                </a:lnTo>
                <a:lnTo>
                  <a:pt x="16314" y="21542"/>
                </a:lnTo>
                <a:lnTo>
                  <a:pt x="16625" y="21571"/>
                </a:lnTo>
                <a:lnTo>
                  <a:pt x="16935" y="21586"/>
                </a:lnTo>
                <a:lnTo>
                  <a:pt x="17244" y="21600"/>
                </a:lnTo>
                <a:lnTo>
                  <a:pt x="17554" y="21586"/>
                </a:lnTo>
                <a:lnTo>
                  <a:pt x="17881" y="21571"/>
                </a:lnTo>
                <a:lnTo>
                  <a:pt x="18191" y="21557"/>
                </a:lnTo>
                <a:lnTo>
                  <a:pt x="18517" y="21528"/>
                </a:lnTo>
                <a:lnTo>
                  <a:pt x="19137" y="21441"/>
                </a:lnTo>
                <a:lnTo>
                  <a:pt x="19773" y="21310"/>
                </a:lnTo>
                <a:lnTo>
                  <a:pt x="20393" y="21165"/>
                </a:lnTo>
                <a:lnTo>
                  <a:pt x="20997" y="20991"/>
                </a:lnTo>
                <a:lnTo>
                  <a:pt x="21600" y="20773"/>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grpSp>
        <p:nvGrpSpPr>
          <p:cNvPr id="93" name="Google Shape;87;p9"/>
          <p:cNvGrpSpPr/>
          <p:nvPr/>
        </p:nvGrpSpPr>
        <p:grpSpPr>
          <a:xfrm>
            <a:off x="8166788" y="4298588"/>
            <a:ext cx="527951" cy="601676"/>
            <a:chOff x="0" y="0"/>
            <a:chExt cx="527949" cy="601675"/>
          </a:xfrm>
        </p:grpSpPr>
        <p:sp>
          <p:nvSpPr>
            <p:cNvPr id="91" name="Google Shape;88;p9"/>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92" name="Google Shape;89;p9"/>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grpSp>
        <p:nvGrpSpPr>
          <p:cNvPr id="96" name="Google Shape;90;p9"/>
          <p:cNvGrpSpPr/>
          <p:nvPr/>
        </p:nvGrpSpPr>
        <p:grpSpPr>
          <a:xfrm>
            <a:off x="449225" y="238649"/>
            <a:ext cx="527951" cy="601676"/>
            <a:chOff x="0" y="0"/>
            <a:chExt cx="527949" cy="601675"/>
          </a:xfrm>
        </p:grpSpPr>
        <p:sp>
          <p:nvSpPr>
            <p:cNvPr id="94" name="Google Shape;91;p9"/>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95" name="Google Shape;92;p9"/>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37025" y="554149"/>
            <a:ext cx="4980000" cy="1503301"/>
          </a:xfrm>
          <a:prstGeom prst="rect">
            <a:avLst/>
          </a:prstGeom>
        </p:spPr>
        <p:txBody>
          <a:bodyPr/>
          <a:lstStyle>
            <a:lvl1pPr algn="l">
              <a:lnSpc>
                <a:spcPct val="100000"/>
              </a:lnSpc>
              <a:defRPr sz="3500"/>
            </a:lvl1pPr>
          </a:lstStyle>
          <a:p>
            <a:r>
              <a:t>Title Text</a:t>
            </a:r>
          </a:p>
        </p:txBody>
      </p:sp>
      <p:sp>
        <p:nvSpPr>
          <p:cNvPr id="105" name="Google Shape;95;p10"/>
          <p:cNvSpPr/>
          <p:nvPr/>
        </p:nvSpPr>
        <p:spPr>
          <a:xfrm rot="10800000" flipH="1">
            <a:off x="6843506" y="2604735"/>
            <a:ext cx="2300495" cy="2538763"/>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73" y="170"/>
                </a:lnTo>
                <a:lnTo>
                  <a:pt x="41" y="370"/>
                </a:lnTo>
                <a:lnTo>
                  <a:pt x="16" y="629"/>
                </a:lnTo>
                <a:lnTo>
                  <a:pt x="0" y="947"/>
                </a:lnTo>
                <a:lnTo>
                  <a:pt x="0" y="1303"/>
                </a:lnTo>
                <a:lnTo>
                  <a:pt x="8" y="1495"/>
                </a:lnTo>
                <a:lnTo>
                  <a:pt x="25" y="1694"/>
                </a:lnTo>
                <a:lnTo>
                  <a:pt x="49" y="1902"/>
                </a:lnTo>
                <a:lnTo>
                  <a:pt x="82" y="2109"/>
                </a:lnTo>
                <a:lnTo>
                  <a:pt x="114" y="2324"/>
                </a:lnTo>
                <a:lnTo>
                  <a:pt x="163" y="2538"/>
                </a:lnTo>
                <a:lnTo>
                  <a:pt x="229" y="2753"/>
                </a:lnTo>
                <a:lnTo>
                  <a:pt x="302" y="2967"/>
                </a:lnTo>
                <a:lnTo>
                  <a:pt x="384" y="3182"/>
                </a:lnTo>
                <a:lnTo>
                  <a:pt x="482" y="3397"/>
                </a:lnTo>
                <a:lnTo>
                  <a:pt x="596" y="3604"/>
                </a:lnTo>
                <a:lnTo>
                  <a:pt x="727" y="3804"/>
                </a:lnTo>
                <a:lnTo>
                  <a:pt x="874" y="4003"/>
                </a:lnTo>
                <a:lnTo>
                  <a:pt x="947" y="4100"/>
                </a:lnTo>
                <a:lnTo>
                  <a:pt x="1029" y="4189"/>
                </a:lnTo>
                <a:lnTo>
                  <a:pt x="1119" y="4284"/>
                </a:lnTo>
                <a:lnTo>
                  <a:pt x="1209" y="4373"/>
                </a:lnTo>
                <a:lnTo>
                  <a:pt x="1306" y="4462"/>
                </a:lnTo>
                <a:lnTo>
                  <a:pt x="1413" y="4544"/>
                </a:lnTo>
                <a:lnTo>
                  <a:pt x="1519" y="4625"/>
                </a:lnTo>
                <a:lnTo>
                  <a:pt x="1625" y="4699"/>
                </a:lnTo>
                <a:lnTo>
                  <a:pt x="1748" y="4780"/>
                </a:lnTo>
                <a:lnTo>
                  <a:pt x="1870" y="4847"/>
                </a:lnTo>
                <a:lnTo>
                  <a:pt x="1993" y="4921"/>
                </a:lnTo>
                <a:lnTo>
                  <a:pt x="2131" y="4980"/>
                </a:lnTo>
                <a:lnTo>
                  <a:pt x="2270" y="5047"/>
                </a:lnTo>
                <a:lnTo>
                  <a:pt x="2409" y="5098"/>
                </a:lnTo>
                <a:lnTo>
                  <a:pt x="2556" y="5150"/>
                </a:lnTo>
                <a:lnTo>
                  <a:pt x="2703" y="5202"/>
                </a:lnTo>
                <a:lnTo>
                  <a:pt x="2858" y="5239"/>
                </a:lnTo>
                <a:lnTo>
                  <a:pt x="3005" y="5276"/>
                </a:lnTo>
                <a:lnTo>
                  <a:pt x="3161" y="5306"/>
                </a:lnTo>
                <a:lnTo>
                  <a:pt x="3307" y="5328"/>
                </a:lnTo>
                <a:lnTo>
                  <a:pt x="3463" y="5350"/>
                </a:lnTo>
                <a:lnTo>
                  <a:pt x="3610" y="5365"/>
                </a:lnTo>
                <a:lnTo>
                  <a:pt x="3920" y="5380"/>
                </a:lnTo>
                <a:lnTo>
                  <a:pt x="4230" y="5380"/>
                </a:lnTo>
                <a:lnTo>
                  <a:pt x="4540" y="5365"/>
                </a:lnTo>
                <a:lnTo>
                  <a:pt x="4851" y="5335"/>
                </a:lnTo>
                <a:lnTo>
                  <a:pt x="5161" y="5298"/>
                </a:lnTo>
                <a:lnTo>
                  <a:pt x="5463" y="5246"/>
                </a:lnTo>
                <a:lnTo>
                  <a:pt x="5774" y="5187"/>
                </a:lnTo>
                <a:lnTo>
                  <a:pt x="6084" y="5128"/>
                </a:lnTo>
                <a:lnTo>
                  <a:pt x="6688" y="4987"/>
                </a:lnTo>
                <a:lnTo>
                  <a:pt x="7292" y="4839"/>
                </a:lnTo>
                <a:lnTo>
                  <a:pt x="7872" y="4699"/>
                </a:lnTo>
                <a:lnTo>
                  <a:pt x="8158" y="4640"/>
                </a:lnTo>
                <a:lnTo>
                  <a:pt x="8436" y="4588"/>
                </a:lnTo>
                <a:lnTo>
                  <a:pt x="8714" y="4544"/>
                </a:lnTo>
                <a:lnTo>
                  <a:pt x="8983" y="4507"/>
                </a:lnTo>
                <a:lnTo>
                  <a:pt x="9244" y="4484"/>
                </a:lnTo>
                <a:lnTo>
                  <a:pt x="9498" y="4477"/>
                </a:lnTo>
                <a:lnTo>
                  <a:pt x="9751" y="4484"/>
                </a:lnTo>
                <a:lnTo>
                  <a:pt x="9865" y="4492"/>
                </a:lnTo>
                <a:lnTo>
                  <a:pt x="9987" y="4507"/>
                </a:lnTo>
                <a:lnTo>
                  <a:pt x="10102" y="4521"/>
                </a:lnTo>
                <a:lnTo>
                  <a:pt x="10216" y="4544"/>
                </a:lnTo>
                <a:lnTo>
                  <a:pt x="10330" y="4573"/>
                </a:lnTo>
                <a:lnTo>
                  <a:pt x="10445" y="4610"/>
                </a:lnTo>
                <a:lnTo>
                  <a:pt x="10551" y="4647"/>
                </a:lnTo>
                <a:lnTo>
                  <a:pt x="10657" y="4691"/>
                </a:lnTo>
                <a:lnTo>
                  <a:pt x="10755" y="4743"/>
                </a:lnTo>
                <a:lnTo>
                  <a:pt x="10861" y="4803"/>
                </a:lnTo>
                <a:lnTo>
                  <a:pt x="10959" y="4869"/>
                </a:lnTo>
                <a:lnTo>
                  <a:pt x="11049" y="4936"/>
                </a:lnTo>
                <a:lnTo>
                  <a:pt x="11147" y="5017"/>
                </a:lnTo>
                <a:lnTo>
                  <a:pt x="11237" y="5098"/>
                </a:lnTo>
                <a:lnTo>
                  <a:pt x="11318" y="5187"/>
                </a:lnTo>
                <a:lnTo>
                  <a:pt x="11400" y="5276"/>
                </a:lnTo>
                <a:lnTo>
                  <a:pt x="11474" y="5365"/>
                </a:lnTo>
                <a:lnTo>
                  <a:pt x="11539" y="5454"/>
                </a:lnTo>
                <a:lnTo>
                  <a:pt x="11596" y="5542"/>
                </a:lnTo>
                <a:lnTo>
                  <a:pt x="11653" y="5639"/>
                </a:lnTo>
                <a:lnTo>
                  <a:pt x="11743" y="5816"/>
                </a:lnTo>
                <a:lnTo>
                  <a:pt x="11825" y="5994"/>
                </a:lnTo>
                <a:lnTo>
                  <a:pt x="11874" y="6179"/>
                </a:lnTo>
                <a:lnTo>
                  <a:pt x="11923" y="6356"/>
                </a:lnTo>
                <a:lnTo>
                  <a:pt x="11947" y="6542"/>
                </a:lnTo>
                <a:lnTo>
                  <a:pt x="11964" y="6719"/>
                </a:lnTo>
                <a:lnTo>
                  <a:pt x="11972" y="6904"/>
                </a:lnTo>
                <a:lnTo>
                  <a:pt x="11972" y="7259"/>
                </a:lnTo>
                <a:lnTo>
                  <a:pt x="11955" y="7614"/>
                </a:lnTo>
                <a:lnTo>
                  <a:pt x="11947" y="7962"/>
                </a:lnTo>
                <a:lnTo>
                  <a:pt x="11947" y="8140"/>
                </a:lnTo>
                <a:lnTo>
                  <a:pt x="11964" y="8303"/>
                </a:lnTo>
                <a:lnTo>
                  <a:pt x="11980" y="8473"/>
                </a:lnTo>
                <a:lnTo>
                  <a:pt x="12012" y="8636"/>
                </a:lnTo>
                <a:lnTo>
                  <a:pt x="12061" y="8798"/>
                </a:lnTo>
                <a:lnTo>
                  <a:pt x="12119" y="8954"/>
                </a:lnTo>
                <a:lnTo>
                  <a:pt x="12201" y="9109"/>
                </a:lnTo>
                <a:lnTo>
                  <a:pt x="12250" y="9183"/>
                </a:lnTo>
                <a:lnTo>
                  <a:pt x="12299" y="9257"/>
                </a:lnTo>
                <a:lnTo>
                  <a:pt x="12364" y="9331"/>
                </a:lnTo>
                <a:lnTo>
                  <a:pt x="12421" y="9405"/>
                </a:lnTo>
                <a:lnTo>
                  <a:pt x="12494" y="9479"/>
                </a:lnTo>
                <a:lnTo>
                  <a:pt x="12568" y="9546"/>
                </a:lnTo>
                <a:lnTo>
                  <a:pt x="12658" y="9620"/>
                </a:lnTo>
                <a:lnTo>
                  <a:pt x="12748" y="9686"/>
                </a:lnTo>
                <a:lnTo>
                  <a:pt x="12845" y="9753"/>
                </a:lnTo>
                <a:lnTo>
                  <a:pt x="12944" y="9819"/>
                </a:lnTo>
                <a:lnTo>
                  <a:pt x="13058" y="9886"/>
                </a:lnTo>
                <a:lnTo>
                  <a:pt x="13180" y="9953"/>
                </a:lnTo>
                <a:lnTo>
                  <a:pt x="13303" y="10012"/>
                </a:lnTo>
                <a:lnTo>
                  <a:pt x="13442" y="10071"/>
                </a:lnTo>
                <a:lnTo>
                  <a:pt x="13589" y="10138"/>
                </a:lnTo>
                <a:lnTo>
                  <a:pt x="13744" y="10197"/>
                </a:lnTo>
                <a:lnTo>
                  <a:pt x="14079" y="10308"/>
                </a:lnTo>
                <a:lnTo>
                  <a:pt x="14332" y="10390"/>
                </a:lnTo>
                <a:lnTo>
                  <a:pt x="14585" y="10486"/>
                </a:lnTo>
                <a:lnTo>
                  <a:pt x="14830" y="10589"/>
                </a:lnTo>
                <a:lnTo>
                  <a:pt x="15067" y="10708"/>
                </a:lnTo>
                <a:lnTo>
                  <a:pt x="15295" y="10833"/>
                </a:lnTo>
                <a:lnTo>
                  <a:pt x="15516" y="10967"/>
                </a:lnTo>
                <a:lnTo>
                  <a:pt x="15728" y="11115"/>
                </a:lnTo>
                <a:lnTo>
                  <a:pt x="15924" y="11277"/>
                </a:lnTo>
                <a:lnTo>
                  <a:pt x="16104" y="11440"/>
                </a:lnTo>
                <a:lnTo>
                  <a:pt x="16276" y="11625"/>
                </a:lnTo>
                <a:lnTo>
                  <a:pt x="16357" y="11714"/>
                </a:lnTo>
                <a:lnTo>
                  <a:pt x="16430" y="11810"/>
                </a:lnTo>
                <a:lnTo>
                  <a:pt x="16504" y="11914"/>
                </a:lnTo>
                <a:lnTo>
                  <a:pt x="16635" y="12121"/>
                </a:lnTo>
                <a:lnTo>
                  <a:pt x="16692" y="12225"/>
                </a:lnTo>
                <a:lnTo>
                  <a:pt x="16749" y="12336"/>
                </a:lnTo>
                <a:lnTo>
                  <a:pt x="16798" y="12454"/>
                </a:lnTo>
                <a:lnTo>
                  <a:pt x="16839" y="12572"/>
                </a:lnTo>
                <a:lnTo>
                  <a:pt x="16880" y="12691"/>
                </a:lnTo>
                <a:lnTo>
                  <a:pt x="16912" y="12809"/>
                </a:lnTo>
                <a:lnTo>
                  <a:pt x="16937" y="12935"/>
                </a:lnTo>
                <a:lnTo>
                  <a:pt x="16961" y="13090"/>
                </a:lnTo>
                <a:lnTo>
                  <a:pt x="16978" y="13238"/>
                </a:lnTo>
                <a:lnTo>
                  <a:pt x="16986" y="13386"/>
                </a:lnTo>
                <a:lnTo>
                  <a:pt x="16986" y="13527"/>
                </a:lnTo>
                <a:lnTo>
                  <a:pt x="16978" y="13667"/>
                </a:lnTo>
                <a:lnTo>
                  <a:pt x="16961" y="13801"/>
                </a:lnTo>
                <a:lnTo>
                  <a:pt x="16937" y="13934"/>
                </a:lnTo>
                <a:lnTo>
                  <a:pt x="16904" y="14067"/>
                </a:lnTo>
                <a:lnTo>
                  <a:pt x="16871" y="14193"/>
                </a:lnTo>
                <a:lnTo>
                  <a:pt x="16831" y="14319"/>
                </a:lnTo>
                <a:lnTo>
                  <a:pt x="16782" y="14445"/>
                </a:lnTo>
                <a:lnTo>
                  <a:pt x="16725" y="14570"/>
                </a:lnTo>
                <a:lnTo>
                  <a:pt x="16610" y="14807"/>
                </a:lnTo>
                <a:lnTo>
                  <a:pt x="16479" y="15044"/>
                </a:lnTo>
                <a:lnTo>
                  <a:pt x="16341" y="15273"/>
                </a:lnTo>
                <a:lnTo>
                  <a:pt x="16194" y="15503"/>
                </a:lnTo>
                <a:lnTo>
                  <a:pt x="15900" y="15976"/>
                </a:lnTo>
                <a:lnTo>
                  <a:pt x="15753" y="16213"/>
                </a:lnTo>
                <a:lnTo>
                  <a:pt x="15614" y="16457"/>
                </a:lnTo>
                <a:lnTo>
                  <a:pt x="15492" y="16709"/>
                </a:lnTo>
                <a:lnTo>
                  <a:pt x="15434" y="16835"/>
                </a:lnTo>
                <a:lnTo>
                  <a:pt x="15377" y="16968"/>
                </a:lnTo>
                <a:lnTo>
                  <a:pt x="15328" y="17116"/>
                </a:lnTo>
                <a:lnTo>
                  <a:pt x="15287" y="17264"/>
                </a:lnTo>
                <a:lnTo>
                  <a:pt x="15263" y="17419"/>
                </a:lnTo>
                <a:lnTo>
                  <a:pt x="15246" y="17567"/>
                </a:lnTo>
                <a:lnTo>
                  <a:pt x="15230" y="17730"/>
                </a:lnTo>
                <a:lnTo>
                  <a:pt x="15230" y="17885"/>
                </a:lnTo>
                <a:lnTo>
                  <a:pt x="15238" y="18048"/>
                </a:lnTo>
                <a:lnTo>
                  <a:pt x="15254" y="18204"/>
                </a:lnTo>
                <a:lnTo>
                  <a:pt x="15279" y="18359"/>
                </a:lnTo>
                <a:lnTo>
                  <a:pt x="15312" y="18522"/>
                </a:lnTo>
                <a:lnTo>
                  <a:pt x="15344" y="18677"/>
                </a:lnTo>
                <a:lnTo>
                  <a:pt x="15385" y="18825"/>
                </a:lnTo>
                <a:lnTo>
                  <a:pt x="15434" y="18981"/>
                </a:lnTo>
                <a:lnTo>
                  <a:pt x="15492" y="19129"/>
                </a:lnTo>
                <a:lnTo>
                  <a:pt x="15549" y="19269"/>
                </a:lnTo>
                <a:lnTo>
                  <a:pt x="15614" y="19402"/>
                </a:lnTo>
                <a:lnTo>
                  <a:pt x="15696" y="19558"/>
                </a:lnTo>
                <a:lnTo>
                  <a:pt x="15786" y="19713"/>
                </a:lnTo>
                <a:lnTo>
                  <a:pt x="15875" y="19854"/>
                </a:lnTo>
                <a:lnTo>
                  <a:pt x="15981" y="20002"/>
                </a:lnTo>
                <a:lnTo>
                  <a:pt x="16088" y="20135"/>
                </a:lnTo>
                <a:lnTo>
                  <a:pt x="16202" y="20268"/>
                </a:lnTo>
                <a:lnTo>
                  <a:pt x="16324" y="20401"/>
                </a:lnTo>
                <a:lnTo>
                  <a:pt x="16455" y="20520"/>
                </a:lnTo>
                <a:lnTo>
                  <a:pt x="16586" y="20638"/>
                </a:lnTo>
                <a:lnTo>
                  <a:pt x="16733" y="20749"/>
                </a:lnTo>
                <a:lnTo>
                  <a:pt x="16871" y="20853"/>
                </a:lnTo>
                <a:lnTo>
                  <a:pt x="17027" y="20956"/>
                </a:lnTo>
                <a:lnTo>
                  <a:pt x="17182" y="21045"/>
                </a:lnTo>
                <a:lnTo>
                  <a:pt x="17345" y="21134"/>
                </a:lnTo>
                <a:lnTo>
                  <a:pt x="17517" y="21215"/>
                </a:lnTo>
                <a:lnTo>
                  <a:pt x="17688" y="21282"/>
                </a:lnTo>
                <a:lnTo>
                  <a:pt x="17892" y="21356"/>
                </a:lnTo>
                <a:lnTo>
                  <a:pt x="18105" y="21423"/>
                </a:lnTo>
                <a:lnTo>
                  <a:pt x="18317" y="21474"/>
                </a:lnTo>
                <a:lnTo>
                  <a:pt x="18529" y="21519"/>
                </a:lnTo>
                <a:lnTo>
                  <a:pt x="18750" y="21556"/>
                </a:lnTo>
                <a:lnTo>
                  <a:pt x="18970" y="21578"/>
                </a:lnTo>
                <a:lnTo>
                  <a:pt x="19191" y="21593"/>
                </a:lnTo>
                <a:lnTo>
                  <a:pt x="19411" y="21600"/>
                </a:lnTo>
                <a:lnTo>
                  <a:pt x="19574" y="21593"/>
                </a:lnTo>
                <a:lnTo>
                  <a:pt x="19852" y="21578"/>
                </a:lnTo>
                <a:lnTo>
                  <a:pt x="20204" y="21548"/>
                </a:lnTo>
                <a:lnTo>
                  <a:pt x="20596" y="21511"/>
                </a:lnTo>
                <a:lnTo>
                  <a:pt x="20971" y="21460"/>
                </a:lnTo>
                <a:lnTo>
                  <a:pt x="21142" y="21430"/>
                </a:lnTo>
                <a:lnTo>
                  <a:pt x="21289" y="21401"/>
                </a:lnTo>
                <a:lnTo>
                  <a:pt x="21420" y="21371"/>
                </a:lnTo>
                <a:lnTo>
                  <a:pt x="21518" y="21334"/>
                </a:lnTo>
                <a:lnTo>
                  <a:pt x="21551" y="21312"/>
                </a:lnTo>
                <a:lnTo>
                  <a:pt x="21583" y="21297"/>
                </a:lnTo>
                <a:lnTo>
                  <a:pt x="21600" y="21275"/>
                </a:lnTo>
                <a:lnTo>
                  <a:pt x="21600" y="0"/>
                </a:lnTo>
                <a:close/>
              </a:path>
            </a:pathLst>
          </a:custGeom>
          <a:gradFill>
            <a:gsLst>
              <a:gs pos="0">
                <a:schemeClr val="accent2">
                  <a:lumOff val="44000"/>
                </a:schemeClr>
              </a:gs>
              <a:gs pos="100000">
                <a:srgbClr val="A7A7A7"/>
              </a:gs>
            </a:gsLst>
            <a:lin ang="5400012"/>
          </a:gradFill>
          <a:ln w="12700">
            <a:miter lim="400000"/>
          </a:ln>
        </p:spPr>
        <p:txBody>
          <a:bodyPr lIns="45719" rIns="45719" anchor="ctr"/>
          <a:lstStyle/>
          <a:p>
            <a:endParaRPr/>
          </a:p>
        </p:txBody>
      </p:sp>
      <p:sp>
        <p:nvSpPr>
          <p:cNvPr id="106" name="Google Shape;96;p10"/>
          <p:cNvSpPr/>
          <p:nvPr/>
        </p:nvSpPr>
        <p:spPr>
          <a:xfrm>
            <a:off x="7872762" y="387124"/>
            <a:ext cx="1116025" cy="1079672"/>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sp>
        <p:nvSpPr>
          <p:cNvPr id="107" name="Google Shape;97;p10"/>
          <p:cNvSpPr/>
          <p:nvPr/>
        </p:nvSpPr>
        <p:spPr>
          <a:xfrm>
            <a:off x="155212" y="3940674"/>
            <a:ext cx="1116025" cy="1079672"/>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bg>
      <p:bgPr>
        <a:solidFill>
          <a:schemeClr val="accent2">
            <a:lumOff val="44000"/>
          </a:schemeClr>
        </a:solidFill>
        <a:effectLst/>
      </p:bgPr>
    </p:bg>
    <p:spTree>
      <p:nvGrpSpPr>
        <p:cNvPr id="1" name=""/>
        <p:cNvGrpSpPr/>
        <p:nvPr/>
      </p:nvGrpSpPr>
      <p:grpSpPr>
        <a:xfrm>
          <a:off x="0" y="0"/>
          <a:ext cx="0" cy="0"/>
          <a:chOff x="0" y="0"/>
          <a:chExt cx="0" cy="0"/>
        </a:xfrm>
      </p:grpSpPr>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USTOM_24">
    <p:spTree>
      <p:nvGrpSpPr>
        <p:cNvPr id="1" name=""/>
        <p:cNvGrpSpPr/>
        <p:nvPr/>
      </p:nvGrpSpPr>
      <p:grpSpPr>
        <a:xfrm>
          <a:off x="0" y="0"/>
          <a:ext cx="0" cy="0"/>
          <a:chOff x="0" y="0"/>
          <a:chExt cx="0" cy="0"/>
        </a:xfrm>
      </p:grpSpPr>
      <p:sp>
        <p:nvSpPr>
          <p:cNvPr id="122" name="Title Text"/>
          <p:cNvSpPr txBox="1">
            <a:spLocks noGrp="1"/>
          </p:cNvSpPr>
          <p:nvPr>
            <p:ph type="title"/>
          </p:nvPr>
        </p:nvSpPr>
        <p:spPr>
          <a:xfrm>
            <a:off x="3525463" y="3532203"/>
            <a:ext cx="3918901" cy="365700"/>
          </a:xfrm>
          <a:prstGeom prst="rect">
            <a:avLst/>
          </a:prstGeom>
        </p:spPr>
        <p:txBody>
          <a:bodyPr/>
          <a:lstStyle>
            <a:lvl1pPr algn="ctr">
              <a:lnSpc>
                <a:spcPct val="100000"/>
              </a:lnSpc>
              <a:defRPr sz="2500">
                <a:solidFill>
                  <a:schemeClr val="accent2">
                    <a:lumOff val="44000"/>
                  </a:schemeClr>
                </a:solidFill>
              </a:defRPr>
            </a:lvl1pPr>
          </a:lstStyle>
          <a:p>
            <a:r>
              <a:t>Title Text</a:t>
            </a:r>
          </a:p>
        </p:txBody>
      </p:sp>
      <p:sp>
        <p:nvSpPr>
          <p:cNvPr id="123" name="Body Level One…"/>
          <p:cNvSpPr txBox="1">
            <a:spLocks noGrp="1"/>
          </p:cNvSpPr>
          <p:nvPr>
            <p:ph type="body" sz="half" idx="1"/>
          </p:nvPr>
        </p:nvSpPr>
        <p:spPr>
          <a:xfrm>
            <a:off x="1700789" y="1154096"/>
            <a:ext cx="5742300" cy="2211001"/>
          </a:xfrm>
          <a:prstGeom prst="rect">
            <a:avLst/>
          </a:prstGeom>
        </p:spPr>
        <p:txBody>
          <a:bodyPr anchor="ctr">
            <a:normAutofit/>
          </a:bodyPr>
          <a:lstStyle>
            <a:lvl1pPr marL="323850" indent="-190500" algn="r">
              <a:buClrTx/>
              <a:buSzTx/>
              <a:buFontTx/>
              <a:buNone/>
              <a:defRPr sz="3500"/>
            </a:lvl1pPr>
            <a:lvl2pPr marL="323850" indent="266700" algn="r">
              <a:buClrTx/>
              <a:buSzTx/>
              <a:buFontTx/>
              <a:buNone/>
              <a:defRPr sz="3500"/>
            </a:lvl2pPr>
            <a:lvl3pPr marL="323850" indent="723900" algn="r">
              <a:buClrTx/>
              <a:buSzTx/>
              <a:buFontTx/>
              <a:buNone/>
              <a:defRPr sz="3500"/>
            </a:lvl3pPr>
            <a:lvl4pPr marL="323850" indent="1181100" algn="r">
              <a:buClrTx/>
              <a:buSzTx/>
              <a:buFontTx/>
              <a:buNone/>
              <a:defRPr sz="3500"/>
            </a:lvl4pPr>
            <a:lvl5pPr marL="323850" indent="1638300" algn="r">
              <a:buClrTx/>
              <a:buSzTx/>
              <a:buFontTx/>
              <a:buNone/>
              <a:defRPr sz="3500"/>
            </a:lvl5pPr>
          </a:lstStyle>
          <a:p>
            <a:r>
              <a:t>Body Level One</a:t>
            </a:r>
          </a:p>
          <a:p>
            <a:pPr lvl="1"/>
            <a:r>
              <a:t>Body Level Two</a:t>
            </a:r>
          </a:p>
          <a:p>
            <a:pPr lvl="2"/>
            <a:r>
              <a:t>Body Level Three</a:t>
            </a:r>
          </a:p>
          <a:p>
            <a:pPr lvl="3"/>
            <a:r>
              <a:t>Body Level Four</a:t>
            </a:r>
          </a:p>
          <a:p>
            <a:pPr lvl="4"/>
            <a:r>
              <a:t>Body Level Five</a:t>
            </a:r>
          </a:p>
        </p:txBody>
      </p:sp>
      <p:sp>
        <p:nvSpPr>
          <p:cNvPr id="124" name="Google Shape;151;p15"/>
          <p:cNvSpPr/>
          <p:nvPr/>
        </p:nvSpPr>
        <p:spPr>
          <a:xfrm>
            <a:off x="7" y="3244940"/>
            <a:ext cx="1731013" cy="1898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302" y="21600"/>
                </a:lnTo>
                <a:lnTo>
                  <a:pt x="21394" y="21380"/>
                </a:lnTo>
                <a:lnTo>
                  <a:pt x="21469" y="21140"/>
                </a:lnTo>
                <a:lnTo>
                  <a:pt x="21544" y="20885"/>
                </a:lnTo>
                <a:lnTo>
                  <a:pt x="21581" y="20630"/>
                </a:lnTo>
                <a:lnTo>
                  <a:pt x="21600" y="20375"/>
                </a:lnTo>
                <a:lnTo>
                  <a:pt x="21600" y="19813"/>
                </a:lnTo>
                <a:lnTo>
                  <a:pt x="21563" y="19524"/>
                </a:lnTo>
                <a:lnTo>
                  <a:pt x="21506" y="19234"/>
                </a:lnTo>
                <a:lnTo>
                  <a:pt x="21432" y="18945"/>
                </a:lnTo>
                <a:lnTo>
                  <a:pt x="21339" y="18655"/>
                </a:lnTo>
                <a:lnTo>
                  <a:pt x="21227" y="18366"/>
                </a:lnTo>
                <a:lnTo>
                  <a:pt x="21096" y="18077"/>
                </a:lnTo>
                <a:lnTo>
                  <a:pt x="20928" y="17788"/>
                </a:lnTo>
                <a:lnTo>
                  <a:pt x="20759" y="17515"/>
                </a:lnTo>
                <a:lnTo>
                  <a:pt x="20555" y="17243"/>
                </a:lnTo>
                <a:lnTo>
                  <a:pt x="20330" y="16971"/>
                </a:lnTo>
                <a:lnTo>
                  <a:pt x="20088" y="16715"/>
                </a:lnTo>
                <a:lnTo>
                  <a:pt x="19528" y="16239"/>
                </a:lnTo>
                <a:lnTo>
                  <a:pt x="19210" y="16018"/>
                </a:lnTo>
                <a:lnTo>
                  <a:pt x="18875" y="15796"/>
                </a:lnTo>
                <a:lnTo>
                  <a:pt x="18501" y="15609"/>
                </a:lnTo>
                <a:lnTo>
                  <a:pt x="18109" y="15439"/>
                </a:lnTo>
                <a:lnTo>
                  <a:pt x="17699" y="15285"/>
                </a:lnTo>
                <a:lnTo>
                  <a:pt x="17269" y="15149"/>
                </a:lnTo>
                <a:lnTo>
                  <a:pt x="16803" y="15030"/>
                </a:lnTo>
                <a:lnTo>
                  <a:pt x="16317" y="14928"/>
                </a:lnTo>
                <a:lnTo>
                  <a:pt x="15794" y="14860"/>
                </a:lnTo>
                <a:lnTo>
                  <a:pt x="15252" y="14825"/>
                </a:lnTo>
                <a:lnTo>
                  <a:pt x="14693" y="14808"/>
                </a:lnTo>
                <a:lnTo>
                  <a:pt x="14095" y="14825"/>
                </a:lnTo>
                <a:lnTo>
                  <a:pt x="12957" y="14860"/>
                </a:lnTo>
                <a:lnTo>
                  <a:pt x="11949" y="14860"/>
                </a:lnTo>
                <a:lnTo>
                  <a:pt x="11500" y="14843"/>
                </a:lnTo>
                <a:lnTo>
                  <a:pt x="11090" y="14808"/>
                </a:lnTo>
                <a:lnTo>
                  <a:pt x="10698" y="14775"/>
                </a:lnTo>
                <a:lnTo>
                  <a:pt x="10343" y="14724"/>
                </a:lnTo>
                <a:lnTo>
                  <a:pt x="10006" y="14655"/>
                </a:lnTo>
                <a:lnTo>
                  <a:pt x="9689" y="14570"/>
                </a:lnTo>
                <a:lnTo>
                  <a:pt x="9410" y="14468"/>
                </a:lnTo>
                <a:lnTo>
                  <a:pt x="9167" y="14349"/>
                </a:lnTo>
                <a:lnTo>
                  <a:pt x="8924" y="14213"/>
                </a:lnTo>
                <a:lnTo>
                  <a:pt x="8700" y="14060"/>
                </a:lnTo>
                <a:lnTo>
                  <a:pt x="8513" y="13889"/>
                </a:lnTo>
                <a:lnTo>
                  <a:pt x="8326" y="13702"/>
                </a:lnTo>
                <a:lnTo>
                  <a:pt x="8159" y="13481"/>
                </a:lnTo>
                <a:lnTo>
                  <a:pt x="8009" y="13243"/>
                </a:lnTo>
                <a:lnTo>
                  <a:pt x="7879" y="12971"/>
                </a:lnTo>
                <a:lnTo>
                  <a:pt x="7748" y="12681"/>
                </a:lnTo>
                <a:lnTo>
                  <a:pt x="7636" y="12374"/>
                </a:lnTo>
                <a:lnTo>
                  <a:pt x="7542" y="12034"/>
                </a:lnTo>
                <a:lnTo>
                  <a:pt x="7450" y="11659"/>
                </a:lnTo>
                <a:lnTo>
                  <a:pt x="7356" y="11268"/>
                </a:lnTo>
                <a:lnTo>
                  <a:pt x="7187" y="10383"/>
                </a:lnTo>
                <a:lnTo>
                  <a:pt x="7020" y="9362"/>
                </a:lnTo>
                <a:lnTo>
                  <a:pt x="6684" y="6945"/>
                </a:lnTo>
                <a:lnTo>
                  <a:pt x="6572" y="6297"/>
                </a:lnTo>
                <a:lnTo>
                  <a:pt x="6441" y="5685"/>
                </a:lnTo>
                <a:lnTo>
                  <a:pt x="6273" y="5106"/>
                </a:lnTo>
                <a:lnTo>
                  <a:pt x="6105" y="4579"/>
                </a:lnTo>
                <a:lnTo>
                  <a:pt x="5899" y="4084"/>
                </a:lnTo>
                <a:lnTo>
                  <a:pt x="5694" y="3626"/>
                </a:lnTo>
                <a:lnTo>
                  <a:pt x="5452" y="3200"/>
                </a:lnTo>
                <a:lnTo>
                  <a:pt x="5209" y="2809"/>
                </a:lnTo>
                <a:lnTo>
                  <a:pt x="4686" y="2128"/>
                </a:lnTo>
                <a:lnTo>
                  <a:pt x="4406" y="1838"/>
                </a:lnTo>
                <a:lnTo>
                  <a:pt x="4127" y="1583"/>
                </a:lnTo>
                <a:lnTo>
                  <a:pt x="3827" y="1344"/>
                </a:lnTo>
                <a:lnTo>
                  <a:pt x="3547" y="1123"/>
                </a:lnTo>
                <a:lnTo>
                  <a:pt x="3249" y="936"/>
                </a:lnTo>
                <a:lnTo>
                  <a:pt x="2950" y="765"/>
                </a:lnTo>
                <a:lnTo>
                  <a:pt x="2670" y="613"/>
                </a:lnTo>
                <a:lnTo>
                  <a:pt x="2390" y="493"/>
                </a:lnTo>
                <a:lnTo>
                  <a:pt x="2110" y="391"/>
                </a:lnTo>
                <a:lnTo>
                  <a:pt x="1849" y="289"/>
                </a:lnTo>
                <a:lnTo>
                  <a:pt x="1587" y="220"/>
                </a:lnTo>
                <a:lnTo>
                  <a:pt x="1345" y="153"/>
                </a:lnTo>
                <a:lnTo>
                  <a:pt x="896" y="68"/>
                </a:lnTo>
                <a:lnTo>
                  <a:pt x="523" y="17"/>
                </a:lnTo>
                <a:lnTo>
                  <a:pt x="243"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125" name="Google Shape;152;p15"/>
          <p:cNvSpPr/>
          <p:nvPr/>
        </p:nvSpPr>
        <p:spPr>
          <a:xfrm>
            <a:off x="7017833" y="-1"/>
            <a:ext cx="2126163" cy="2346376"/>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73" y="170"/>
                </a:lnTo>
                <a:lnTo>
                  <a:pt x="41" y="370"/>
                </a:lnTo>
                <a:lnTo>
                  <a:pt x="16" y="629"/>
                </a:lnTo>
                <a:lnTo>
                  <a:pt x="0" y="947"/>
                </a:lnTo>
                <a:lnTo>
                  <a:pt x="0" y="1303"/>
                </a:lnTo>
                <a:lnTo>
                  <a:pt x="8" y="1495"/>
                </a:lnTo>
                <a:lnTo>
                  <a:pt x="25" y="1694"/>
                </a:lnTo>
                <a:lnTo>
                  <a:pt x="49" y="1902"/>
                </a:lnTo>
                <a:lnTo>
                  <a:pt x="82" y="2109"/>
                </a:lnTo>
                <a:lnTo>
                  <a:pt x="114" y="2324"/>
                </a:lnTo>
                <a:lnTo>
                  <a:pt x="163" y="2538"/>
                </a:lnTo>
                <a:lnTo>
                  <a:pt x="229" y="2753"/>
                </a:lnTo>
                <a:lnTo>
                  <a:pt x="302" y="2967"/>
                </a:lnTo>
                <a:lnTo>
                  <a:pt x="384" y="3182"/>
                </a:lnTo>
                <a:lnTo>
                  <a:pt x="482" y="3397"/>
                </a:lnTo>
                <a:lnTo>
                  <a:pt x="596" y="3604"/>
                </a:lnTo>
                <a:lnTo>
                  <a:pt x="727" y="3804"/>
                </a:lnTo>
                <a:lnTo>
                  <a:pt x="874" y="4003"/>
                </a:lnTo>
                <a:lnTo>
                  <a:pt x="947" y="4100"/>
                </a:lnTo>
                <a:lnTo>
                  <a:pt x="1029" y="4189"/>
                </a:lnTo>
                <a:lnTo>
                  <a:pt x="1119" y="4284"/>
                </a:lnTo>
                <a:lnTo>
                  <a:pt x="1209" y="4373"/>
                </a:lnTo>
                <a:lnTo>
                  <a:pt x="1306" y="4462"/>
                </a:lnTo>
                <a:lnTo>
                  <a:pt x="1413" y="4544"/>
                </a:lnTo>
                <a:lnTo>
                  <a:pt x="1519" y="4625"/>
                </a:lnTo>
                <a:lnTo>
                  <a:pt x="1625" y="4699"/>
                </a:lnTo>
                <a:lnTo>
                  <a:pt x="1748" y="4780"/>
                </a:lnTo>
                <a:lnTo>
                  <a:pt x="1870" y="4847"/>
                </a:lnTo>
                <a:lnTo>
                  <a:pt x="1993" y="4921"/>
                </a:lnTo>
                <a:lnTo>
                  <a:pt x="2131" y="4980"/>
                </a:lnTo>
                <a:lnTo>
                  <a:pt x="2270" y="5047"/>
                </a:lnTo>
                <a:lnTo>
                  <a:pt x="2409" y="5098"/>
                </a:lnTo>
                <a:lnTo>
                  <a:pt x="2556" y="5150"/>
                </a:lnTo>
                <a:lnTo>
                  <a:pt x="2703" y="5202"/>
                </a:lnTo>
                <a:lnTo>
                  <a:pt x="2858" y="5239"/>
                </a:lnTo>
                <a:lnTo>
                  <a:pt x="3005" y="5276"/>
                </a:lnTo>
                <a:lnTo>
                  <a:pt x="3161" y="5306"/>
                </a:lnTo>
                <a:lnTo>
                  <a:pt x="3307" y="5328"/>
                </a:lnTo>
                <a:lnTo>
                  <a:pt x="3463" y="5350"/>
                </a:lnTo>
                <a:lnTo>
                  <a:pt x="3610" y="5365"/>
                </a:lnTo>
                <a:lnTo>
                  <a:pt x="3920" y="5380"/>
                </a:lnTo>
                <a:lnTo>
                  <a:pt x="4230" y="5380"/>
                </a:lnTo>
                <a:lnTo>
                  <a:pt x="4540" y="5365"/>
                </a:lnTo>
                <a:lnTo>
                  <a:pt x="4851" y="5335"/>
                </a:lnTo>
                <a:lnTo>
                  <a:pt x="5161" y="5298"/>
                </a:lnTo>
                <a:lnTo>
                  <a:pt x="5463" y="5246"/>
                </a:lnTo>
                <a:lnTo>
                  <a:pt x="5774" y="5187"/>
                </a:lnTo>
                <a:lnTo>
                  <a:pt x="6084" y="5128"/>
                </a:lnTo>
                <a:lnTo>
                  <a:pt x="6688" y="4987"/>
                </a:lnTo>
                <a:lnTo>
                  <a:pt x="7292" y="4839"/>
                </a:lnTo>
                <a:lnTo>
                  <a:pt x="7872" y="4699"/>
                </a:lnTo>
                <a:lnTo>
                  <a:pt x="8158" y="4640"/>
                </a:lnTo>
                <a:lnTo>
                  <a:pt x="8436" y="4588"/>
                </a:lnTo>
                <a:lnTo>
                  <a:pt x="8714" y="4544"/>
                </a:lnTo>
                <a:lnTo>
                  <a:pt x="8983" y="4507"/>
                </a:lnTo>
                <a:lnTo>
                  <a:pt x="9244" y="4484"/>
                </a:lnTo>
                <a:lnTo>
                  <a:pt x="9498" y="4477"/>
                </a:lnTo>
                <a:lnTo>
                  <a:pt x="9751" y="4484"/>
                </a:lnTo>
                <a:lnTo>
                  <a:pt x="9865" y="4492"/>
                </a:lnTo>
                <a:lnTo>
                  <a:pt x="9987" y="4507"/>
                </a:lnTo>
                <a:lnTo>
                  <a:pt x="10102" y="4521"/>
                </a:lnTo>
                <a:lnTo>
                  <a:pt x="10216" y="4544"/>
                </a:lnTo>
                <a:lnTo>
                  <a:pt x="10330" y="4573"/>
                </a:lnTo>
                <a:lnTo>
                  <a:pt x="10445" y="4610"/>
                </a:lnTo>
                <a:lnTo>
                  <a:pt x="10551" y="4647"/>
                </a:lnTo>
                <a:lnTo>
                  <a:pt x="10657" y="4691"/>
                </a:lnTo>
                <a:lnTo>
                  <a:pt x="10755" y="4743"/>
                </a:lnTo>
                <a:lnTo>
                  <a:pt x="10861" y="4803"/>
                </a:lnTo>
                <a:lnTo>
                  <a:pt x="10959" y="4869"/>
                </a:lnTo>
                <a:lnTo>
                  <a:pt x="11049" y="4936"/>
                </a:lnTo>
                <a:lnTo>
                  <a:pt x="11147" y="5017"/>
                </a:lnTo>
                <a:lnTo>
                  <a:pt x="11237" y="5098"/>
                </a:lnTo>
                <a:lnTo>
                  <a:pt x="11318" y="5187"/>
                </a:lnTo>
                <a:lnTo>
                  <a:pt x="11400" y="5276"/>
                </a:lnTo>
                <a:lnTo>
                  <a:pt x="11474" y="5365"/>
                </a:lnTo>
                <a:lnTo>
                  <a:pt x="11539" y="5454"/>
                </a:lnTo>
                <a:lnTo>
                  <a:pt x="11596" y="5542"/>
                </a:lnTo>
                <a:lnTo>
                  <a:pt x="11653" y="5639"/>
                </a:lnTo>
                <a:lnTo>
                  <a:pt x="11743" y="5816"/>
                </a:lnTo>
                <a:lnTo>
                  <a:pt x="11825" y="5994"/>
                </a:lnTo>
                <a:lnTo>
                  <a:pt x="11874" y="6179"/>
                </a:lnTo>
                <a:lnTo>
                  <a:pt x="11923" y="6356"/>
                </a:lnTo>
                <a:lnTo>
                  <a:pt x="11947" y="6542"/>
                </a:lnTo>
                <a:lnTo>
                  <a:pt x="11964" y="6719"/>
                </a:lnTo>
                <a:lnTo>
                  <a:pt x="11972" y="6904"/>
                </a:lnTo>
                <a:lnTo>
                  <a:pt x="11972" y="7259"/>
                </a:lnTo>
                <a:lnTo>
                  <a:pt x="11955" y="7614"/>
                </a:lnTo>
                <a:lnTo>
                  <a:pt x="11947" y="7962"/>
                </a:lnTo>
                <a:lnTo>
                  <a:pt x="11947" y="8140"/>
                </a:lnTo>
                <a:lnTo>
                  <a:pt x="11964" y="8303"/>
                </a:lnTo>
                <a:lnTo>
                  <a:pt x="11980" y="8473"/>
                </a:lnTo>
                <a:lnTo>
                  <a:pt x="12012" y="8636"/>
                </a:lnTo>
                <a:lnTo>
                  <a:pt x="12061" y="8798"/>
                </a:lnTo>
                <a:lnTo>
                  <a:pt x="12119" y="8954"/>
                </a:lnTo>
                <a:lnTo>
                  <a:pt x="12201" y="9109"/>
                </a:lnTo>
                <a:lnTo>
                  <a:pt x="12250" y="9183"/>
                </a:lnTo>
                <a:lnTo>
                  <a:pt x="12299" y="9257"/>
                </a:lnTo>
                <a:lnTo>
                  <a:pt x="12364" y="9331"/>
                </a:lnTo>
                <a:lnTo>
                  <a:pt x="12421" y="9405"/>
                </a:lnTo>
                <a:lnTo>
                  <a:pt x="12494" y="9479"/>
                </a:lnTo>
                <a:lnTo>
                  <a:pt x="12568" y="9546"/>
                </a:lnTo>
                <a:lnTo>
                  <a:pt x="12658" y="9620"/>
                </a:lnTo>
                <a:lnTo>
                  <a:pt x="12748" y="9686"/>
                </a:lnTo>
                <a:lnTo>
                  <a:pt x="12845" y="9753"/>
                </a:lnTo>
                <a:lnTo>
                  <a:pt x="12944" y="9819"/>
                </a:lnTo>
                <a:lnTo>
                  <a:pt x="13058" y="9886"/>
                </a:lnTo>
                <a:lnTo>
                  <a:pt x="13180" y="9953"/>
                </a:lnTo>
                <a:lnTo>
                  <a:pt x="13303" y="10012"/>
                </a:lnTo>
                <a:lnTo>
                  <a:pt x="13442" y="10071"/>
                </a:lnTo>
                <a:lnTo>
                  <a:pt x="13589" y="10138"/>
                </a:lnTo>
                <a:lnTo>
                  <a:pt x="13744" y="10197"/>
                </a:lnTo>
                <a:lnTo>
                  <a:pt x="14079" y="10308"/>
                </a:lnTo>
                <a:lnTo>
                  <a:pt x="14332" y="10390"/>
                </a:lnTo>
                <a:lnTo>
                  <a:pt x="14585" y="10486"/>
                </a:lnTo>
                <a:lnTo>
                  <a:pt x="14830" y="10589"/>
                </a:lnTo>
                <a:lnTo>
                  <a:pt x="15067" y="10708"/>
                </a:lnTo>
                <a:lnTo>
                  <a:pt x="15295" y="10833"/>
                </a:lnTo>
                <a:lnTo>
                  <a:pt x="15516" y="10967"/>
                </a:lnTo>
                <a:lnTo>
                  <a:pt x="15728" y="11115"/>
                </a:lnTo>
                <a:lnTo>
                  <a:pt x="15924" y="11277"/>
                </a:lnTo>
                <a:lnTo>
                  <a:pt x="16104" y="11440"/>
                </a:lnTo>
                <a:lnTo>
                  <a:pt x="16276" y="11625"/>
                </a:lnTo>
                <a:lnTo>
                  <a:pt x="16357" y="11714"/>
                </a:lnTo>
                <a:lnTo>
                  <a:pt x="16430" y="11810"/>
                </a:lnTo>
                <a:lnTo>
                  <a:pt x="16504" y="11914"/>
                </a:lnTo>
                <a:lnTo>
                  <a:pt x="16635" y="12121"/>
                </a:lnTo>
                <a:lnTo>
                  <a:pt x="16692" y="12225"/>
                </a:lnTo>
                <a:lnTo>
                  <a:pt x="16749" y="12336"/>
                </a:lnTo>
                <a:lnTo>
                  <a:pt x="16798" y="12454"/>
                </a:lnTo>
                <a:lnTo>
                  <a:pt x="16839" y="12572"/>
                </a:lnTo>
                <a:lnTo>
                  <a:pt x="16880" y="12691"/>
                </a:lnTo>
                <a:lnTo>
                  <a:pt x="16912" y="12809"/>
                </a:lnTo>
                <a:lnTo>
                  <a:pt x="16937" y="12935"/>
                </a:lnTo>
                <a:lnTo>
                  <a:pt x="16961" y="13090"/>
                </a:lnTo>
                <a:lnTo>
                  <a:pt x="16978" y="13238"/>
                </a:lnTo>
                <a:lnTo>
                  <a:pt x="16986" y="13386"/>
                </a:lnTo>
                <a:lnTo>
                  <a:pt x="16986" y="13527"/>
                </a:lnTo>
                <a:lnTo>
                  <a:pt x="16978" y="13667"/>
                </a:lnTo>
                <a:lnTo>
                  <a:pt x="16961" y="13801"/>
                </a:lnTo>
                <a:lnTo>
                  <a:pt x="16937" y="13934"/>
                </a:lnTo>
                <a:lnTo>
                  <a:pt x="16904" y="14067"/>
                </a:lnTo>
                <a:lnTo>
                  <a:pt x="16871" y="14193"/>
                </a:lnTo>
                <a:lnTo>
                  <a:pt x="16831" y="14319"/>
                </a:lnTo>
                <a:lnTo>
                  <a:pt x="16782" y="14445"/>
                </a:lnTo>
                <a:lnTo>
                  <a:pt x="16725" y="14570"/>
                </a:lnTo>
                <a:lnTo>
                  <a:pt x="16610" y="14807"/>
                </a:lnTo>
                <a:lnTo>
                  <a:pt x="16479" y="15044"/>
                </a:lnTo>
                <a:lnTo>
                  <a:pt x="16341" y="15273"/>
                </a:lnTo>
                <a:lnTo>
                  <a:pt x="16194" y="15503"/>
                </a:lnTo>
                <a:lnTo>
                  <a:pt x="15900" y="15976"/>
                </a:lnTo>
                <a:lnTo>
                  <a:pt x="15753" y="16213"/>
                </a:lnTo>
                <a:lnTo>
                  <a:pt x="15614" y="16457"/>
                </a:lnTo>
                <a:lnTo>
                  <a:pt x="15492" y="16709"/>
                </a:lnTo>
                <a:lnTo>
                  <a:pt x="15434" y="16835"/>
                </a:lnTo>
                <a:lnTo>
                  <a:pt x="15377" y="16968"/>
                </a:lnTo>
                <a:lnTo>
                  <a:pt x="15328" y="17116"/>
                </a:lnTo>
                <a:lnTo>
                  <a:pt x="15287" y="17264"/>
                </a:lnTo>
                <a:lnTo>
                  <a:pt x="15263" y="17419"/>
                </a:lnTo>
                <a:lnTo>
                  <a:pt x="15246" y="17567"/>
                </a:lnTo>
                <a:lnTo>
                  <a:pt x="15230" y="17730"/>
                </a:lnTo>
                <a:lnTo>
                  <a:pt x="15230" y="17885"/>
                </a:lnTo>
                <a:lnTo>
                  <a:pt x="15238" y="18048"/>
                </a:lnTo>
                <a:lnTo>
                  <a:pt x="15254" y="18204"/>
                </a:lnTo>
                <a:lnTo>
                  <a:pt x="15279" y="18359"/>
                </a:lnTo>
                <a:lnTo>
                  <a:pt x="15312" y="18522"/>
                </a:lnTo>
                <a:lnTo>
                  <a:pt x="15344" y="18677"/>
                </a:lnTo>
                <a:lnTo>
                  <a:pt x="15385" y="18825"/>
                </a:lnTo>
                <a:lnTo>
                  <a:pt x="15434" y="18981"/>
                </a:lnTo>
                <a:lnTo>
                  <a:pt x="15492" y="19129"/>
                </a:lnTo>
                <a:lnTo>
                  <a:pt x="15549" y="19269"/>
                </a:lnTo>
                <a:lnTo>
                  <a:pt x="15614" y="19402"/>
                </a:lnTo>
                <a:lnTo>
                  <a:pt x="15696" y="19558"/>
                </a:lnTo>
                <a:lnTo>
                  <a:pt x="15786" y="19713"/>
                </a:lnTo>
                <a:lnTo>
                  <a:pt x="15875" y="19854"/>
                </a:lnTo>
                <a:lnTo>
                  <a:pt x="15981" y="20002"/>
                </a:lnTo>
                <a:lnTo>
                  <a:pt x="16088" y="20135"/>
                </a:lnTo>
                <a:lnTo>
                  <a:pt x="16202" y="20268"/>
                </a:lnTo>
                <a:lnTo>
                  <a:pt x="16324" y="20401"/>
                </a:lnTo>
                <a:lnTo>
                  <a:pt x="16455" y="20520"/>
                </a:lnTo>
                <a:lnTo>
                  <a:pt x="16586" y="20638"/>
                </a:lnTo>
                <a:lnTo>
                  <a:pt x="16733" y="20749"/>
                </a:lnTo>
                <a:lnTo>
                  <a:pt x="16871" y="20853"/>
                </a:lnTo>
                <a:lnTo>
                  <a:pt x="17027" y="20956"/>
                </a:lnTo>
                <a:lnTo>
                  <a:pt x="17182" y="21045"/>
                </a:lnTo>
                <a:lnTo>
                  <a:pt x="17345" y="21134"/>
                </a:lnTo>
                <a:lnTo>
                  <a:pt x="17517" y="21215"/>
                </a:lnTo>
                <a:lnTo>
                  <a:pt x="17688" y="21282"/>
                </a:lnTo>
                <a:lnTo>
                  <a:pt x="17892" y="21356"/>
                </a:lnTo>
                <a:lnTo>
                  <a:pt x="18105" y="21423"/>
                </a:lnTo>
                <a:lnTo>
                  <a:pt x="18317" y="21474"/>
                </a:lnTo>
                <a:lnTo>
                  <a:pt x="18529" y="21519"/>
                </a:lnTo>
                <a:lnTo>
                  <a:pt x="18750" y="21556"/>
                </a:lnTo>
                <a:lnTo>
                  <a:pt x="18970" y="21578"/>
                </a:lnTo>
                <a:lnTo>
                  <a:pt x="19191" y="21593"/>
                </a:lnTo>
                <a:lnTo>
                  <a:pt x="19411" y="21600"/>
                </a:lnTo>
                <a:lnTo>
                  <a:pt x="19574" y="21593"/>
                </a:lnTo>
                <a:lnTo>
                  <a:pt x="19852" y="21578"/>
                </a:lnTo>
                <a:lnTo>
                  <a:pt x="20204" y="21548"/>
                </a:lnTo>
                <a:lnTo>
                  <a:pt x="20596" y="21511"/>
                </a:lnTo>
                <a:lnTo>
                  <a:pt x="20971" y="21460"/>
                </a:lnTo>
                <a:lnTo>
                  <a:pt x="21142" y="21430"/>
                </a:lnTo>
                <a:lnTo>
                  <a:pt x="21289" y="21401"/>
                </a:lnTo>
                <a:lnTo>
                  <a:pt x="21420" y="21371"/>
                </a:lnTo>
                <a:lnTo>
                  <a:pt x="21518" y="21334"/>
                </a:lnTo>
                <a:lnTo>
                  <a:pt x="21551" y="21312"/>
                </a:lnTo>
                <a:lnTo>
                  <a:pt x="21583" y="21297"/>
                </a:lnTo>
                <a:lnTo>
                  <a:pt x="21600" y="21275"/>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grpSp>
        <p:nvGrpSpPr>
          <p:cNvPr id="128" name="Google Shape;153;p15"/>
          <p:cNvGrpSpPr/>
          <p:nvPr/>
        </p:nvGrpSpPr>
        <p:grpSpPr>
          <a:xfrm>
            <a:off x="8166788" y="4407806"/>
            <a:ext cx="527951" cy="601676"/>
            <a:chOff x="0" y="0"/>
            <a:chExt cx="527950" cy="601675"/>
          </a:xfrm>
        </p:grpSpPr>
        <p:sp>
          <p:nvSpPr>
            <p:cNvPr id="126" name="Google Shape;154;p15"/>
            <p:cNvSpPr/>
            <p:nvPr/>
          </p:nvSpPr>
          <p:spPr>
            <a:xfrm rot="10800000" flipH="1">
              <a:off x="0" y="0"/>
              <a:ext cx="204876"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127" name="Google Shape;155;p15"/>
            <p:cNvSpPr/>
            <p:nvPr/>
          </p:nvSpPr>
          <p:spPr>
            <a:xfrm rot="10800000" flipH="1">
              <a:off x="204875" y="278575"/>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129" name="Google Shape;156;p15"/>
          <p:cNvSpPr/>
          <p:nvPr/>
        </p:nvSpPr>
        <p:spPr>
          <a:xfrm rot="10800000" flipH="1">
            <a:off x="155224" y="238699"/>
            <a:ext cx="1116025" cy="1079671"/>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USTOM_22">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719999" y="539500"/>
            <a:ext cx="7704002" cy="457201"/>
          </a:xfrm>
          <a:prstGeom prst="rect">
            <a:avLst/>
          </a:prstGeom>
        </p:spPr>
        <p:txBody>
          <a:bodyPr/>
          <a:lstStyle>
            <a:lvl1pPr algn="ctr">
              <a:lnSpc>
                <a:spcPct val="100000"/>
              </a:lnSpc>
              <a:defRPr sz="3500"/>
            </a:lvl1pPr>
          </a:lstStyle>
          <a:p>
            <a:r>
              <a:t>Title Text</a:t>
            </a:r>
          </a:p>
        </p:txBody>
      </p:sp>
      <p:sp>
        <p:nvSpPr>
          <p:cNvPr id="138" name="Google Shape;159;p16"/>
          <p:cNvSpPr/>
          <p:nvPr/>
        </p:nvSpPr>
        <p:spPr>
          <a:xfrm>
            <a:off x="7" y="3244940"/>
            <a:ext cx="1731013" cy="1898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302" y="21600"/>
                </a:lnTo>
                <a:lnTo>
                  <a:pt x="21394" y="21380"/>
                </a:lnTo>
                <a:lnTo>
                  <a:pt x="21469" y="21140"/>
                </a:lnTo>
                <a:lnTo>
                  <a:pt x="21544" y="20885"/>
                </a:lnTo>
                <a:lnTo>
                  <a:pt x="21581" y="20630"/>
                </a:lnTo>
                <a:lnTo>
                  <a:pt x="21600" y="20375"/>
                </a:lnTo>
                <a:lnTo>
                  <a:pt x="21600" y="19813"/>
                </a:lnTo>
                <a:lnTo>
                  <a:pt x="21563" y="19524"/>
                </a:lnTo>
                <a:lnTo>
                  <a:pt x="21506" y="19234"/>
                </a:lnTo>
                <a:lnTo>
                  <a:pt x="21432" y="18945"/>
                </a:lnTo>
                <a:lnTo>
                  <a:pt x="21339" y="18655"/>
                </a:lnTo>
                <a:lnTo>
                  <a:pt x="21227" y="18366"/>
                </a:lnTo>
                <a:lnTo>
                  <a:pt x="21096" y="18077"/>
                </a:lnTo>
                <a:lnTo>
                  <a:pt x="20928" y="17788"/>
                </a:lnTo>
                <a:lnTo>
                  <a:pt x="20759" y="17515"/>
                </a:lnTo>
                <a:lnTo>
                  <a:pt x="20555" y="17243"/>
                </a:lnTo>
                <a:lnTo>
                  <a:pt x="20330" y="16971"/>
                </a:lnTo>
                <a:lnTo>
                  <a:pt x="20088" y="16715"/>
                </a:lnTo>
                <a:lnTo>
                  <a:pt x="19528" y="16239"/>
                </a:lnTo>
                <a:lnTo>
                  <a:pt x="19210" y="16018"/>
                </a:lnTo>
                <a:lnTo>
                  <a:pt x="18875" y="15796"/>
                </a:lnTo>
                <a:lnTo>
                  <a:pt x="18501" y="15609"/>
                </a:lnTo>
                <a:lnTo>
                  <a:pt x="18109" y="15439"/>
                </a:lnTo>
                <a:lnTo>
                  <a:pt x="17699" y="15285"/>
                </a:lnTo>
                <a:lnTo>
                  <a:pt x="17269" y="15149"/>
                </a:lnTo>
                <a:lnTo>
                  <a:pt x="16803" y="15030"/>
                </a:lnTo>
                <a:lnTo>
                  <a:pt x="16317" y="14928"/>
                </a:lnTo>
                <a:lnTo>
                  <a:pt x="15794" y="14860"/>
                </a:lnTo>
                <a:lnTo>
                  <a:pt x="15252" y="14825"/>
                </a:lnTo>
                <a:lnTo>
                  <a:pt x="14693" y="14808"/>
                </a:lnTo>
                <a:lnTo>
                  <a:pt x="14095" y="14825"/>
                </a:lnTo>
                <a:lnTo>
                  <a:pt x="12957" y="14860"/>
                </a:lnTo>
                <a:lnTo>
                  <a:pt x="11949" y="14860"/>
                </a:lnTo>
                <a:lnTo>
                  <a:pt x="11500" y="14843"/>
                </a:lnTo>
                <a:lnTo>
                  <a:pt x="11090" y="14808"/>
                </a:lnTo>
                <a:lnTo>
                  <a:pt x="10698" y="14775"/>
                </a:lnTo>
                <a:lnTo>
                  <a:pt x="10343" y="14724"/>
                </a:lnTo>
                <a:lnTo>
                  <a:pt x="10006" y="14655"/>
                </a:lnTo>
                <a:lnTo>
                  <a:pt x="9689" y="14570"/>
                </a:lnTo>
                <a:lnTo>
                  <a:pt x="9410" y="14468"/>
                </a:lnTo>
                <a:lnTo>
                  <a:pt x="9167" y="14349"/>
                </a:lnTo>
                <a:lnTo>
                  <a:pt x="8924" y="14213"/>
                </a:lnTo>
                <a:lnTo>
                  <a:pt x="8700" y="14060"/>
                </a:lnTo>
                <a:lnTo>
                  <a:pt x="8513" y="13889"/>
                </a:lnTo>
                <a:lnTo>
                  <a:pt x="8326" y="13702"/>
                </a:lnTo>
                <a:lnTo>
                  <a:pt x="8159" y="13481"/>
                </a:lnTo>
                <a:lnTo>
                  <a:pt x="8009" y="13243"/>
                </a:lnTo>
                <a:lnTo>
                  <a:pt x="7879" y="12971"/>
                </a:lnTo>
                <a:lnTo>
                  <a:pt x="7748" y="12681"/>
                </a:lnTo>
                <a:lnTo>
                  <a:pt x="7636" y="12374"/>
                </a:lnTo>
                <a:lnTo>
                  <a:pt x="7542" y="12034"/>
                </a:lnTo>
                <a:lnTo>
                  <a:pt x="7450" y="11659"/>
                </a:lnTo>
                <a:lnTo>
                  <a:pt x="7356" y="11268"/>
                </a:lnTo>
                <a:lnTo>
                  <a:pt x="7187" y="10383"/>
                </a:lnTo>
                <a:lnTo>
                  <a:pt x="7020" y="9362"/>
                </a:lnTo>
                <a:lnTo>
                  <a:pt x="6684" y="6945"/>
                </a:lnTo>
                <a:lnTo>
                  <a:pt x="6572" y="6297"/>
                </a:lnTo>
                <a:lnTo>
                  <a:pt x="6441" y="5685"/>
                </a:lnTo>
                <a:lnTo>
                  <a:pt x="6273" y="5106"/>
                </a:lnTo>
                <a:lnTo>
                  <a:pt x="6105" y="4579"/>
                </a:lnTo>
                <a:lnTo>
                  <a:pt x="5899" y="4084"/>
                </a:lnTo>
                <a:lnTo>
                  <a:pt x="5694" y="3626"/>
                </a:lnTo>
                <a:lnTo>
                  <a:pt x="5452" y="3200"/>
                </a:lnTo>
                <a:lnTo>
                  <a:pt x="5209" y="2809"/>
                </a:lnTo>
                <a:lnTo>
                  <a:pt x="4686" y="2128"/>
                </a:lnTo>
                <a:lnTo>
                  <a:pt x="4406" y="1838"/>
                </a:lnTo>
                <a:lnTo>
                  <a:pt x="4127" y="1583"/>
                </a:lnTo>
                <a:lnTo>
                  <a:pt x="3827" y="1344"/>
                </a:lnTo>
                <a:lnTo>
                  <a:pt x="3547" y="1123"/>
                </a:lnTo>
                <a:lnTo>
                  <a:pt x="3249" y="936"/>
                </a:lnTo>
                <a:lnTo>
                  <a:pt x="2950" y="765"/>
                </a:lnTo>
                <a:lnTo>
                  <a:pt x="2670" y="613"/>
                </a:lnTo>
                <a:lnTo>
                  <a:pt x="2390" y="493"/>
                </a:lnTo>
                <a:lnTo>
                  <a:pt x="2110" y="391"/>
                </a:lnTo>
                <a:lnTo>
                  <a:pt x="1849" y="289"/>
                </a:lnTo>
                <a:lnTo>
                  <a:pt x="1587" y="220"/>
                </a:lnTo>
                <a:lnTo>
                  <a:pt x="1345" y="153"/>
                </a:lnTo>
                <a:lnTo>
                  <a:pt x="896" y="68"/>
                </a:lnTo>
                <a:lnTo>
                  <a:pt x="523" y="17"/>
                </a:lnTo>
                <a:lnTo>
                  <a:pt x="243"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139" name="Google Shape;160;p16"/>
          <p:cNvSpPr/>
          <p:nvPr/>
        </p:nvSpPr>
        <p:spPr>
          <a:xfrm>
            <a:off x="7801023" y="0"/>
            <a:ext cx="1342928" cy="1510355"/>
          </a:xfrm>
          <a:custGeom>
            <a:avLst/>
            <a:gdLst/>
            <a:ahLst/>
            <a:cxnLst>
              <a:cxn ang="0">
                <a:pos x="wd2" y="hd2"/>
              </a:cxn>
              <a:cxn ang="5400000">
                <a:pos x="wd2" y="hd2"/>
              </a:cxn>
              <a:cxn ang="10800000">
                <a:pos x="wd2" y="hd2"/>
              </a:cxn>
              <a:cxn ang="16200000">
                <a:pos x="wd2" y="hd2"/>
              </a:cxn>
            </a:cxnLst>
            <a:rect l="0" t="0" r="r" b="b"/>
            <a:pathLst>
              <a:path w="21600" h="21600" extrusionOk="0">
                <a:moveTo>
                  <a:pt x="17" y="0"/>
                </a:moveTo>
                <a:lnTo>
                  <a:pt x="0" y="552"/>
                </a:lnTo>
                <a:lnTo>
                  <a:pt x="0" y="1117"/>
                </a:lnTo>
                <a:lnTo>
                  <a:pt x="33" y="1683"/>
                </a:lnTo>
                <a:lnTo>
                  <a:pt x="114" y="2249"/>
                </a:lnTo>
                <a:lnTo>
                  <a:pt x="212" y="2829"/>
                </a:lnTo>
                <a:lnTo>
                  <a:pt x="278" y="3104"/>
                </a:lnTo>
                <a:lnTo>
                  <a:pt x="360" y="3394"/>
                </a:lnTo>
                <a:lnTo>
                  <a:pt x="441" y="3670"/>
                </a:lnTo>
                <a:lnTo>
                  <a:pt x="539" y="3932"/>
                </a:lnTo>
                <a:lnTo>
                  <a:pt x="637" y="4207"/>
                </a:lnTo>
                <a:lnTo>
                  <a:pt x="767" y="4468"/>
                </a:lnTo>
                <a:lnTo>
                  <a:pt x="881" y="4715"/>
                </a:lnTo>
                <a:lnTo>
                  <a:pt x="1028" y="4961"/>
                </a:lnTo>
                <a:lnTo>
                  <a:pt x="1175" y="5208"/>
                </a:lnTo>
                <a:lnTo>
                  <a:pt x="1338" y="5426"/>
                </a:lnTo>
                <a:lnTo>
                  <a:pt x="1518" y="5658"/>
                </a:lnTo>
                <a:lnTo>
                  <a:pt x="1910" y="6064"/>
                </a:lnTo>
                <a:lnTo>
                  <a:pt x="2121" y="6252"/>
                </a:lnTo>
                <a:lnTo>
                  <a:pt x="2366" y="6427"/>
                </a:lnTo>
                <a:lnTo>
                  <a:pt x="2611" y="6586"/>
                </a:lnTo>
                <a:lnTo>
                  <a:pt x="2855" y="6731"/>
                </a:lnTo>
                <a:lnTo>
                  <a:pt x="3132" y="6862"/>
                </a:lnTo>
                <a:lnTo>
                  <a:pt x="3426" y="6977"/>
                </a:lnTo>
                <a:lnTo>
                  <a:pt x="3720" y="7079"/>
                </a:lnTo>
                <a:lnTo>
                  <a:pt x="4373" y="7224"/>
                </a:lnTo>
                <a:lnTo>
                  <a:pt x="5156" y="7340"/>
                </a:lnTo>
                <a:lnTo>
                  <a:pt x="5939" y="7442"/>
                </a:lnTo>
                <a:lnTo>
                  <a:pt x="6738" y="7543"/>
                </a:lnTo>
                <a:lnTo>
                  <a:pt x="7538" y="7659"/>
                </a:lnTo>
                <a:lnTo>
                  <a:pt x="7929" y="7732"/>
                </a:lnTo>
                <a:lnTo>
                  <a:pt x="8321" y="7805"/>
                </a:lnTo>
                <a:lnTo>
                  <a:pt x="8696" y="7892"/>
                </a:lnTo>
                <a:lnTo>
                  <a:pt x="9088" y="7978"/>
                </a:lnTo>
                <a:lnTo>
                  <a:pt x="9463" y="8095"/>
                </a:lnTo>
                <a:lnTo>
                  <a:pt x="9838" y="8211"/>
                </a:lnTo>
                <a:lnTo>
                  <a:pt x="10197" y="8356"/>
                </a:lnTo>
                <a:lnTo>
                  <a:pt x="10556" y="8516"/>
                </a:lnTo>
                <a:lnTo>
                  <a:pt x="10784" y="8632"/>
                </a:lnTo>
                <a:lnTo>
                  <a:pt x="10996" y="8747"/>
                </a:lnTo>
                <a:lnTo>
                  <a:pt x="11192" y="8878"/>
                </a:lnTo>
                <a:lnTo>
                  <a:pt x="11371" y="9009"/>
                </a:lnTo>
                <a:lnTo>
                  <a:pt x="11518" y="9139"/>
                </a:lnTo>
                <a:lnTo>
                  <a:pt x="11665" y="9269"/>
                </a:lnTo>
                <a:lnTo>
                  <a:pt x="11812" y="9415"/>
                </a:lnTo>
                <a:lnTo>
                  <a:pt x="11926" y="9560"/>
                </a:lnTo>
                <a:lnTo>
                  <a:pt x="12024" y="9705"/>
                </a:lnTo>
                <a:lnTo>
                  <a:pt x="12122" y="9850"/>
                </a:lnTo>
                <a:lnTo>
                  <a:pt x="12203" y="10010"/>
                </a:lnTo>
                <a:lnTo>
                  <a:pt x="12269" y="10169"/>
                </a:lnTo>
                <a:lnTo>
                  <a:pt x="12317" y="10329"/>
                </a:lnTo>
                <a:lnTo>
                  <a:pt x="12367" y="10489"/>
                </a:lnTo>
                <a:lnTo>
                  <a:pt x="12399" y="10662"/>
                </a:lnTo>
                <a:lnTo>
                  <a:pt x="12432" y="10822"/>
                </a:lnTo>
                <a:lnTo>
                  <a:pt x="12448" y="11170"/>
                </a:lnTo>
                <a:lnTo>
                  <a:pt x="12432" y="11533"/>
                </a:lnTo>
                <a:lnTo>
                  <a:pt x="12383" y="11896"/>
                </a:lnTo>
                <a:lnTo>
                  <a:pt x="12317" y="12273"/>
                </a:lnTo>
                <a:lnTo>
                  <a:pt x="12236" y="12650"/>
                </a:lnTo>
                <a:lnTo>
                  <a:pt x="12122" y="13027"/>
                </a:lnTo>
                <a:lnTo>
                  <a:pt x="11877" y="13810"/>
                </a:lnTo>
                <a:lnTo>
                  <a:pt x="11616" y="14608"/>
                </a:lnTo>
                <a:lnTo>
                  <a:pt x="11371" y="15392"/>
                </a:lnTo>
                <a:lnTo>
                  <a:pt x="11257" y="15783"/>
                </a:lnTo>
                <a:lnTo>
                  <a:pt x="11175" y="16189"/>
                </a:lnTo>
                <a:lnTo>
                  <a:pt x="11111" y="16567"/>
                </a:lnTo>
                <a:lnTo>
                  <a:pt x="11061" y="16958"/>
                </a:lnTo>
                <a:lnTo>
                  <a:pt x="11045" y="17335"/>
                </a:lnTo>
                <a:lnTo>
                  <a:pt x="11061" y="17712"/>
                </a:lnTo>
                <a:lnTo>
                  <a:pt x="11077" y="17887"/>
                </a:lnTo>
                <a:lnTo>
                  <a:pt x="11111" y="18075"/>
                </a:lnTo>
                <a:lnTo>
                  <a:pt x="11159" y="18250"/>
                </a:lnTo>
                <a:lnTo>
                  <a:pt x="11209" y="18437"/>
                </a:lnTo>
                <a:lnTo>
                  <a:pt x="11273" y="18612"/>
                </a:lnTo>
                <a:lnTo>
                  <a:pt x="11355" y="18772"/>
                </a:lnTo>
                <a:lnTo>
                  <a:pt x="11437" y="18946"/>
                </a:lnTo>
                <a:lnTo>
                  <a:pt x="11551" y="19119"/>
                </a:lnTo>
                <a:lnTo>
                  <a:pt x="11665" y="19279"/>
                </a:lnTo>
                <a:lnTo>
                  <a:pt x="11796" y="19439"/>
                </a:lnTo>
                <a:lnTo>
                  <a:pt x="11942" y="19598"/>
                </a:lnTo>
                <a:lnTo>
                  <a:pt x="12089" y="19758"/>
                </a:lnTo>
                <a:lnTo>
                  <a:pt x="12334" y="19961"/>
                </a:lnTo>
                <a:lnTo>
                  <a:pt x="12595" y="20164"/>
                </a:lnTo>
                <a:lnTo>
                  <a:pt x="12840" y="20338"/>
                </a:lnTo>
                <a:lnTo>
                  <a:pt x="13100" y="20512"/>
                </a:lnTo>
                <a:lnTo>
                  <a:pt x="13378" y="20672"/>
                </a:lnTo>
                <a:lnTo>
                  <a:pt x="13639" y="20817"/>
                </a:lnTo>
                <a:lnTo>
                  <a:pt x="13933" y="20948"/>
                </a:lnTo>
                <a:lnTo>
                  <a:pt x="14210" y="21064"/>
                </a:lnTo>
                <a:lnTo>
                  <a:pt x="14504" y="21165"/>
                </a:lnTo>
                <a:lnTo>
                  <a:pt x="14798" y="21252"/>
                </a:lnTo>
                <a:lnTo>
                  <a:pt x="15091" y="21339"/>
                </a:lnTo>
                <a:lnTo>
                  <a:pt x="15385" y="21411"/>
                </a:lnTo>
                <a:lnTo>
                  <a:pt x="15695" y="21470"/>
                </a:lnTo>
                <a:lnTo>
                  <a:pt x="16004" y="21513"/>
                </a:lnTo>
                <a:lnTo>
                  <a:pt x="16314" y="21542"/>
                </a:lnTo>
                <a:lnTo>
                  <a:pt x="16625" y="21571"/>
                </a:lnTo>
                <a:lnTo>
                  <a:pt x="16935" y="21586"/>
                </a:lnTo>
                <a:lnTo>
                  <a:pt x="17244" y="21600"/>
                </a:lnTo>
                <a:lnTo>
                  <a:pt x="17554" y="21586"/>
                </a:lnTo>
                <a:lnTo>
                  <a:pt x="17881" y="21571"/>
                </a:lnTo>
                <a:lnTo>
                  <a:pt x="18191" y="21557"/>
                </a:lnTo>
                <a:lnTo>
                  <a:pt x="18517" y="21528"/>
                </a:lnTo>
                <a:lnTo>
                  <a:pt x="19137" y="21441"/>
                </a:lnTo>
                <a:lnTo>
                  <a:pt x="19773" y="21310"/>
                </a:lnTo>
                <a:lnTo>
                  <a:pt x="20393" y="21165"/>
                </a:lnTo>
                <a:lnTo>
                  <a:pt x="20997" y="20991"/>
                </a:lnTo>
                <a:lnTo>
                  <a:pt x="21600" y="20773"/>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grpSp>
        <p:nvGrpSpPr>
          <p:cNvPr id="142" name="Google Shape;161;p16"/>
          <p:cNvGrpSpPr/>
          <p:nvPr/>
        </p:nvGrpSpPr>
        <p:grpSpPr>
          <a:xfrm>
            <a:off x="8166788" y="4298588"/>
            <a:ext cx="527951" cy="601676"/>
            <a:chOff x="0" y="0"/>
            <a:chExt cx="527949" cy="601675"/>
          </a:xfrm>
        </p:grpSpPr>
        <p:sp>
          <p:nvSpPr>
            <p:cNvPr id="140" name="Google Shape;162;p16"/>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141" name="Google Shape;163;p16"/>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grpSp>
        <p:nvGrpSpPr>
          <p:cNvPr id="145" name="Google Shape;164;p16"/>
          <p:cNvGrpSpPr/>
          <p:nvPr/>
        </p:nvGrpSpPr>
        <p:grpSpPr>
          <a:xfrm>
            <a:off x="449225" y="238649"/>
            <a:ext cx="527951" cy="601676"/>
            <a:chOff x="0" y="0"/>
            <a:chExt cx="527949" cy="601675"/>
          </a:xfrm>
        </p:grpSpPr>
        <p:sp>
          <p:nvSpPr>
            <p:cNvPr id="143" name="Google Shape;165;p16"/>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144" name="Google Shape;166;p16"/>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Off val="44000"/>
              </a:schemeClr>
            </a:gs>
            <a:gs pos="100000">
              <a:srgbClr val="DDDDDD"/>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13250" y="1248449"/>
            <a:ext cx="7717501" cy="264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Title Text</a:t>
            </a:r>
          </a:p>
        </p:txBody>
      </p:sp>
      <p:sp>
        <p:nvSpPr>
          <p:cNvPr id="3" name="Google Shape;76;p8"/>
          <p:cNvSpPr/>
          <p:nvPr/>
        </p:nvSpPr>
        <p:spPr>
          <a:xfrm rot="16200000">
            <a:off x="110467" y="-110408"/>
            <a:ext cx="1772403" cy="1993353"/>
          </a:xfrm>
          <a:custGeom>
            <a:avLst/>
            <a:gdLst/>
            <a:ahLst/>
            <a:cxnLst>
              <a:cxn ang="0">
                <a:pos x="wd2" y="hd2"/>
              </a:cxn>
              <a:cxn ang="5400000">
                <a:pos x="wd2" y="hd2"/>
              </a:cxn>
              <a:cxn ang="10800000">
                <a:pos x="wd2" y="hd2"/>
              </a:cxn>
              <a:cxn ang="16200000">
                <a:pos x="wd2" y="hd2"/>
              </a:cxn>
            </a:cxnLst>
            <a:rect l="0" t="0" r="r" b="b"/>
            <a:pathLst>
              <a:path w="21600" h="21600" extrusionOk="0">
                <a:moveTo>
                  <a:pt x="17" y="0"/>
                </a:moveTo>
                <a:lnTo>
                  <a:pt x="0" y="552"/>
                </a:lnTo>
                <a:lnTo>
                  <a:pt x="0" y="1117"/>
                </a:lnTo>
                <a:lnTo>
                  <a:pt x="33" y="1683"/>
                </a:lnTo>
                <a:lnTo>
                  <a:pt x="114" y="2249"/>
                </a:lnTo>
                <a:lnTo>
                  <a:pt x="212" y="2829"/>
                </a:lnTo>
                <a:lnTo>
                  <a:pt x="278" y="3104"/>
                </a:lnTo>
                <a:lnTo>
                  <a:pt x="360" y="3394"/>
                </a:lnTo>
                <a:lnTo>
                  <a:pt x="441" y="3670"/>
                </a:lnTo>
                <a:lnTo>
                  <a:pt x="539" y="3932"/>
                </a:lnTo>
                <a:lnTo>
                  <a:pt x="637" y="4207"/>
                </a:lnTo>
                <a:lnTo>
                  <a:pt x="767" y="4468"/>
                </a:lnTo>
                <a:lnTo>
                  <a:pt x="881" y="4715"/>
                </a:lnTo>
                <a:lnTo>
                  <a:pt x="1028" y="4961"/>
                </a:lnTo>
                <a:lnTo>
                  <a:pt x="1175" y="5208"/>
                </a:lnTo>
                <a:lnTo>
                  <a:pt x="1338" y="5426"/>
                </a:lnTo>
                <a:lnTo>
                  <a:pt x="1518" y="5658"/>
                </a:lnTo>
                <a:lnTo>
                  <a:pt x="1910" y="6064"/>
                </a:lnTo>
                <a:lnTo>
                  <a:pt x="2121" y="6252"/>
                </a:lnTo>
                <a:lnTo>
                  <a:pt x="2366" y="6427"/>
                </a:lnTo>
                <a:lnTo>
                  <a:pt x="2611" y="6586"/>
                </a:lnTo>
                <a:lnTo>
                  <a:pt x="2855" y="6731"/>
                </a:lnTo>
                <a:lnTo>
                  <a:pt x="3132" y="6862"/>
                </a:lnTo>
                <a:lnTo>
                  <a:pt x="3426" y="6977"/>
                </a:lnTo>
                <a:lnTo>
                  <a:pt x="3720" y="7079"/>
                </a:lnTo>
                <a:lnTo>
                  <a:pt x="4373" y="7224"/>
                </a:lnTo>
                <a:lnTo>
                  <a:pt x="5156" y="7340"/>
                </a:lnTo>
                <a:lnTo>
                  <a:pt x="5939" y="7442"/>
                </a:lnTo>
                <a:lnTo>
                  <a:pt x="6738" y="7543"/>
                </a:lnTo>
                <a:lnTo>
                  <a:pt x="7538" y="7659"/>
                </a:lnTo>
                <a:lnTo>
                  <a:pt x="7929" y="7732"/>
                </a:lnTo>
                <a:lnTo>
                  <a:pt x="8321" y="7805"/>
                </a:lnTo>
                <a:lnTo>
                  <a:pt x="8696" y="7892"/>
                </a:lnTo>
                <a:lnTo>
                  <a:pt x="9088" y="7978"/>
                </a:lnTo>
                <a:lnTo>
                  <a:pt x="9463" y="8095"/>
                </a:lnTo>
                <a:lnTo>
                  <a:pt x="9838" y="8211"/>
                </a:lnTo>
                <a:lnTo>
                  <a:pt x="10197" y="8356"/>
                </a:lnTo>
                <a:lnTo>
                  <a:pt x="10556" y="8516"/>
                </a:lnTo>
                <a:lnTo>
                  <a:pt x="10784" y="8632"/>
                </a:lnTo>
                <a:lnTo>
                  <a:pt x="10996" y="8747"/>
                </a:lnTo>
                <a:lnTo>
                  <a:pt x="11192" y="8878"/>
                </a:lnTo>
                <a:lnTo>
                  <a:pt x="11371" y="9009"/>
                </a:lnTo>
                <a:lnTo>
                  <a:pt x="11518" y="9139"/>
                </a:lnTo>
                <a:lnTo>
                  <a:pt x="11665" y="9269"/>
                </a:lnTo>
                <a:lnTo>
                  <a:pt x="11812" y="9415"/>
                </a:lnTo>
                <a:lnTo>
                  <a:pt x="11926" y="9560"/>
                </a:lnTo>
                <a:lnTo>
                  <a:pt x="12024" y="9705"/>
                </a:lnTo>
                <a:lnTo>
                  <a:pt x="12122" y="9850"/>
                </a:lnTo>
                <a:lnTo>
                  <a:pt x="12203" y="10010"/>
                </a:lnTo>
                <a:lnTo>
                  <a:pt x="12269" y="10169"/>
                </a:lnTo>
                <a:lnTo>
                  <a:pt x="12317" y="10329"/>
                </a:lnTo>
                <a:lnTo>
                  <a:pt x="12367" y="10489"/>
                </a:lnTo>
                <a:lnTo>
                  <a:pt x="12399" y="10662"/>
                </a:lnTo>
                <a:lnTo>
                  <a:pt x="12432" y="10822"/>
                </a:lnTo>
                <a:lnTo>
                  <a:pt x="12448" y="11170"/>
                </a:lnTo>
                <a:lnTo>
                  <a:pt x="12432" y="11533"/>
                </a:lnTo>
                <a:lnTo>
                  <a:pt x="12383" y="11896"/>
                </a:lnTo>
                <a:lnTo>
                  <a:pt x="12317" y="12273"/>
                </a:lnTo>
                <a:lnTo>
                  <a:pt x="12236" y="12650"/>
                </a:lnTo>
                <a:lnTo>
                  <a:pt x="12122" y="13027"/>
                </a:lnTo>
                <a:lnTo>
                  <a:pt x="11877" y="13810"/>
                </a:lnTo>
                <a:lnTo>
                  <a:pt x="11616" y="14608"/>
                </a:lnTo>
                <a:lnTo>
                  <a:pt x="11371" y="15392"/>
                </a:lnTo>
                <a:lnTo>
                  <a:pt x="11257" y="15783"/>
                </a:lnTo>
                <a:lnTo>
                  <a:pt x="11175" y="16189"/>
                </a:lnTo>
                <a:lnTo>
                  <a:pt x="11111" y="16567"/>
                </a:lnTo>
                <a:lnTo>
                  <a:pt x="11061" y="16958"/>
                </a:lnTo>
                <a:lnTo>
                  <a:pt x="11045" y="17335"/>
                </a:lnTo>
                <a:lnTo>
                  <a:pt x="11061" y="17712"/>
                </a:lnTo>
                <a:lnTo>
                  <a:pt x="11077" y="17887"/>
                </a:lnTo>
                <a:lnTo>
                  <a:pt x="11111" y="18075"/>
                </a:lnTo>
                <a:lnTo>
                  <a:pt x="11159" y="18250"/>
                </a:lnTo>
                <a:lnTo>
                  <a:pt x="11209" y="18437"/>
                </a:lnTo>
                <a:lnTo>
                  <a:pt x="11273" y="18612"/>
                </a:lnTo>
                <a:lnTo>
                  <a:pt x="11355" y="18772"/>
                </a:lnTo>
                <a:lnTo>
                  <a:pt x="11437" y="18946"/>
                </a:lnTo>
                <a:lnTo>
                  <a:pt x="11551" y="19119"/>
                </a:lnTo>
                <a:lnTo>
                  <a:pt x="11665" y="19279"/>
                </a:lnTo>
                <a:lnTo>
                  <a:pt x="11796" y="19439"/>
                </a:lnTo>
                <a:lnTo>
                  <a:pt x="11942" y="19598"/>
                </a:lnTo>
                <a:lnTo>
                  <a:pt x="12089" y="19758"/>
                </a:lnTo>
                <a:lnTo>
                  <a:pt x="12334" y="19961"/>
                </a:lnTo>
                <a:lnTo>
                  <a:pt x="12595" y="20164"/>
                </a:lnTo>
                <a:lnTo>
                  <a:pt x="12840" y="20338"/>
                </a:lnTo>
                <a:lnTo>
                  <a:pt x="13100" y="20512"/>
                </a:lnTo>
                <a:lnTo>
                  <a:pt x="13378" y="20672"/>
                </a:lnTo>
                <a:lnTo>
                  <a:pt x="13639" y="20817"/>
                </a:lnTo>
                <a:lnTo>
                  <a:pt x="13933" y="20948"/>
                </a:lnTo>
                <a:lnTo>
                  <a:pt x="14210" y="21064"/>
                </a:lnTo>
                <a:lnTo>
                  <a:pt x="14504" y="21165"/>
                </a:lnTo>
                <a:lnTo>
                  <a:pt x="14798" y="21252"/>
                </a:lnTo>
                <a:lnTo>
                  <a:pt x="15091" y="21339"/>
                </a:lnTo>
                <a:lnTo>
                  <a:pt x="15385" y="21411"/>
                </a:lnTo>
                <a:lnTo>
                  <a:pt x="15695" y="21470"/>
                </a:lnTo>
                <a:lnTo>
                  <a:pt x="16004" y="21513"/>
                </a:lnTo>
                <a:lnTo>
                  <a:pt x="16314" y="21542"/>
                </a:lnTo>
                <a:lnTo>
                  <a:pt x="16625" y="21571"/>
                </a:lnTo>
                <a:lnTo>
                  <a:pt x="16935" y="21586"/>
                </a:lnTo>
                <a:lnTo>
                  <a:pt x="17244" y="21600"/>
                </a:lnTo>
                <a:lnTo>
                  <a:pt x="17554" y="21586"/>
                </a:lnTo>
                <a:lnTo>
                  <a:pt x="17881" y="21571"/>
                </a:lnTo>
                <a:lnTo>
                  <a:pt x="18191" y="21557"/>
                </a:lnTo>
                <a:lnTo>
                  <a:pt x="18517" y="21528"/>
                </a:lnTo>
                <a:lnTo>
                  <a:pt x="19137" y="21441"/>
                </a:lnTo>
                <a:lnTo>
                  <a:pt x="19773" y="21310"/>
                </a:lnTo>
                <a:lnTo>
                  <a:pt x="20393" y="21165"/>
                </a:lnTo>
                <a:lnTo>
                  <a:pt x="20997" y="20991"/>
                </a:lnTo>
                <a:lnTo>
                  <a:pt x="21600" y="20773"/>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sp>
        <p:nvSpPr>
          <p:cNvPr id="4" name="Google Shape;77;p8"/>
          <p:cNvSpPr/>
          <p:nvPr/>
        </p:nvSpPr>
        <p:spPr>
          <a:xfrm rot="5400000">
            <a:off x="7184036" y="3205772"/>
            <a:ext cx="1863463" cy="2056466"/>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73" y="170"/>
                </a:lnTo>
                <a:lnTo>
                  <a:pt x="41" y="370"/>
                </a:lnTo>
                <a:lnTo>
                  <a:pt x="16" y="629"/>
                </a:lnTo>
                <a:lnTo>
                  <a:pt x="0" y="947"/>
                </a:lnTo>
                <a:lnTo>
                  <a:pt x="0" y="1303"/>
                </a:lnTo>
                <a:lnTo>
                  <a:pt x="8" y="1495"/>
                </a:lnTo>
                <a:lnTo>
                  <a:pt x="25" y="1694"/>
                </a:lnTo>
                <a:lnTo>
                  <a:pt x="49" y="1902"/>
                </a:lnTo>
                <a:lnTo>
                  <a:pt x="82" y="2109"/>
                </a:lnTo>
                <a:lnTo>
                  <a:pt x="114" y="2324"/>
                </a:lnTo>
                <a:lnTo>
                  <a:pt x="163" y="2538"/>
                </a:lnTo>
                <a:lnTo>
                  <a:pt x="229" y="2753"/>
                </a:lnTo>
                <a:lnTo>
                  <a:pt x="302" y="2967"/>
                </a:lnTo>
                <a:lnTo>
                  <a:pt x="384" y="3182"/>
                </a:lnTo>
                <a:lnTo>
                  <a:pt x="482" y="3397"/>
                </a:lnTo>
                <a:lnTo>
                  <a:pt x="596" y="3604"/>
                </a:lnTo>
                <a:lnTo>
                  <a:pt x="727" y="3804"/>
                </a:lnTo>
                <a:lnTo>
                  <a:pt x="874" y="4003"/>
                </a:lnTo>
                <a:lnTo>
                  <a:pt x="947" y="4100"/>
                </a:lnTo>
                <a:lnTo>
                  <a:pt x="1029" y="4189"/>
                </a:lnTo>
                <a:lnTo>
                  <a:pt x="1119" y="4284"/>
                </a:lnTo>
                <a:lnTo>
                  <a:pt x="1209" y="4373"/>
                </a:lnTo>
                <a:lnTo>
                  <a:pt x="1306" y="4462"/>
                </a:lnTo>
                <a:lnTo>
                  <a:pt x="1413" y="4544"/>
                </a:lnTo>
                <a:lnTo>
                  <a:pt x="1519" y="4625"/>
                </a:lnTo>
                <a:lnTo>
                  <a:pt x="1625" y="4699"/>
                </a:lnTo>
                <a:lnTo>
                  <a:pt x="1748" y="4780"/>
                </a:lnTo>
                <a:lnTo>
                  <a:pt x="1870" y="4847"/>
                </a:lnTo>
                <a:lnTo>
                  <a:pt x="1993" y="4921"/>
                </a:lnTo>
                <a:lnTo>
                  <a:pt x="2131" y="4980"/>
                </a:lnTo>
                <a:lnTo>
                  <a:pt x="2270" y="5047"/>
                </a:lnTo>
                <a:lnTo>
                  <a:pt x="2409" y="5098"/>
                </a:lnTo>
                <a:lnTo>
                  <a:pt x="2556" y="5150"/>
                </a:lnTo>
                <a:lnTo>
                  <a:pt x="2703" y="5202"/>
                </a:lnTo>
                <a:lnTo>
                  <a:pt x="2858" y="5239"/>
                </a:lnTo>
                <a:lnTo>
                  <a:pt x="3005" y="5276"/>
                </a:lnTo>
                <a:lnTo>
                  <a:pt x="3161" y="5306"/>
                </a:lnTo>
                <a:lnTo>
                  <a:pt x="3307" y="5328"/>
                </a:lnTo>
                <a:lnTo>
                  <a:pt x="3463" y="5350"/>
                </a:lnTo>
                <a:lnTo>
                  <a:pt x="3610" y="5365"/>
                </a:lnTo>
                <a:lnTo>
                  <a:pt x="3920" y="5380"/>
                </a:lnTo>
                <a:lnTo>
                  <a:pt x="4230" y="5380"/>
                </a:lnTo>
                <a:lnTo>
                  <a:pt x="4540" y="5365"/>
                </a:lnTo>
                <a:lnTo>
                  <a:pt x="4851" y="5335"/>
                </a:lnTo>
                <a:lnTo>
                  <a:pt x="5161" y="5298"/>
                </a:lnTo>
                <a:lnTo>
                  <a:pt x="5463" y="5246"/>
                </a:lnTo>
                <a:lnTo>
                  <a:pt x="5774" y="5187"/>
                </a:lnTo>
                <a:lnTo>
                  <a:pt x="6084" y="5128"/>
                </a:lnTo>
                <a:lnTo>
                  <a:pt x="6688" y="4987"/>
                </a:lnTo>
                <a:lnTo>
                  <a:pt x="7292" y="4839"/>
                </a:lnTo>
                <a:lnTo>
                  <a:pt x="7872" y="4699"/>
                </a:lnTo>
                <a:lnTo>
                  <a:pt x="8158" y="4640"/>
                </a:lnTo>
                <a:lnTo>
                  <a:pt x="8436" y="4588"/>
                </a:lnTo>
                <a:lnTo>
                  <a:pt x="8714" y="4544"/>
                </a:lnTo>
                <a:lnTo>
                  <a:pt x="8983" y="4507"/>
                </a:lnTo>
                <a:lnTo>
                  <a:pt x="9244" y="4484"/>
                </a:lnTo>
                <a:lnTo>
                  <a:pt x="9498" y="4477"/>
                </a:lnTo>
                <a:lnTo>
                  <a:pt x="9751" y="4484"/>
                </a:lnTo>
                <a:lnTo>
                  <a:pt x="9865" y="4492"/>
                </a:lnTo>
                <a:lnTo>
                  <a:pt x="9987" y="4507"/>
                </a:lnTo>
                <a:lnTo>
                  <a:pt x="10102" y="4521"/>
                </a:lnTo>
                <a:lnTo>
                  <a:pt x="10216" y="4544"/>
                </a:lnTo>
                <a:lnTo>
                  <a:pt x="10330" y="4573"/>
                </a:lnTo>
                <a:lnTo>
                  <a:pt x="10445" y="4610"/>
                </a:lnTo>
                <a:lnTo>
                  <a:pt x="10551" y="4647"/>
                </a:lnTo>
                <a:lnTo>
                  <a:pt x="10657" y="4691"/>
                </a:lnTo>
                <a:lnTo>
                  <a:pt x="10755" y="4743"/>
                </a:lnTo>
                <a:lnTo>
                  <a:pt x="10861" y="4803"/>
                </a:lnTo>
                <a:lnTo>
                  <a:pt x="10959" y="4869"/>
                </a:lnTo>
                <a:lnTo>
                  <a:pt x="11049" y="4936"/>
                </a:lnTo>
                <a:lnTo>
                  <a:pt x="11147" y="5017"/>
                </a:lnTo>
                <a:lnTo>
                  <a:pt x="11237" y="5098"/>
                </a:lnTo>
                <a:lnTo>
                  <a:pt x="11318" y="5187"/>
                </a:lnTo>
                <a:lnTo>
                  <a:pt x="11400" y="5276"/>
                </a:lnTo>
                <a:lnTo>
                  <a:pt x="11474" y="5365"/>
                </a:lnTo>
                <a:lnTo>
                  <a:pt x="11539" y="5454"/>
                </a:lnTo>
                <a:lnTo>
                  <a:pt x="11596" y="5542"/>
                </a:lnTo>
                <a:lnTo>
                  <a:pt x="11653" y="5639"/>
                </a:lnTo>
                <a:lnTo>
                  <a:pt x="11743" y="5816"/>
                </a:lnTo>
                <a:lnTo>
                  <a:pt x="11825" y="5994"/>
                </a:lnTo>
                <a:lnTo>
                  <a:pt x="11874" y="6179"/>
                </a:lnTo>
                <a:lnTo>
                  <a:pt x="11923" y="6356"/>
                </a:lnTo>
                <a:lnTo>
                  <a:pt x="11947" y="6542"/>
                </a:lnTo>
                <a:lnTo>
                  <a:pt x="11964" y="6719"/>
                </a:lnTo>
                <a:lnTo>
                  <a:pt x="11972" y="6904"/>
                </a:lnTo>
                <a:lnTo>
                  <a:pt x="11972" y="7259"/>
                </a:lnTo>
                <a:lnTo>
                  <a:pt x="11955" y="7614"/>
                </a:lnTo>
                <a:lnTo>
                  <a:pt x="11947" y="7962"/>
                </a:lnTo>
                <a:lnTo>
                  <a:pt x="11947" y="8140"/>
                </a:lnTo>
                <a:lnTo>
                  <a:pt x="11964" y="8303"/>
                </a:lnTo>
                <a:lnTo>
                  <a:pt x="11980" y="8473"/>
                </a:lnTo>
                <a:lnTo>
                  <a:pt x="12012" y="8636"/>
                </a:lnTo>
                <a:lnTo>
                  <a:pt x="12061" y="8798"/>
                </a:lnTo>
                <a:lnTo>
                  <a:pt x="12119" y="8954"/>
                </a:lnTo>
                <a:lnTo>
                  <a:pt x="12201" y="9109"/>
                </a:lnTo>
                <a:lnTo>
                  <a:pt x="12250" y="9183"/>
                </a:lnTo>
                <a:lnTo>
                  <a:pt x="12299" y="9257"/>
                </a:lnTo>
                <a:lnTo>
                  <a:pt x="12364" y="9331"/>
                </a:lnTo>
                <a:lnTo>
                  <a:pt x="12421" y="9405"/>
                </a:lnTo>
                <a:lnTo>
                  <a:pt x="12494" y="9479"/>
                </a:lnTo>
                <a:lnTo>
                  <a:pt x="12568" y="9546"/>
                </a:lnTo>
                <a:lnTo>
                  <a:pt x="12658" y="9620"/>
                </a:lnTo>
                <a:lnTo>
                  <a:pt x="12748" y="9686"/>
                </a:lnTo>
                <a:lnTo>
                  <a:pt x="12845" y="9753"/>
                </a:lnTo>
                <a:lnTo>
                  <a:pt x="12944" y="9819"/>
                </a:lnTo>
                <a:lnTo>
                  <a:pt x="13058" y="9886"/>
                </a:lnTo>
                <a:lnTo>
                  <a:pt x="13180" y="9953"/>
                </a:lnTo>
                <a:lnTo>
                  <a:pt x="13303" y="10012"/>
                </a:lnTo>
                <a:lnTo>
                  <a:pt x="13442" y="10071"/>
                </a:lnTo>
                <a:lnTo>
                  <a:pt x="13589" y="10138"/>
                </a:lnTo>
                <a:lnTo>
                  <a:pt x="13744" y="10197"/>
                </a:lnTo>
                <a:lnTo>
                  <a:pt x="14079" y="10308"/>
                </a:lnTo>
                <a:lnTo>
                  <a:pt x="14332" y="10390"/>
                </a:lnTo>
                <a:lnTo>
                  <a:pt x="14585" y="10486"/>
                </a:lnTo>
                <a:lnTo>
                  <a:pt x="14830" y="10589"/>
                </a:lnTo>
                <a:lnTo>
                  <a:pt x="15067" y="10708"/>
                </a:lnTo>
                <a:lnTo>
                  <a:pt x="15295" y="10833"/>
                </a:lnTo>
                <a:lnTo>
                  <a:pt x="15516" y="10967"/>
                </a:lnTo>
                <a:lnTo>
                  <a:pt x="15728" y="11115"/>
                </a:lnTo>
                <a:lnTo>
                  <a:pt x="15924" y="11277"/>
                </a:lnTo>
                <a:lnTo>
                  <a:pt x="16104" y="11440"/>
                </a:lnTo>
                <a:lnTo>
                  <a:pt x="16276" y="11625"/>
                </a:lnTo>
                <a:lnTo>
                  <a:pt x="16357" y="11714"/>
                </a:lnTo>
                <a:lnTo>
                  <a:pt x="16430" y="11810"/>
                </a:lnTo>
                <a:lnTo>
                  <a:pt x="16504" y="11914"/>
                </a:lnTo>
                <a:lnTo>
                  <a:pt x="16635" y="12121"/>
                </a:lnTo>
                <a:lnTo>
                  <a:pt x="16692" y="12225"/>
                </a:lnTo>
                <a:lnTo>
                  <a:pt x="16749" y="12336"/>
                </a:lnTo>
                <a:lnTo>
                  <a:pt x="16798" y="12454"/>
                </a:lnTo>
                <a:lnTo>
                  <a:pt x="16839" y="12572"/>
                </a:lnTo>
                <a:lnTo>
                  <a:pt x="16880" y="12691"/>
                </a:lnTo>
                <a:lnTo>
                  <a:pt x="16912" y="12809"/>
                </a:lnTo>
                <a:lnTo>
                  <a:pt x="16937" y="12935"/>
                </a:lnTo>
                <a:lnTo>
                  <a:pt x="16961" y="13090"/>
                </a:lnTo>
                <a:lnTo>
                  <a:pt x="16978" y="13238"/>
                </a:lnTo>
                <a:lnTo>
                  <a:pt x="16986" y="13386"/>
                </a:lnTo>
                <a:lnTo>
                  <a:pt x="16986" y="13527"/>
                </a:lnTo>
                <a:lnTo>
                  <a:pt x="16978" y="13667"/>
                </a:lnTo>
                <a:lnTo>
                  <a:pt x="16961" y="13801"/>
                </a:lnTo>
                <a:lnTo>
                  <a:pt x="16937" y="13934"/>
                </a:lnTo>
                <a:lnTo>
                  <a:pt x="16904" y="14067"/>
                </a:lnTo>
                <a:lnTo>
                  <a:pt x="16871" y="14193"/>
                </a:lnTo>
                <a:lnTo>
                  <a:pt x="16831" y="14319"/>
                </a:lnTo>
                <a:lnTo>
                  <a:pt x="16782" y="14445"/>
                </a:lnTo>
                <a:lnTo>
                  <a:pt x="16725" y="14570"/>
                </a:lnTo>
                <a:lnTo>
                  <a:pt x="16610" y="14807"/>
                </a:lnTo>
                <a:lnTo>
                  <a:pt x="16479" y="15044"/>
                </a:lnTo>
                <a:lnTo>
                  <a:pt x="16341" y="15273"/>
                </a:lnTo>
                <a:lnTo>
                  <a:pt x="16194" y="15503"/>
                </a:lnTo>
                <a:lnTo>
                  <a:pt x="15900" y="15976"/>
                </a:lnTo>
                <a:lnTo>
                  <a:pt x="15753" y="16213"/>
                </a:lnTo>
                <a:lnTo>
                  <a:pt x="15614" y="16457"/>
                </a:lnTo>
                <a:lnTo>
                  <a:pt x="15492" y="16709"/>
                </a:lnTo>
                <a:lnTo>
                  <a:pt x="15434" y="16835"/>
                </a:lnTo>
                <a:lnTo>
                  <a:pt x="15377" y="16968"/>
                </a:lnTo>
                <a:lnTo>
                  <a:pt x="15328" y="17116"/>
                </a:lnTo>
                <a:lnTo>
                  <a:pt x="15287" y="17264"/>
                </a:lnTo>
                <a:lnTo>
                  <a:pt x="15263" y="17419"/>
                </a:lnTo>
                <a:lnTo>
                  <a:pt x="15246" y="17567"/>
                </a:lnTo>
                <a:lnTo>
                  <a:pt x="15230" y="17730"/>
                </a:lnTo>
                <a:lnTo>
                  <a:pt x="15230" y="17885"/>
                </a:lnTo>
                <a:lnTo>
                  <a:pt x="15238" y="18048"/>
                </a:lnTo>
                <a:lnTo>
                  <a:pt x="15254" y="18204"/>
                </a:lnTo>
                <a:lnTo>
                  <a:pt x="15279" y="18359"/>
                </a:lnTo>
                <a:lnTo>
                  <a:pt x="15312" y="18522"/>
                </a:lnTo>
                <a:lnTo>
                  <a:pt x="15344" y="18677"/>
                </a:lnTo>
                <a:lnTo>
                  <a:pt x="15385" y="18825"/>
                </a:lnTo>
                <a:lnTo>
                  <a:pt x="15434" y="18981"/>
                </a:lnTo>
                <a:lnTo>
                  <a:pt x="15492" y="19129"/>
                </a:lnTo>
                <a:lnTo>
                  <a:pt x="15549" y="19269"/>
                </a:lnTo>
                <a:lnTo>
                  <a:pt x="15614" y="19402"/>
                </a:lnTo>
                <a:lnTo>
                  <a:pt x="15696" y="19558"/>
                </a:lnTo>
                <a:lnTo>
                  <a:pt x="15786" y="19713"/>
                </a:lnTo>
                <a:lnTo>
                  <a:pt x="15875" y="19854"/>
                </a:lnTo>
                <a:lnTo>
                  <a:pt x="15981" y="20002"/>
                </a:lnTo>
                <a:lnTo>
                  <a:pt x="16088" y="20135"/>
                </a:lnTo>
                <a:lnTo>
                  <a:pt x="16202" y="20268"/>
                </a:lnTo>
                <a:lnTo>
                  <a:pt x="16324" y="20401"/>
                </a:lnTo>
                <a:lnTo>
                  <a:pt x="16455" y="20520"/>
                </a:lnTo>
                <a:lnTo>
                  <a:pt x="16586" y="20638"/>
                </a:lnTo>
                <a:lnTo>
                  <a:pt x="16733" y="20749"/>
                </a:lnTo>
                <a:lnTo>
                  <a:pt x="16871" y="20853"/>
                </a:lnTo>
                <a:lnTo>
                  <a:pt x="17027" y="20956"/>
                </a:lnTo>
                <a:lnTo>
                  <a:pt x="17182" y="21045"/>
                </a:lnTo>
                <a:lnTo>
                  <a:pt x="17345" y="21134"/>
                </a:lnTo>
                <a:lnTo>
                  <a:pt x="17517" y="21215"/>
                </a:lnTo>
                <a:lnTo>
                  <a:pt x="17688" y="21282"/>
                </a:lnTo>
                <a:lnTo>
                  <a:pt x="17892" y="21356"/>
                </a:lnTo>
                <a:lnTo>
                  <a:pt x="18105" y="21423"/>
                </a:lnTo>
                <a:lnTo>
                  <a:pt x="18317" y="21474"/>
                </a:lnTo>
                <a:lnTo>
                  <a:pt x="18529" y="21519"/>
                </a:lnTo>
                <a:lnTo>
                  <a:pt x="18750" y="21556"/>
                </a:lnTo>
                <a:lnTo>
                  <a:pt x="18970" y="21578"/>
                </a:lnTo>
                <a:lnTo>
                  <a:pt x="19191" y="21593"/>
                </a:lnTo>
                <a:lnTo>
                  <a:pt x="19411" y="21600"/>
                </a:lnTo>
                <a:lnTo>
                  <a:pt x="19574" y="21593"/>
                </a:lnTo>
                <a:lnTo>
                  <a:pt x="19852" y="21578"/>
                </a:lnTo>
                <a:lnTo>
                  <a:pt x="20204" y="21548"/>
                </a:lnTo>
                <a:lnTo>
                  <a:pt x="20596" y="21511"/>
                </a:lnTo>
                <a:lnTo>
                  <a:pt x="20971" y="21460"/>
                </a:lnTo>
                <a:lnTo>
                  <a:pt x="21142" y="21430"/>
                </a:lnTo>
                <a:lnTo>
                  <a:pt x="21289" y="21401"/>
                </a:lnTo>
                <a:lnTo>
                  <a:pt x="21420" y="21371"/>
                </a:lnTo>
                <a:lnTo>
                  <a:pt x="21518" y="21334"/>
                </a:lnTo>
                <a:lnTo>
                  <a:pt x="21551" y="21312"/>
                </a:lnTo>
                <a:lnTo>
                  <a:pt x="21583" y="21297"/>
                </a:lnTo>
                <a:lnTo>
                  <a:pt x="21600" y="21275"/>
                </a:lnTo>
                <a:lnTo>
                  <a:pt x="21600" y="0"/>
                </a:lnTo>
                <a:close/>
              </a:path>
            </a:pathLst>
          </a:custGeom>
          <a:gradFill>
            <a:gsLst>
              <a:gs pos="0">
                <a:schemeClr val="accent2">
                  <a:lumOff val="44000"/>
                </a:schemeClr>
              </a:gs>
              <a:gs pos="100000">
                <a:srgbClr val="A7A7A7"/>
              </a:gs>
            </a:gsLst>
            <a:lin ang="5400700"/>
          </a:gradFill>
          <a:ln w="12700">
            <a:miter lim="400000"/>
          </a:ln>
        </p:spPr>
        <p:txBody>
          <a:bodyPr lIns="45719" rIns="45719" anchor="ctr"/>
          <a:lstStyle/>
          <a:p>
            <a:endParaRPr/>
          </a:p>
        </p:txBody>
      </p:sp>
      <p:grpSp>
        <p:nvGrpSpPr>
          <p:cNvPr id="7" name="Google Shape;78;p8"/>
          <p:cNvGrpSpPr/>
          <p:nvPr/>
        </p:nvGrpSpPr>
        <p:grpSpPr>
          <a:xfrm>
            <a:off x="8166788" y="238663"/>
            <a:ext cx="527951" cy="601676"/>
            <a:chOff x="0" y="0"/>
            <a:chExt cx="527949" cy="601675"/>
          </a:xfrm>
        </p:grpSpPr>
        <p:sp>
          <p:nvSpPr>
            <p:cNvPr id="5" name="Google Shape;79;p8"/>
            <p:cNvSpPr/>
            <p:nvPr/>
          </p:nvSpPr>
          <p:spPr>
            <a:xfrm>
              <a:off x="-1" y="397275"/>
              <a:ext cx="204877" cy="204401"/>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345" y="53"/>
                  </a:lnTo>
                  <a:lnTo>
                    <a:pt x="9892" y="203"/>
                  </a:lnTo>
                  <a:lnTo>
                    <a:pt x="9489" y="407"/>
                  </a:lnTo>
                  <a:lnTo>
                    <a:pt x="9136" y="708"/>
                  </a:lnTo>
                  <a:lnTo>
                    <a:pt x="8832" y="1062"/>
                  </a:lnTo>
                  <a:lnTo>
                    <a:pt x="8579" y="1469"/>
                  </a:lnTo>
                  <a:lnTo>
                    <a:pt x="8479" y="1923"/>
                  </a:lnTo>
                  <a:lnTo>
                    <a:pt x="8429" y="2428"/>
                  </a:lnTo>
                  <a:lnTo>
                    <a:pt x="8429" y="8399"/>
                  </a:lnTo>
                  <a:lnTo>
                    <a:pt x="2422" y="8399"/>
                  </a:lnTo>
                  <a:lnTo>
                    <a:pt x="1919" y="8449"/>
                  </a:lnTo>
                  <a:lnTo>
                    <a:pt x="1465" y="8599"/>
                  </a:lnTo>
                  <a:lnTo>
                    <a:pt x="1060" y="8803"/>
                  </a:lnTo>
                  <a:lnTo>
                    <a:pt x="706" y="9107"/>
                  </a:lnTo>
                  <a:lnTo>
                    <a:pt x="456" y="9461"/>
                  </a:lnTo>
                  <a:lnTo>
                    <a:pt x="203" y="9865"/>
                  </a:lnTo>
                  <a:lnTo>
                    <a:pt x="50" y="10319"/>
                  </a:lnTo>
                  <a:lnTo>
                    <a:pt x="0" y="10826"/>
                  </a:lnTo>
                  <a:lnTo>
                    <a:pt x="50" y="11281"/>
                  </a:lnTo>
                  <a:lnTo>
                    <a:pt x="203" y="11735"/>
                  </a:lnTo>
                  <a:lnTo>
                    <a:pt x="456" y="12139"/>
                  </a:lnTo>
                  <a:lnTo>
                    <a:pt x="706" y="12493"/>
                  </a:lnTo>
                  <a:lnTo>
                    <a:pt x="1060" y="12797"/>
                  </a:lnTo>
                  <a:lnTo>
                    <a:pt x="1465" y="13051"/>
                  </a:lnTo>
                  <a:lnTo>
                    <a:pt x="1919" y="13151"/>
                  </a:lnTo>
                  <a:lnTo>
                    <a:pt x="2422" y="13201"/>
                  </a:lnTo>
                  <a:lnTo>
                    <a:pt x="8429" y="13201"/>
                  </a:lnTo>
                  <a:lnTo>
                    <a:pt x="8429" y="19222"/>
                  </a:lnTo>
                  <a:lnTo>
                    <a:pt x="8479" y="19727"/>
                  </a:lnTo>
                  <a:lnTo>
                    <a:pt x="8579" y="20131"/>
                  </a:lnTo>
                  <a:lnTo>
                    <a:pt x="8832" y="20588"/>
                  </a:lnTo>
                  <a:lnTo>
                    <a:pt x="9136" y="20942"/>
                  </a:lnTo>
                  <a:lnTo>
                    <a:pt x="9489" y="21193"/>
                  </a:lnTo>
                  <a:lnTo>
                    <a:pt x="9892" y="21447"/>
                  </a:lnTo>
                  <a:lnTo>
                    <a:pt x="10345" y="21600"/>
                  </a:lnTo>
                  <a:lnTo>
                    <a:pt x="11305" y="21600"/>
                  </a:lnTo>
                  <a:lnTo>
                    <a:pt x="11758" y="21447"/>
                  </a:lnTo>
                  <a:lnTo>
                    <a:pt x="12161" y="21193"/>
                  </a:lnTo>
                  <a:lnTo>
                    <a:pt x="12515" y="20942"/>
                  </a:lnTo>
                  <a:lnTo>
                    <a:pt x="12818" y="20588"/>
                  </a:lnTo>
                  <a:lnTo>
                    <a:pt x="13021" y="20131"/>
                  </a:lnTo>
                  <a:lnTo>
                    <a:pt x="13171" y="19727"/>
                  </a:lnTo>
                  <a:lnTo>
                    <a:pt x="13224" y="19222"/>
                  </a:lnTo>
                  <a:lnTo>
                    <a:pt x="13224" y="13201"/>
                  </a:lnTo>
                  <a:lnTo>
                    <a:pt x="19178" y="13201"/>
                  </a:lnTo>
                  <a:lnTo>
                    <a:pt x="19681" y="13151"/>
                  </a:lnTo>
                  <a:lnTo>
                    <a:pt x="20135" y="13051"/>
                  </a:lnTo>
                  <a:lnTo>
                    <a:pt x="20540" y="12797"/>
                  </a:lnTo>
                  <a:lnTo>
                    <a:pt x="20894" y="12493"/>
                  </a:lnTo>
                  <a:lnTo>
                    <a:pt x="21197" y="12139"/>
                  </a:lnTo>
                  <a:lnTo>
                    <a:pt x="21397" y="11735"/>
                  </a:lnTo>
                  <a:lnTo>
                    <a:pt x="21550" y="11281"/>
                  </a:lnTo>
                  <a:lnTo>
                    <a:pt x="21600" y="10826"/>
                  </a:lnTo>
                  <a:lnTo>
                    <a:pt x="21550" y="10319"/>
                  </a:lnTo>
                  <a:lnTo>
                    <a:pt x="21397" y="9865"/>
                  </a:lnTo>
                  <a:lnTo>
                    <a:pt x="21197" y="9461"/>
                  </a:lnTo>
                  <a:lnTo>
                    <a:pt x="20894" y="9107"/>
                  </a:lnTo>
                  <a:lnTo>
                    <a:pt x="20540" y="8803"/>
                  </a:lnTo>
                  <a:lnTo>
                    <a:pt x="20135" y="8599"/>
                  </a:lnTo>
                  <a:lnTo>
                    <a:pt x="19681" y="8449"/>
                  </a:lnTo>
                  <a:lnTo>
                    <a:pt x="19178" y="8399"/>
                  </a:lnTo>
                  <a:lnTo>
                    <a:pt x="13224" y="8399"/>
                  </a:lnTo>
                  <a:lnTo>
                    <a:pt x="13224" y="2428"/>
                  </a:lnTo>
                  <a:lnTo>
                    <a:pt x="13171" y="1923"/>
                  </a:lnTo>
                  <a:lnTo>
                    <a:pt x="13021" y="1469"/>
                  </a:lnTo>
                  <a:lnTo>
                    <a:pt x="12818" y="1062"/>
                  </a:lnTo>
                  <a:lnTo>
                    <a:pt x="12515" y="708"/>
                  </a:lnTo>
                  <a:lnTo>
                    <a:pt x="12161" y="407"/>
                  </a:lnTo>
                  <a:lnTo>
                    <a:pt x="11758" y="203"/>
                  </a:lnTo>
                  <a:lnTo>
                    <a:pt x="11305" y="53"/>
                  </a:lnTo>
                  <a:lnTo>
                    <a:pt x="10801"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sp>
          <p:nvSpPr>
            <p:cNvPr id="6" name="Google Shape;80;p8"/>
            <p:cNvSpPr/>
            <p:nvPr/>
          </p:nvSpPr>
          <p:spPr>
            <a:xfrm>
              <a:off x="204875" y="0"/>
              <a:ext cx="323076" cy="323101"/>
            </a:xfrm>
            <a:custGeom>
              <a:avLst/>
              <a:gdLst/>
              <a:ahLst/>
              <a:cxnLst>
                <a:cxn ang="0">
                  <a:pos x="wd2" y="hd2"/>
                </a:cxn>
                <a:cxn ang="5400000">
                  <a:pos x="wd2" y="hd2"/>
                </a:cxn>
                <a:cxn ang="10800000">
                  <a:pos x="wd2" y="hd2"/>
                </a:cxn>
                <a:cxn ang="16200000">
                  <a:pos x="wd2" y="hd2"/>
                </a:cxn>
              </a:cxnLst>
              <a:rect l="0" t="0" r="r" b="b"/>
              <a:pathLst>
                <a:path w="21600" h="21600" extrusionOk="0">
                  <a:moveTo>
                    <a:pt x="10560" y="0"/>
                  </a:moveTo>
                  <a:lnTo>
                    <a:pt x="10304" y="65"/>
                  </a:lnTo>
                  <a:lnTo>
                    <a:pt x="10080" y="97"/>
                  </a:lnTo>
                  <a:lnTo>
                    <a:pt x="9856" y="192"/>
                  </a:lnTo>
                  <a:lnTo>
                    <a:pt x="9664" y="289"/>
                  </a:lnTo>
                  <a:lnTo>
                    <a:pt x="9440" y="416"/>
                  </a:lnTo>
                  <a:lnTo>
                    <a:pt x="9280" y="545"/>
                  </a:lnTo>
                  <a:lnTo>
                    <a:pt x="9088" y="705"/>
                  </a:lnTo>
                  <a:lnTo>
                    <a:pt x="8927" y="864"/>
                  </a:lnTo>
                  <a:lnTo>
                    <a:pt x="8800" y="1056"/>
                  </a:lnTo>
                  <a:lnTo>
                    <a:pt x="8671" y="1248"/>
                  </a:lnTo>
                  <a:lnTo>
                    <a:pt x="8576" y="1472"/>
                  </a:lnTo>
                  <a:lnTo>
                    <a:pt x="8511" y="1696"/>
                  </a:lnTo>
                  <a:lnTo>
                    <a:pt x="8447" y="1920"/>
                  </a:lnTo>
                  <a:lnTo>
                    <a:pt x="8416" y="2144"/>
                  </a:lnTo>
                  <a:lnTo>
                    <a:pt x="8384" y="2400"/>
                  </a:lnTo>
                  <a:lnTo>
                    <a:pt x="8384" y="8417"/>
                  </a:lnTo>
                  <a:lnTo>
                    <a:pt x="2143" y="8417"/>
                  </a:lnTo>
                  <a:lnTo>
                    <a:pt x="1919" y="8448"/>
                  </a:lnTo>
                  <a:lnTo>
                    <a:pt x="1471" y="8575"/>
                  </a:lnTo>
                  <a:lnTo>
                    <a:pt x="1247" y="8704"/>
                  </a:lnTo>
                  <a:lnTo>
                    <a:pt x="1055" y="8801"/>
                  </a:lnTo>
                  <a:lnTo>
                    <a:pt x="864" y="8960"/>
                  </a:lnTo>
                  <a:lnTo>
                    <a:pt x="543" y="9281"/>
                  </a:lnTo>
                  <a:lnTo>
                    <a:pt x="416" y="9473"/>
                  </a:lnTo>
                  <a:lnTo>
                    <a:pt x="287" y="9664"/>
                  </a:lnTo>
                  <a:lnTo>
                    <a:pt x="192" y="9856"/>
                  </a:lnTo>
                  <a:lnTo>
                    <a:pt x="95" y="10080"/>
                  </a:lnTo>
                  <a:lnTo>
                    <a:pt x="32" y="10304"/>
                  </a:lnTo>
                  <a:lnTo>
                    <a:pt x="0" y="10561"/>
                  </a:lnTo>
                  <a:lnTo>
                    <a:pt x="0" y="11041"/>
                  </a:lnTo>
                  <a:lnTo>
                    <a:pt x="32" y="11296"/>
                  </a:lnTo>
                  <a:lnTo>
                    <a:pt x="95" y="11520"/>
                  </a:lnTo>
                  <a:lnTo>
                    <a:pt x="192" y="11744"/>
                  </a:lnTo>
                  <a:lnTo>
                    <a:pt x="287" y="11936"/>
                  </a:lnTo>
                  <a:lnTo>
                    <a:pt x="416" y="12129"/>
                  </a:lnTo>
                  <a:lnTo>
                    <a:pt x="543" y="12321"/>
                  </a:lnTo>
                  <a:lnTo>
                    <a:pt x="704" y="12511"/>
                  </a:lnTo>
                  <a:lnTo>
                    <a:pt x="864" y="12640"/>
                  </a:lnTo>
                  <a:lnTo>
                    <a:pt x="1055" y="12801"/>
                  </a:lnTo>
                  <a:lnTo>
                    <a:pt x="1247" y="12896"/>
                  </a:lnTo>
                  <a:lnTo>
                    <a:pt x="1471" y="13025"/>
                  </a:lnTo>
                  <a:lnTo>
                    <a:pt x="1919" y="13152"/>
                  </a:lnTo>
                  <a:lnTo>
                    <a:pt x="2143" y="13183"/>
                  </a:lnTo>
                  <a:lnTo>
                    <a:pt x="2400" y="13217"/>
                  </a:lnTo>
                  <a:lnTo>
                    <a:pt x="8384" y="13217"/>
                  </a:lnTo>
                  <a:lnTo>
                    <a:pt x="8384" y="19200"/>
                  </a:lnTo>
                  <a:lnTo>
                    <a:pt x="8416" y="19456"/>
                  </a:lnTo>
                  <a:lnTo>
                    <a:pt x="8447" y="19680"/>
                  </a:lnTo>
                  <a:lnTo>
                    <a:pt x="8511" y="19904"/>
                  </a:lnTo>
                  <a:lnTo>
                    <a:pt x="8576" y="20128"/>
                  </a:lnTo>
                  <a:lnTo>
                    <a:pt x="8671" y="20352"/>
                  </a:lnTo>
                  <a:lnTo>
                    <a:pt x="8800" y="20544"/>
                  </a:lnTo>
                  <a:lnTo>
                    <a:pt x="8927" y="20736"/>
                  </a:lnTo>
                  <a:lnTo>
                    <a:pt x="9088" y="20896"/>
                  </a:lnTo>
                  <a:lnTo>
                    <a:pt x="9280" y="21055"/>
                  </a:lnTo>
                  <a:lnTo>
                    <a:pt x="9440" y="21184"/>
                  </a:lnTo>
                  <a:lnTo>
                    <a:pt x="9664" y="21311"/>
                  </a:lnTo>
                  <a:lnTo>
                    <a:pt x="9856" y="21408"/>
                  </a:lnTo>
                  <a:lnTo>
                    <a:pt x="10080" y="21503"/>
                  </a:lnTo>
                  <a:lnTo>
                    <a:pt x="10304" y="21568"/>
                  </a:lnTo>
                  <a:lnTo>
                    <a:pt x="10560" y="21600"/>
                  </a:lnTo>
                  <a:lnTo>
                    <a:pt x="11040" y="21600"/>
                  </a:lnTo>
                  <a:lnTo>
                    <a:pt x="11264" y="21568"/>
                  </a:lnTo>
                  <a:lnTo>
                    <a:pt x="11520" y="21503"/>
                  </a:lnTo>
                  <a:lnTo>
                    <a:pt x="11744" y="21408"/>
                  </a:lnTo>
                  <a:lnTo>
                    <a:pt x="11936" y="21311"/>
                  </a:lnTo>
                  <a:lnTo>
                    <a:pt x="12128" y="21184"/>
                  </a:lnTo>
                  <a:lnTo>
                    <a:pt x="12320" y="21055"/>
                  </a:lnTo>
                  <a:lnTo>
                    <a:pt x="12481" y="20896"/>
                  </a:lnTo>
                  <a:lnTo>
                    <a:pt x="12639" y="20736"/>
                  </a:lnTo>
                  <a:lnTo>
                    <a:pt x="12800" y="20544"/>
                  </a:lnTo>
                  <a:lnTo>
                    <a:pt x="12895" y="20352"/>
                  </a:lnTo>
                  <a:lnTo>
                    <a:pt x="12992" y="20128"/>
                  </a:lnTo>
                  <a:lnTo>
                    <a:pt x="13087" y="19904"/>
                  </a:lnTo>
                  <a:lnTo>
                    <a:pt x="13153" y="19680"/>
                  </a:lnTo>
                  <a:lnTo>
                    <a:pt x="13184" y="19456"/>
                  </a:lnTo>
                  <a:lnTo>
                    <a:pt x="13184" y="13217"/>
                  </a:lnTo>
                  <a:lnTo>
                    <a:pt x="19200" y="13217"/>
                  </a:lnTo>
                  <a:lnTo>
                    <a:pt x="19424" y="13183"/>
                  </a:lnTo>
                  <a:lnTo>
                    <a:pt x="19680" y="13152"/>
                  </a:lnTo>
                  <a:lnTo>
                    <a:pt x="20127" y="13025"/>
                  </a:lnTo>
                  <a:lnTo>
                    <a:pt x="20351" y="12896"/>
                  </a:lnTo>
                  <a:lnTo>
                    <a:pt x="20544" y="12801"/>
                  </a:lnTo>
                  <a:lnTo>
                    <a:pt x="20736" y="12640"/>
                  </a:lnTo>
                  <a:lnTo>
                    <a:pt x="20896" y="12511"/>
                  </a:lnTo>
                  <a:lnTo>
                    <a:pt x="21057" y="12321"/>
                  </a:lnTo>
                  <a:lnTo>
                    <a:pt x="21184" y="12129"/>
                  </a:lnTo>
                  <a:lnTo>
                    <a:pt x="21313" y="11936"/>
                  </a:lnTo>
                  <a:lnTo>
                    <a:pt x="21408" y="11744"/>
                  </a:lnTo>
                  <a:lnTo>
                    <a:pt x="21471" y="11520"/>
                  </a:lnTo>
                  <a:lnTo>
                    <a:pt x="21536" y="11296"/>
                  </a:lnTo>
                  <a:lnTo>
                    <a:pt x="21568" y="11041"/>
                  </a:lnTo>
                  <a:lnTo>
                    <a:pt x="21600" y="10817"/>
                  </a:lnTo>
                  <a:lnTo>
                    <a:pt x="21568" y="10561"/>
                  </a:lnTo>
                  <a:lnTo>
                    <a:pt x="21536" y="10304"/>
                  </a:lnTo>
                  <a:lnTo>
                    <a:pt x="21471" y="10080"/>
                  </a:lnTo>
                  <a:lnTo>
                    <a:pt x="21408" y="9856"/>
                  </a:lnTo>
                  <a:lnTo>
                    <a:pt x="21313" y="9664"/>
                  </a:lnTo>
                  <a:lnTo>
                    <a:pt x="21184" y="9473"/>
                  </a:lnTo>
                  <a:lnTo>
                    <a:pt x="21057" y="9281"/>
                  </a:lnTo>
                  <a:lnTo>
                    <a:pt x="20736" y="8960"/>
                  </a:lnTo>
                  <a:lnTo>
                    <a:pt x="20544" y="8801"/>
                  </a:lnTo>
                  <a:lnTo>
                    <a:pt x="20351" y="8704"/>
                  </a:lnTo>
                  <a:lnTo>
                    <a:pt x="20127" y="8575"/>
                  </a:lnTo>
                  <a:lnTo>
                    <a:pt x="19680" y="8448"/>
                  </a:lnTo>
                  <a:lnTo>
                    <a:pt x="19424" y="8417"/>
                  </a:lnTo>
                  <a:lnTo>
                    <a:pt x="13184" y="8417"/>
                  </a:lnTo>
                  <a:lnTo>
                    <a:pt x="13184" y="2144"/>
                  </a:lnTo>
                  <a:lnTo>
                    <a:pt x="13153" y="1920"/>
                  </a:lnTo>
                  <a:lnTo>
                    <a:pt x="13087" y="1696"/>
                  </a:lnTo>
                  <a:lnTo>
                    <a:pt x="12992" y="1472"/>
                  </a:lnTo>
                  <a:lnTo>
                    <a:pt x="12895" y="1248"/>
                  </a:lnTo>
                  <a:lnTo>
                    <a:pt x="12800" y="1056"/>
                  </a:lnTo>
                  <a:lnTo>
                    <a:pt x="12639" y="864"/>
                  </a:lnTo>
                  <a:lnTo>
                    <a:pt x="12320" y="545"/>
                  </a:lnTo>
                  <a:lnTo>
                    <a:pt x="12128" y="416"/>
                  </a:lnTo>
                  <a:lnTo>
                    <a:pt x="11936" y="289"/>
                  </a:lnTo>
                  <a:lnTo>
                    <a:pt x="11744" y="192"/>
                  </a:lnTo>
                  <a:lnTo>
                    <a:pt x="11520" y="97"/>
                  </a:lnTo>
                  <a:lnTo>
                    <a:pt x="11264" y="65"/>
                  </a:lnTo>
                  <a:lnTo>
                    <a:pt x="11040" y="0"/>
                  </a:lnTo>
                  <a:close/>
                </a:path>
              </a:pathLst>
            </a:custGeom>
            <a:solidFill>
              <a:schemeClr val="accent2">
                <a:lumOff val="44000"/>
              </a:schemeClr>
            </a:solidFill>
            <a:ln w="12700" cap="flat">
              <a:noFill/>
              <a:miter lim="400000"/>
            </a:ln>
            <a:effectLst/>
          </p:spPr>
          <p:txBody>
            <a:bodyPr wrap="square" lIns="45719" tIns="45719" rIns="45719" bIns="45719" numCol="1" anchor="ctr">
              <a:noAutofit/>
            </a:bodyPr>
            <a:lstStyle/>
            <a:p>
              <a:endParaRPr/>
            </a:p>
          </p:txBody>
        </p:sp>
      </p:grpSp>
      <p:sp>
        <p:nvSpPr>
          <p:cNvPr id="8" name="Google Shape;81;p8"/>
          <p:cNvSpPr/>
          <p:nvPr/>
        </p:nvSpPr>
        <p:spPr>
          <a:xfrm>
            <a:off x="155224" y="3929774"/>
            <a:ext cx="1116025" cy="1079672"/>
          </a:xfrm>
          <a:custGeom>
            <a:avLst/>
            <a:gdLst/>
            <a:ahLst/>
            <a:cxnLst>
              <a:cxn ang="0">
                <a:pos x="wd2" y="hd2"/>
              </a:cxn>
              <a:cxn ang="5400000">
                <a:pos x="wd2" y="hd2"/>
              </a:cxn>
              <a:cxn ang="10800000">
                <a:pos x="wd2" y="hd2"/>
              </a:cxn>
              <a:cxn ang="16200000">
                <a:pos x="wd2" y="hd2"/>
              </a:cxn>
            </a:cxnLst>
            <a:rect l="0" t="0" r="r" b="b"/>
            <a:pathLst>
              <a:path w="21600" h="21600" extrusionOk="0">
                <a:moveTo>
                  <a:pt x="271" y="0"/>
                </a:moveTo>
                <a:lnTo>
                  <a:pt x="217" y="14"/>
                </a:lnTo>
                <a:lnTo>
                  <a:pt x="162" y="28"/>
                </a:lnTo>
                <a:lnTo>
                  <a:pt x="122" y="56"/>
                </a:lnTo>
                <a:lnTo>
                  <a:pt x="81" y="84"/>
                </a:lnTo>
                <a:lnTo>
                  <a:pt x="41" y="126"/>
                </a:lnTo>
                <a:lnTo>
                  <a:pt x="13" y="168"/>
                </a:lnTo>
                <a:lnTo>
                  <a:pt x="0" y="223"/>
                </a:lnTo>
                <a:lnTo>
                  <a:pt x="0" y="336"/>
                </a:lnTo>
                <a:lnTo>
                  <a:pt x="13" y="378"/>
                </a:lnTo>
                <a:lnTo>
                  <a:pt x="41" y="434"/>
                </a:lnTo>
                <a:lnTo>
                  <a:pt x="81" y="475"/>
                </a:lnTo>
                <a:lnTo>
                  <a:pt x="122" y="503"/>
                </a:lnTo>
                <a:lnTo>
                  <a:pt x="162" y="532"/>
                </a:lnTo>
                <a:lnTo>
                  <a:pt x="217" y="545"/>
                </a:lnTo>
                <a:lnTo>
                  <a:pt x="325" y="545"/>
                </a:lnTo>
                <a:lnTo>
                  <a:pt x="365" y="532"/>
                </a:lnTo>
                <a:lnTo>
                  <a:pt x="420" y="503"/>
                </a:lnTo>
                <a:lnTo>
                  <a:pt x="487" y="434"/>
                </a:lnTo>
                <a:lnTo>
                  <a:pt x="514" y="378"/>
                </a:lnTo>
                <a:lnTo>
                  <a:pt x="528" y="336"/>
                </a:lnTo>
                <a:lnTo>
                  <a:pt x="528" y="223"/>
                </a:lnTo>
                <a:lnTo>
                  <a:pt x="514" y="168"/>
                </a:lnTo>
                <a:lnTo>
                  <a:pt x="487" y="126"/>
                </a:lnTo>
                <a:lnTo>
                  <a:pt x="420" y="56"/>
                </a:lnTo>
                <a:lnTo>
                  <a:pt x="365" y="28"/>
                </a:lnTo>
                <a:lnTo>
                  <a:pt x="325" y="14"/>
                </a:lnTo>
                <a:lnTo>
                  <a:pt x="271" y="0"/>
                </a:lnTo>
                <a:close/>
                <a:moveTo>
                  <a:pt x="3274" y="0"/>
                </a:moveTo>
                <a:lnTo>
                  <a:pt x="3219" y="14"/>
                </a:lnTo>
                <a:lnTo>
                  <a:pt x="3178" y="28"/>
                </a:lnTo>
                <a:lnTo>
                  <a:pt x="3125" y="56"/>
                </a:lnTo>
                <a:lnTo>
                  <a:pt x="3084" y="84"/>
                </a:lnTo>
                <a:lnTo>
                  <a:pt x="3057" y="126"/>
                </a:lnTo>
                <a:lnTo>
                  <a:pt x="3030" y="168"/>
                </a:lnTo>
                <a:lnTo>
                  <a:pt x="3016" y="223"/>
                </a:lnTo>
                <a:lnTo>
                  <a:pt x="3016" y="336"/>
                </a:lnTo>
                <a:lnTo>
                  <a:pt x="3030" y="378"/>
                </a:lnTo>
                <a:lnTo>
                  <a:pt x="3057" y="434"/>
                </a:lnTo>
                <a:lnTo>
                  <a:pt x="3084" y="475"/>
                </a:lnTo>
                <a:lnTo>
                  <a:pt x="3125" y="503"/>
                </a:lnTo>
                <a:lnTo>
                  <a:pt x="3178" y="532"/>
                </a:lnTo>
                <a:lnTo>
                  <a:pt x="3219" y="545"/>
                </a:lnTo>
                <a:lnTo>
                  <a:pt x="3327" y="545"/>
                </a:lnTo>
                <a:lnTo>
                  <a:pt x="3382" y="532"/>
                </a:lnTo>
                <a:lnTo>
                  <a:pt x="3422" y="503"/>
                </a:lnTo>
                <a:lnTo>
                  <a:pt x="3463" y="475"/>
                </a:lnTo>
                <a:lnTo>
                  <a:pt x="3490" y="434"/>
                </a:lnTo>
                <a:lnTo>
                  <a:pt x="3517" y="378"/>
                </a:lnTo>
                <a:lnTo>
                  <a:pt x="3530" y="336"/>
                </a:lnTo>
                <a:lnTo>
                  <a:pt x="3543" y="280"/>
                </a:lnTo>
                <a:lnTo>
                  <a:pt x="3530" y="223"/>
                </a:lnTo>
                <a:lnTo>
                  <a:pt x="3517" y="168"/>
                </a:lnTo>
                <a:lnTo>
                  <a:pt x="3490" y="126"/>
                </a:lnTo>
                <a:lnTo>
                  <a:pt x="3463" y="84"/>
                </a:lnTo>
                <a:lnTo>
                  <a:pt x="3422" y="56"/>
                </a:lnTo>
                <a:lnTo>
                  <a:pt x="3382" y="28"/>
                </a:lnTo>
                <a:lnTo>
                  <a:pt x="3327" y="14"/>
                </a:lnTo>
                <a:lnTo>
                  <a:pt x="3274" y="0"/>
                </a:lnTo>
                <a:close/>
                <a:moveTo>
                  <a:pt x="6289" y="0"/>
                </a:moveTo>
                <a:lnTo>
                  <a:pt x="6235" y="14"/>
                </a:lnTo>
                <a:lnTo>
                  <a:pt x="6181" y="28"/>
                </a:lnTo>
                <a:lnTo>
                  <a:pt x="6140" y="56"/>
                </a:lnTo>
                <a:lnTo>
                  <a:pt x="6100" y="84"/>
                </a:lnTo>
                <a:lnTo>
                  <a:pt x="6060" y="126"/>
                </a:lnTo>
                <a:lnTo>
                  <a:pt x="6046" y="168"/>
                </a:lnTo>
                <a:lnTo>
                  <a:pt x="6032" y="223"/>
                </a:lnTo>
                <a:lnTo>
                  <a:pt x="6019" y="280"/>
                </a:lnTo>
                <a:lnTo>
                  <a:pt x="6032" y="336"/>
                </a:lnTo>
                <a:lnTo>
                  <a:pt x="6046" y="378"/>
                </a:lnTo>
                <a:lnTo>
                  <a:pt x="6060" y="434"/>
                </a:lnTo>
                <a:lnTo>
                  <a:pt x="6100" y="475"/>
                </a:lnTo>
                <a:lnTo>
                  <a:pt x="6140" y="503"/>
                </a:lnTo>
                <a:lnTo>
                  <a:pt x="6181" y="532"/>
                </a:lnTo>
                <a:lnTo>
                  <a:pt x="6235" y="545"/>
                </a:lnTo>
                <a:lnTo>
                  <a:pt x="6344" y="545"/>
                </a:lnTo>
                <a:lnTo>
                  <a:pt x="6384" y="532"/>
                </a:lnTo>
                <a:lnTo>
                  <a:pt x="6438" y="503"/>
                </a:lnTo>
                <a:lnTo>
                  <a:pt x="6479" y="475"/>
                </a:lnTo>
                <a:lnTo>
                  <a:pt x="6506" y="434"/>
                </a:lnTo>
                <a:lnTo>
                  <a:pt x="6533" y="378"/>
                </a:lnTo>
                <a:lnTo>
                  <a:pt x="6547" y="336"/>
                </a:lnTo>
                <a:lnTo>
                  <a:pt x="6547" y="223"/>
                </a:lnTo>
                <a:lnTo>
                  <a:pt x="6533" y="168"/>
                </a:lnTo>
                <a:lnTo>
                  <a:pt x="6506" y="126"/>
                </a:lnTo>
                <a:lnTo>
                  <a:pt x="6479" y="84"/>
                </a:lnTo>
                <a:lnTo>
                  <a:pt x="6438" y="56"/>
                </a:lnTo>
                <a:lnTo>
                  <a:pt x="6384" y="28"/>
                </a:lnTo>
                <a:lnTo>
                  <a:pt x="6344" y="14"/>
                </a:lnTo>
                <a:lnTo>
                  <a:pt x="6289" y="0"/>
                </a:lnTo>
                <a:close/>
                <a:moveTo>
                  <a:pt x="9292" y="0"/>
                </a:moveTo>
                <a:lnTo>
                  <a:pt x="9238" y="14"/>
                </a:lnTo>
                <a:lnTo>
                  <a:pt x="9197" y="28"/>
                </a:lnTo>
                <a:lnTo>
                  <a:pt x="9143" y="56"/>
                </a:lnTo>
                <a:lnTo>
                  <a:pt x="9102" y="84"/>
                </a:lnTo>
                <a:lnTo>
                  <a:pt x="9076" y="126"/>
                </a:lnTo>
                <a:lnTo>
                  <a:pt x="9049" y="168"/>
                </a:lnTo>
                <a:lnTo>
                  <a:pt x="9035" y="223"/>
                </a:lnTo>
                <a:lnTo>
                  <a:pt x="9035" y="336"/>
                </a:lnTo>
                <a:lnTo>
                  <a:pt x="9049" y="378"/>
                </a:lnTo>
                <a:lnTo>
                  <a:pt x="9076" y="434"/>
                </a:lnTo>
                <a:lnTo>
                  <a:pt x="9102" y="475"/>
                </a:lnTo>
                <a:lnTo>
                  <a:pt x="9143" y="503"/>
                </a:lnTo>
                <a:lnTo>
                  <a:pt x="9197" y="532"/>
                </a:lnTo>
                <a:lnTo>
                  <a:pt x="9238" y="545"/>
                </a:lnTo>
                <a:lnTo>
                  <a:pt x="9346" y="545"/>
                </a:lnTo>
                <a:lnTo>
                  <a:pt x="9401" y="532"/>
                </a:lnTo>
                <a:lnTo>
                  <a:pt x="9441" y="503"/>
                </a:lnTo>
                <a:lnTo>
                  <a:pt x="9481" y="475"/>
                </a:lnTo>
                <a:lnTo>
                  <a:pt x="9522" y="434"/>
                </a:lnTo>
                <a:lnTo>
                  <a:pt x="9535" y="378"/>
                </a:lnTo>
                <a:lnTo>
                  <a:pt x="9562" y="336"/>
                </a:lnTo>
                <a:lnTo>
                  <a:pt x="9562" y="223"/>
                </a:lnTo>
                <a:lnTo>
                  <a:pt x="9535" y="168"/>
                </a:lnTo>
                <a:lnTo>
                  <a:pt x="9522" y="126"/>
                </a:lnTo>
                <a:lnTo>
                  <a:pt x="9481" y="84"/>
                </a:lnTo>
                <a:lnTo>
                  <a:pt x="9441" y="56"/>
                </a:lnTo>
                <a:lnTo>
                  <a:pt x="9401" y="28"/>
                </a:lnTo>
                <a:lnTo>
                  <a:pt x="9292" y="0"/>
                </a:lnTo>
                <a:close/>
                <a:moveTo>
                  <a:pt x="12308" y="0"/>
                </a:moveTo>
                <a:lnTo>
                  <a:pt x="12254" y="14"/>
                </a:lnTo>
                <a:lnTo>
                  <a:pt x="12200" y="28"/>
                </a:lnTo>
                <a:lnTo>
                  <a:pt x="12159" y="56"/>
                </a:lnTo>
                <a:lnTo>
                  <a:pt x="12119" y="84"/>
                </a:lnTo>
                <a:lnTo>
                  <a:pt x="12092" y="126"/>
                </a:lnTo>
                <a:lnTo>
                  <a:pt x="12065" y="168"/>
                </a:lnTo>
                <a:lnTo>
                  <a:pt x="12051" y="223"/>
                </a:lnTo>
                <a:lnTo>
                  <a:pt x="12038" y="280"/>
                </a:lnTo>
                <a:lnTo>
                  <a:pt x="12051" y="336"/>
                </a:lnTo>
                <a:lnTo>
                  <a:pt x="12065" y="378"/>
                </a:lnTo>
                <a:lnTo>
                  <a:pt x="12092" y="434"/>
                </a:lnTo>
                <a:lnTo>
                  <a:pt x="12119" y="475"/>
                </a:lnTo>
                <a:lnTo>
                  <a:pt x="12159" y="503"/>
                </a:lnTo>
                <a:lnTo>
                  <a:pt x="12200" y="532"/>
                </a:lnTo>
                <a:lnTo>
                  <a:pt x="12254" y="545"/>
                </a:lnTo>
                <a:lnTo>
                  <a:pt x="12362" y="545"/>
                </a:lnTo>
                <a:lnTo>
                  <a:pt x="12416" y="532"/>
                </a:lnTo>
                <a:lnTo>
                  <a:pt x="12457" y="503"/>
                </a:lnTo>
                <a:lnTo>
                  <a:pt x="12498" y="475"/>
                </a:lnTo>
                <a:lnTo>
                  <a:pt x="12524" y="434"/>
                </a:lnTo>
                <a:lnTo>
                  <a:pt x="12551" y="378"/>
                </a:lnTo>
                <a:lnTo>
                  <a:pt x="12565" y="336"/>
                </a:lnTo>
                <a:lnTo>
                  <a:pt x="12579" y="280"/>
                </a:lnTo>
                <a:lnTo>
                  <a:pt x="12565" y="223"/>
                </a:lnTo>
                <a:lnTo>
                  <a:pt x="12551" y="168"/>
                </a:lnTo>
                <a:lnTo>
                  <a:pt x="12524" y="126"/>
                </a:lnTo>
                <a:lnTo>
                  <a:pt x="12498" y="84"/>
                </a:lnTo>
                <a:lnTo>
                  <a:pt x="12457" y="56"/>
                </a:lnTo>
                <a:lnTo>
                  <a:pt x="12416" y="28"/>
                </a:lnTo>
                <a:lnTo>
                  <a:pt x="12362" y="14"/>
                </a:lnTo>
                <a:lnTo>
                  <a:pt x="12308" y="0"/>
                </a:lnTo>
                <a:close/>
                <a:moveTo>
                  <a:pt x="15324" y="0"/>
                </a:moveTo>
                <a:lnTo>
                  <a:pt x="15270" y="14"/>
                </a:lnTo>
                <a:lnTo>
                  <a:pt x="15216" y="28"/>
                </a:lnTo>
                <a:lnTo>
                  <a:pt x="15176" y="56"/>
                </a:lnTo>
                <a:lnTo>
                  <a:pt x="15135" y="84"/>
                </a:lnTo>
                <a:lnTo>
                  <a:pt x="15094" y="126"/>
                </a:lnTo>
                <a:lnTo>
                  <a:pt x="15068" y="168"/>
                </a:lnTo>
                <a:lnTo>
                  <a:pt x="15053" y="223"/>
                </a:lnTo>
                <a:lnTo>
                  <a:pt x="15053" y="336"/>
                </a:lnTo>
                <a:lnTo>
                  <a:pt x="15068" y="378"/>
                </a:lnTo>
                <a:lnTo>
                  <a:pt x="15094" y="434"/>
                </a:lnTo>
                <a:lnTo>
                  <a:pt x="15135" y="475"/>
                </a:lnTo>
                <a:lnTo>
                  <a:pt x="15176" y="503"/>
                </a:lnTo>
                <a:lnTo>
                  <a:pt x="15216" y="532"/>
                </a:lnTo>
                <a:lnTo>
                  <a:pt x="15270" y="545"/>
                </a:lnTo>
                <a:lnTo>
                  <a:pt x="15365" y="545"/>
                </a:lnTo>
                <a:lnTo>
                  <a:pt x="15419" y="532"/>
                </a:lnTo>
                <a:lnTo>
                  <a:pt x="15473" y="503"/>
                </a:lnTo>
                <a:lnTo>
                  <a:pt x="15500" y="475"/>
                </a:lnTo>
                <a:lnTo>
                  <a:pt x="15541" y="434"/>
                </a:lnTo>
                <a:lnTo>
                  <a:pt x="15568" y="378"/>
                </a:lnTo>
                <a:lnTo>
                  <a:pt x="15581" y="336"/>
                </a:lnTo>
                <a:lnTo>
                  <a:pt x="15581" y="223"/>
                </a:lnTo>
                <a:lnTo>
                  <a:pt x="15568" y="168"/>
                </a:lnTo>
                <a:lnTo>
                  <a:pt x="15541" y="126"/>
                </a:lnTo>
                <a:lnTo>
                  <a:pt x="15500" y="84"/>
                </a:lnTo>
                <a:lnTo>
                  <a:pt x="15473" y="56"/>
                </a:lnTo>
                <a:lnTo>
                  <a:pt x="15419" y="28"/>
                </a:lnTo>
                <a:lnTo>
                  <a:pt x="15365" y="14"/>
                </a:lnTo>
                <a:lnTo>
                  <a:pt x="15324" y="0"/>
                </a:lnTo>
                <a:close/>
                <a:moveTo>
                  <a:pt x="18327" y="0"/>
                </a:moveTo>
                <a:lnTo>
                  <a:pt x="18273" y="14"/>
                </a:lnTo>
                <a:lnTo>
                  <a:pt x="18219" y="28"/>
                </a:lnTo>
                <a:lnTo>
                  <a:pt x="18178" y="56"/>
                </a:lnTo>
                <a:lnTo>
                  <a:pt x="18138" y="84"/>
                </a:lnTo>
                <a:lnTo>
                  <a:pt x="18110" y="126"/>
                </a:lnTo>
                <a:lnTo>
                  <a:pt x="18083" y="168"/>
                </a:lnTo>
                <a:lnTo>
                  <a:pt x="18070" y="223"/>
                </a:lnTo>
                <a:lnTo>
                  <a:pt x="18057" y="280"/>
                </a:lnTo>
                <a:lnTo>
                  <a:pt x="18070" y="336"/>
                </a:lnTo>
                <a:lnTo>
                  <a:pt x="18083" y="378"/>
                </a:lnTo>
                <a:lnTo>
                  <a:pt x="18110" y="434"/>
                </a:lnTo>
                <a:lnTo>
                  <a:pt x="18138" y="475"/>
                </a:lnTo>
                <a:lnTo>
                  <a:pt x="18178" y="503"/>
                </a:lnTo>
                <a:lnTo>
                  <a:pt x="18219" y="532"/>
                </a:lnTo>
                <a:lnTo>
                  <a:pt x="18273" y="545"/>
                </a:lnTo>
                <a:lnTo>
                  <a:pt x="18381" y="545"/>
                </a:lnTo>
                <a:lnTo>
                  <a:pt x="18435" y="532"/>
                </a:lnTo>
                <a:lnTo>
                  <a:pt x="18475" y="503"/>
                </a:lnTo>
                <a:lnTo>
                  <a:pt x="18516" y="475"/>
                </a:lnTo>
                <a:lnTo>
                  <a:pt x="18543" y="434"/>
                </a:lnTo>
                <a:lnTo>
                  <a:pt x="18570" y="378"/>
                </a:lnTo>
                <a:lnTo>
                  <a:pt x="18584" y="336"/>
                </a:lnTo>
                <a:lnTo>
                  <a:pt x="18598" y="280"/>
                </a:lnTo>
                <a:lnTo>
                  <a:pt x="18584" y="223"/>
                </a:lnTo>
                <a:lnTo>
                  <a:pt x="18570" y="168"/>
                </a:lnTo>
                <a:lnTo>
                  <a:pt x="18543" y="126"/>
                </a:lnTo>
                <a:lnTo>
                  <a:pt x="18516" y="84"/>
                </a:lnTo>
                <a:lnTo>
                  <a:pt x="18475" y="56"/>
                </a:lnTo>
                <a:lnTo>
                  <a:pt x="18435" y="28"/>
                </a:lnTo>
                <a:lnTo>
                  <a:pt x="18381" y="14"/>
                </a:lnTo>
                <a:lnTo>
                  <a:pt x="18327" y="0"/>
                </a:lnTo>
                <a:close/>
                <a:moveTo>
                  <a:pt x="21343" y="0"/>
                </a:moveTo>
                <a:lnTo>
                  <a:pt x="21289" y="14"/>
                </a:lnTo>
                <a:lnTo>
                  <a:pt x="21235" y="28"/>
                </a:lnTo>
                <a:lnTo>
                  <a:pt x="21195" y="56"/>
                </a:lnTo>
                <a:lnTo>
                  <a:pt x="21154" y="84"/>
                </a:lnTo>
                <a:lnTo>
                  <a:pt x="21113" y="126"/>
                </a:lnTo>
                <a:lnTo>
                  <a:pt x="21100" y="168"/>
                </a:lnTo>
                <a:lnTo>
                  <a:pt x="21072" y="223"/>
                </a:lnTo>
                <a:lnTo>
                  <a:pt x="21072" y="336"/>
                </a:lnTo>
                <a:lnTo>
                  <a:pt x="21100" y="378"/>
                </a:lnTo>
                <a:lnTo>
                  <a:pt x="21113" y="434"/>
                </a:lnTo>
                <a:lnTo>
                  <a:pt x="21154" y="475"/>
                </a:lnTo>
                <a:lnTo>
                  <a:pt x="21195" y="503"/>
                </a:lnTo>
                <a:lnTo>
                  <a:pt x="21235" y="532"/>
                </a:lnTo>
                <a:lnTo>
                  <a:pt x="21289" y="545"/>
                </a:lnTo>
                <a:lnTo>
                  <a:pt x="21397" y="545"/>
                </a:lnTo>
                <a:lnTo>
                  <a:pt x="21438" y="532"/>
                </a:lnTo>
                <a:lnTo>
                  <a:pt x="21492" y="503"/>
                </a:lnTo>
                <a:lnTo>
                  <a:pt x="21532" y="475"/>
                </a:lnTo>
                <a:lnTo>
                  <a:pt x="21560" y="434"/>
                </a:lnTo>
                <a:lnTo>
                  <a:pt x="21587" y="378"/>
                </a:lnTo>
                <a:lnTo>
                  <a:pt x="21600" y="336"/>
                </a:lnTo>
                <a:lnTo>
                  <a:pt x="21600" y="223"/>
                </a:lnTo>
                <a:lnTo>
                  <a:pt x="21587" y="168"/>
                </a:lnTo>
                <a:lnTo>
                  <a:pt x="21560" y="126"/>
                </a:lnTo>
                <a:lnTo>
                  <a:pt x="21532" y="84"/>
                </a:lnTo>
                <a:lnTo>
                  <a:pt x="21492" y="56"/>
                </a:lnTo>
                <a:lnTo>
                  <a:pt x="21438" y="28"/>
                </a:lnTo>
                <a:lnTo>
                  <a:pt x="21397" y="14"/>
                </a:lnTo>
                <a:lnTo>
                  <a:pt x="21343" y="0"/>
                </a:lnTo>
                <a:close/>
                <a:moveTo>
                  <a:pt x="271" y="3509"/>
                </a:moveTo>
                <a:lnTo>
                  <a:pt x="217" y="3523"/>
                </a:lnTo>
                <a:lnTo>
                  <a:pt x="162" y="3537"/>
                </a:lnTo>
                <a:lnTo>
                  <a:pt x="122" y="3565"/>
                </a:lnTo>
                <a:lnTo>
                  <a:pt x="81" y="3593"/>
                </a:lnTo>
                <a:lnTo>
                  <a:pt x="41" y="3635"/>
                </a:lnTo>
                <a:lnTo>
                  <a:pt x="13" y="3677"/>
                </a:lnTo>
                <a:lnTo>
                  <a:pt x="0" y="3733"/>
                </a:lnTo>
                <a:lnTo>
                  <a:pt x="0" y="3845"/>
                </a:lnTo>
                <a:lnTo>
                  <a:pt x="13" y="3887"/>
                </a:lnTo>
                <a:lnTo>
                  <a:pt x="41" y="3942"/>
                </a:lnTo>
                <a:lnTo>
                  <a:pt x="81" y="3985"/>
                </a:lnTo>
                <a:lnTo>
                  <a:pt x="122" y="4013"/>
                </a:lnTo>
                <a:lnTo>
                  <a:pt x="162" y="4040"/>
                </a:lnTo>
                <a:lnTo>
                  <a:pt x="217" y="4054"/>
                </a:lnTo>
                <a:lnTo>
                  <a:pt x="325" y="4054"/>
                </a:lnTo>
                <a:lnTo>
                  <a:pt x="365" y="4040"/>
                </a:lnTo>
                <a:lnTo>
                  <a:pt x="420" y="4013"/>
                </a:lnTo>
                <a:lnTo>
                  <a:pt x="446" y="3985"/>
                </a:lnTo>
                <a:lnTo>
                  <a:pt x="487" y="3942"/>
                </a:lnTo>
                <a:lnTo>
                  <a:pt x="514" y="3887"/>
                </a:lnTo>
                <a:lnTo>
                  <a:pt x="528" y="3845"/>
                </a:lnTo>
                <a:lnTo>
                  <a:pt x="528" y="3733"/>
                </a:lnTo>
                <a:lnTo>
                  <a:pt x="514" y="3677"/>
                </a:lnTo>
                <a:lnTo>
                  <a:pt x="487" y="3635"/>
                </a:lnTo>
                <a:lnTo>
                  <a:pt x="446" y="3593"/>
                </a:lnTo>
                <a:lnTo>
                  <a:pt x="420" y="3565"/>
                </a:lnTo>
                <a:lnTo>
                  <a:pt x="365" y="3537"/>
                </a:lnTo>
                <a:lnTo>
                  <a:pt x="325" y="3523"/>
                </a:lnTo>
                <a:lnTo>
                  <a:pt x="271" y="3509"/>
                </a:lnTo>
                <a:close/>
                <a:moveTo>
                  <a:pt x="3274" y="3509"/>
                </a:moveTo>
                <a:lnTo>
                  <a:pt x="3219" y="3523"/>
                </a:lnTo>
                <a:lnTo>
                  <a:pt x="3178" y="3537"/>
                </a:lnTo>
                <a:lnTo>
                  <a:pt x="3125" y="3565"/>
                </a:lnTo>
                <a:lnTo>
                  <a:pt x="3084" y="3593"/>
                </a:lnTo>
                <a:lnTo>
                  <a:pt x="3030" y="3677"/>
                </a:lnTo>
                <a:lnTo>
                  <a:pt x="3016" y="3733"/>
                </a:lnTo>
                <a:lnTo>
                  <a:pt x="3016" y="3845"/>
                </a:lnTo>
                <a:lnTo>
                  <a:pt x="3030" y="3887"/>
                </a:lnTo>
                <a:lnTo>
                  <a:pt x="3057" y="3942"/>
                </a:lnTo>
                <a:lnTo>
                  <a:pt x="3084" y="3985"/>
                </a:lnTo>
                <a:lnTo>
                  <a:pt x="3125" y="4013"/>
                </a:lnTo>
                <a:lnTo>
                  <a:pt x="3178" y="4040"/>
                </a:lnTo>
                <a:lnTo>
                  <a:pt x="3219" y="4054"/>
                </a:lnTo>
                <a:lnTo>
                  <a:pt x="3327" y="4054"/>
                </a:lnTo>
                <a:lnTo>
                  <a:pt x="3382" y="4040"/>
                </a:lnTo>
                <a:lnTo>
                  <a:pt x="3422" y="4013"/>
                </a:lnTo>
                <a:lnTo>
                  <a:pt x="3463" y="3985"/>
                </a:lnTo>
                <a:lnTo>
                  <a:pt x="3490" y="3942"/>
                </a:lnTo>
                <a:lnTo>
                  <a:pt x="3517" y="3887"/>
                </a:lnTo>
                <a:lnTo>
                  <a:pt x="3530" y="3845"/>
                </a:lnTo>
                <a:lnTo>
                  <a:pt x="3543" y="3789"/>
                </a:lnTo>
                <a:lnTo>
                  <a:pt x="3517" y="3677"/>
                </a:lnTo>
                <a:lnTo>
                  <a:pt x="3463" y="3593"/>
                </a:lnTo>
                <a:lnTo>
                  <a:pt x="3422" y="3565"/>
                </a:lnTo>
                <a:lnTo>
                  <a:pt x="3382" y="3537"/>
                </a:lnTo>
                <a:lnTo>
                  <a:pt x="3327" y="3523"/>
                </a:lnTo>
                <a:lnTo>
                  <a:pt x="3274" y="3509"/>
                </a:lnTo>
                <a:close/>
                <a:moveTo>
                  <a:pt x="6289" y="3509"/>
                </a:moveTo>
                <a:lnTo>
                  <a:pt x="6235" y="3523"/>
                </a:lnTo>
                <a:lnTo>
                  <a:pt x="6181" y="3537"/>
                </a:lnTo>
                <a:lnTo>
                  <a:pt x="6140" y="3565"/>
                </a:lnTo>
                <a:lnTo>
                  <a:pt x="6100" y="3593"/>
                </a:lnTo>
                <a:lnTo>
                  <a:pt x="6060" y="3635"/>
                </a:lnTo>
                <a:lnTo>
                  <a:pt x="6046" y="3677"/>
                </a:lnTo>
                <a:lnTo>
                  <a:pt x="6019" y="3789"/>
                </a:lnTo>
                <a:lnTo>
                  <a:pt x="6032" y="3845"/>
                </a:lnTo>
                <a:lnTo>
                  <a:pt x="6046" y="3887"/>
                </a:lnTo>
                <a:lnTo>
                  <a:pt x="6060" y="3942"/>
                </a:lnTo>
                <a:lnTo>
                  <a:pt x="6100" y="3985"/>
                </a:lnTo>
                <a:lnTo>
                  <a:pt x="6140" y="4013"/>
                </a:lnTo>
                <a:lnTo>
                  <a:pt x="6181" y="4040"/>
                </a:lnTo>
                <a:lnTo>
                  <a:pt x="6235" y="4054"/>
                </a:lnTo>
                <a:lnTo>
                  <a:pt x="6344" y="4054"/>
                </a:lnTo>
                <a:lnTo>
                  <a:pt x="6384" y="4040"/>
                </a:lnTo>
                <a:lnTo>
                  <a:pt x="6438" y="4013"/>
                </a:lnTo>
                <a:lnTo>
                  <a:pt x="6479" y="3985"/>
                </a:lnTo>
                <a:lnTo>
                  <a:pt x="6506" y="3942"/>
                </a:lnTo>
                <a:lnTo>
                  <a:pt x="6533" y="3887"/>
                </a:lnTo>
                <a:lnTo>
                  <a:pt x="6547" y="3845"/>
                </a:lnTo>
                <a:lnTo>
                  <a:pt x="6547" y="3733"/>
                </a:lnTo>
                <a:lnTo>
                  <a:pt x="6533" y="3677"/>
                </a:lnTo>
                <a:lnTo>
                  <a:pt x="6506" y="3635"/>
                </a:lnTo>
                <a:lnTo>
                  <a:pt x="6479" y="3593"/>
                </a:lnTo>
                <a:lnTo>
                  <a:pt x="6438" y="3565"/>
                </a:lnTo>
                <a:lnTo>
                  <a:pt x="6384" y="3537"/>
                </a:lnTo>
                <a:lnTo>
                  <a:pt x="6344" y="3523"/>
                </a:lnTo>
                <a:lnTo>
                  <a:pt x="6289" y="3509"/>
                </a:lnTo>
                <a:close/>
                <a:moveTo>
                  <a:pt x="9292" y="3509"/>
                </a:moveTo>
                <a:lnTo>
                  <a:pt x="9238" y="3523"/>
                </a:lnTo>
                <a:lnTo>
                  <a:pt x="9197" y="3537"/>
                </a:lnTo>
                <a:lnTo>
                  <a:pt x="9143" y="3565"/>
                </a:lnTo>
                <a:lnTo>
                  <a:pt x="9102" y="3593"/>
                </a:lnTo>
                <a:lnTo>
                  <a:pt x="9049" y="3677"/>
                </a:lnTo>
                <a:lnTo>
                  <a:pt x="9035" y="3733"/>
                </a:lnTo>
                <a:lnTo>
                  <a:pt x="9035" y="3845"/>
                </a:lnTo>
                <a:lnTo>
                  <a:pt x="9049" y="3887"/>
                </a:lnTo>
                <a:lnTo>
                  <a:pt x="9076" y="3942"/>
                </a:lnTo>
                <a:lnTo>
                  <a:pt x="9102" y="3985"/>
                </a:lnTo>
                <a:lnTo>
                  <a:pt x="9143" y="4013"/>
                </a:lnTo>
                <a:lnTo>
                  <a:pt x="9197" y="4040"/>
                </a:lnTo>
                <a:lnTo>
                  <a:pt x="9238" y="4054"/>
                </a:lnTo>
                <a:lnTo>
                  <a:pt x="9346" y="4054"/>
                </a:lnTo>
                <a:lnTo>
                  <a:pt x="9401" y="4040"/>
                </a:lnTo>
                <a:lnTo>
                  <a:pt x="9481" y="3985"/>
                </a:lnTo>
                <a:lnTo>
                  <a:pt x="9522" y="3942"/>
                </a:lnTo>
                <a:lnTo>
                  <a:pt x="9535" y="3887"/>
                </a:lnTo>
                <a:lnTo>
                  <a:pt x="9562" y="3845"/>
                </a:lnTo>
                <a:lnTo>
                  <a:pt x="9562" y="3733"/>
                </a:lnTo>
                <a:lnTo>
                  <a:pt x="9535" y="3677"/>
                </a:lnTo>
                <a:lnTo>
                  <a:pt x="9522" y="3635"/>
                </a:lnTo>
                <a:lnTo>
                  <a:pt x="9481" y="3593"/>
                </a:lnTo>
                <a:lnTo>
                  <a:pt x="9441" y="3565"/>
                </a:lnTo>
                <a:lnTo>
                  <a:pt x="9401" y="3537"/>
                </a:lnTo>
                <a:lnTo>
                  <a:pt x="9292" y="3509"/>
                </a:lnTo>
                <a:close/>
                <a:moveTo>
                  <a:pt x="12308" y="3509"/>
                </a:moveTo>
                <a:lnTo>
                  <a:pt x="12254" y="3523"/>
                </a:lnTo>
                <a:lnTo>
                  <a:pt x="12200" y="3537"/>
                </a:lnTo>
                <a:lnTo>
                  <a:pt x="12159" y="3565"/>
                </a:lnTo>
                <a:lnTo>
                  <a:pt x="12119" y="3593"/>
                </a:lnTo>
                <a:lnTo>
                  <a:pt x="12092" y="3635"/>
                </a:lnTo>
                <a:lnTo>
                  <a:pt x="12065" y="3677"/>
                </a:lnTo>
                <a:lnTo>
                  <a:pt x="12038" y="3789"/>
                </a:lnTo>
                <a:lnTo>
                  <a:pt x="12051" y="3845"/>
                </a:lnTo>
                <a:lnTo>
                  <a:pt x="12065" y="3887"/>
                </a:lnTo>
                <a:lnTo>
                  <a:pt x="12092" y="3942"/>
                </a:lnTo>
                <a:lnTo>
                  <a:pt x="12119" y="3985"/>
                </a:lnTo>
                <a:lnTo>
                  <a:pt x="12159" y="4013"/>
                </a:lnTo>
                <a:lnTo>
                  <a:pt x="12200" y="4040"/>
                </a:lnTo>
                <a:lnTo>
                  <a:pt x="12254" y="4054"/>
                </a:lnTo>
                <a:lnTo>
                  <a:pt x="12362" y="4054"/>
                </a:lnTo>
                <a:lnTo>
                  <a:pt x="12416" y="4040"/>
                </a:lnTo>
                <a:lnTo>
                  <a:pt x="12457" y="4013"/>
                </a:lnTo>
                <a:lnTo>
                  <a:pt x="12498" y="3985"/>
                </a:lnTo>
                <a:lnTo>
                  <a:pt x="12524" y="3942"/>
                </a:lnTo>
                <a:lnTo>
                  <a:pt x="12551" y="3887"/>
                </a:lnTo>
                <a:lnTo>
                  <a:pt x="12565" y="3845"/>
                </a:lnTo>
                <a:lnTo>
                  <a:pt x="12579" y="3789"/>
                </a:lnTo>
                <a:lnTo>
                  <a:pt x="12565" y="3733"/>
                </a:lnTo>
                <a:lnTo>
                  <a:pt x="12551" y="3677"/>
                </a:lnTo>
                <a:lnTo>
                  <a:pt x="12498" y="3593"/>
                </a:lnTo>
                <a:lnTo>
                  <a:pt x="12457" y="3565"/>
                </a:lnTo>
                <a:lnTo>
                  <a:pt x="12416" y="3537"/>
                </a:lnTo>
                <a:lnTo>
                  <a:pt x="12362" y="3523"/>
                </a:lnTo>
                <a:lnTo>
                  <a:pt x="12308" y="3509"/>
                </a:lnTo>
                <a:close/>
                <a:moveTo>
                  <a:pt x="15324" y="3509"/>
                </a:moveTo>
                <a:lnTo>
                  <a:pt x="15270" y="3523"/>
                </a:lnTo>
                <a:lnTo>
                  <a:pt x="15216" y="3537"/>
                </a:lnTo>
                <a:lnTo>
                  <a:pt x="15176" y="3565"/>
                </a:lnTo>
                <a:lnTo>
                  <a:pt x="15135" y="3593"/>
                </a:lnTo>
                <a:lnTo>
                  <a:pt x="15094" y="3635"/>
                </a:lnTo>
                <a:lnTo>
                  <a:pt x="15068" y="3677"/>
                </a:lnTo>
                <a:lnTo>
                  <a:pt x="15053" y="3733"/>
                </a:lnTo>
                <a:lnTo>
                  <a:pt x="15053" y="3845"/>
                </a:lnTo>
                <a:lnTo>
                  <a:pt x="15068" y="3887"/>
                </a:lnTo>
                <a:lnTo>
                  <a:pt x="15094" y="3942"/>
                </a:lnTo>
                <a:lnTo>
                  <a:pt x="15135" y="3985"/>
                </a:lnTo>
                <a:lnTo>
                  <a:pt x="15176" y="4013"/>
                </a:lnTo>
                <a:lnTo>
                  <a:pt x="15216" y="4040"/>
                </a:lnTo>
                <a:lnTo>
                  <a:pt x="15270" y="4054"/>
                </a:lnTo>
                <a:lnTo>
                  <a:pt x="15365" y="4054"/>
                </a:lnTo>
                <a:lnTo>
                  <a:pt x="15419" y="4040"/>
                </a:lnTo>
                <a:lnTo>
                  <a:pt x="15473" y="4013"/>
                </a:lnTo>
                <a:lnTo>
                  <a:pt x="15541" y="3942"/>
                </a:lnTo>
                <a:lnTo>
                  <a:pt x="15568" y="3887"/>
                </a:lnTo>
                <a:lnTo>
                  <a:pt x="15581" y="3845"/>
                </a:lnTo>
                <a:lnTo>
                  <a:pt x="15581" y="3733"/>
                </a:lnTo>
                <a:lnTo>
                  <a:pt x="15568" y="3677"/>
                </a:lnTo>
                <a:lnTo>
                  <a:pt x="15541" y="3635"/>
                </a:lnTo>
                <a:lnTo>
                  <a:pt x="15500" y="3593"/>
                </a:lnTo>
                <a:lnTo>
                  <a:pt x="15473" y="3565"/>
                </a:lnTo>
                <a:lnTo>
                  <a:pt x="15419" y="3537"/>
                </a:lnTo>
                <a:lnTo>
                  <a:pt x="15365" y="3523"/>
                </a:lnTo>
                <a:lnTo>
                  <a:pt x="15324" y="3509"/>
                </a:lnTo>
                <a:close/>
                <a:moveTo>
                  <a:pt x="18327" y="3509"/>
                </a:moveTo>
                <a:lnTo>
                  <a:pt x="18273" y="3523"/>
                </a:lnTo>
                <a:lnTo>
                  <a:pt x="18219" y="3537"/>
                </a:lnTo>
                <a:lnTo>
                  <a:pt x="18178" y="3565"/>
                </a:lnTo>
                <a:lnTo>
                  <a:pt x="18138" y="3593"/>
                </a:lnTo>
                <a:lnTo>
                  <a:pt x="18110" y="3635"/>
                </a:lnTo>
                <a:lnTo>
                  <a:pt x="18083" y="3677"/>
                </a:lnTo>
                <a:lnTo>
                  <a:pt x="18057" y="3789"/>
                </a:lnTo>
                <a:lnTo>
                  <a:pt x="18070" y="3845"/>
                </a:lnTo>
                <a:lnTo>
                  <a:pt x="18083" y="3887"/>
                </a:lnTo>
                <a:lnTo>
                  <a:pt x="18110" y="3942"/>
                </a:lnTo>
                <a:lnTo>
                  <a:pt x="18138" y="3985"/>
                </a:lnTo>
                <a:lnTo>
                  <a:pt x="18178" y="4013"/>
                </a:lnTo>
                <a:lnTo>
                  <a:pt x="18219" y="4040"/>
                </a:lnTo>
                <a:lnTo>
                  <a:pt x="18273" y="4054"/>
                </a:lnTo>
                <a:lnTo>
                  <a:pt x="18381" y="4054"/>
                </a:lnTo>
                <a:lnTo>
                  <a:pt x="18435" y="4040"/>
                </a:lnTo>
                <a:lnTo>
                  <a:pt x="18475" y="4013"/>
                </a:lnTo>
                <a:lnTo>
                  <a:pt x="18516" y="3985"/>
                </a:lnTo>
                <a:lnTo>
                  <a:pt x="18543" y="3942"/>
                </a:lnTo>
                <a:lnTo>
                  <a:pt x="18570" y="3887"/>
                </a:lnTo>
                <a:lnTo>
                  <a:pt x="18584" y="3845"/>
                </a:lnTo>
                <a:lnTo>
                  <a:pt x="18598" y="3789"/>
                </a:lnTo>
                <a:lnTo>
                  <a:pt x="18584" y="3733"/>
                </a:lnTo>
                <a:lnTo>
                  <a:pt x="18570" y="3677"/>
                </a:lnTo>
                <a:lnTo>
                  <a:pt x="18516" y="3593"/>
                </a:lnTo>
                <a:lnTo>
                  <a:pt x="18475" y="3565"/>
                </a:lnTo>
                <a:lnTo>
                  <a:pt x="18435" y="3537"/>
                </a:lnTo>
                <a:lnTo>
                  <a:pt x="18381" y="3523"/>
                </a:lnTo>
                <a:lnTo>
                  <a:pt x="18327" y="3509"/>
                </a:lnTo>
                <a:close/>
                <a:moveTo>
                  <a:pt x="21343" y="3509"/>
                </a:moveTo>
                <a:lnTo>
                  <a:pt x="21289" y="3523"/>
                </a:lnTo>
                <a:lnTo>
                  <a:pt x="21235" y="3537"/>
                </a:lnTo>
                <a:lnTo>
                  <a:pt x="21195" y="3565"/>
                </a:lnTo>
                <a:lnTo>
                  <a:pt x="21154" y="3593"/>
                </a:lnTo>
                <a:lnTo>
                  <a:pt x="21113" y="3635"/>
                </a:lnTo>
                <a:lnTo>
                  <a:pt x="21100" y="3677"/>
                </a:lnTo>
                <a:lnTo>
                  <a:pt x="21072" y="3733"/>
                </a:lnTo>
                <a:lnTo>
                  <a:pt x="21072" y="3845"/>
                </a:lnTo>
                <a:lnTo>
                  <a:pt x="21100" y="3887"/>
                </a:lnTo>
                <a:lnTo>
                  <a:pt x="21113" y="3942"/>
                </a:lnTo>
                <a:lnTo>
                  <a:pt x="21154" y="3985"/>
                </a:lnTo>
                <a:lnTo>
                  <a:pt x="21195" y="4013"/>
                </a:lnTo>
                <a:lnTo>
                  <a:pt x="21235" y="4040"/>
                </a:lnTo>
                <a:lnTo>
                  <a:pt x="21289" y="4054"/>
                </a:lnTo>
                <a:lnTo>
                  <a:pt x="21397" y="4054"/>
                </a:lnTo>
                <a:lnTo>
                  <a:pt x="21438" y="4040"/>
                </a:lnTo>
                <a:lnTo>
                  <a:pt x="21492" y="4013"/>
                </a:lnTo>
                <a:lnTo>
                  <a:pt x="21532" y="3985"/>
                </a:lnTo>
                <a:lnTo>
                  <a:pt x="21560" y="3942"/>
                </a:lnTo>
                <a:lnTo>
                  <a:pt x="21587" y="3887"/>
                </a:lnTo>
                <a:lnTo>
                  <a:pt x="21600" y="3845"/>
                </a:lnTo>
                <a:lnTo>
                  <a:pt x="21600" y="3733"/>
                </a:lnTo>
                <a:lnTo>
                  <a:pt x="21587" y="3677"/>
                </a:lnTo>
                <a:lnTo>
                  <a:pt x="21560" y="3635"/>
                </a:lnTo>
                <a:lnTo>
                  <a:pt x="21532" y="3593"/>
                </a:lnTo>
                <a:lnTo>
                  <a:pt x="21492" y="3565"/>
                </a:lnTo>
                <a:lnTo>
                  <a:pt x="21438" y="3537"/>
                </a:lnTo>
                <a:lnTo>
                  <a:pt x="21397" y="3523"/>
                </a:lnTo>
                <a:lnTo>
                  <a:pt x="21343" y="3509"/>
                </a:lnTo>
                <a:close/>
                <a:moveTo>
                  <a:pt x="271" y="7018"/>
                </a:moveTo>
                <a:lnTo>
                  <a:pt x="217" y="7032"/>
                </a:lnTo>
                <a:lnTo>
                  <a:pt x="162" y="7047"/>
                </a:lnTo>
                <a:lnTo>
                  <a:pt x="122" y="7061"/>
                </a:lnTo>
                <a:lnTo>
                  <a:pt x="81" y="7102"/>
                </a:lnTo>
                <a:lnTo>
                  <a:pt x="41" y="7145"/>
                </a:lnTo>
                <a:lnTo>
                  <a:pt x="13" y="7186"/>
                </a:lnTo>
                <a:lnTo>
                  <a:pt x="0" y="7242"/>
                </a:lnTo>
                <a:lnTo>
                  <a:pt x="0" y="7354"/>
                </a:lnTo>
                <a:lnTo>
                  <a:pt x="13" y="7396"/>
                </a:lnTo>
                <a:lnTo>
                  <a:pt x="41" y="7452"/>
                </a:lnTo>
                <a:lnTo>
                  <a:pt x="81" y="7494"/>
                </a:lnTo>
                <a:lnTo>
                  <a:pt x="122" y="7522"/>
                </a:lnTo>
                <a:lnTo>
                  <a:pt x="162" y="7550"/>
                </a:lnTo>
                <a:lnTo>
                  <a:pt x="217" y="7564"/>
                </a:lnTo>
                <a:lnTo>
                  <a:pt x="325" y="7564"/>
                </a:lnTo>
                <a:lnTo>
                  <a:pt x="365" y="7550"/>
                </a:lnTo>
                <a:lnTo>
                  <a:pt x="420" y="7522"/>
                </a:lnTo>
                <a:lnTo>
                  <a:pt x="446" y="7494"/>
                </a:lnTo>
                <a:lnTo>
                  <a:pt x="487" y="7452"/>
                </a:lnTo>
                <a:lnTo>
                  <a:pt x="514" y="7396"/>
                </a:lnTo>
                <a:lnTo>
                  <a:pt x="528" y="7354"/>
                </a:lnTo>
                <a:lnTo>
                  <a:pt x="528" y="7242"/>
                </a:lnTo>
                <a:lnTo>
                  <a:pt x="514" y="7186"/>
                </a:lnTo>
                <a:lnTo>
                  <a:pt x="487" y="7145"/>
                </a:lnTo>
                <a:lnTo>
                  <a:pt x="446" y="7102"/>
                </a:lnTo>
                <a:lnTo>
                  <a:pt x="420" y="7061"/>
                </a:lnTo>
                <a:lnTo>
                  <a:pt x="365" y="7047"/>
                </a:lnTo>
                <a:lnTo>
                  <a:pt x="325" y="7032"/>
                </a:lnTo>
                <a:lnTo>
                  <a:pt x="271" y="7018"/>
                </a:lnTo>
                <a:close/>
                <a:moveTo>
                  <a:pt x="3274" y="7018"/>
                </a:moveTo>
                <a:lnTo>
                  <a:pt x="3219" y="7032"/>
                </a:lnTo>
                <a:lnTo>
                  <a:pt x="3178" y="7047"/>
                </a:lnTo>
                <a:lnTo>
                  <a:pt x="3125" y="7061"/>
                </a:lnTo>
                <a:lnTo>
                  <a:pt x="3084" y="7102"/>
                </a:lnTo>
                <a:lnTo>
                  <a:pt x="3057" y="7145"/>
                </a:lnTo>
                <a:lnTo>
                  <a:pt x="3030" y="7186"/>
                </a:lnTo>
                <a:lnTo>
                  <a:pt x="3016" y="7242"/>
                </a:lnTo>
                <a:lnTo>
                  <a:pt x="3016" y="7354"/>
                </a:lnTo>
                <a:lnTo>
                  <a:pt x="3030" y="7396"/>
                </a:lnTo>
                <a:lnTo>
                  <a:pt x="3057" y="7452"/>
                </a:lnTo>
                <a:lnTo>
                  <a:pt x="3084" y="7494"/>
                </a:lnTo>
                <a:lnTo>
                  <a:pt x="3125" y="7522"/>
                </a:lnTo>
                <a:lnTo>
                  <a:pt x="3178" y="7550"/>
                </a:lnTo>
                <a:lnTo>
                  <a:pt x="3219" y="7564"/>
                </a:lnTo>
                <a:lnTo>
                  <a:pt x="3327" y="7564"/>
                </a:lnTo>
                <a:lnTo>
                  <a:pt x="3382" y="7550"/>
                </a:lnTo>
                <a:lnTo>
                  <a:pt x="3422" y="7522"/>
                </a:lnTo>
                <a:lnTo>
                  <a:pt x="3463" y="7494"/>
                </a:lnTo>
                <a:lnTo>
                  <a:pt x="3490" y="7452"/>
                </a:lnTo>
                <a:lnTo>
                  <a:pt x="3517" y="7396"/>
                </a:lnTo>
                <a:lnTo>
                  <a:pt x="3530" y="7354"/>
                </a:lnTo>
                <a:lnTo>
                  <a:pt x="3543" y="7298"/>
                </a:lnTo>
                <a:lnTo>
                  <a:pt x="3530" y="7242"/>
                </a:lnTo>
                <a:lnTo>
                  <a:pt x="3517" y="7186"/>
                </a:lnTo>
                <a:lnTo>
                  <a:pt x="3490" y="7145"/>
                </a:lnTo>
                <a:lnTo>
                  <a:pt x="3463" y="7102"/>
                </a:lnTo>
                <a:lnTo>
                  <a:pt x="3422" y="7061"/>
                </a:lnTo>
                <a:lnTo>
                  <a:pt x="3382" y="7047"/>
                </a:lnTo>
                <a:lnTo>
                  <a:pt x="3327" y="7032"/>
                </a:lnTo>
                <a:lnTo>
                  <a:pt x="3274" y="7018"/>
                </a:lnTo>
                <a:close/>
                <a:moveTo>
                  <a:pt x="6289" y="7018"/>
                </a:moveTo>
                <a:lnTo>
                  <a:pt x="6235" y="7032"/>
                </a:lnTo>
                <a:lnTo>
                  <a:pt x="6181" y="7047"/>
                </a:lnTo>
                <a:lnTo>
                  <a:pt x="6140" y="7061"/>
                </a:lnTo>
                <a:lnTo>
                  <a:pt x="6100" y="7102"/>
                </a:lnTo>
                <a:lnTo>
                  <a:pt x="6060" y="7145"/>
                </a:lnTo>
                <a:lnTo>
                  <a:pt x="6046" y="7186"/>
                </a:lnTo>
                <a:lnTo>
                  <a:pt x="6032" y="7242"/>
                </a:lnTo>
                <a:lnTo>
                  <a:pt x="6019" y="7298"/>
                </a:lnTo>
                <a:lnTo>
                  <a:pt x="6032" y="7354"/>
                </a:lnTo>
                <a:lnTo>
                  <a:pt x="6046" y="7396"/>
                </a:lnTo>
                <a:lnTo>
                  <a:pt x="6060" y="7452"/>
                </a:lnTo>
                <a:lnTo>
                  <a:pt x="6100" y="7494"/>
                </a:lnTo>
                <a:lnTo>
                  <a:pt x="6140" y="7522"/>
                </a:lnTo>
                <a:lnTo>
                  <a:pt x="6181" y="7550"/>
                </a:lnTo>
                <a:lnTo>
                  <a:pt x="6235" y="7564"/>
                </a:lnTo>
                <a:lnTo>
                  <a:pt x="6344" y="7564"/>
                </a:lnTo>
                <a:lnTo>
                  <a:pt x="6384" y="7550"/>
                </a:lnTo>
                <a:lnTo>
                  <a:pt x="6438" y="7522"/>
                </a:lnTo>
                <a:lnTo>
                  <a:pt x="6479" y="7494"/>
                </a:lnTo>
                <a:lnTo>
                  <a:pt x="6506" y="7452"/>
                </a:lnTo>
                <a:lnTo>
                  <a:pt x="6533" y="7396"/>
                </a:lnTo>
                <a:lnTo>
                  <a:pt x="6547" y="7354"/>
                </a:lnTo>
                <a:lnTo>
                  <a:pt x="6547" y="7242"/>
                </a:lnTo>
                <a:lnTo>
                  <a:pt x="6533" y="7186"/>
                </a:lnTo>
                <a:lnTo>
                  <a:pt x="6506" y="7145"/>
                </a:lnTo>
                <a:lnTo>
                  <a:pt x="6479" y="7102"/>
                </a:lnTo>
                <a:lnTo>
                  <a:pt x="6438" y="7061"/>
                </a:lnTo>
                <a:lnTo>
                  <a:pt x="6384" y="7047"/>
                </a:lnTo>
                <a:lnTo>
                  <a:pt x="6344" y="7032"/>
                </a:lnTo>
                <a:lnTo>
                  <a:pt x="6289" y="7018"/>
                </a:lnTo>
                <a:close/>
                <a:moveTo>
                  <a:pt x="9292" y="7018"/>
                </a:moveTo>
                <a:lnTo>
                  <a:pt x="9238" y="7032"/>
                </a:lnTo>
                <a:lnTo>
                  <a:pt x="9197" y="7047"/>
                </a:lnTo>
                <a:lnTo>
                  <a:pt x="9143" y="7061"/>
                </a:lnTo>
                <a:lnTo>
                  <a:pt x="9102" y="7102"/>
                </a:lnTo>
                <a:lnTo>
                  <a:pt x="9076" y="7145"/>
                </a:lnTo>
                <a:lnTo>
                  <a:pt x="9049" y="7186"/>
                </a:lnTo>
                <a:lnTo>
                  <a:pt x="9035" y="7242"/>
                </a:lnTo>
                <a:lnTo>
                  <a:pt x="9035" y="7354"/>
                </a:lnTo>
                <a:lnTo>
                  <a:pt x="9049" y="7396"/>
                </a:lnTo>
                <a:lnTo>
                  <a:pt x="9076" y="7452"/>
                </a:lnTo>
                <a:lnTo>
                  <a:pt x="9102" y="7494"/>
                </a:lnTo>
                <a:lnTo>
                  <a:pt x="9143" y="7522"/>
                </a:lnTo>
                <a:lnTo>
                  <a:pt x="9197" y="7550"/>
                </a:lnTo>
                <a:lnTo>
                  <a:pt x="9238" y="7564"/>
                </a:lnTo>
                <a:lnTo>
                  <a:pt x="9346" y="7564"/>
                </a:lnTo>
                <a:lnTo>
                  <a:pt x="9401" y="7550"/>
                </a:lnTo>
                <a:lnTo>
                  <a:pt x="9441" y="7522"/>
                </a:lnTo>
                <a:lnTo>
                  <a:pt x="9481" y="7494"/>
                </a:lnTo>
                <a:lnTo>
                  <a:pt x="9522" y="7452"/>
                </a:lnTo>
                <a:lnTo>
                  <a:pt x="9535" y="7396"/>
                </a:lnTo>
                <a:lnTo>
                  <a:pt x="9562" y="7354"/>
                </a:lnTo>
                <a:lnTo>
                  <a:pt x="9562" y="7242"/>
                </a:lnTo>
                <a:lnTo>
                  <a:pt x="9535" y="7186"/>
                </a:lnTo>
                <a:lnTo>
                  <a:pt x="9522" y="7145"/>
                </a:lnTo>
                <a:lnTo>
                  <a:pt x="9441" y="7061"/>
                </a:lnTo>
                <a:lnTo>
                  <a:pt x="9401" y="7047"/>
                </a:lnTo>
                <a:lnTo>
                  <a:pt x="9346" y="7032"/>
                </a:lnTo>
                <a:lnTo>
                  <a:pt x="9292" y="7018"/>
                </a:lnTo>
                <a:close/>
                <a:moveTo>
                  <a:pt x="12308" y="7018"/>
                </a:moveTo>
                <a:lnTo>
                  <a:pt x="12254" y="7032"/>
                </a:lnTo>
                <a:lnTo>
                  <a:pt x="12200" y="7047"/>
                </a:lnTo>
                <a:lnTo>
                  <a:pt x="12159" y="7061"/>
                </a:lnTo>
                <a:lnTo>
                  <a:pt x="12119" y="7102"/>
                </a:lnTo>
                <a:lnTo>
                  <a:pt x="12092" y="7145"/>
                </a:lnTo>
                <a:lnTo>
                  <a:pt x="12065" y="7186"/>
                </a:lnTo>
                <a:lnTo>
                  <a:pt x="12051" y="7242"/>
                </a:lnTo>
                <a:lnTo>
                  <a:pt x="12038" y="7298"/>
                </a:lnTo>
                <a:lnTo>
                  <a:pt x="12051" y="7354"/>
                </a:lnTo>
                <a:lnTo>
                  <a:pt x="12065" y="7396"/>
                </a:lnTo>
                <a:lnTo>
                  <a:pt x="12092" y="7452"/>
                </a:lnTo>
                <a:lnTo>
                  <a:pt x="12119" y="7494"/>
                </a:lnTo>
                <a:lnTo>
                  <a:pt x="12159" y="7522"/>
                </a:lnTo>
                <a:lnTo>
                  <a:pt x="12200" y="7550"/>
                </a:lnTo>
                <a:lnTo>
                  <a:pt x="12254" y="7564"/>
                </a:lnTo>
                <a:lnTo>
                  <a:pt x="12362" y="7564"/>
                </a:lnTo>
                <a:lnTo>
                  <a:pt x="12416" y="7550"/>
                </a:lnTo>
                <a:lnTo>
                  <a:pt x="12457" y="7522"/>
                </a:lnTo>
                <a:lnTo>
                  <a:pt x="12498" y="7494"/>
                </a:lnTo>
                <a:lnTo>
                  <a:pt x="12524" y="7452"/>
                </a:lnTo>
                <a:lnTo>
                  <a:pt x="12551" y="7396"/>
                </a:lnTo>
                <a:lnTo>
                  <a:pt x="12565" y="7354"/>
                </a:lnTo>
                <a:lnTo>
                  <a:pt x="12579" y="7298"/>
                </a:lnTo>
                <a:lnTo>
                  <a:pt x="12565" y="7242"/>
                </a:lnTo>
                <a:lnTo>
                  <a:pt x="12551" y="7186"/>
                </a:lnTo>
                <a:lnTo>
                  <a:pt x="12524" y="7145"/>
                </a:lnTo>
                <a:lnTo>
                  <a:pt x="12498" y="7102"/>
                </a:lnTo>
                <a:lnTo>
                  <a:pt x="12457" y="7061"/>
                </a:lnTo>
                <a:lnTo>
                  <a:pt x="12416" y="7047"/>
                </a:lnTo>
                <a:lnTo>
                  <a:pt x="12362" y="7032"/>
                </a:lnTo>
                <a:lnTo>
                  <a:pt x="12308" y="7018"/>
                </a:lnTo>
                <a:close/>
                <a:moveTo>
                  <a:pt x="15324" y="7018"/>
                </a:moveTo>
                <a:lnTo>
                  <a:pt x="15270" y="7032"/>
                </a:lnTo>
                <a:lnTo>
                  <a:pt x="15216" y="7047"/>
                </a:lnTo>
                <a:lnTo>
                  <a:pt x="15176" y="7061"/>
                </a:lnTo>
                <a:lnTo>
                  <a:pt x="15135" y="7102"/>
                </a:lnTo>
                <a:lnTo>
                  <a:pt x="15094" y="7145"/>
                </a:lnTo>
                <a:lnTo>
                  <a:pt x="15068" y="7186"/>
                </a:lnTo>
                <a:lnTo>
                  <a:pt x="15053" y="7242"/>
                </a:lnTo>
                <a:lnTo>
                  <a:pt x="15053" y="7354"/>
                </a:lnTo>
                <a:lnTo>
                  <a:pt x="15068" y="7396"/>
                </a:lnTo>
                <a:lnTo>
                  <a:pt x="15094" y="7452"/>
                </a:lnTo>
                <a:lnTo>
                  <a:pt x="15135" y="7494"/>
                </a:lnTo>
                <a:lnTo>
                  <a:pt x="15176" y="7522"/>
                </a:lnTo>
                <a:lnTo>
                  <a:pt x="15216" y="7550"/>
                </a:lnTo>
                <a:lnTo>
                  <a:pt x="15270" y="7564"/>
                </a:lnTo>
                <a:lnTo>
                  <a:pt x="15365" y="7564"/>
                </a:lnTo>
                <a:lnTo>
                  <a:pt x="15419" y="7550"/>
                </a:lnTo>
                <a:lnTo>
                  <a:pt x="15473" y="7522"/>
                </a:lnTo>
                <a:lnTo>
                  <a:pt x="15500" y="7494"/>
                </a:lnTo>
                <a:lnTo>
                  <a:pt x="15541" y="7452"/>
                </a:lnTo>
                <a:lnTo>
                  <a:pt x="15568" y="7396"/>
                </a:lnTo>
                <a:lnTo>
                  <a:pt x="15581" y="7354"/>
                </a:lnTo>
                <a:lnTo>
                  <a:pt x="15581" y="7242"/>
                </a:lnTo>
                <a:lnTo>
                  <a:pt x="15568" y="7186"/>
                </a:lnTo>
                <a:lnTo>
                  <a:pt x="15541" y="7145"/>
                </a:lnTo>
                <a:lnTo>
                  <a:pt x="15500" y="7102"/>
                </a:lnTo>
                <a:lnTo>
                  <a:pt x="15473" y="7061"/>
                </a:lnTo>
                <a:lnTo>
                  <a:pt x="15419" y="7047"/>
                </a:lnTo>
                <a:lnTo>
                  <a:pt x="15365" y="7032"/>
                </a:lnTo>
                <a:lnTo>
                  <a:pt x="15324" y="7018"/>
                </a:lnTo>
                <a:close/>
                <a:moveTo>
                  <a:pt x="18327" y="7018"/>
                </a:moveTo>
                <a:lnTo>
                  <a:pt x="18273" y="7032"/>
                </a:lnTo>
                <a:lnTo>
                  <a:pt x="18219" y="7047"/>
                </a:lnTo>
                <a:lnTo>
                  <a:pt x="18178" y="7061"/>
                </a:lnTo>
                <a:lnTo>
                  <a:pt x="18138" y="7102"/>
                </a:lnTo>
                <a:lnTo>
                  <a:pt x="18110" y="7145"/>
                </a:lnTo>
                <a:lnTo>
                  <a:pt x="18083" y="7186"/>
                </a:lnTo>
                <a:lnTo>
                  <a:pt x="18070" y="7242"/>
                </a:lnTo>
                <a:lnTo>
                  <a:pt x="18057" y="7298"/>
                </a:lnTo>
                <a:lnTo>
                  <a:pt x="18070" y="7354"/>
                </a:lnTo>
                <a:lnTo>
                  <a:pt x="18083" y="7396"/>
                </a:lnTo>
                <a:lnTo>
                  <a:pt x="18110" y="7452"/>
                </a:lnTo>
                <a:lnTo>
                  <a:pt x="18138" y="7494"/>
                </a:lnTo>
                <a:lnTo>
                  <a:pt x="18178" y="7522"/>
                </a:lnTo>
                <a:lnTo>
                  <a:pt x="18219" y="7550"/>
                </a:lnTo>
                <a:lnTo>
                  <a:pt x="18273" y="7564"/>
                </a:lnTo>
                <a:lnTo>
                  <a:pt x="18381" y="7564"/>
                </a:lnTo>
                <a:lnTo>
                  <a:pt x="18435" y="7550"/>
                </a:lnTo>
                <a:lnTo>
                  <a:pt x="18475" y="7522"/>
                </a:lnTo>
                <a:lnTo>
                  <a:pt x="18516" y="7494"/>
                </a:lnTo>
                <a:lnTo>
                  <a:pt x="18543" y="7452"/>
                </a:lnTo>
                <a:lnTo>
                  <a:pt x="18570" y="7396"/>
                </a:lnTo>
                <a:lnTo>
                  <a:pt x="18584" y="7354"/>
                </a:lnTo>
                <a:lnTo>
                  <a:pt x="18598" y="7298"/>
                </a:lnTo>
                <a:lnTo>
                  <a:pt x="18584" y="7242"/>
                </a:lnTo>
                <a:lnTo>
                  <a:pt x="18570" y="7186"/>
                </a:lnTo>
                <a:lnTo>
                  <a:pt x="18543" y="7145"/>
                </a:lnTo>
                <a:lnTo>
                  <a:pt x="18516" y="7102"/>
                </a:lnTo>
                <a:lnTo>
                  <a:pt x="18475" y="7061"/>
                </a:lnTo>
                <a:lnTo>
                  <a:pt x="18435" y="7047"/>
                </a:lnTo>
                <a:lnTo>
                  <a:pt x="18381" y="7032"/>
                </a:lnTo>
                <a:lnTo>
                  <a:pt x="18327" y="7018"/>
                </a:lnTo>
                <a:close/>
                <a:moveTo>
                  <a:pt x="21343" y="7018"/>
                </a:moveTo>
                <a:lnTo>
                  <a:pt x="21289" y="7032"/>
                </a:lnTo>
                <a:lnTo>
                  <a:pt x="21235" y="7047"/>
                </a:lnTo>
                <a:lnTo>
                  <a:pt x="21195" y="7061"/>
                </a:lnTo>
                <a:lnTo>
                  <a:pt x="21154" y="7102"/>
                </a:lnTo>
                <a:lnTo>
                  <a:pt x="21113" y="7145"/>
                </a:lnTo>
                <a:lnTo>
                  <a:pt x="21100" y="7186"/>
                </a:lnTo>
                <a:lnTo>
                  <a:pt x="21072" y="7242"/>
                </a:lnTo>
                <a:lnTo>
                  <a:pt x="21072" y="7354"/>
                </a:lnTo>
                <a:lnTo>
                  <a:pt x="21100" y="7396"/>
                </a:lnTo>
                <a:lnTo>
                  <a:pt x="21113" y="7452"/>
                </a:lnTo>
                <a:lnTo>
                  <a:pt x="21154" y="7494"/>
                </a:lnTo>
                <a:lnTo>
                  <a:pt x="21195" y="7522"/>
                </a:lnTo>
                <a:lnTo>
                  <a:pt x="21235" y="7550"/>
                </a:lnTo>
                <a:lnTo>
                  <a:pt x="21289" y="7564"/>
                </a:lnTo>
                <a:lnTo>
                  <a:pt x="21397" y="7564"/>
                </a:lnTo>
                <a:lnTo>
                  <a:pt x="21438" y="7550"/>
                </a:lnTo>
                <a:lnTo>
                  <a:pt x="21492" y="7522"/>
                </a:lnTo>
                <a:lnTo>
                  <a:pt x="21532" y="7494"/>
                </a:lnTo>
                <a:lnTo>
                  <a:pt x="21560" y="7452"/>
                </a:lnTo>
                <a:lnTo>
                  <a:pt x="21587" y="7396"/>
                </a:lnTo>
                <a:lnTo>
                  <a:pt x="21600" y="7354"/>
                </a:lnTo>
                <a:lnTo>
                  <a:pt x="21600" y="7242"/>
                </a:lnTo>
                <a:lnTo>
                  <a:pt x="21587" y="7186"/>
                </a:lnTo>
                <a:lnTo>
                  <a:pt x="21560" y="7145"/>
                </a:lnTo>
                <a:lnTo>
                  <a:pt x="21532" y="7102"/>
                </a:lnTo>
                <a:lnTo>
                  <a:pt x="21492" y="7061"/>
                </a:lnTo>
                <a:lnTo>
                  <a:pt x="21438" y="7047"/>
                </a:lnTo>
                <a:lnTo>
                  <a:pt x="21397" y="7032"/>
                </a:lnTo>
                <a:lnTo>
                  <a:pt x="21343" y="7018"/>
                </a:lnTo>
                <a:close/>
                <a:moveTo>
                  <a:pt x="217" y="10528"/>
                </a:moveTo>
                <a:lnTo>
                  <a:pt x="162" y="10555"/>
                </a:lnTo>
                <a:lnTo>
                  <a:pt x="122" y="10569"/>
                </a:lnTo>
                <a:lnTo>
                  <a:pt x="41" y="10653"/>
                </a:lnTo>
                <a:lnTo>
                  <a:pt x="13" y="10696"/>
                </a:lnTo>
                <a:lnTo>
                  <a:pt x="0" y="10751"/>
                </a:lnTo>
                <a:lnTo>
                  <a:pt x="0" y="10863"/>
                </a:lnTo>
                <a:lnTo>
                  <a:pt x="13" y="10905"/>
                </a:lnTo>
                <a:lnTo>
                  <a:pt x="41" y="10961"/>
                </a:lnTo>
                <a:lnTo>
                  <a:pt x="81" y="11003"/>
                </a:lnTo>
                <a:lnTo>
                  <a:pt x="122" y="11031"/>
                </a:lnTo>
                <a:lnTo>
                  <a:pt x="162" y="11058"/>
                </a:lnTo>
                <a:lnTo>
                  <a:pt x="217" y="11073"/>
                </a:lnTo>
                <a:lnTo>
                  <a:pt x="325" y="11073"/>
                </a:lnTo>
                <a:lnTo>
                  <a:pt x="365" y="11058"/>
                </a:lnTo>
                <a:lnTo>
                  <a:pt x="420" y="11031"/>
                </a:lnTo>
                <a:lnTo>
                  <a:pt x="446" y="11003"/>
                </a:lnTo>
                <a:lnTo>
                  <a:pt x="487" y="10961"/>
                </a:lnTo>
                <a:lnTo>
                  <a:pt x="514" y="10905"/>
                </a:lnTo>
                <a:lnTo>
                  <a:pt x="528" y="10863"/>
                </a:lnTo>
                <a:lnTo>
                  <a:pt x="528" y="10751"/>
                </a:lnTo>
                <a:lnTo>
                  <a:pt x="514" y="10696"/>
                </a:lnTo>
                <a:lnTo>
                  <a:pt x="487" y="10653"/>
                </a:lnTo>
                <a:lnTo>
                  <a:pt x="446" y="10612"/>
                </a:lnTo>
                <a:lnTo>
                  <a:pt x="420" y="10569"/>
                </a:lnTo>
                <a:lnTo>
                  <a:pt x="365" y="10555"/>
                </a:lnTo>
                <a:lnTo>
                  <a:pt x="325" y="10528"/>
                </a:lnTo>
                <a:close/>
                <a:moveTo>
                  <a:pt x="3219" y="10528"/>
                </a:moveTo>
                <a:lnTo>
                  <a:pt x="3178" y="10555"/>
                </a:lnTo>
                <a:lnTo>
                  <a:pt x="3125" y="10569"/>
                </a:lnTo>
                <a:lnTo>
                  <a:pt x="3084" y="10612"/>
                </a:lnTo>
                <a:lnTo>
                  <a:pt x="3057" y="10653"/>
                </a:lnTo>
                <a:lnTo>
                  <a:pt x="3030" y="10696"/>
                </a:lnTo>
                <a:lnTo>
                  <a:pt x="3016" y="10751"/>
                </a:lnTo>
                <a:lnTo>
                  <a:pt x="3016" y="10863"/>
                </a:lnTo>
                <a:lnTo>
                  <a:pt x="3030" y="10905"/>
                </a:lnTo>
                <a:lnTo>
                  <a:pt x="3057" y="10961"/>
                </a:lnTo>
                <a:lnTo>
                  <a:pt x="3084" y="11003"/>
                </a:lnTo>
                <a:lnTo>
                  <a:pt x="3125" y="11031"/>
                </a:lnTo>
                <a:lnTo>
                  <a:pt x="3178" y="11058"/>
                </a:lnTo>
                <a:lnTo>
                  <a:pt x="3219" y="11073"/>
                </a:lnTo>
                <a:lnTo>
                  <a:pt x="3327" y="11073"/>
                </a:lnTo>
                <a:lnTo>
                  <a:pt x="3382" y="11058"/>
                </a:lnTo>
                <a:lnTo>
                  <a:pt x="3422" y="11031"/>
                </a:lnTo>
                <a:lnTo>
                  <a:pt x="3463" y="11003"/>
                </a:lnTo>
                <a:lnTo>
                  <a:pt x="3490" y="10961"/>
                </a:lnTo>
                <a:lnTo>
                  <a:pt x="3517" y="10905"/>
                </a:lnTo>
                <a:lnTo>
                  <a:pt x="3530" y="10863"/>
                </a:lnTo>
                <a:lnTo>
                  <a:pt x="3543" y="10807"/>
                </a:lnTo>
                <a:lnTo>
                  <a:pt x="3530" y="10751"/>
                </a:lnTo>
                <a:lnTo>
                  <a:pt x="3517" y="10696"/>
                </a:lnTo>
                <a:lnTo>
                  <a:pt x="3490" y="10653"/>
                </a:lnTo>
                <a:lnTo>
                  <a:pt x="3463" y="10612"/>
                </a:lnTo>
                <a:lnTo>
                  <a:pt x="3422" y="10569"/>
                </a:lnTo>
                <a:lnTo>
                  <a:pt x="3382" y="10555"/>
                </a:lnTo>
                <a:lnTo>
                  <a:pt x="3327" y="10528"/>
                </a:lnTo>
                <a:close/>
                <a:moveTo>
                  <a:pt x="6235" y="10528"/>
                </a:moveTo>
                <a:lnTo>
                  <a:pt x="6181" y="10555"/>
                </a:lnTo>
                <a:lnTo>
                  <a:pt x="6140" y="10569"/>
                </a:lnTo>
                <a:lnTo>
                  <a:pt x="6100" y="10612"/>
                </a:lnTo>
                <a:lnTo>
                  <a:pt x="6060" y="10653"/>
                </a:lnTo>
                <a:lnTo>
                  <a:pt x="6046" y="10696"/>
                </a:lnTo>
                <a:lnTo>
                  <a:pt x="6032" y="10751"/>
                </a:lnTo>
                <a:lnTo>
                  <a:pt x="6019" y="10807"/>
                </a:lnTo>
                <a:lnTo>
                  <a:pt x="6032" y="10863"/>
                </a:lnTo>
                <a:lnTo>
                  <a:pt x="6046" y="10905"/>
                </a:lnTo>
                <a:lnTo>
                  <a:pt x="6060" y="10961"/>
                </a:lnTo>
                <a:lnTo>
                  <a:pt x="6100" y="11003"/>
                </a:lnTo>
                <a:lnTo>
                  <a:pt x="6140" y="11031"/>
                </a:lnTo>
                <a:lnTo>
                  <a:pt x="6181" y="11058"/>
                </a:lnTo>
                <a:lnTo>
                  <a:pt x="6235" y="11073"/>
                </a:lnTo>
                <a:lnTo>
                  <a:pt x="6344" y="11073"/>
                </a:lnTo>
                <a:lnTo>
                  <a:pt x="6384" y="11058"/>
                </a:lnTo>
                <a:lnTo>
                  <a:pt x="6438" y="11031"/>
                </a:lnTo>
                <a:lnTo>
                  <a:pt x="6479" y="11003"/>
                </a:lnTo>
                <a:lnTo>
                  <a:pt x="6506" y="10961"/>
                </a:lnTo>
                <a:lnTo>
                  <a:pt x="6533" y="10905"/>
                </a:lnTo>
                <a:lnTo>
                  <a:pt x="6547" y="10863"/>
                </a:lnTo>
                <a:lnTo>
                  <a:pt x="6547" y="10751"/>
                </a:lnTo>
                <a:lnTo>
                  <a:pt x="6533" y="10696"/>
                </a:lnTo>
                <a:lnTo>
                  <a:pt x="6506" y="10653"/>
                </a:lnTo>
                <a:lnTo>
                  <a:pt x="6479" y="10612"/>
                </a:lnTo>
                <a:lnTo>
                  <a:pt x="6438" y="10569"/>
                </a:lnTo>
                <a:lnTo>
                  <a:pt x="6384" y="10555"/>
                </a:lnTo>
                <a:lnTo>
                  <a:pt x="6344" y="10528"/>
                </a:lnTo>
                <a:close/>
                <a:moveTo>
                  <a:pt x="9238" y="10528"/>
                </a:moveTo>
                <a:lnTo>
                  <a:pt x="9197" y="10555"/>
                </a:lnTo>
                <a:lnTo>
                  <a:pt x="9143" y="10569"/>
                </a:lnTo>
                <a:lnTo>
                  <a:pt x="9102" y="10612"/>
                </a:lnTo>
                <a:lnTo>
                  <a:pt x="9076" y="10653"/>
                </a:lnTo>
                <a:lnTo>
                  <a:pt x="9049" y="10696"/>
                </a:lnTo>
                <a:lnTo>
                  <a:pt x="9035" y="10751"/>
                </a:lnTo>
                <a:lnTo>
                  <a:pt x="9035" y="10863"/>
                </a:lnTo>
                <a:lnTo>
                  <a:pt x="9049" y="10905"/>
                </a:lnTo>
                <a:lnTo>
                  <a:pt x="9076" y="10961"/>
                </a:lnTo>
                <a:lnTo>
                  <a:pt x="9102" y="11003"/>
                </a:lnTo>
                <a:lnTo>
                  <a:pt x="9143" y="11031"/>
                </a:lnTo>
                <a:lnTo>
                  <a:pt x="9197" y="11058"/>
                </a:lnTo>
                <a:lnTo>
                  <a:pt x="9238" y="11073"/>
                </a:lnTo>
                <a:lnTo>
                  <a:pt x="9346" y="11073"/>
                </a:lnTo>
                <a:lnTo>
                  <a:pt x="9401" y="11058"/>
                </a:lnTo>
                <a:lnTo>
                  <a:pt x="9481" y="11003"/>
                </a:lnTo>
                <a:lnTo>
                  <a:pt x="9522" y="10961"/>
                </a:lnTo>
                <a:lnTo>
                  <a:pt x="9535" y="10905"/>
                </a:lnTo>
                <a:lnTo>
                  <a:pt x="9562" y="10863"/>
                </a:lnTo>
                <a:lnTo>
                  <a:pt x="9562" y="10751"/>
                </a:lnTo>
                <a:lnTo>
                  <a:pt x="9535" y="10696"/>
                </a:lnTo>
                <a:lnTo>
                  <a:pt x="9522" y="10653"/>
                </a:lnTo>
                <a:lnTo>
                  <a:pt x="9481" y="10612"/>
                </a:lnTo>
                <a:lnTo>
                  <a:pt x="9441" y="10569"/>
                </a:lnTo>
                <a:lnTo>
                  <a:pt x="9401" y="10555"/>
                </a:lnTo>
                <a:lnTo>
                  <a:pt x="9346" y="10528"/>
                </a:lnTo>
                <a:close/>
                <a:moveTo>
                  <a:pt x="12254" y="10528"/>
                </a:moveTo>
                <a:lnTo>
                  <a:pt x="12200" y="10555"/>
                </a:lnTo>
                <a:lnTo>
                  <a:pt x="12159" y="10569"/>
                </a:lnTo>
                <a:lnTo>
                  <a:pt x="12119" y="10612"/>
                </a:lnTo>
                <a:lnTo>
                  <a:pt x="12092" y="10653"/>
                </a:lnTo>
                <a:lnTo>
                  <a:pt x="12065" y="10696"/>
                </a:lnTo>
                <a:lnTo>
                  <a:pt x="12051" y="10751"/>
                </a:lnTo>
                <a:lnTo>
                  <a:pt x="12038" y="10807"/>
                </a:lnTo>
                <a:lnTo>
                  <a:pt x="12051" y="10863"/>
                </a:lnTo>
                <a:lnTo>
                  <a:pt x="12065" y="10905"/>
                </a:lnTo>
                <a:lnTo>
                  <a:pt x="12092" y="10961"/>
                </a:lnTo>
                <a:lnTo>
                  <a:pt x="12119" y="11003"/>
                </a:lnTo>
                <a:lnTo>
                  <a:pt x="12159" y="11031"/>
                </a:lnTo>
                <a:lnTo>
                  <a:pt x="12200" y="11058"/>
                </a:lnTo>
                <a:lnTo>
                  <a:pt x="12254" y="11073"/>
                </a:lnTo>
                <a:lnTo>
                  <a:pt x="12362" y="11073"/>
                </a:lnTo>
                <a:lnTo>
                  <a:pt x="12416" y="11058"/>
                </a:lnTo>
                <a:lnTo>
                  <a:pt x="12457" y="11031"/>
                </a:lnTo>
                <a:lnTo>
                  <a:pt x="12498" y="11003"/>
                </a:lnTo>
                <a:lnTo>
                  <a:pt x="12524" y="10961"/>
                </a:lnTo>
                <a:lnTo>
                  <a:pt x="12551" y="10905"/>
                </a:lnTo>
                <a:lnTo>
                  <a:pt x="12565" y="10863"/>
                </a:lnTo>
                <a:lnTo>
                  <a:pt x="12579" y="10807"/>
                </a:lnTo>
                <a:lnTo>
                  <a:pt x="12565" y="10751"/>
                </a:lnTo>
                <a:lnTo>
                  <a:pt x="12551" y="10696"/>
                </a:lnTo>
                <a:lnTo>
                  <a:pt x="12524" y="10653"/>
                </a:lnTo>
                <a:lnTo>
                  <a:pt x="12498" y="10612"/>
                </a:lnTo>
                <a:lnTo>
                  <a:pt x="12457" y="10569"/>
                </a:lnTo>
                <a:lnTo>
                  <a:pt x="12416" y="10555"/>
                </a:lnTo>
                <a:lnTo>
                  <a:pt x="12362" y="10528"/>
                </a:lnTo>
                <a:close/>
                <a:moveTo>
                  <a:pt x="15270" y="10528"/>
                </a:moveTo>
                <a:lnTo>
                  <a:pt x="15216" y="10555"/>
                </a:lnTo>
                <a:lnTo>
                  <a:pt x="15176" y="10569"/>
                </a:lnTo>
                <a:lnTo>
                  <a:pt x="15094" y="10653"/>
                </a:lnTo>
                <a:lnTo>
                  <a:pt x="15068" y="10696"/>
                </a:lnTo>
                <a:lnTo>
                  <a:pt x="15053" y="10751"/>
                </a:lnTo>
                <a:lnTo>
                  <a:pt x="15053" y="10863"/>
                </a:lnTo>
                <a:lnTo>
                  <a:pt x="15068" y="10905"/>
                </a:lnTo>
                <a:lnTo>
                  <a:pt x="15094" y="10961"/>
                </a:lnTo>
                <a:lnTo>
                  <a:pt x="15135" y="11003"/>
                </a:lnTo>
                <a:lnTo>
                  <a:pt x="15176" y="11031"/>
                </a:lnTo>
                <a:lnTo>
                  <a:pt x="15216" y="11058"/>
                </a:lnTo>
                <a:lnTo>
                  <a:pt x="15270" y="11073"/>
                </a:lnTo>
                <a:lnTo>
                  <a:pt x="15365" y="11073"/>
                </a:lnTo>
                <a:lnTo>
                  <a:pt x="15419" y="11058"/>
                </a:lnTo>
                <a:lnTo>
                  <a:pt x="15473" y="11031"/>
                </a:lnTo>
                <a:lnTo>
                  <a:pt x="15541" y="10961"/>
                </a:lnTo>
                <a:lnTo>
                  <a:pt x="15568" y="10905"/>
                </a:lnTo>
                <a:lnTo>
                  <a:pt x="15581" y="10863"/>
                </a:lnTo>
                <a:lnTo>
                  <a:pt x="15581" y="10751"/>
                </a:lnTo>
                <a:lnTo>
                  <a:pt x="15568" y="10696"/>
                </a:lnTo>
                <a:lnTo>
                  <a:pt x="15541" y="10653"/>
                </a:lnTo>
                <a:lnTo>
                  <a:pt x="15500" y="10612"/>
                </a:lnTo>
                <a:lnTo>
                  <a:pt x="15473" y="10569"/>
                </a:lnTo>
                <a:lnTo>
                  <a:pt x="15419" y="10555"/>
                </a:lnTo>
                <a:lnTo>
                  <a:pt x="15365" y="10528"/>
                </a:lnTo>
                <a:close/>
                <a:moveTo>
                  <a:pt x="18273" y="10528"/>
                </a:moveTo>
                <a:lnTo>
                  <a:pt x="18219" y="10555"/>
                </a:lnTo>
                <a:lnTo>
                  <a:pt x="18178" y="10569"/>
                </a:lnTo>
                <a:lnTo>
                  <a:pt x="18138" y="10612"/>
                </a:lnTo>
                <a:lnTo>
                  <a:pt x="18110" y="10653"/>
                </a:lnTo>
                <a:lnTo>
                  <a:pt x="18083" y="10696"/>
                </a:lnTo>
                <a:lnTo>
                  <a:pt x="18070" y="10751"/>
                </a:lnTo>
                <a:lnTo>
                  <a:pt x="18057" y="10807"/>
                </a:lnTo>
                <a:lnTo>
                  <a:pt x="18070" y="10863"/>
                </a:lnTo>
                <a:lnTo>
                  <a:pt x="18083" y="10905"/>
                </a:lnTo>
                <a:lnTo>
                  <a:pt x="18110" y="10961"/>
                </a:lnTo>
                <a:lnTo>
                  <a:pt x="18138" y="11003"/>
                </a:lnTo>
                <a:lnTo>
                  <a:pt x="18178" y="11031"/>
                </a:lnTo>
                <a:lnTo>
                  <a:pt x="18219" y="11058"/>
                </a:lnTo>
                <a:lnTo>
                  <a:pt x="18273" y="11073"/>
                </a:lnTo>
                <a:lnTo>
                  <a:pt x="18381" y="11073"/>
                </a:lnTo>
                <a:lnTo>
                  <a:pt x="18435" y="11058"/>
                </a:lnTo>
                <a:lnTo>
                  <a:pt x="18475" y="11031"/>
                </a:lnTo>
                <a:lnTo>
                  <a:pt x="18516" y="11003"/>
                </a:lnTo>
                <a:lnTo>
                  <a:pt x="18543" y="10961"/>
                </a:lnTo>
                <a:lnTo>
                  <a:pt x="18570" y="10905"/>
                </a:lnTo>
                <a:lnTo>
                  <a:pt x="18584" y="10863"/>
                </a:lnTo>
                <a:lnTo>
                  <a:pt x="18598" y="10807"/>
                </a:lnTo>
                <a:lnTo>
                  <a:pt x="18584" y="10751"/>
                </a:lnTo>
                <a:lnTo>
                  <a:pt x="18570" y="10696"/>
                </a:lnTo>
                <a:lnTo>
                  <a:pt x="18543" y="10653"/>
                </a:lnTo>
                <a:lnTo>
                  <a:pt x="18516" y="10612"/>
                </a:lnTo>
                <a:lnTo>
                  <a:pt x="18475" y="10569"/>
                </a:lnTo>
                <a:lnTo>
                  <a:pt x="18435" y="10555"/>
                </a:lnTo>
                <a:lnTo>
                  <a:pt x="18381" y="10528"/>
                </a:lnTo>
                <a:close/>
                <a:moveTo>
                  <a:pt x="21289" y="10528"/>
                </a:moveTo>
                <a:lnTo>
                  <a:pt x="21235" y="10555"/>
                </a:lnTo>
                <a:lnTo>
                  <a:pt x="21195" y="10569"/>
                </a:lnTo>
                <a:lnTo>
                  <a:pt x="21113" y="10653"/>
                </a:lnTo>
                <a:lnTo>
                  <a:pt x="21100" y="10696"/>
                </a:lnTo>
                <a:lnTo>
                  <a:pt x="21072" y="10751"/>
                </a:lnTo>
                <a:lnTo>
                  <a:pt x="21072" y="10863"/>
                </a:lnTo>
                <a:lnTo>
                  <a:pt x="21100" y="10905"/>
                </a:lnTo>
                <a:lnTo>
                  <a:pt x="21113" y="10961"/>
                </a:lnTo>
                <a:lnTo>
                  <a:pt x="21154" y="11003"/>
                </a:lnTo>
                <a:lnTo>
                  <a:pt x="21195" y="11031"/>
                </a:lnTo>
                <a:lnTo>
                  <a:pt x="21235" y="11058"/>
                </a:lnTo>
                <a:lnTo>
                  <a:pt x="21289" y="11073"/>
                </a:lnTo>
                <a:lnTo>
                  <a:pt x="21397" y="11073"/>
                </a:lnTo>
                <a:lnTo>
                  <a:pt x="21438" y="11058"/>
                </a:lnTo>
                <a:lnTo>
                  <a:pt x="21492" y="11031"/>
                </a:lnTo>
                <a:lnTo>
                  <a:pt x="21532" y="11003"/>
                </a:lnTo>
                <a:lnTo>
                  <a:pt x="21560" y="10961"/>
                </a:lnTo>
                <a:lnTo>
                  <a:pt x="21587" y="10905"/>
                </a:lnTo>
                <a:lnTo>
                  <a:pt x="21600" y="10863"/>
                </a:lnTo>
                <a:lnTo>
                  <a:pt x="21600" y="10751"/>
                </a:lnTo>
                <a:lnTo>
                  <a:pt x="21587" y="10696"/>
                </a:lnTo>
                <a:lnTo>
                  <a:pt x="21560" y="10653"/>
                </a:lnTo>
                <a:lnTo>
                  <a:pt x="21532" y="10612"/>
                </a:lnTo>
                <a:lnTo>
                  <a:pt x="21492" y="10569"/>
                </a:lnTo>
                <a:lnTo>
                  <a:pt x="21438" y="10555"/>
                </a:lnTo>
                <a:lnTo>
                  <a:pt x="21397" y="10528"/>
                </a:lnTo>
                <a:close/>
                <a:moveTo>
                  <a:pt x="217" y="14036"/>
                </a:moveTo>
                <a:lnTo>
                  <a:pt x="162" y="14065"/>
                </a:lnTo>
                <a:lnTo>
                  <a:pt x="122" y="14079"/>
                </a:lnTo>
                <a:lnTo>
                  <a:pt x="81" y="14120"/>
                </a:lnTo>
                <a:lnTo>
                  <a:pt x="41" y="14163"/>
                </a:lnTo>
                <a:lnTo>
                  <a:pt x="13" y="14204"/>
                </a:lnTo>
                <a:lnTo>
                  <a:pt x="0" y="14261"/>
                </a:lnTo>
                <a:lnTo>
                  <a:pt x="0" y="14372"/>
                </a:lnTo>
                <a:lnTo>
                  <a:pt x="13" y="14414"/>
                </a:lnTo>
                <a:lnTo>
                  <a:pt x="41" y="14470"/>
                </a:lnTo>
                <a:lnTo>
                  <a:pt x="81" y="14512"/>
                </a:lnTo>
                <a:lnTo>
                  <a:pt x="122" y="14540"/>
                </a:lnTo>
                <a:lnTo>
                  <a:pt x="162" y="14568"/>
                </a:lnTo>
                <a:lnTo>
                  <a:pt x="217" y="14582"/>
                </a:lnTo>
                <a:lnTo>
                  <a:pt x="325" y="14582"/>
                </a:lnTo>
                <a:lnTo>
                  <a:pt x="365" y="14568"/>
                </a:lnTo>
                <a:lnTo>
                  <a:pt x="420" y="14540"/>
                </a:lnTo>
                <a:lnTo>
                  <a:pt x="446" y="14512"/>
                </a:lnTo>
                <a:lnTo>
                  <a:pt x="487" y="14470"/>
                </a:lnTo>
                <a:lnTo>
                  <a:pt x="514" y="14414"/>
                </a:lnTo>
                <a:lnTo>
                  <a:pt x="528" y="14372"/>
                </a:lnTo>
                <a:lnTo>
                  <a:pt x="528" y="14261"/>
                </a:lnTo>
                <a:lnTo>
                  <a:pt x="514" y="14204"/>
                </a:lnTo>
                <a:lnTo>
                  <a:pt x="487" y="14163"/>
                </a:lnTo>
                <a:lnTo>
                  <a:pt x="446" y="14120"/>
                </a:lnTo>
                <a:lnTo>
                  <a:pt x="420" y="14079"/>
                </a:lnTo>
                <a:lnTo>
                  <a:pt x="365" y="14065"/>
                </a:lnTo>
                <a:lnTo>
                  <a:pt x="325" y="14036"/>
                </a:lnTo>
                <a:close/>
                <a:moveTo>
                  <a:pt x="3219" y="14036"/>
                </a:moveTo>
                <a:lnTo>
                  <a:pt x="3178" y="14065"/>
                </a:lnTo>
                <a:lnTo>
                  <a:pt x="3125" y="14079"/>
                </a:lnTo>
                <a:lnTo>
                  <a:pt x="3084" y="14120"/>
                </a:lnTo>
                <a:lnTo>
                  <a:pt x="3057" y="14163"/>
                </a:lnTo>
                <a:lnTo>
                  <a:pt x="3030" y="14204"/>
                </a:lnTo>
                <a:lnTo>
                  <a:pt x="3016" y="14261"/>
                </a:lnTo>
                <a:lnTo>
                  <a:pt x="3016" y="14372"/>
                </a:lnTo>
                <a:lnTo>
                  <a:pt x="3030" y="14414"/>
                </a:lnTo>
                <a:lnTo>
                  <a:pt x="3057" y="14470"/>
                </a:lnTo>
                <a:lnTo>
                  <a:pt x="3084" y="14512"/>
                </a:lnTo>
                <a:lnTo>
                  <a:pt x="3125" y="14540"/>
                </a:lnTo>
                <a:lnTo>
                  <a:pt x="3178" y="14568"/>
                </a:lnTo>
                <a:lnTo>
                  <a:pt x="3219" y="14582"/>
                </a:lnTo>
                <a:lnTo>
                  <a:pt x="3327" y="14582"/>
                </a:lnTo>
                <a:lnTo>
                  <a:pt x="3382" y="14568"/>
                </a:lnTo>
                <a:lnTo>
                  <a:pt x="3422" y="14540"/>
                </a:lnTo>
                <a:lnTo>
                  <a:pt x="3463" y="14512"/>
                </a:lnTo>
                <a:lnTo>
                  <a:pt x="3490" y="14470"/>
                </a:lnTo>
                <a:lnTo>
                  <a:pt x="3517" y="14414"/>
                </a:lnTo>
                <a:lnTo>
                  <a:pt x="3530" y="14372"/>
                </a:lnTo>
                <a:lnTo>
                  <a:pt x="3543" y="14316"/>
                </a:lnTo>
                <a:lnTo>
                  <a:pt x="3530" y="14261"/>
                </a:lnTo>
                <a:lnTo>
                  <a:pt x="3517" y="14204"/>
                </a:lnTo>
                <a:lnTo>
                  <a:pt x="3490" y="14163"/>
                </a:lnTo>
                <a:lnTo>
                  <a:pt x="3463" y="14120"/>
                </a:lnTo>
                <a:lnTo>
                  <a:pt x="3422" y="14079"/>
                </a:lnTo>
                <a:lnTo>
                  <a:pt x="3382" y="14065"/>
                </a:lnTo>
                <a:lnTo>
                  <a:pt x="3327" y="14036"/>
                </a:lnTo>
                <a:close/>
                <a:moveTo>
                  <a:pt x="6235" y="14036"/>
                </a:moveTo>
                <a:lnTo>
                  <a:pt x="6181" y="14065"/>
                </a:lnTo>
                <a:lnTo>
                  <a:pt x="6140" y="14079"/>
                </a:lnTo>
                <a:lnTo>
                  <a:pt x="6100" y="14120"/>
                </a:lnTo>
                <a:lnTo>
                  <a:pt x="6060" y="14163"/>
                </a:lnTo>
                <a:lnTo>
                  <a:pt x="6046" y="14204"/>
                </a:lnTo>
                <a:lnTo>
                  <a:pt x="6032" y="14261"/>
                </a:lnTo>
                <a:lnTo>
                  <a:pt x="6019" y="14316"/>
                </a:lnTo>
                <a:lnTo>
                  <a:pt x="6032" y="14372"/>
                </a:lnTo>
                <a:lnTo>
                  <a:pt x="6046" y="14414"/>
                </a:lnTo>
                <a:lnTo>
                  <a:pt x="6060" y="14470"/>
                </a:lnTo>
                <a:lnTo>
                  <a:pt x="6100" y="14512"/>
                </a:lnTo>
                <a:lnTo>
                  <a:pt x="6140" y="14540"/>
                </a:lnTo>
                <a:lnTo>
                  <a:pt x="6181" y="14568"/>
                </a:lnTo>
                <a:lnTo>
                  <a:pt x="6235" y="14582"/>
                </a:lnTo>
                <a:lnTo>
                  <a:pt x="6344" y="14582"/>
                </a:lnTo>
                <a:lnTo>
                  <a:pt x="6384" y="14568"/>
                </a:lnTo>
                <a:lnTo>
                  <a:pt x="6438" y="14540"/>
                </a:lnTo>
                <a:lnTo>
                  <a:pt x="6479" y="14512"/>
                </a:lnTo>
                <a:lnTo>
                  <a:pt x="6506" y="14470"/>
                </a:lnTo>
                <a:lnTo>
                  <a:pt x="6533" y="14414"/>
                </a:lnTo>
                <a:lnTo>
                  <a:pt x="6547" y="14372"/>
                </a:lnTo>
                <a:lnTo>
                  <a:pt x="6547" y="14261"/>
                </a:lnTo>
                <a:lnTo>
                  <a:pt x="6533" y="14204"/>
                </a:lnTo>
                <a:lnTo>
                  <a:pt x="6506" y="14163"/>
                </a:lnTo>
                <a:lnTo>
                  <a:pt x="6479" y="14120"/>
                </a:lnTo>
                <a:lnTo>
                  <a:pt x="6438" y="14079"/>
                </a:lnTo>
                <a:lnTo>
                  <a:pt x="6384" y="14065"/>
                </a:lnTo>
                <a:lnTo>
                  <a:pt x="6344" y="14036"/>
                </a:lnTo>
                <a:close/>
                <a:moveTo>
                  <a:pt x="9238" y="14036"/>
                </a:moveTo>
                <a:lnTo>
                  <a:pt x="9197" y="14065"/>
                </a:lnTo>
                <a:lnTo>
                  <a:pt x="9143" y="14079"/>
                </a:lnTo>
                <a:lnTo>
                  <a:pt x="9102" y="14120"/>
                </a:lnTo>
                <a:lnTo>
                  <a:pt x="9076" y="14163"/>
                </a:lnTo>
                <a:lnTo>
                  <a:pt x="9049" y="14204"/>
                </a:lnTo>
                <a:lnTo>
                  <a:pt x="9035" y="14261"/>
                </a:lnTo>
                <a:lnTo>
                  <a:pt x="9035" y="14372"/>
                </a:lnTo>
                <a:lnTo>
                  <a:pt x="9049" y="14414"/>
                </a:lnTo>
                <a:lnTo>
                  <a:pt x="9076" y="14470"/>
                </a:lnTo>
                <a:lnTo>
                  <a:pt x="9102" y="14512"/>
                </a:lnTo>
                <a:lnTo>
                  <a:pt x="9143" y="14540"/>
                </a:lnTo>
                <a:lnTo>
                  <a:pt x="9197" y="14568"/>
                </a:lnTo>
                <a:lnTo>
                  <a:pt x="9238" y="14582"/>
                </a:lnTo>
                <a:lnTo>
                  <a:pt x="9346" y="14582"/>
                </a:lnTo>
                <a:lnTo>
                  <a:pt x="9401" y="14568"/>
                </a:lnTo>
                <a:lnTo>
                  <a:pt x="9441" y="14540"/>
                </a:lnTo>
                <a:lnTo>
                  <a:pt x="9481" y="14512"/>
                </a:lnTo>
                <a:lnTo>
                  <a:pt x="9522" y="14470"/>
                </a:lnTo>
                <a:lnTo>
                  <a:pt x="9535" y="14414"/>
                </a:lnTo>
                <a:lnTo>
                  <a:pt x="9562" y="14372"/>
                </a:lnTo>
                <a:lnTo>
                  <a:pt x="9562" y="14261"/>
                </a:lnTo>
                <a:lnTo>
                  <a:pt x="9535" y="14204"/>
                </a:lnTo>
                <a:lnTo>
                  <a:pt x="9522" y="14163"/>
                </a:lnTo>
                <a:lnTo>
                  <a:pt x="9441" y="14079"/>
                </a:lnTo>
                <a:lnTo>
                  <a:pt x="9401" y="14065"/>
                </a:lnTo>
                <a:lnTo>
                  <a:pt x="9346" y="14036"/>
                </a:lnTo>
                <a:close/>
                <a:moveTo>
                  <a:pt x="12254" y="14036"/>
                </a:moveTo>
                <a:lnTo>
                  <a:pt x="12200" y="14065"/>
                </a:lnTo>
                <a:lnTo>
                  <a:pt x="12159" y="14079"/>
                </a:lnTo>
                <a:lnTo>
                  <a:pt x="12119" y="14120"/>
                </a:lnTo>
                <a:lnTo>
                  <a:pt x="12092" y="14163"/>
                </a:lnTo>
                <a:lnTo>
                  <a:pt x="12065" y="14204"/>
                </a:lnTo>
                <a:lnTo>
                  <a:pt x="12051" y="14261"/>
                </a:lnTo>
                <a:lnTo>
                  <a:pt x="12038" y="14316"/>
                </a:lnTo>
                <a:lnTo>
                  <a:pt x="12051" y="14372"/>
                </a:lnTo>
                <a:lnTo>
                  <a:pt x="12065" y="14414"/>
                </a:lnTo>
                <a:lnTo>
                  <a:pt x="12092" y="14470"/>
                </a:lnTo>
                <a:lnTo>
                  <a:pt x="12119" y="14512"/>
                </a:lnTo>
                <a:lnTo>
                  <a:pt x="12159" y="14540"/>
                </a:lnTo>
                <a:lnTo>
                  <a:pt x="12200" y="14568"/>
                </a:lnTo>
                <a:lnTo>
                  <a:pt x="12254" y="14582"/>
                </a:lnTo>
                <a:lnTo>
                  <a:pt x="12362" y="14582"/>
                </a:lnTo>
                <a:lnTo>
                  <a:pt x="12416" y="14568"/>
                </a:lnTo>
                <a:lnTo>
                  <a:pt x="12457" y="14540"/>
                </a:lnTo>
                <a:lnTo>
                  <a:pt x="12498" y="14512"/>
                </a:lnTo>
                <a:lnTo>
                  <a:pt x="12524" y="14470"/>
                </a:lnTo>
                <a:lnTo>
                  <a:pt x="12551" y="14414"/>
                </a:lnTo>
                <a:lnTo>
                  <a:pt x="12565" y="14372"/>
                </a:lnTo>
                <a:lnTo>
                  <a:pt x="12579" y="14316"/>
                </a:lnTo>
                <a:lnTo>
                  <a:pt x="12565" y="14261"/>
                </a:lnTo>
                <a:lnTo>
                  <a:pt x="12551" y="14204"/>
                </a:lnTo>
                <a:lnTo>
                  <a:pt x="12524" y="14163"/>
                </a:lnTo>
                <a:lnTo>
                  <a:pt x="12498" y="14120"/>
                </a:lnTo>
                <a:lnTo>
                  <a:pt x="12457" y="14079"/>
                </a:lnTo>
                <a:lnTo>
                  <a:pt x="12416" y="14065"/>
                </a:lnTo>
                <a:lnTo>
                  <a:pt x="12362" y="14036"/>
                </a:lnTo>
                <a:close/>
                <a:moveTo>
                  <a:pt x="15270" y="14036"/>
                </a:moveTo>
                <a:lnTo>
                  <a:pt x="15216" y="14065"/>
                </a:lnTo>
                <a:lnTo>
                  <a:pt x="15176" y="14079"/>
                </a:lnTo>
                <a:lnTo>
                  <a:pt x="15135" y="14120"/>
                </a:lnTo>
                <a:lnTo>
                  <a:pt x="15094" y="14163"/>
                </a:lnTo>
                <a:lnTo>
                  <a:pt x="15068" y="14204"/>
                </a:lnTo>
                <a:lnTo>
                  <a:pt x="15053" y="14261"/>
                </a:lnTo>
                <a:lnTo>
                  <a:pt x="15053" y="14372"/>
                </a:lnTo>
                <a:lnTo>
                  <a:pt x="15068" y="14414"/>
                </a:lnTo>
                <a:lnTo>
                  <a:pt x="15094" y="14470"/>
                </a:lnTo>
                <a:lnTo>
                  <a:pt x="15135" y="14512"/>
                </a:lnTo>
                <a:lnTo>
                  <a:pt x="15176" y="14540"/>
                </a:lnTo>
                <a:lnTo>
                  <a:pt x="15216" y="14568"/>
                </a:lnTo>
                <a:lnTo>
                  <a:pt x="15270" y="14582"/>
                </a:lnTo>
                <a:lnTo>
                  <a:pt x="15365" y="14582"/>
                </a:lnTo>
                <a:lnTo>
                  <a:pt x="15419" y="14568"/>
                </a:lnTo>
                <a:lnTo>
                  <a:pt x="15473" y="14540"/>
                </a:lnTo>
                <a:lnTo>
                  <a:pt x="15500" y="14512"/>
                </a:lnTo>
                <a:lnTo>
                  <a:pt x="15541" y="14470"/>
                </a:lnTo>
                <a:lnTo>
                  <a:pt x="15568" y="14414"/>
                </a:lnTo>
                <a:lnTo>
                  <a:pt x="15581" y="14372"/>
                </a:lnTo>
                <a:lnTo>
                  <a:pt x="15581" y="14261"/>
                </a:lnTo>
                <a:lnTo>
                  <a:pt x="15568" y="14204"/>
                </a:lnTo>
                <a:lnTo>
                  <a:pt x="15541" y="14163"/>
                </a:lnTo>
                <a:lnTo>
                  <a:pt x="15500" y="14120"/>
                </a:lnTo>
                <a:lnTo>
                  <a:pt x="15473" y="14079"/>
                </a:lnTo>
                <a:lnTo>
                  <a:pt x="15419" y="14065"/>
                </a:lnTo>
                <a:lnTo>
                  <a:pt x="15365" y="14036"/>
                </a:lnTo>
                <a:close/>
                <a:moveTo>
                  <a:pt x="18273" y="14036"/>
                </a:moveTo>
                <a:lnTo>
                  <a:pt x="18219" y="14065"/>
                </a:lnTo>
                <a:lnTo>
                  <a:pt x="18178" y="14079"/>
                </a:lnTo>
                <a:lnTo>
                  <a:pt x="18138" y="14120"/>
                </a:lnTo>
                <a:lnTo>
                  <a:pt x="18110" y="14163"/>
                </a:lnTo>
                <a:lnTo>
                  <a:pt x="18083" y="14204"/>
                </a:lnTo>
                <a:lnTo>
                  <a:pt x="18070" y="14261"/>
                </a:lnTo>
                <a:lnTo>
                  <a:pt x="18057" y="14316"/>
                </a:lnTo>
                <a:lnTo>
                  <a:pt x="18070" y="14372"/>
                </a:lnTo>
                <a:lnTo>
                  <a:pt x="18083" y="14414"/>
                </a:lnTo>
                <a:lnTo>
                  <a:pt x="18110" y="14470"/>
                </a:lnTo>
                <a:lnTo>
                  <a:pt x="18138" y="14512"/>
                </a:lnTo>
                <a:lnTo>
                  <a:pt x="18178" y="14540"/>
                </a:lnTo>
                <a:lnTo>
                  <a:pt x="18219" y="14568"/>
                </a:lnTo>
                <a:lnTo>
                  <a:pt x="18273" y="14582"/>
                </a:lnTo>
                <a:lnTo>
                  <a:pt x="18381" y="14582"/>
                </a:lnTo>
                <a:lnTo>
                  <a:pt x="18435" y="14568"/>
                </a:lnTo>
                <a:lnTo>
                  <a:pt x="18475" y="14540"/>
                </a:lnTo>
                <a:lnTo>
                  <a:pt x="18516" y="14512"/>
                </a:lnTo>
                <a:lnTo>
                  <a:pt x="18543" y="14470"/>
                </a:lnTo>
                <a:lnTo>
                  <a:pt x="18570" y="14414"/>
                </a:lnTo>
                <a:lnTo>
                  <a:pt x="18584" y="14372"/>
                </a:lnTo>
                <a:lnTo>
                  <a:pt x="18598" y="14316"/>
                </a:lnTo>
                <a:lnTo>
                  <a:pt x="18584" y="14261"/>
                </a:lnTo>
                <a:lnTo>
                  <a:pt x="18570" y="14204"/>
                </a:lnTo>
                <a:lnTo>
                  <a:pt x="18543" y="14163"/>
                </a:lnTo>
                <a:lnTo>
                  <a:pt x="18516" y="14120"/>
                </a:lnTo>
                <a:lnTo>
                  <a:pt x="18475" y="14079"/>
                </a:lnTo>
                <a:lnTo>
                  <a:pt x="18435" y="14065"/>
                </a:lnTo>
                <a:lnTo>
                  <a:pt x="18381" y="14036"/>
                </a:lnTo>
                <a:close/>
                <a:moveTo>
                  <a:pt x="21289" y="14036"/>
                </a:moveTo>
                <a:lnTo>
                  <a:pt x="21235" y="14065"/>
                </a:lnTo>
                <a:lnTo>
                  <a:pt x="21195" y="14079"/>
                </a:lnTo>
                <a:lnTo>
                  <a:pt x="21154" y="14120"/>
                </a:lnTo>
                <a:lnTo>
                  <a:pt x="21113" y="14163"/>
                </a:lnTo>
                <a:lnTo>
                  <a:pt x="21100" y="14204"/>
                </a:lnTo>
                <a:lnTo>
                  <a:pt x="21072" y="14261"/>
                </a:lnTo>
                <a:lnTo>
                  <a:pt x="21072" y="14372"/>
                </a:lnTo>
                <a:lnTo>
                  <a:pt x="21100" y="14414"/>
                </a:lnTo>
                <a:lnTo>
                  <a:pt x="21113" y="14470"/>
                </a:lnTo>
                <a:lnTo>
                  <a:pt x="21154" y="14512"/>
                </a:lnTo>
                <a:lnTo>
                  <a:pt x="21195" y="14540"/>
                </a:lnTo>
                <a:lnTo>
                  <a:pt x="21235" y="14568"/>
                </a:lnTo>
                <a:lnTo>
                  <a:pt x="21289" y="14582"/>
                </a:lnTo>
                <a:lnTo>
                  <a:pt x="21397" y="14582"/>
                </a:lnTo>
                <a:lnTo>
                  <a:pt x="21438" y="14568"/>
                </a:lnTo>
                <a:lnTo>
                  <a:pt x="21492" y="14540"/>
                </a:lnTo>
                <a:lnTo>
                  <a:pt x="21532" y="14512"/>
                </a:lnTo>
                <a:lnTo>
                  <a:pt x="21560" y="14470"/>
                </a:lnTo>
                <a:lnTo>
                  <a:pt x="21587" y="14414"/>
                </a:lnTo>
                <a:lnTo>
                  <a:pt x="21600" y="14372"/>
                </a:lnTo>
                <a:lnTo>
                  <a:pt x="21600" y="14261"/>
                </a:lnTo>
                <a:lnTo>
                  <a:pt x="21587" y="14204"/>
                </a:lnTo>
                <a:lnTo>
                  <a:pt x="21560" y="14163"/>
                </a:lnTo>
                <a:lnTo>
                  <a:pt x="21532" y="14120"/>
                </a:lnTo>
                <a:lnTo>
                  <a:pt x="21492" y="14079"/>
                </a:lnTo>
                <a:lnTo>
                  <a:pt x="21438" y="14065"/>
                </a:lnTo>
                <a:lnTo>
                  <a:pt x="21397" y="14036"/>
                </a:lnTo>
                <a:close/>
                <a:moveTo>
                  <a:pt x="217" y="17546"/>
                </a:moveTo>
                <a:lnTo>
                  <a:pt x="162" y="17574"/>
                </a:lnTo>
                <a:lnTo>
                  <a:pt x="122" y="17587"/>
                </a:lnTo>
                <a:lnTo>
                  <a:pt x="41" y="17671"/>
                </a:lnTo>
                <a:lnTo>
                  <a:pt x="13" y="17714"/>
                </a:lnTo>
                <a:lnTo>
                  <a:pt x="0" y="17769"/>
                </a:lnTo>
                <a:lnTo>
                  <a:pt x="0" y="17882"/>
                </a:lnTo>
                <a:lnTo>
                  <a:pt x="13" y="17923"/>
                </a:lnTo>
                <a:lnTo>
                  <a:pt x="41" y="17980"/>
                </a:lnTo>
                <a:lnTo>
                  <a:pt x="81" y="18021"/>
                </a:lnTo>
                <a:lnTo>
                  <a:pt x="122" y="18049"/>
                </a:lnTo>
                <a:lnTo>
                  <a:pt x="162" y="18077"/>
                </a:lnTo>
                <a:lnTo>
                  <a:pt x="217" y="18091"/>
                </a:lnTo>
                <a:lnTo>
                  <a:pt x="325" y="18091"/>
                </a:lnTo>
                <a:lnTo>
                  <a:pt x="365" y="18077"/>
                </a:lnTo>
                <a:lnTo>
                  <a:pt x="420" y="18049"/>
                </a:lnTo>
                <a:lnTo>
                  <a:pt x="487" y="17980"/>
                </a:lnTo>
                <a:lnTo>
                  <a:pt x="514" y="17923"/>
                </a:lnTo>
                <a:lnTo>
                  <a:pt x="528" y="17882"/>
                </a:lnTo>
                <a:lnTo>
                  <a:pt x="528" y="17769"/>
                </a:lnTo>
                <a:lnTo>
                  <a:pt x="514" y="17714"/>
                </a:lnTo>
                <a:lnTo>
                  <a:pt x="487" y="17671"/>
                </a:lnTo>
                <a:lnTo>
                  <a:pt x="446" y="17630"/>
                </a:lnTo>
                <a:lnTo>
                  <a:pt x="420" y="17587"/>
                </a:lnTo>
                <a:lnTo>
                  <a:pt x="365" y="17574"/>
                </a:lnTo>
                <a:lnTo>
                  <a:pt x="325" y="17546"/>
                </a:lnTo>
                <a:close/>
                <a:moveTo>
                  <a:pt x="3219" y="17546"/>
                </a:moveTo>
                <a:lnTo>
                  <a:pt x="3178" y="17574"/>
                </a:lnTo>
                <a:lnTo>
                  <a:pt x="3125" y="17587"/>
                </a:lnTo>
                <a:lnTo>
                  <a:pt x="3084" y="17630"/>
                </a:lnTo>
                <a:lnTo>
                  <a:pt x="3057" y="17671"/>
                </a:lnTo>
                <a:lnTo>
                  <a:pt x="3030" y="17714"/>
                </a:lnTo>
                <a:lnTo>
                  <a:pt x="3016" y="17769"/>
                </a:lnTo>
                <a:lnTo>
                  <a:pt x="3016" y="17882"/>
                </a:lnTo>
                <a:lnTo>
                  <a:pt x="3030" y="17923"/>
                </a:lnTo>
                <a:lnTo>
                  <a:pt x="3057" y="17980"/>
                </a:lnTo>
                <a:lnTo>
                  <a:pt x="3084" y="18021"/>
                </a:lnTo>
                <a:lnTo>
                  <a:pt x="3125" y="18049"/>
                </a:lnTo>
                <a:lnTo>
                  <a:pt x="3178" y="18077"/>
                </a:lnTo>
                <a:lnTo>
                  <a:pt x="3219" y="18091"/>
                </a:lnTo>
                <a:lnTo>
                  <a:pt x="3327" y="18091"/>
                </a:lnTo>
                <a:lnTo>
                  <a:pt x="3382" y="18077"/>
                </a:lnTo>
                <a:lnTo>
                  <a:pt x="3422" y="18049"/>
                </a:lnTo>
                <a:lnTo>
                  <a:pt x="3463" y="18021"/>
                </a:lnTo>
                <a:lnTo>
                  <a:pt x="3490" y="17980"/>
                </a:lnTo>
                <a:lnTo>
                  <a:pt x="3517" y="17923"/>
                </a:lnTo>
                <a:lnTo>
                  <a:pt x="3530" y="17882"/>
                </a:lnTo>
                <a:lnTo>
                  <a:pt x="3543" y="17825"/>
                </a:lnTo>
                <a:lnTo>
                  <a:pt x="3530" y="17769"/>
                </a:lnTo>
                <a:lnTo>
                  <a:pt x="3517" y="17714"/>
                </a:lnTo>
                <a:lnTo>
                  <a:pt x="3490" y="17671"/>
                </a:lnTo>
                <a:lnTo>
                  <a:pt x="3463" y="17630"/>
                </a:lnTo>
                <a:lnTo>
                  <a:pt x="3422" y="17587"/>
                </a:lnTo>
                <a:lnTo>
                  <a:pt x="3382" y="17574"/>
                </a:lnTo>
                <a:lnTo>
                  <a:pt x="3327" y="17546"/>
                </a:lnTo>
                <a:close/>
                <a:moveTo>
                  <a:pt x="6235" y="17546"/>
                </a:moveTo>
                <a:lnTo>
                  <a:pt x="6181" y="17574"/>
                </a:lnTo>
                <a:lnTo>
                  <a:pt x="6140" y="17587"/>
                </a:lnTo>
                <a:lnTo>
                  <a:pt x="6100" y="17630"/>
                </a:lnTo>
                <a:lnTo>
                  <a:pt x="6060" y="17671"/>
                </a:lnTo>
                <a:lnTo>
                  <a:pt x="6046" y="17714"/>
                </a:lnTo>
                <a:lnTo>
                  <a:pt x="6032" y="17769"/>
                </a:lnTo>
                <a:lnTo>
                  <a:pt x="6019" y="17825"/>
                </a:lnTo>
                <a:lnTo>
                  <a:pt x="6032" y="17882"/>
                </a:lnTo>
                <a:lnTo>
                  <a:pt x="6046" y="17923"/>
                </a:lnTo>
                <a:lnTo>
                  <a:pt x="6060" y="17980"/>
                </a:lnTo>
                <a:lnTo>
                  <a:pt x="6100" y="18021"/>
                </a:lnTo>
                <a:lnTo>
                  <a:pt x="6140" y="18049"/>
                </a:lnTo>
                <a:lnTo>
                  <a:pt x="6181" y="18077"/>
                </a:lnTo>
                <a:lnTo>
                  <a:pt x="6235" y="18091"/>
                </a:lnTo>
                <a:lnTo>
                  <a:pt x="6344" y="18091"/>
                </a:lnTo>
                <a:lnTo>
                  <a:pt x="6384" y="18077"/>
                </a:lnTo>
                <a:lnTo>
                  <a:pt x="6438" y="18049"/>
                </a:lnTo>
                <a:lnTo>
                  <a:pt x="6479" y="18021"/>
                </a:lnTo>
                <a:lnTo>
                  <a:pt x="6506" y="17980"/>
                </a:lnTo>
                <a:lnTo>
                  <a:pt x="6533" y="17923"/>
                </a:lnTo>
                <a:lnTo>
                  <a:pt x="6547" y="17882"/>
                </a:lnTo>
                <a:lnTo>
                  <a:pt x="6547" y="17769"/>
                </a:lnTo>
                <a:lnTo>
                  <a:pt x="6533" y="17714"/>
                </a:lnTo>
                <a:lnTo>
                  <a:pt x="6506" y="17671"/>
                </a:lnTo>
                <a:lnTo>
                  <a:pt x="6479" y="17630"/>
                </a:lnTo>
                <a:lnTo>
                  <a:pt x="6438" y="17587"/>
                </a:lnTo>
                <a:lnTo>
                  <a:pt x="6384" y="17574"/>
                </a:lnTo>
                <a:lnTo>
                  <a:pt x="6344" y="17546"/>
                </a:lnTo>
                <a:close/>
                <a:moveTo>
                  <a:pt x="9238" y="17546"/>
                </a:moveTo>
                <a:lnTo>
                  <a:pt x="9197" y="17574"/>
                </a:lnTo>
                <a:lnTo>
                  <a:pt x="9143" y="17587"/>
                </a:lnTo>
                <a:lnTo>
                  <a:pt x="9102" y="17630"/>
                </a:lnTo>
                <a:lnTo>
                  <a:pt x="9076" y="17671"/>
                </a:lnTo>
                <a:lnTo>
                  <a:pt x="9049" y="17714"/>
                </a:lnTo>
                <a:lnTo>
                  <a:pt x="9035" y="17769"/>
                </a:lnTo>
                <a:lnTo>
                  <a:pt x="9035" y="17882"/>
                </a:lnTo>
                <a:lnTo>
                  <a:pt x="9049" y="17923"/>
                </a:lnTo>
                <a:lnTo>
                  <a:pt x="9076" y="17980"/>
                </a:lnTo>
                <a:lnTo>
                  <a:pt x="9102" y="18021"/>
                </a:lnTo>
                <a:lnTo>
                  <a:pt x="9143" y="18049"/>
                </a:lnTo>
                <a:lnTo>
                  <a:pt x="9197" y="18077"/>
                </a:lnTo>
                <a:lnTo>
                  <a:pt x="9238" y="18091"/>
                </a:lnTo>
                <a:lnTo>
                  <a:pt x="9346" y="18091"/>
                </a:lnTo>
                <a:lnTo>
                  <a:pt x="9401" y="18077"/>
                </a:lnTo>
                <a:lnTo>
                  <a:pt x="9441" y="18049"/>
                </a:lnTo>
                <a:lnTo>
                  <a:pt x="9481" y="18021"/>
                </a:lnTo>
                <a:lnTo>
                  <a:pt x="9522" y="17980"/>
                </a:lnTo>
                <a:lnTo>
                  <a:pt x="9535" y="17923"/>
                </a:lnTo>
                <a:lnTo>
                  <a:pt x="9562" y="17882"/>
                </a:lnTo>
                <a:lnTo>
                  <a:pt x="9562" y="17769"/>
                </a:lnTo>
                <a:lnTo>
                  <a:pt x="9535" y="17714"/>
                </a:lnTo>
                <a:lnTo>
                  <a:pt x="9522" y="17671"/>
                </a:lnTo>
                <a:lnTo>
                  <a:pt x="9481" y="17630"/>
                </a:lnTo>
                <a:lnTo>
                  <a:pt x="9441" y="17587"/>
                </a:lnTo>
                <a:lnTo>
                  <a:pt x="9401" y="17574"/>
                </a:lnTo>
                <a:lnTo>
                  <a:pt x="9346" y="17546"/>
                </a:lnTo>
                <a:close/>
                <a:moveTo>
                  <a:pt x="12254" y="17546"/>
                </a:moveTo>
                <a:lnTo>
                  <a:pt x="12200" y="17574"/>
                </a:lnTo>
                <a:lnTo>
                  <a:pt x="12159" y="17587"/>
                </a:lnTo>
                <a:lnTo>
                  <a:pt x="12119" y="17630"/>
                </a:lnTo>
                <a:lnTo>
                  <a:pt x="12092" y="17671"/>
                </a:lnTo>
                <a:lnTo>
                  <a:pt x="12065" y="17714"/>
                </a:lnTo>
                <a:lnTo>
                  <a:pt x="12051" y="17769"/>
                </a:lnTo>
                <a:lnTo>
                  <a:pt x="12038" y="17825"/>
                </a:lnTo>
                <a:lnTo>
                  <a:pt x="12051" y="17882"/>
                </a:lnTo>
                <a:lnTo>
                  <a:pt x="12065" y="17923"/>
                </a:lnTo>
                <a:lnTo>
                  <a:pt x="12092" y="17980"/>
                </a:lnTo>
                <a:lnTo>
                  <a:pt x="12119" y="18021"/>
                </a:lnTo>
                <a:lnTo>
                  <a:pt x="12159" y="18049"/>
                </a:lnTo>
                <a:lnTo>
                  <a:pt x="12200" y="18077"/>
                </a:lnTo>
                <a:lnTo>
                  <a:pt x="12254" y="18091"/>
                </a:lnTo>
                <a:lnTo>
                  <a:pt x="12362" y="18091"/>
                </a:lnTo>
                <a:lnTo>
                  <a:pt x="12416" y="18077"/>
                </a:lnTo>
                <a:lnTo>
                  <a:pt x="12457" y="18049"/>
                </a:lnTo>
                <a:lnTo>
                  <a:pt x="12498" y="18021"/>
                </a:lnTo>
                <a:lnTo>
                  <a:pt x="12524" y="17980"/>
                </a:lnTo>
                <a:lnTo>
                  <a:pt x="12551" y="17923"/>
                </a:lnTo>
                <a:lnTo>
                  <a:pt x="12565" y="17882"/>
                </a:lnTo>
                <a:lnTo>
                  <a:pt x="12579" y="17825"/>
                </a:lnTo>
                <a:lnTo>
                  <a:pt x="12565" y="17769"/>
                </a:lnTo>
                <a:lnTo>
                  <a:pt x="12551" y="17714"/>
                </a:lnTo>
                <a:lnTo>
                  <a:pt x="12524" y="17671"/>
                </a:lnTo>
                <a:lnTo>
                  <a:pt x="12498" y="17630"/>
                </a:lnTo>
                <a:lnTo>
                  <a:pt x="12457" y="17587"/>
                </a:lnTo>
                <a:lnTo>
                  <a:pt x="12416" y="17574"/>
                </a:lnTo>
                <a:lnTo>
                  <a:pt x="12362" y="17546"/>
                </a:lnTo>
                <a:close/>
                <a:moveTo>
                  <a:pt x="15270" y="17546"/>
                </a:moveTo>
                <a:lnTo>
                  <a:pt x="15216" y="17574"/>
                </a:lnTo>
                <a:lnTo>
                  <a:pt x="15176" y="17587"/>
                </a:lnTo>
                <a:lnTo>
                  <a:pt x="15094" y="17671"/>
                </a:lnTo>
                <a:lnTo>
                  <a:pt x="15068" y="17714"/>
                </a:lnTo>
                <a:lnTo>
                  <a:pt x="15053" y="17769"/>
                </a:lnTo>
                <a:lnTo>
                  <a:pt x="15053" y="17882"/>
                </a:lnTo>
                <a:lnTo>
                  <a:pt x="15068" y="17923"/>
                </a:lnTo>
                <a:lnTo>
                  <a:pt x="15094" y="17980"/>
                </a:lnTo>
                <a:lnTo>
                  <a:pt x="15135" y="18021"/>
                </a:lnTo>
                <a:lnTo>
                  <a:pt x="15176" y="18049"/>
                </a:lnTo>
                <a:lnTo>
                  <a:pt x="15216" y="18077"/>
                </a:lnTo>
                <a:lnTo>
                  <a:pt x="15270" y="18091"/>
                </a:lnTo>
                <a:lnTo>
                  <a:pt x="15365" y="18091"/>
                </a:lnTo>
                <a:lnTo>
                  <a:pt x="15419" y="18077"/>
                </a:lnTo>
                <a:lnTo>
                  <a:pt x="15473" y="18049"/>
                </a:lnTo>
                <a:lnTo>
                  <a:pt x="15500" y="18021"/>
                </a:lnTo>
                <a:lnTo>
                  <a:pt x="15541" y="17980"/>
                </a:lnTo>
                <a:lnTo>
                  <a:pt x="15568" y="17923"/>
                </a:lnTo>
                <a:lnTo>
                  <a:pt x="15581" y="17882"/>
                </a:lnTo>
                <a:lnTo>
                  <a:pt x="15581" y="17769"/>
                </a:lnTo>
                <a:lnTo>
                  <a:pt x="15568" y="17714"/>
                </a:lnTo>
                <a:lnTo>
                  <a:pt x="15541" y="17671"/>
                </a:lnTo>
                <a:lnTo>
                  <a:pt x="15500" y="17630"/>
                </a:lnTo>
                <a:lnTo>
                  <a:pt x="15473" y="17587"/>
                </a:lnTo>
                <a:lnTo>
                  <a:pt x="15419" y="17574"/>
                </a:lnTo>
                <a:lnTo>
                  <a:pt x="15365" y="17546"/>
                </a:lnTo>
                <a:close/>
                <a:moveTo>
                  <a:pt x="18273" y="17546"/>
                </a:moveTo>
                <a:lnTo>
                  <a:pt x="18219" y="17574"/>
                </a:lnTo>
                <a:lnTo>
                  <a:pt x="18178" y="17587"/>
                </a:lnTo>
                <a:lnTo>
                  <a:pt x="18138" y="17630"/>
                </a:lnTo>
                <a:lnTo>
                  <a:pt x="18110" y="17671"/>
                </a:lnTo>
                <a:lnTo>
                  <a:pt x="18083" y="17714"/>
                </a:lnTo>
                <a:lnTo>
                  <a:pt x="18070" y="17769"/>
                </a:lnTo>
                <a:lnTo>
                  <a:pt x="18057" y="17825"/>
                </a:lnTo>
                <a:lnTo>
                  <a:pt x="18070" y="17882"/>
                </a:lnTo>
                <a:lnTo>
                  <a:pt x="18083" y="17923"/>
                </a:lnTo>
                <a:lnTo>
                  <a:pt x="18110" y="17980"/>
                </a:lnTo>
                <a:lnTo>
                  <a:pt x="18138" y="18021"/>
                </a:lnTo>
                <a:lnTo>
                  <a:pt x="18178" y="18049"/>
                </a:lnTo>
                <a:lnTo>
                  <a:pt x="18219" y="18077"/>
                </a:lnTo>
                <a:lnTo>
                  <a:pt x="18273" y="18091"/>
                </a:lnTo>
                <a:lnTo>
                  <a:pt x="18381" y="18091"/>
                </a:lnTo>
                <a:lnTo>
                  <a:pt x="18435" y="18077"/>
                </a:lnTo>
                <a:lnTo>
                  <a:pt x="18475" y="18049"/>
                </a:lnTo>
                <a:lnTo>
                  <a:pt x="18516" y="18021"/>
                </a:lnTo>
                <a:lnTo>
                  <a:pt x="18543" y="17980"/>
                </a:lnTo>
                <a:lnTo>
                  <a:pt x="18570" y="17923"/>
                </a:lnTo>
                <a:lnTo>
                  <a:pt x="18584" y="17882"/>
                </a:lnTo>
                <a:lnTo>
                  <a:pt x="18598" y="17825"/>
                </a:lnTo>
                <a:lnTo>
                  <a:pt x="18584" y="17769"/>
                </a:lnTo>
                <a:lnTo>
                  <a:pt x="18570" y="17714"/>
                </a:lnTo>
                <a:lnTo>
                  <a:pt x="18543" y="17671"/>
                </a:lnTo>
                <a:lnTo>
                  <a:pt x="18516" y="17630"/>
                </a:lnTo>
                <a:lnTo>
                  <a:pt x="18475" y="17587"/>
                </a:lnTo>
                <a:lnTo>
                  <a:pt x="18435" y="17574"/>
                </a:lnTo>
                <a:lnTo>
                  <a:pt x="18381" y="17546"/>
                </a:lnTo>
                <a:close/>
                <a:moveTo>
                  <a:pt x="21289" y="17546"/>
                </a:moveTo>
                <a:lnTo>
                  <a:pt x="21235" y="17574"/>
                </a:lnTo>
                <a:lnTo>
                  <a:pt x="21195" y="17587"/>
                </a:lnTo>
                <a:lnTo>
                  <a:pt x="21113" y="17671"/>
                </a:lnTo>
                <a:lnTo>
                  <a:pt x="21100" y="17714"/>
                </a:lnTo>
                <a:lnTo>
                  <a:pt x="21072" y="17769"/>
                </a:lnTo>
                <a:lnTo>
                  <a:pt x="21072" y="17882"/>
                </a:lnTo>
                <a:lnTo>
                  <a:pt x="21100" y="17923"/>
                </a:lnTo>
                <a:lnTo>
                  <a:pt x="21113" y="17980"/>
                </a:lnTo>
                <a:lnTo>
                  <a:pt x="21154" y="18021"/>
                </a:lnTo>
                <a:lnTo>
                  <a:pt x="21195" y="18049"/>
                </a:lnTo>
                <a:lnTo>
                  <a:pt x="21235" y="18077"/>
                </a:lnTo>
                <a:lnTo>
                  <a:pt x="21289" y="18091"/>
                </a:lnTo>
                <a:lnTo>
                  <a:pt x="21397" y="18091"/>
                </a:lnTo>
                <a:lnTo>
                  <a:pt x="21438" y="18077"/>
                </a:lnTo>
                <a:lnTo>
                  <a:pt x="21492" y="18049"/>
                </a:lnTo>
                <a:lnTo>
                  <a:pt x="21532" y="18021"/>
                </a:lnTo>
                <a:lnTo>
                  <a:pt x="21560" y="17980"/>
                </a:lnTo>
                <a:lnTo>
                  <a:pt x="21587" y="17923"/>
                </a:lnTo>
                <a:lnTo>
                  <a:pt x="21600" y="17882"/>
                </a:lnTo>
                <a:lnTo>
                  <a:pt x="21600" y="17769"/>
                </a:lnTo>
                <a:lnTo>
                  <a:pt x="21587" y="17714"/>
                </a:lnTo>
                <a:lnTo>
                  <a:pt x="21560" y="17671"/>
                </a:lnTo>
                <a:lnTo>
                  <a:pt x="21532" y="17630"/>
                </a:lnTo>
                <a:lnTo>
                  <a:pt x="21492" y="17587"/>
                </a:lnTo>
                <a:lnTo>
                  <a:pt x="21438" y="17574"/>
                </a:lnTo>
                <a:lnTo>
                  <a:pt x="21397" y="17546"/>
                </a:lnTo>
                <a:close/>
                <a:moveTo>
                  <a:pt x="217" y="21055"/>
                </a:moveTo>
                <a:lnTo>
                  <a:pt x="162" y="21083"/>
                </a:lnTo>
                <a:lnTo>
                  <a:pt x="122" y="21097"/>
                </a:lnTo>
                <a:lnTo>
                  <a:pt x="81" y="21138"/>
                </a:lnTo>
                <a:lnTo>
                  <a:pt x="41" y="21181"/>
                </a:lnTo>
                <a:lnTo>
                  <a:pt x="13" y="21222"/>
                </a:lnTo>
                <a:lnTo>
                  <a:pt x="0" y="21279"/>
                </a:lnTo>
                <a:lnTo>
                  <a:pt x="0" y="21390"/>
                </a:lnTo>
                <a:lnTo>
                  <a:pt x="13" y="21433"/>
                </a:lnTo>
                <a:lnTo>
                  <a:pt x="41" y="21488"/>
                </a:lnTo>
                <a:lnTo>
                  <a:pt x="81" y="21516"/>
                </a:lnTo>
                <a:lnTo>
                  <a:pt x="122" y="21558"/>
                </a:lnTo>
                <a:lnTo>
                  <a:pt x="162" y="21586"/>
                </a:lnTo>
                <a:lnTo>
                  <a:pt x="217" y="21600"/>
                </a:lnTo>
                <a:lnTo>
                  <a:pt x="325" y="21600"/>
                </a:lnTo>
                <a:lnTo>
                  <a:pt x="365" y="21586"/>
                </a:lnTo>
                <a:lnTo>
                  <a:pt x="420" y="21558"/>
                </a:lnTo>
                <a:lnTo>
                  <a:pt x="446" y="21516"/>
                </a:lnTo>
                <a:lnTo>
                  <a:pt x="487" y="21488"/>
                </a:lnTo>
                <a:lnTo>
                  <a:pt x="514" y="21433"/>
                </a:lnTo>
                <a:lnTo>
                  <a:pt x="528" y="21390"/>
                </a:lnTo>
                <a:lnTo>
                  <a:pt x="528" y="21279"/>
                </a:lnTo>
                <a:lnTo>
                  <a:pt x="514" y="21222"/>
                </a:lnTo>
                <a:lnTo>
                  <a:pt x="487" y="21181"/>
                </a:lnTo>
                <a:lnTo>
                  <a:pt x="446" y="21138"/>
                </a:lnTo>
                <a:lnTo>
                  <a:pt x="420" y="21097"/>
                </a:lnTo>
                <a:lnTo>
                  <a:pt x="365" y="21083"/>
                </a:lnTo>
                <a:lnTo>
                  <a:pt x="325" y="21055"/>
                </a:lnTo>
                <a:close/>
                <a:moveTo>
                  <a:pt x="3219" y="21055"/>
                </a:moveTo>
                <a:lnTo>
                  <a:pt x="3178" y="21083"/>
                </a:lnTo>
                <a:lnTo>
                  <a:pt x="3125" y="21097"/>
                </a:lnTo>
                <a:lnTo>
                  <a:pt x="3084" y="21138"/>
                </a:lnTo>
                <a:lnTo>
                  <a:pt x="3057" y="21181"/>
                </a:lnTo>
                <a:lnTo>
                  <a:pt x="3030" y="21222"/>
                </a:lnTo>
                <a:lnTo>
                  <a:pt x="3016" y="21279"/>
                </a:lnTo>
                <a:lnTo>
                  <a:pt x="3016" y="21390"/>
                </a:lnTo>
                <a:lnTo>
                  <a:pt x="3030" y="21433"/>
                </a:lnTo>
                <a:lnTo>
                  <a:pt x="3057" y="21488"/>
                </a:lnTo>
                <a:lnTo>
                  <a:pt x="3125" y="21558"/>
                </a:lnTo>
                <a:lnTo>
                  <a:pt x="3178" y="21586"/>
                </a:lnTo>
                <a:lnTo>
                  <a:pt x="3219" y="21600"/>
                </a:lnTo>
                <a:lnTo>
                  <a:pt x="3327" y="21600"/>
                </a:lnTo>
                <a:lnTo>
                  <a:pt x="3382" y="21586"/>
                </a:lnTo>
                <a:lnTo>
                  <a:pt x="3422" y="21558"/>
                </a:lnTo>
                <a:lnTo>
                  <a:pt x="3490" y="21488"/>
                </a:lnTo>
                <a:lnTo>
                  <a:pt x="3517" y="21433"/>
                </a:lnTo>
                <a:lnTo>
                  <a:pt x="3530" y="21390"/>
                </a:lnTo>
                <a:lnTo>
                  <a:pt x="3543" y="21335"/>
                </a:lnTo>
                <a:lnTo>
                  <a:pt x="3517" y="21222"/>
                </a:lnTo>
                <a:lnTo>
                  <a:pt x="3490" y="21181"/>
                </a:lnTo>
                <a:lnTo>
                  <a:pt x="3463" y="21138"/>
                </a:lnTo>
                <a:lnTo>
                  <a:pt x="3422" y="21097"/>
                </a:lnTo>
                <a:lnTo>
                  <a:pt x="3382" y="21083"/>
                </a:lnTo>
                <a:lnTo>
                  <a:pt x="3327" y="21055"/>
                </a:lnTo>
                <a:close/>
                <a:moveTo>
                  <a:pt x="6235" y="21055"/>
                </a:moveTo>
                <a:lnTo>
                  <a:pt x="6181" y="21083"/>
                </a:lnTo>
                <a:lnTo>
                  <a:pt x="6140" y="21097"/>
                </a:lnTo>
                <a:lnTo>
                  <a:pt x="6100" y="21138"/>
                </a:lnTo>
                <a:lnTo>
                  <a:pt x="6060" y="21181"/>
                </a:lnTo>
                <a:lnTo>
                  <a:pt x="6046" y="21222"/>
                </a:lnTo>
                <a:lnTo>
                  <a:pt x="6019" y="21335"/>
                </a:lnTo>
                <a:lnTo>
                  <a:pt x="6032" y="21390"/>
                </a:lnTo>
                <a:lnTo>
                  <a:pt x="6046" y="21433"/>
                </a:lnTo>
                <a:lnTo>
                  <a:pt x="6060" y="21488"/>
                </a:lnTo>
                <a:lnTo>
                  <a:pt x="6100" y="21516"/>
                </a:lnTo>
                <a:lnTo>
                  <a:pt x="6140" y="21558"/>
                </a:lnTo>
                <a:lnTo>
                  <a:pt x="6181" y="21586"/>
                </a:lnTo>
                <a:lnTo>
                  <a:pt x="6235" y="21600"/>
                </a:lnTo>
                <a:lnTo>
                  <a:pt x="6344" y="21600"/>
                </a:lnTo>
                <a:lnTo>
                  <a:pt x="6384" y="21586"/>
                </a:lnTo>
                <a:lnTo>
                  <a:pt x="6438" y="21558"/>
                </a:lnTo>
                <a:lnTo>
                  <a:pt x="6479" y="21516"/>
                </a:lnTo>
                <a:lnTo>
                  <a:pt x="6506" y="21488"/>
                </a:lnTo>
                <a:lnTo>
                  <a:pt x="6533" y="21433"/>
                </a:lnTo>
                <a:lnTo>
                  <a:pt x="6547" y="21390"/>
                </a:lnTo>
                <a:lnTo>
                  <a:pt x="6547" y="21279"/>
                </a:lnTo>
                <a:lnTo>
                  <a:pt x="6533" y="21222"/>
                </a:lnTo>
                <a:lnTo>
                  <a:pt x="6506" y="21181"/>
                </a:lnTo>
                <a:lnTo>
                  <a:pt x="6479" y="21138"/>
                </a:lnTo>
                <a:lnTo>
                  <a:pt x="6438" y="21097"/>
                </a:lnTo>
                <a:lnTo>
                  <a:pt x="6384" y="21083"/>
                </a:lnTo>
                <a:lnTo>
                  <a:pt x="6344" y="21055"/>
                </a:lnTo>
                <a:close/>
                <a:moveTo>
                  <a:pt x="9238" y="21055"/>
                </a:moveTo>
                <a:lnTo>
                  <a:pt x="9197" y="21083"/>
                </a:lnTo>
                <a:lnTo>
                  <a:pt x="9143" y="21097"/>
                </a:lnTo>
                <a:lnTo>
                  <a:pt x="9102" y="21138"/>
                </a:lnTo>
                <a:lnTo>
                  <a:pt x="9076" y="21181"/>
                </a:lnTo>
                <a:lnTo>
                  <a:pt x="9049" y="21222"/>
                </a:lnTo>
                <a:lnTo>
                  <a:pt x="9035" y="21279"/>
                </a:lnTo>
                <a:lnTo>
                  <a:pt x="9035" y="21390"/>
                </a:lnTo>
                <a:lnTo>
                  <a:pt x="9049" y="21433"/>
                </a:lnTo>
                <a:lnTo>
                  <a:pt x="9076" y="21488"/>
                </a:lnTo>
                <a:lnTo>
                  <a:pt x="9143" y="21558"/>
                </a:lnTo>
                <a:lnTo>
                  <a:pt x="9197" y="21586"/>
                </a:lnTo>
                <a:lnTo>
                  <a:pt x="9238" y="21600"/>
                </a:lnTo>
                <a:lnTo>
                  <a:pt x="9346" y="21600"/>
                </a:lnTo>
                <a:lnTo>
                  <a:pt x="9401" y="21586"/>
                </a:lnTo>
                <a:lnTo>
                  <a:pt x="9441" y="21558"/>
                </a:lnTo>
                <a:lnTo>
                  <a:pt x="9481" y="21516"/>
                </a:lnTo>
                <a:lnTo>
                  <a:pt x="9522" y="21488"/>
                </a:lnTo>
                <a:lnTo>
                  <a:pt x="9535" y="21433"/>
                </a:lnTo>
                <a:lnTo>
                  <a:pt x="9562" y="21390"/>
                </a:lnTo>
                <a:lnTo>
                  <a:pt x="9562" y="21279"/>
                </a:lnTo>
                <a:lnTo>
                  <a:pt x="9535" y="21222"/>
                </a:lnTo>
                <a:lnTo>
                  <a:pt x="9522" y="21181"/>
                </a:lnTo>
                <a:lnTo>
                  <a:pt x="9441" y="21097"/>
                </a:lnTo>
                <a:lnTo>
                  <a:pt x="9401" y="21083"/>
                </a:lnTo>
                <a:lnTo>
                  <a:pt x="9346" y="21055"/>
                </a:lnTo>
                <a:close/>
                <a:moveTo>
                  <a:pt x="12254" y="21055"/>
                </a:moveTo>
                <a:lnTo>
                  <a:pt x="12200" y="21083"/>
                </a:lnTo>
                <a:lnTo>
                  <a:pt x="12159" y="21097"/>
                </a:lnTo>
                <a:lnTo>
                  <a:pt x="12119" y="21138"/>
                </a:lnTo>
                <a:lnTo>
                  <a:pt x="12092" y="21181"/>
                </a:lnTo>
                <a:lnTo>
                  <a:pt x="12065" y="21222"/>
                </a:lnTo>
                <a:lnTo>
                  <a:pt x="12038" y="21335"/>
                </a:lnTo>
                <a:lnTo>
                  <a:pt x="12051" y="21390"/>
                </a:lnTo>
                <a:lnTo>
                  <a:pt x="12065" y="21433"/>
                </a:lnTo>
                <a:lnTo>
                  <a:pt x="12092" y="21488"/>
                </a:lnTo>
                <a:lnTo>
                  <a:pt x="12119" y="21516"/>
                </a:lnTo>
                <a:lnTo>
                  <a:pt x="12159" y="21558"/>
                </a:lnTo>
                <a:lnTo>
                  <a:pt x="12200" y="21586"/>
                </a:lnTo>
                <a:lnTo>
                  <a:pt x="12254" y="21600"/>
                </a:lnTo>
                <a:lnTo>
                  <a:pt x="12362" y="21600"/>
                </a:lnTo>
                <a:lnTo>
                  <a:pt x="12416" y="21586"/>
                </a:lnTo>
                <a:lnTo>
                  <a:pt x="12457" y="21558"/>
                </a:lnTo>
                <a:lnTo>
                  <a:pt x="12524" y="21488"/>
                </a:lnTo>
                <a:lnTo>
                  <a:pt x="12551" y="21433"/>
                </a:lnTo>
                <a:lnTo>
                  <a:pt x="12565" y="21390"/>
                </a:lnTo>
                <a:lnTo>
                  <a:pt x="12579" y="21335"/>
                </a:lnTo>
                <a:lnTo>
                  <a:pt x="12565" y="21279"/>
                </a:lnTo>
                <a:lnTo>
                  <a:pt x="12551" y="21222"/>
                </a:lnTo>
                <a:lnTo>
                  <a:pt x="12524" y="21181"/>
                </a:lnTo>
                <a:lnTo>
                  <a:pt x="12498" y="21138"/>
                </a:lnTo>
                <a:lnTo>
                  <a:pt x="12457" y="21097"/>
                </a:lnTo>
                <a:lnTo>
                  <a:pt x="12416" y="21083"/>
                </a:lnTo>
                <a:lnTo>
                  <a:pt x="12362" y="21055"/>
                </a:lnTo>
                <a:close/>
                <a:moveTo>
                  <a:pt x="15270" y="21055"/>
                </a:moveTo>
                <a:lnTo>
                  <a:pt x="15216" y="21083"/>
                </a:lnTo>
                <a:lnTo>
                  <a:pt x="15176" y="21097"/>
                </a:lnTo>
                <a:lnTo>
                  <a:pt x="15135" y="21138"/>
                </a:lnTo>
                <a:lnTo>
                  <a:pt x="15094" y="21181"/>
                </a:lnTo>
                <a:lnTo>
                  <a:pt x="15068" y="21222"/>
                </a:lnTo>
                <a:lnTo>
                  <a:pt x="15053" y="21279"/>
                </a:lnTo>
                <a:lnTo>
                  <a:pt x="15053" y="21390"/>
                </a:lnTo>
                <a:lnTo>
                  <a:pt x="15068" y="21433"/>
                </a:lnTo>
                <a:lnTo>
                  <a:pt x="15094" y="21488"/>
                </a:lnTo>
                <a:lnTo>
                  <a:pt x="15135" y="21516"/>
                </a:lnTo>
                <a:lnTo>
                  <a:pt x="15176" y="21558"/>
                </a:lnTo>
                <a:lnTo>
                  <a:pt x="15216" y="21586"/>
                </a:lnTo>
                <a:lnTo>
                  <a:pt x="15270" y="21600"/>
                </a:lnTo>
                <a:lnTo>
                  <a:pt x="15365" y="21600"/>
                </a:lnTo>
                <a:lnTo>
                  <a:pt x="15419" y="21586"/>
                </a:lnTo>
                <a:lnTo>
                  <a:pt x="15473" y="21558"/>
                </a:lnTo>
                <a:lnTo>
                  <a:pt x="15500" y="21516"/>
                </a:lnTo>
                <a:lnTo>
                  <a:pt x="15541" y="21488"/>
                </a:lnTo>
                <a:lnTo>
                  <a:pt x="15568" y="21433"/>
                </a:lnTo>
                <a:lnTo>
                  <a:pt x="15581" y="21390"/>
                </a:lnTo>
                <a:lnTo>
                  <a:pt x="15581" y="21279"/>
                </a:lnTo>
                <a:lnTo>
                  <a:pt x="15568" y="21222"/>
                </a:lnTo>
                <a:lnTo>
                  <a:pt x="15541" y="21181"/>
                </a:lnTo>
                <a:lnTo>
                  <a:pt x="15500" y="21138"/>
                </a:lnTo>
                <a:lnTo>
                  <a:pt x="15473" y="21097"/>
                </a:lnTo>
                <a:lnTo>
                  <a:pt x="15419" y="21083"/>
                </a:lnTo>
                <a:lnTo>
                  <a:pt x="15365" y="21055"/>
                </a:lnTo>
                <a:close/>
                <a:moveTo>
                  <a:pt x="18273" y="21055"/>
                </a:moveTo>
                <a:lnTo>
                  <a:pt x="18219" y="21083"/>
                </a:lnTo>
                <a:lnTo>
                  <a:pt x="18178" y="21097"/>
                </a:lnTo>
                <a:lnTo>
                  <a:pt x="18138" y="21138"/>
                </a:lnTo>
                <a:lnTo>
                  <a:pt x="18110" y="21181"/>
                </a:lnTo>
                <a:lnTo>
                  <a:pt x="18083" y="21222"/>
                </a:lnTo>
                <a:lnTo>
                  <a:pt x="18057" y="21335"/>
                </a:lnTo>
                <a:lnTo>
                  <a:pt x="18070" y="21390"/>
                </a:lnTo>
                <a:lnTo>
                  <a:pt x="18083" y="21433"/>
                </a:lnTo>
                <a:lnTo>
                  <a:pt x="18110" y="21488"/>
                </a:lnTo>
                <a:lnTo>
                  <a:pt x="18138" y="21516"/>
                </a:lnTo>
                <a:lnTo>
                  <a:pt x="18178" y="21558"/>
                </a:lnTo>
                <a:lnTo>
                  <a:pt x="18219" y="21586"/>
                </a:lnTo>
                <a:lnTo>
                  <a:pt x="18273" y="21600"/>
                </a:lnTo>
                <a:lnTo>
                  <a:pt x="18381" y="21600"/>
                </a:lnTo>
                <a:lnTo>
                  <a:pt x="18435" y="21586"/>
                </a:lnTo>
                <a:lnTo>
                  <a:pt x="18475" y="21558"/>
                </a:lnTo>
                <a:lnTo>
                  <a:pt x="18543" y="21488"/>
                </a:lnTo>
                <a:lnTo>
                  <a:pt x="18570" y="21433"/>
                </a:lnTo>
                <a:lnTo>
                  <a:pt x="18584" y="21390"/>
                </a:lnTo>
                <a:lnTo>
                  <a:pt x="18598" y="21335"/>
                </a:lnTo>
                <a:lnTo>
                  <a:pt x="18584" y="21279"/>
                </a:lnTo>
                <a:lnTo>
                  <a:pt x="18570" y="21222"/>
                </a:lnTo>
                <a:lnTo>
                  <a:pt x="18543" y="21181"/>
                </a:lnTo>
                <a:lnTo>
                  <a:pt x="18516" y="21138"/>
                </a:lnTo>
                <a:lnTo>
                  <a:pt x="18475" y="21097"/>
                </a:lnTo>
                <a:lnTo>
                  <a:pt x="18435" y="21083"/>
                </a:lnTo>
                <a:lnTo>
                  <a:pt x="18381" y="21055"/>
                </a:lnTo>
                <a:close/>
                <a:moveTo>
                  <a:pt x="21289" y="21055"/>
                </a:moveTo>
                <a:lnTo>
                  <a:pt x="21235" y="21083"/>
                </a:lnTo>
                <a:lnTo>
                  <a:pt x="21195" y="21097"/>
                </a:lnTo>
                <a:lnTo>
                  <a:pt x="21154" y="21138"/>
                </a:lnTo>
                <a:lnTo>
                  <a:pt x="21113" y="21181"/>
                </a:lnTo>
                <a:lnTo>
                  <a:pt x="21100" y="21222"/>
                </a:lnTo>
                <a:lnTo>
                  <a:pt x="21072" y="21279"/>
                </a:lnTo>
                <a:lnTo>
                  <a:pt x="21072" y="21390"/>
                </a:lnTo>
                <a:lnTo>
                  <a:pt x="21100" y="21433"/>
                </a:lnTo>
                <a:lnTo>
                  <a:pt x="21113" y="21488"/>
                </a:lnTo>
                <a:lnTo>
                  <a:pt x="21154" y="21516"/>
                </a:lnTo>
                <a:lnTo>
                  <a:pt x="21195" y="21558"/>
                </a:lnTo>
                <a:lnTo>
                  <a:pt x="21235" y="21586"/>
                </a:lnTo>
                <a:lnTo>
                  <a:pt x="21289" y="21600"/>
                </a:lnTo>
                <a:lnTo>
                  <a:pt x="21397" y="21600"/>
                </a:lnTo>
                <a:lnTo>
                  <a:pt x="21438" y="21586"/>
                </a:lnTo>
                <a:lnTo>
                  <a:pt x="21492" y="21558"/>
                </a:lnTo>
                <a:lnTo>
                  <a:pt x="21532" y="21516"/>
                </a:lnTo>
                <a:lnTo>
                  <a:pt x="21560" y="21488"/>
                </a:lnTo>
                <a:lnTo>
                  <a:pt x="21587" y="21433"/>
                </a:lnTo>
                <a:lnTo>
                  <a:pt x="21600" y="21390"/>
                </a:lnTo>
                <a:lnTo>
                  <a:pt x="21600" y="21279"/>
                </a:lnTo>
                <a:lnTo>
                  <a:pt x="21587" y="21222"/>
                </a:lnTo>
                <a:lnTo>
                  <a:pt x="21560" y="21181"/>
                </a:lnTo>
                <a:lnTo>
                  <a:pt x="21532" y="21138"/>
                </a:lnTo>
                <a:lnTo>
                  <a:pt x="21492" y="21097"/>
                </a:lnTo>
                <a:lnTo>
                  <a:pt x="21438" y="21083"/>
                </a:lnTo>
                <a:lnTo>
                  <a:pt x="21397" y="21055"/>
                </a:lnTo>
                <a:close/>
              </a:path>
            </a:pathLst>
          </a:custGeom>
          <a:solidFill>
            <a:schemeClr val="accent2">
              <a:lumOff val="44000"/>
            </a:schemeClr>
          </a:solidFill>
          <a:ln>
            <a:solidFill>
              <a:schemeClr val="accent2">
                <a:lumOff val="44000"/>
              </a:schemeClr>
            </a:solidFill>
          </a:ln>
        </p:spPr>
        <p:txBody>
          <a:bodyPr lIns="45719" rIns="45719" anchor="ctr"/>
          <a:lstStyle/>
          <a:p>
            <a:endParaRPr/>
          </a:p>
        </p:txBody>
      </p:sp>
      <p:sp>
        <p:nvSpPr>
          <p:cNvPr id="9"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ransition spd="med"/>
  <p:txStyles>
    <p:titleStyle>
      <a:lvl1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1pPr>
      <a:lvl2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2pPr>
      <a:lvl3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3pPr>
      <a:lvl4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4pPr>
      <a:lvl5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5pPr>
      <a:lvl6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6pPr>
      <a:lvl7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7pPr>
      <a:lvl8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8pPr>
      <a:lvl9pPr marL="0" marR="0" indent="0" algn="r" defTabSz="914400" rtl="0" latinLnBrk="0">
        <a:lnSpc>
          <a:spcPct val="80000"/>
        </a:lnSpc>
        <a:spcBef>
          <a:spcPts val="0"/>
        </a:spcBef>
        <a:spcAft>
          <a:spcPts val="0"/>
        </a:spcAft>
        <a:buClrTx/>
        <a:buSzTx/>
        <a:buFontTx/>
        <a:buNone/>
        <a:tabLst/>
        <a:defRPr sz="10000" b="0" i="1" u="none" strike="noStrike" cap="none" spc="0" baseline="0">
          <a:solidFill>
            <a:srgbClr val="000000"/>
          </a:solidFill>
          <a:uFillTx/>
          <a:latin typeface="Kumbh Sans Black"/>
          <a:ea typeface="Kumbh Sans Black"/>
          <a:cs typeface="Kumbh Sans Black"/>
          <a:sym typeface="Kumbh Sans Black"/>
        </a:defRPr>
      </a:lvl9pPr>
    </p:titleStyle>
    <p:bodyStyle>
      <a:lvl1pPr marL="4572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1pPr>
      <a:lvl2pPr marL="9144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2pPr>
      <a:lvl3pPr marL="13716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3pPr>
      <a:lvl4pPr marL="18288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4pPr>
      <a:lvl5pPr marL="22860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5pPr>
      <a:lvl6pPr marL="27432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6pPr>
      <a:lvl7pPr marL="32004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7pPr>
      <a:lvl8pPr marL="36576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8pPr>
      <a:lvl9pPr marL="4114800" marR="0" indent="-323850" algn="l" defTabSz="914400" rtl="0" latinLnBrk="0">
        <a:lnSpc>
          <a:spcPct val="100000"/>
        </a:lnSpc>
        <a:spcBef>
          <a:spcPts val="0"/>
        </a:spcBef>
        <a:spcAft>
          <a:spcPts val="0"/>
        </a:spcAft>
        <a:buClr>
          <a:srgbClr val="000000"/>
        </a:buClr>
        <a:buSzPts val="1500"/>
        <a:buFont typeface="Helvetica"/>
        <a:buChar char="■"/>
        <a:tabLst/>
        <a:defRPr sz="1500" b="0" i="0" u="none" strike="noStrike" cap="none" spc="0" baseline="0">
          <a:solidFill>
            <a:srgbClr val="000000"/>
          </a:solidFill>
          <a:uFillTx/>
          <a:latin typeface="Hind Siliguri"/>
          <a:ea typeface="Hind Siliguri"/>
          <a:cs typeface="Hind Siliguri"/>
          <a:sym typeface="Hind Siligu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10.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09/ICAECA52838.2021.9675585" TargetMode="External"/><Relationship Id="rId2" Type="http://schemas.openxmlformats.org/officeDocument/2006/relationships/hyperlink" Target="https://doi.org/10.1109/ICSCAN49426.2020.9262373" TargetMode="External"/><Relationship Id="rId1" Type="http://schemas.openxmlformats.org/officeDocument/2006/relationships/slideLayout" Target="../slideLayouts/slideLayout11.xml"/><Relationship Id="rId4" Type="http://schemas.openxmlformats.org/officeDocument/2006/relationships/hyperlink" Target="https://doi.org/10.1109/ICEARS53579.2022.9752096"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ICAIS50930.2021.9395823" TargetMode="External"/><Relationship Id="rId2" Type="http://schemas.openxmlformats.org/officeDocument/2006/relationships/hyperlink" Target="https://doi.org/10.1109/ICCSEA49143.2020.9132874" TargetMode="External"/><Relationship Id="rId1" Type="http://schemas.openxmlformats.org/officeDocument/2006/relationships/slideLayout" Target="../slideLayouts/slideLayout11.xml"/><Relationship Id="rId4" Type="http://schemas.openxmlformats.org/officeDocument/2006/relationships/hyperlink" Target="https://doi.org/10.1109/CITISIA50690.2020.93718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73" name="TextBox 4"/>
          <p:cNvSpPr txBox="1"/>
          <p:nvPr/>
        </p:nvSpPr>
        <p:spPr>
          <a:xfrm>
            <a:off x="368736" y="889518"/>
            <a:ext cx="5547533" cy="126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r>
              <a:rPr dirty="0"/>
              <a:t>Brain Tumor Detection using CNN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04;p43">
            <a:extLst>
              <a:ext uri="{FF2B5EF4-FFF2-40B4-BE49-F238E27FC236}">
                <a16:creationId xmlns:a16="http://schemas.microsoft.com/office/drawing/2014/main" id="{F04AF76C-54AE-EAB7-02AD-4F64E4F3A457}"/>
              </a:ext>
            </a:extLst>
          </p:cNvPr>
          <p:cNvSpPr txBox="1">
            <a:spLocks noGrp="1"/>
          </p:cNvSpPr>
          <p:nvPr>
            <p:ph type="title"/>
          </p:nvPr>
        </p:nvSpPr>
        <p:spPr>
          <a:xfrm>
            <a:off x="2083868" y="195077"/>
            <a:ext cx="4976263" cy="457201"/>
          </a:xfrm>
          <a:prstGeom prst="rect">
            <a:avLst/>
          </a:prstGeom>
        </p:spPr>
        <p:txBody>
          <a:bodyPr>
            <a:noAutofit/>
          </a:bodyPr>
          <a:lstStyle>
            <a:lvl1pPr defTabSz="640079">
              <a:defRPr sz="1960">
                <a:latin typeface="Times New Roman"/>
                <a:ea typeface="Times New Roman"/>
                <a:cs typeface="Times New Roman"/>
                <a:sym typeface="Times New Roman"/>
              </a:defRPr>
            </a:lvl1pPr>
          </a:lstStyle>
          <a:p>
            <a:r>
              <a:rPr lang="en-IN" sz="2800" i="0" dirty="0"/>
              <a:t>EXISTING SYSTEM</a:t>
            </a:r>
            <a:endParaRPr sz="2800" i="0" dirty="0"/>
          </a:p>
        </p:txBody>
      </p:sp>
      <p:sp>
        <p:nvSpPr>
          <p:cNvPr id="4" name="TextBox 3">
            <a:extLst>
              <a:ext uri="{FF2B5EF4-FFF2-40B4-BE49-F238E27FC236}">
                <a16:creationId xmlns:a16="http://schemas.microsoft.com/office/drawing/2014/main" id="{6B8336D0-3164-7BD8-529D-263E3E4E2C6D}"/>
              </a:ext>
            </a:extLst>
          </p:cNvPr>
          <p:cNvSpPr txBox="1"/>
          <p:nvPr/>
        </p:nvSpPr>
        <p:spPr>
          <a:xfrm>
            <a:off x="1084083" y="2184541"/>
            <a:ext cx="6975823" cy="2246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27000" algn="l"/>
            <a:r>
              <a:rPr lang="en-IN" sz="1400" dirty="0">
                <a:latin typeface="Times New Roman" pitchFamily="18" charset="0"/>
                <a:cs typeface="Times New Roman" pitchFamily="18" charset="0"/>
              </a:rPr>
              <a:t>Drawbacks: </a:t>
            </a:r>
          </a:p>
          <a:p>
            <a:pPr marL="584200" indent="-457200" algn="l">
              <a:buFont typeface="Arial" panose="020B0604020202020204" pitchFamily="34" charset="0"/>
              <a:buChar char="•"/>
            </a:pPr>
            <a:endParaRPr lang="en-IN" sz="1400" dirty="0">
              <a:latin typeface="Times New Roman" pitchFamily="18" charset="0"/>
              <a:cs typeface="Times New Roman" pitchFamily="18" charset="0"/>
            </a:endParaRPr>
          </a:p>
          <a:p>
            <a:pPr marL="584200" indent="-457200" algn="l">
              <a:buFont typeface="Arial" panose="020B0604020202020204" pitchFamily="34" charset="0"/>
              <a:buChar char="•"/>
            </a:pPr>
            <a:r>
              <a:rPr lang="en-IN" sz="1400" dirty="0">
                <a:latin typeface="Times New Roman" pitchFamily="18" charset="0"/>
                <a:cs typeface="Times New Roman" pitchFamily="18" charset="0"/>
              </a:rPr>
              <a:t>There are many systems out there to detect the tumours using MRIs but very few to classify the detected tumour.</a:t>
            </a:r>
          </a:p>
          <a:p>
            <a:pPr marL="584200" indent="-457200" algn="l">
              <a:buFont typeface="Arial" panose="020B0604020202020204" pitchFamily="34" charset="0"/>
              <a:buChar char="•"/>
            </a:pPr>
            <a:endParaRPr lang="en-IN" sz="1400" dirty="0">
              <a:latin typeface="Times New Roman" pitchFamily="18" charset="0"/>
              <a:cs typeface="Times New Roman" pitchFamily="18" charset="0"/>
            </a:endParaRPr>
          </a:p>
          <a:p>
            <a:pPr marL="469900" indent="-342900" algn="l">
              <a:buFont typeface="Arial" panose="020B0604020202020204" pitchFamily="34" charset="0"/>
              <a:buChar char="•"/>
            </a:pPr>
            <a:r>
              <a:rPr lang="en-US" sz="1400" dirty="0">
                <a:effectLst/>
                <a:latin typeface="Times New Roman" panose="02020603050405020304" pitchFamily="18" charset="0"/>
                <a:ea typeface="Arial Unicode MS"/>
              </a:rPr>
              <a:t>  Many of these systems were trained on datasets with less number of MRIs which lead to less accurate systems while predicting the tumors.</a:t>
            </a:r>
          </a:p>
          <a:p>
            <a:pPr marL="412750" indent="-285750" algn="l">
              <a:buFont typeface="Arial" panose="020B0604020202020204" pitchFamily="34" charset="0"/>
              <a:buChar char="•"/>
            </a:pPr>
            <a:endParaRPr lang="en-IN" sz="1400" dirty="0">
              <a:latin typeface="Times New Roman" pitchFamily="18" charset="0"/>
              <a:cs typeface="Times New Roman" pitchFamily="18" charset="0"/>
            </a:endParaRPr>
          </a:p>
          <a:p>
            <a:pPr marL="584200" indent="-457200" algn="l">
              <a:buFont typeface="Arial" panose="020B0604020202020204" pitchFamily="34" charset="0"/>
              <a:buChar char="•"/>
            </a:pPr>
            <a:r>
              <a:rPr lang="en-IN" sz="1400" dirty="0">
                <a:latin typeface="Times New Roman" pitchFamily="18" charset="0"/>
                <a:cs typeface="Times New Roman" pitchFamily="18" charset="0"/>
              </a:rPr>
              <a:t>Some of these systems have good accuracy while predicting the tumour</a:t>
            </a:r>
            <a:r>
              <a:rPr lang="en-IN" dirty="0">
                <a:latin typeface="Times New Roman" pitchFamily="18" charset="0"/>
                <a:cs typeface="Times New Roman" pitchFamily="18" charset="0"/>
              </a:rPr>
              <a:t>, but they fail to classify they with the same accuracy</a:t>
            </a:r>
            <a:r>
              <a:rPr lang="en-IN" sz="1400" dirty="0">
                <a:latin typeface="Times New Roman" pitchFamily="18" charset="0"/>
                <a:cs typeface="Times New Roman" pitchFamily="18" charset="0"/>
              </a:rPr>
              <a:t>.</a:t>
            </a:r>
          </a:p>
        </p:txBody>
      </p:sp>
      <p:sp>
        <p:nvSpPr>
          <p:cNvPr id="8" name="TextBox 7">
            <a:extLst>
              <a:ext uri="{FF2B5EF4-FFF2-40B4-BE49-F238E27FC236}">
                <a16:creationId xmlns:a16="http://schemas.microsoft.com/office/drawing/2014/main" id="{B329A4FB-F0BD-9322-6364-DC9B310473FF}"/>
              </a:ext>
            </a:extLst>
          </p:cNvPr>
          <p:cNvSpPr txBox="1"/>
          <p:nvPr/>
        </p:nvSpPr>
        <p:spPr>
          <a:xfrm>
            <a:off x="1084084" y="1161376"/>
            <a:ext cx="6975823" cy="10231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It has been observed that the models in the existing systems have used deep learning algorithms and techniques such as Convolutional Neural Network, Artificial Neural Network and some models have used image processing techniques to help their model.</a:t>
            </a:r>
          </a:p>
        </p:txBody>
      </p:sp>
    </p:spTree>
    <p:extLst>
      <p:ext uri="{BB962C8B-B14F-4D97-AF65-F5344CB8AC3E}">
        <p14:creationId xmlns:p14="http://schemas.microsoft.com/office/powerpoint/2010/main" val="28992944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04;p43">
            <a:extLst>
              <a:ext uri="{FF2B5EF4-FFF2-40B4-BE49-F238E27FC236}">
                <a16:creationId xmlns:a16="http://schemas.microsoft.com/office/drawing/2014/main" id="{363274AD-7E28-82D9-AF7E-3726AFA10796}"/>
              </a:ext>
            </a:extLst>
          </p:cNvPr>
          <p:cNvSpPr txBox="1">
            <a:spLocks noGrp="1"/>
          </p:cNvSpPr>
          <p:nvPr>
            <p:ph type="title"/>
          </p:nvPr>
        </p:nvSpPr>
        <p:spPr>
          <a:xfrm>
            <a:off x="2083868" y="195077"/>
            <a:ext cx="4976263" cy="457201"/>
          </a:xfrm>
          <a:prstGeom prst="rect">
            <a:avLst/>
          </a:prstGeom>
        </p:spPr>
        <p:txBody>
          <a:bodyPr>
            <a:noAutofit/>
          </a:bodyPr>
          <a:lstStyle>
            <a:lvl1pPr defTabSz="640079">
              <a:defRPr sz="1960">
                <a:latin typeface="Times New Roman"/>
                <a:ea typeface="Times New Roman"/>
                <a:cs typeface="Times New Roman"/>
                <a:sym typeface="Times New Roman"/>
              </a:defRPr>
            </a:lvl1pPr>
          </a:lstStyle>
          <a:p>
            <a:r>
              <a:rPr lang="en-IN" sz="2800" i="0" dirty="0"/>
              <a:t>PROPOSED SYSTEM</a:t>
            </a:r>
            <a:endParaRPr sz="2800" i="0" dirty="0"/>
          </a:p>
        </p:txBody>
      </p:sp>
      <p:sp>
        <p:nvSpPr>
          <p:cNvPr id="4" name="TextBox 3">
            <a:extLst>
              <a:ext uri="{FF2B5EF4-FFF2-40B4-BE49-F238E27FC236}">
                <a16:creationId xmlns:a16="http://schemas.microsoft.com/office/drawing/2014/main" id="{3551427E-482A-65A8-BAAF-0904996A1569}"/>
              </a:ext>
            </a:extLst>
          </p:cNvPr>
          <p:cNvSpPr txBox="1"/>
          <p:nvPr/>
        </p:nvSpPr>
        <p:spPr>
          <a:xfrm>
            <a:off x="1084087" y="1186755"/>
            <a:ext cx="6975823" cy="28931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84200" indent="-457200" algn="l">
              <a:buFont typeface="Arial" panose="020B0604020202020204" pitchFamily="34" charset="0"/>
              <a:buChar char="•"/>
            </a:pPr>
            <a:r>
              <a:rPr lang="en-IN" sz="1400" dirty="0">
                <a:latin typeface="Times New Roman" pitchFamily="18" charset="0"/>
                <a:cs typeface="Times New Roman" pitchFamily="18" charset="0"/>
              </a:rPr>
              <a:t>The proposed system uses a Convolutional Neural Network based algorithm “EfficientNet-B3” which is wel</a:t>
            </a:r>
            <a:r>
              <a:rPr lang="en-IN" dirty="0">
                <a:latin typeface="Times New Roman" pitchFamily="18" charset="0"/>
                <a:cs typeface="Times New Roman" pitchFamily="18" charset="0"/>
              </a:rPr>
              <a:t>l known for its simplicity and its performance</a:t>
            </a:r>
            <a:r>
              <a:rPr lang="en-IN" sz="1400" dirty="0">
                <a:latin typeface="Times New Roman" pitchFamily="18" charset="0"/>
                <a:cs typeface="Times New Roman" pitchFamily="18" charset="0"/>
              </a:rPr>
              <a:t>.</a:t>
            </a:r>
          </a:p>
          <a:p>
            <a:pPr marL="584200" indent="-457200" algn="l">
              <a:buFont typeface="Arial" panose="020B0604020202020204" pitchFamily="34" charset="0"/>
              <a:buChar char="•"/>
            </a:pPr>
            <a:endParaRPr lang="en-IN" sz="1400" dirty="0">
              <a:latin typeface="Times New Roman" pitchFamily="18" charset="0"/>
              <a:cs typeface="Times New Roman" pitchFamily="18" charset="0"/>
            </a:endParaRPr>
          </a:p>
          <a:p>
            <a:pPr marL="469900" indent="-342900" algn="l">
              <a:buFont typeface="Arial" panose="020B0604020202020204" pitchFamily="34" charset="0"/>
              <a:buChar char="•"/>
            </a:pPr>
            <a:r>
              <a:rPr lang="en-US" sz="1400" dirty="0">
                <a:effectLst/>
                <a:latin typeface="Times New Roman" panose="02020603050405020304" pitchFamily="18" charset="0"/>
                <a:ea typeface="Arial Unicode MS"/>
              </a:rPr>
              <a:t>  Our system uses reasonably large dataset with more than 3260 MRIs to train model.</a:t>
            </a:r>
          </a:p>
          <a:p>
            <a:pPr marL="412750" indent="-285750" algn="l">
              <a:buFont typeface="Arial" panose="020B0604020202020204" pitchFamily="34" charset="0"/>
              <a:buChar char="•"/>
            </a:pPr>
            <a:endParaRPr lang="en-IN" sz="1400" dirty="0">
              <a:latin typeface="Times New Roman" pitchFamily="18" charset="0"/>
              <a:cs typeface="Times New Roman" pitchFamily="18" charset="0"/>
            </a:endParaRPr>
          </a:p>
          <a:p>
            <a:pPr marL="584200" indent="-457200" algn="l">
              <a:buFont typeface="Arial" panose="020B0604020202020204" pitchFamily="34" charset="0"/>
              <a:buChar char="•"/>
            </a:pPr>
            <a:r>
              <a:rPr lang="en-IN" sz="1400" dirty="0">
                <a:latin typeface="Times New Roman" pitchFamily="18" charset="0"/>
                <a:cs typeface="Times New Roman" pitchFamily="18" charset="0"/>
              </a:rPr>
              <a:t>The model is capable of detecting the tumours and classify the tumours with high accuracy.</a:t>
            </a:r>
          </a:p>
          <a:p>
            <a:pPr marL="584200" indent="-457200" algn="l">
              <a:buFont typeface="Arial" panose="020B0604020202020204" pitchFamily="34" charset="0"/>
              <a:buChar char="•"/>
            </a:pPr>
            <a:endParaRPr lang="en-IN" dirty="0">
              <a:latin typeface="Times New Roman" pitchFamily="18" charset="0"/>
              <a:cs typeface="Times New Roman" pitchFamily="18" charset="0"/>
            </a:endParaRPr>
          </a:p>
          <a:p>
            <a:pPr marL="584200" indent="-457200" algn="l">
              <a:buFont typeface="Arial" panose="020B0604020202020204" pitchFamily="34" charset="0"/>
              <a:buChar char="•"/>
            </a:pPr>
            <a:r>
              <a:rPr lang="en-IN" dirty="0">
                <a:latin typeface="Times New Roman" pitchFamily="18" charset="0"/>
                <a:cs typeface="Times New Roman" pitchFamily="18" charset="0"/>
              </a:rPr>
              <a:t>More than 2000 MRIs are used to train the model which in turn will generalize the model to get more accurate classification results.</a:t>
            </a:r>
          </a:p>
          <a:p>
            <a:pPr marL="584200" indent="-457200" algn="l">
              <a:buFont typeface="Arial" panose="020B0604020202020204" pitchFamily="34" charset="0"/>
              <a:buChar char="•"/>
            </a:pPr>
            <a:endParaRPr lang="en-IN" dirty="0">
              <a:latin typeface="Times New Roman" pitchFamily="18" charset="0"/>
              <a:cs typeface="Times New Roman" pitchFamily="18" charset="0"/>
            </a:endParaRPr>
          </a:p>
          <a:p>
            <a:pPr marL="584200" indent="-457200" algn="l">
              <a:buFont typeface="Arial" panose="020B0604020202020204" pitchFamily="34" charset="0"/>
              <a:buChar char="•"/>
            </a:pPr>
            <a:r>
              <a:rPr lang="en-IN" sz="1400" dirty="0">
                <a:latin typeface="Times New Roman" pitchFamily="18" charset="0"/>
                <a:cs typeface="Times New Roman" pitchFamily="18" charset="0"/>
              </a:rPr>
              <a:t>The model effectively classify the test MRIs either as Glioma Tumour</a:t>
            </a:r>
            <a:r>
              <a:rPr lang="en-IN" dirty="0">
                <a:latin typeface="Times New Roman" pitchFamily="18" charset="0"/>
                <a:cs typeface="Times New Roman" pitchFamily="18" charset="0"/>
              </a:rPr>
              <a:t> or Meningioma Tumour or Pituitary Tumour or as a Non-Tumour</a:t>
            </a:r>
            <a:r>
              <a:rPr lang="en-IN" sz="1400" dirty="0">
                <a:latin typeface="Times New Roman" pitchFamily="18" charset="0"/>
                <a:cs typeface="Times New Roman" pitchFamily="18" charset="0"/>
              </a:rPr>
              <a:t>.</a:t>
            </a:r>
          </a:p>
        </p:txBody>
      </p:sp>
    </p:spTree>
    <p:extLst>
      <p:ext uri="{BB962C8B-B14F-4D97-AF65-F5344CB8AC3E}">
        <p14:creationId xmlns:p14="http://schemas.microsoft.com/office/powerpoint/2010/main" val="9407239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D326E9-656C-2E1B-DBB9-8E31F99A6C20}"/>
              </a:ext>
            </a:extLst>
          </p:cNvPr>
          <p:cNvSpPr>
            <a:spLocks noGrp="1"/>
          </p:cNvSpPr>
          <p:nvPr>
            <p:ph type="title"/>
          </p:nvPr>
        </p:nvSpPr>
        <p:spPr>
          <a:xfrm>
            <a:off x="719999" y="204107"/>
            <a:ext cx="7704002" cy="457201"/>
          </a:xfrm>
        </p:spPr>
        <p:txBody>
          <a:bodyPr>
            <a:noAutofit/>
          </a:bodyPr>
          <a:lstStyle/>
          <a:p>
            <a:pPr marL="457200" lvl="1" algn="ctr">
              <a:lnSpc>
                <a:spcPct val="150000"/>
              </a:lnSpc>
              <a:buClr>
                <a:srgbClr val="000000"/>
              </a:buClr>
              <a:buSzPct val="100000"/>
              <a:defRPr>
                <a:latin typeface="Times New Roman"/>
                <a:ea typeface="Times New Roman"/>
                <a:cs typeface="Times New Roman"/>
                <a:sym typeface="Times New Roman"/>
              </a:defRPr>
            </a:pPr>
            <a:r>
              <a:rPr lang="en-US" sz="2800" i="0" dirty="0"/>
              <a:t>METHODOLOGY</a:t>
            </a:r>
          </a:p>
        </p:txBody>
      </p:sp>
      <p:pic>
        <p:nvPicPr>
          <p:cNvPr id="4" name="Picture 3">
            <a:extLst>
              <a:ext uri="{FF2B5EF4-FFF2-40B4-BE49-F238E27FC236}">
                <a16:creationId xmlns:a16="http://schemas.microsoft.com/office/drawing/2014/main" id="{C3D3A16F-85B8-6909-F905-A5459AEA98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9707" y="1086502"/>
            <a:ext cx="6057900" cy="3543935"/>
          </a:xfrm>
          <a:prstGeom prst="rect">
            <a:avLst/>
          </a:prstGeom>
          <a:noFill/>
          <a:ln>
            <a:noFill/>
          </a:ln>
        </p:spPr>
      </p:pic>
    </p:spTree>
    <p:extLst>
      <p:ext uri="{BB962C8B-B14F-4D97-AF65-F5344CB8AC3E}">
        <p14:creationId xmlns:p14="http://schemas.microsoft.com/office/powerpoint/2010/main" val="4863546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 name="Oval 18"/>
          <p:cNvGrpSpPr/>
          <p:nvPr/>
        </p:nvGrpSpPr>
        <p:grpSpPr>
          <a:xfrm>
            <a:off x="5741122" y="19148"/>
            <a:ext cx="562135" cy="213584"/>
            <a:chOff x="0" y="0"/>
            <a:chExt cx="562134" cy="213582"/>
          </a:xfrm>
        </p:grpSpPr>
        <p:sp>
          <p:nvSpPr>
            <p:cNvPr id="326" name="Oval"/>
            <p:cNvSpPr/>
            <p:nvPr/>
          </p:nvSpPr>
          <p:spPr>
            <a:xfrm>
              <a:off x="0" y="20596"/>
              <a:ext cx="562135" cy="172389"/>
            </a:xfrm>
            <a:prstGeom prst="ellipse">
              <a:avLst/>
            </a:prstGeom>
            <a:solidFill>
              <a:srgbClr val="86C88C"/>
            </a:solidFill>
            <a:ln w="9525" cap="flat">
              <a:solidFill>
                <a:srgbClr val="00111F"/>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900">
                  <a:latin typeface="Times New Roman"/>
                  <a:ea typeface="Times New Roman"/>
                  <a:cs typeface="Times New Roman"/>
                  <a:sym typeface="Times New Roman"/>
                </a:defRPr>
              </a:pPr>
              <a:endParaRPr/>
            </a:p>
          </p:txBody>
        </p:sp>
        <p:sp>
          <p:nvSpPr>
            <p:cNvPr id="327" name="start"/>
            <p:cNvSpPr txBox="1"/>
            <p:nvPr/>
          </p:nvSpPr>
          <p:spPr>
            <a:xfrm>
              <a:off x="132804" y="0"/>
              <a:ext cx="296524" cy="2135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900">
                  <a:latin typeface="Times New Roman"/>
                  <a:ea typeface="Times New Roman"/>
                  <a:cs typeface="Times New Roman"/>
                  <a:sym typeface="Times New Roman"/>
                </a:defRPr>
              </a:lvl1pPr>
            </a:lstStyle>
            <a:p>
              <a:r>
                <a:t>start</a:t>
              </a:r>
            </a:p>
          </p:txBody>
        </p:sp>
      </p:grpSp>
      <p:grpSp>
        <p:nvGrpSpPr>
          <p:cNvPr id="333" name="Flowchart: Magnetic Disk 20"/>
          <p:cNvGrpSpPr/>
          <p:nvPr/>
        </p:nvGrpSpPr>
        <p:grpSpPr>
          <a:xfrm>
            <a:off x="5437569" y="395055"/>
            <a:ext cx="1169240" cy="412235"/>
            <a:chOff x="-1" y="0"/>
            <a:chExt cx="1169239" cy="412233"/>
          </a:xfrm>
        </p:grpSpPr>
        <p:grpSp>
          <p:nvGrpSpPr>
            <p:cNvPr id="331" name="Group"/>
            <p:cNvGrpSpPr/>
            <p:nvPr/>
          </p:nvGrpSpPr>
          <p:grpSpPr>
            <a:xfrm>
              <a:off x="-2" y="-1"/>
              <a:ext cx="1169241" cy="412235"/>
              <a:chOff x="-1" y="0"/>
              <a:chExt cx="1169239" cy="412233"/>
            </a:xfrm>
          </p:grpSpPr>
          <p:sp>
            <p:nvSpPr>
              <p:cNvPr id="329" name="Shape"/>
              <p:cNvSpPr/>
              <p:nvPr/>
            </p:nvSpPr>
            <p:spPr>
              <a:xfrm>
                <a:off x="-2" y="-1"/>
                <a:ext cx="1169241" cy="41223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chemeClr val="accent2">
                      <a:lumOff val="44000"/>
                    </a:schemeClr>
                  </a:gs>
                  <a:gs pos="35000">
                    <a:srgbClr val="CECFD0"/>
                  </a:gs>
                  <a:gs pos="100000">
                    <a:schemeClr val="accent2">
                      <a:lumOff val="44000"/>
                    </a:schemeClr>
                  </a:gs>
                </a:gsLst>
                <a:lin ang="16200000" scaled="0"/>
              </a:gradFill>
              <a:ln w="12700" cap="flat">
                <a:noFill/>
                <a:miter lim="400000"/>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30" name="Shape"/>
              <p:cNvSpPr/>
              <p:nvPr/>
            </p:nvSpPr>
            <p:spPr>
              <a:xfrm>
                <a:off x="-2" y="-1"/>
                <a:ext cx="1169241" cy="412235"/>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9525" cap="flat">
                <a:solidFill>
                  <a:srgbClr val="00111F"/>
                </a:solidFill>
                <a:prstDash val="solid"/>
                <a:round/>
              </a:ln>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grpSp>
        <p:sp>
          <p:nvSpPr>
            <p:cNvPr id="332" name="Import Dataset"/>
            <p:cNvSpPr txBox="1"/>
            <p:nvPr/>
          </p:nvSpPr>
          <p:spPr>
            <a:xfrm>
              <a:off x="50484" y="127596"/>
              <a:ext cx="1068270" cy="2257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Import Dataset</a:t>
              </a:r>
            </a:p>
          </p:txBody>
        </p:sp>
      </p:grpSp>
      <p:grpSp>
        <p:nvGrpSpPr>
          <p:cNvPr id="336" name="Flowchart: Terminator 39"/>
          <p:cNvGrpSpPr/>
          <p:nvPr/>
        </p:nvGrpSpPr>
        <p:grpSpPr>
          <a:xfrm>
            <a:off x="5171495" y="1569014"/>
            <a:ext cx="1701386" cy="420669"/>
            <a:chOff x="0" y="0"/>
            <a:chExt cx="1701384" cy="420667"/>
          </a:xfrm>
        </p:grpSpPr>
        <p:sp>
          <p:nvSpPr>
            <p:cNvPr id="334" name="Shape"/>
            <p:cNvSpPr/>
            <p:nvPr/>
          </p:nvSpPr>
          <p:spPr>
            <a:xfrm>
              <a:off x="-1" y="0"/>
              <a:ext cx="1701386" cy="420668"/>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2">
                    <a:lumOff val="44000"/>
                  </a:schemeClr>
                </a:gs>
                <a:gs pos="35000">
                  <a:srgbClr val="CBF9F2"/>
                </a:gs>
                <a:gs pos="100000">
                  <a:schemeClr val="accent2">
                    <a:lumOff val="44000"/>
                  </a:schemeClr>
                </a:gs>
              </a:gsLst>
              <a:lin ang="16200000" scaled="0"/>
            </a:gradFill>
            <a:ln w="9525" cap="flat">
              <a:solidFill>
                <a:srgbClr val="7CBCB4"/>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35" name="Preprocessing of the data."/>
            <p:cNvSpPr txBox="1"/>
            <p:nvPr/>
          </p:nvSpPr>
          <p:spPr>
            <a:xfrm>
              <a:off x="334046" y="27611"/>
              <a:ext cx="1033293" cy="365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Data preprocessing</a:t>
              </a:r>
            </a:p>
          </p:txBody>
        </p:sp>
      </p:grpSp>
      <p:grpSp>
        <p:nvGrpSpPr>
          <p:cNvPr id="339" name="Flowchart: Terminator 53"/>
          <p:cNvGrpSpPr/>
          <p:nvPr/>
        </p:nvGrpSpPr>
        <p:grpSpPr>
          <a:xfrm>
            <a:off x="5302658" y="997478"/>
            <a:ext cx="1439060" cy="374612"/>
            <a:chOff x="0" y="0"/>
            <a:chExt cx="1439058" cy="374611"/>
          </a:xfrm>
        </p:grpSpPr>
        <p:sp>
          <p:nvSpPr>
            <p:cNvPr id="337" name="Shape"/>
            <p:cNvSpPr/>
            <p:nvPr/>
          </p:nvSpPr>
          <p:spPr>
            <a:xfrm>
              <a:off x="0" y="0"/>
              <a:ext cx="1439059" cy="374612"/>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2">
                    <a:lumOff val="44000"/>
                  </a:schemeClr>
                </a:gs>
                <a:gs pos="35000">
                  <a:srgbClr val="BCE3F5"/>
                </a:gs>
                <a:gs pos="100000">
                  <a:schemeClr val="accent2">
                    <a:lumOff val="44000"/>
                  </a:schemeClr>
                </a:gs>
              </a:gsLst>
              <a:lin ang="16200000" scaled="0"/>
            </a:gradFill>
            <a:ln w="9525" cap="flat">
              <a:solidFill>
                <a:srgbClr val="0786A1"/>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38" name="Analyse the dataset"/>
            <p:cNvSpPr txBox="1"/>
            <p:nvPr/>
          </p:nvSpPr>
          <p:spPr>
            <a:xfrm>
              <a:off x="290326" y="4584"/>
              <a:ext cx="858407" cy="365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Analyze the dataset</a:t>
              </a:r>
            </a:p>
          </p:txBody>
        </p:sp>
      </p:grpSp>
      <p:grpSp>
        <p:nvGrpSpPr>
          <p:cNvPr id="342" name="Flowchart: Terminator 71"/>
          <p:cNvGrpSpPr/>
          <p:nvPr/>
        </p:nvGrpSpPr>
        <p:grpSpPr>
          <a:xfrm>
            <a:off x="5317399" y="2916095"/>
            <a:ext cx="1439060" cy="380480"/>
            <a:chOff x="0" y="0"/>
            <a:chExt cx="1439058" cy="380478"/>
          </a:xfrm>
        </p:grpSpPr>
        <p:sp>
          <p:nvSpPr>
            <p:cNvPr id="340" name="Shape"/>
            <p:cNvSpPr/>
            <p:nvPr/>
          </p:nvSpPr>
          <p:spPr>
            <a:xfrm>
              <a:off x="0" y="0"/>
              <a:ext cx="1439059" cy="380479"/>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rgbClr val="E48B8B"/>
                </a:gs>
                <a:gs pos="48000">
                  <a:srgbClr val="E9FFEA"/>
                </a:gs>
                <a:gs pos="100000">
                  <a:srgbClr val="E89D9D"/>
                </a:gs>
              </a:gsLst>
              <a:lin ang="2700000" scaled="0"/>
            </a:gradFill>
            <a:ln w="9525" cap="flat">
              <a:solidFill>
                <a:srgbClr val="086579"/>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41" name="Proposed model"/>
            <p:cNvSpPr txBox="1"/>
            <p:nvPr/>
          </p:nvSpPr>
          <p:spPr>
            <a:xfrm>
              <a:off x="290326" y="7518"/>
              <a:ext cx="858407" cy="365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Proposed model</a:t>
              </a:r>
            </a:p>
          </p:txBody>
        </p:sp>
      </p:grpSp>
      <p:grpSp>
        <p:nvGrpSpPr>
          <p:cNvPr id="345" name="Diamond 105"/>
          <p:cNvGrpSpPr/>
          <p:nvPr/>
        </p:nvGrpSpPr>
        <p:grpSpPr>
          <a:xfrm>
            <a:off x="5476964" y="2173858"/>
            <a:ext cx="1119899" cy="572434"/>
            <a:chOff x="0" y="0"/>
            <a:chExt cx="1119898" cy="572432"/>
          </a:xfrm>
        </p:grpSpPr>
        <p:sp>
          <p:nvSpPr>
            <p:cNvPr id="343" name="Polygon"/>
            <p:cNvSpPr/>
            <p:nvPr/>
          </p:nvSpPr>
          <p:spPr>
            <a:xfrm>
              <a:off x="0" y="0"/>
              <a:ext cx="1119899" cy="572433"/>
            </a:xfrm>
            <a:prstGeom prst="diamond">
              <a:avLst/>
            </a:prstGeom>
            <a:solidFill>
              <a:srgbClr val="B3D9D4"/>
            </a:solidFill>
            <a:ln w="9525" cap="flat">
              <a:solidFill>
                <a:srgbClr val="01435F"/>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900">
                  <a:latin typeface="Times New Roman"/>
                  <a:ea typeface="Times New Roman"/>
                  <a:cs typeface="Times New Roman"/>
                  <a:sym typeface="Times New Roman"/>
                </a:defRPr>
              </a:pPr>
              <a:endParaRPr/>
            </a:p>
          </p:txBody>
        </p:sp>
        <p:sp>
          <p:nvSpPr>
            <p:cNvPr id="344" name="Split the data"/>
            <p:cNvSpPr txBox="1"/>
            <p:nvPr/>
          </p:nvSpPr>
          <p:spPr>
            <a:xfrm>
              <a:off x="330456" y="115925"/>
              <a:ext cx="458985" cy="3405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900">
                  <a:latin typeface="Times New Roman"/>
                  <a:ea typeface="Times New Roman"/>
                  <a:cs typeface="Times New Roman"/>
                  <a:sym typeface="Times New Roman"/>
                </a:defRPr>
              </a:lvl1pPr>
            </a:lstStyle>
            <a:p>
              <a:r>
                <a:t>Split the data</a:t>
              </a:r>
            </a:p>
          </p:txBody>
        </p:sp>
      </p:grpSp>
      <p:sp>
        <p:nvSpPr>
          <p:cNvPr id="346" name="Straight Arrow Connector 106"/>
          <p:cNvSpPr/>
          <p:nvPr/>
        </p:nvSpPr>
        <p:spPr>
          <a:xfrm>
            <a:off x="6036919" y="2751045"/>
            <a:ext cx="6" cy="160292"/>
          </a:xfrm>
          <a:prstGeom prst="line">
            <a:avLst/>
          </a:prstGeom>
          <a:ln>
            <a:solidFill>
              <a:srgbClr val="00111F"/>
            </a:solidFill>
            <a:tailEnd type="triangle"/>
          </a:ln>
        </p:spPr>
        <p:txBody>
          <a:bodyPr lIns="45719" rIns="45719"/>
          <a:lstStyle/>
          <a:p>
            <a:endParaRPr/>
          </a:p>
        </p:txBody>
      </p:sp>
      <p:grpSp>
        <p:nvGrpSpPr>
          <p:cNvPr id="349" name="Flowchart: Terminator 149"/>
          <p:cNvGrpSpPr/>
          <p:nvPr/>
        </p:nvGrpSpPr>
        <p:grpSpPr>
          <a:xfrm>
            <a:off x="5324878" y="3448192"/>
            <a:ext cx="1439061" cy="380480"/>
            <a:chOff x="0" y="0"/>
            <a:chExt cx="1439059" cy="380478"/>
          </a:xfrm>
        </p:grpSpPr>
        <p:sp>
          <p:nvSpPr>
            <p:cNvPr id="347" name="Shape"/>
            <p:cNvSpPr/>
            <p:nvPr/>
          </p:nvSpPr>
          <p:spPr>
            <a:xfrm>
              <a:off x="0" y="0"/>
              <a:ext cx="1439060" cy="380479"/>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ACBBAC"/>
            </a:solidFill>
            <a:ln w="9525" cap="flat">
              <a:solidFill>
                <a:srgbClr val="0085BF"/>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48" name="Training the model"/>
            <p:cNvSpPr txBox="1"/>
            <p:nvPr/>
          </p:nvSpPr>
          <p:spPr>
            <a:xfrm>
              <a:off x="290326" y="7518"/>
              <a:ext cx="858408" cy="365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Training the model</a:t>
              </a:r>
            </a:p>
          </p:txBody>
        </p:sp>
      </p:grpSp>
      <p:grpSp>
        <p:nvGrpSpPr>
          <p:cNvPr id="352" name="Flowchart: Terminator 150"/>
          <p:cNvGrpSpPr/>
          <p:nvPr/>
        </p:nvGrpSpPr>
        <p:grpSpPr>
          <a:xfrm>
            <a:off x="5332374" y="4002775"/>
            <a:ext cx="1439060" cy="387830"/>
            <a:chOff x="0" y="0"/>
            <a:chExt cx="1439058" cy="387829"/>
          </a:xfrm>
        </p:grpSpPr>
        <p:sp>
          <p:nvSpPr>
            <p:cNvPr id="350" name="Shape"/>
            <p:cNvSpPr/>
            <p:nvPr/>
          </p:nvSpPr>
          <p:spPr>
            <a:xfrm>
              <a:off x="0" y="0"/>
              <a:ext cx="1439059" cy="380479"/>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E6F2F1"/>
            </a:solidFill>
            <a:ln w="9525" cap="flat">
              <a:solidFill>
                <a:srgbClr val="703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51" name="Check accuracy score"/>
            <p:cNvSpPr txBox="1"/>
            <p:nvPr/>
          </p:nvSpPr>
          <p:spPr>
            <a:xfrm>
              <a:off x="173167" y="22386"/>
              <a:ext cx="1153186" cy="365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Validate Accuracy of the model</a:t>
              </a:r>
            </a:p>
          </p:txBody>
        </p:sp>
      </p:grpSp>
      <p:grpSp>
        <p:nvGrpSpPr>
          <p:cNvPr id="355" name="Oval 3997"/>
          <p:cNvGrpSpPr/>
          <p:nvPr/>
        </p:nvGrpSpPr>
        <p:grpSpPr>
          <a:xfrm>
            <a:off x="7201385" y="4641334"/>
            <a:ext cx="548157" cy="202415"/>
            <a:chOff x="0" y="0"/>
            <a:chExt cx="548155" cy="202414"/>
          </a:xfrm>
        </p:grpSpPr>
        <p:sp>
          <p:nvSpPr>
            <p:cNvPr id="353" name="Oval"/>
            <p:cNvSpPr/>
            <p:nvPr/>
          </p:nvSpPr>
          <p:spPr>
            <a:xfrm>
              <a:off x="0" y="14179"/>
              <a:ext cx="548156" cy="174055"/>
            </a:xfrm>
            <a:prstGeom prst="ellipse">
              <a:avLst/>
            </a:prstGeom>
            <a:gradFill flip="none" rotWithShape="1">
              <a:gsLst>
                <a:gs pos="0">
                  <a:srgbClr val="FFD89C"/>
                </a:gs>
                <a:gs pos="50000">
                  <a:srgbClr val="FFE6C3"/>
                </a:gs>
                <a:gs pos="100000">
                  <a:srgbClr val="FFF2E2"/>
                </a:gs>
              </a:gsLst>
              <a:lin ang="16200000" scaled="0"/>
            </a:gradFill>
            <a:ln w="12700" cap="flat">
              <a:solidFill>
                <a:srgbClr val="FF0000"/>
              </a:solidFill>
              <a:prstDash val="solid"/>
              <a:round/>
            </a:ln>
            <a:effectLst/>
          </p:spPr>
          <p:txBody>
            <a:bodyPr wrap="square" lIns="45719" tIns="45719" rIns="45719" bIns="45719" numCol="1" anchor="ctr">
              <a:noAutofit/>
            </a:bodyPr>
            <a:lstStyle/>
            <a:p>
              <a:pPr algn="ctr">
                <a:defRPr sz="1000"/>
              </a:pPr>
              <a:endParaRPr/>
            </a:p>
          </p:txBody>
        </p:sp>
        <p:sp>
          <p:nvSpPr>
            <p:cNvPr id="354" name="stop"/>
            <p:cNvSpPr txBox="1"/>
            <p:nvPr/>
          </p:nvSpPr>
          <p:spPr>
            <a:xfrm>
              <a:off x="131138" y="0"/>
              <a:ext cx="285878" cy="2024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800"/>
              </a:lvl1pPr>
            </a:lstStyle>
            <a:p>
              <a:r>
                <a:t>stop</a:t>
              </a:r>
            </a:p>
          </p:txBody>
        </p:sp>
      </p:grpSp>
      <p:sp>
        <p:nvSpPr>
          <p:cNvPr id="356" name="Straight Arrow Connector 4003"/>
          <p:cNvSpPr/>
          <p:nvPr/>
        </p:nvSpPr>
        <p:spPr>
          <a:xfrm>
            <a:off x="6039670" y="3301462"/>
            <a:ext cx="1998" cy="141971"/>
          </a:xfrm>
          <a:prstGeom prst="line">
            <a:avLst/>
          </a:prstGeom>
          <a:ln>
            <a:solidFill>
              <a:srgbClr val="00111F"/>
            </a:solidFill>
            <a:tailEnd type="triangle"/>
          </a:ln>
        </p:spPr>
        <p:txBody>
          <a:bodyPr lIns="45719" rIns="45719"/>
          <a:lstStyle/>
          <a:p>
            <a:endParaRPr/>
          </a:p>
        </p:txBody>
      </p:sp>
      <p:sp>
        <p:nvSpPr>
          <p:cNvPr id="357" name="Straight Arrow Connector 4005"/>
          <p:cNvSpPr/>
          <p:nvPr/>
        </p:nvSpPr>
        <p:spPr>
          <a:xfrm>
            <a:off x="6047046" y="3833560"/>
            <a:ext cx="2224" cy="164456"/>
          </a:xfrm>
          <a:prstGeom prst="line">
            <a:avLst/>
          </a:prstGeom>
          <a:ln>
            <a:solidFill>
              <a:srgbClr val="00111F"/>
            </a:solidFill>
            <a:tailEnd type="triangle"/>
          </a:ln>
        </p:spPr>
        <p:txBody>
          <a:bodyPr lIns="45719" rIns="45719"/>
          <a:lstStyle/>
          <a:p>
            <a:endParaRPr/>
          </a:p>
        </p:txBody>
      </p:sp>
      <p:grpSp>
        <p:nvGrpSpPr>
          <p:cNvPr id="360" name="Flowchart: Terminator 175"/>
          <p:cNvGrpSpPr/>
          <p:nvPr/>
        </p:nvGrpSpPr>
        <p:grpSpPr>
          <a:xfrm>
            <a:off x="2958618" y="2915157"/>
            <a:ext cx="1439059" cy="380480"/>
            <a:chOff x="0" y="0"/>
            <a:chExt cx="1439057" cy="380479"/>
          </a:xfrm>
        </p:grpSpPr>
        <p:sp>
          <p:nvSpPr>
            <p:cNvPr id="358" name="Shape"/>
            <p:cNvSpPr/>
            <p:nvPr/>
          </p:nvSpPr>
          <p:spPr>
            <a:xfrm>
              <a:off x="0" y="0"/>
              <a:ext cx="1439058" cy="380480"/>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509F95"/>
            </a:solidFill>
            <a:ln w="9525" cap="flat">
              <a:solidFill>
                <a:srgbClr val="086579"/>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59" name="Deep learning algorithm (CNN)"/>
            <p:cNvSpPr txBox="1"/>
            <p:nvPr/>
          </p:nvSpPr>
          <p:spPr>
            <a:xfrm>
              <a:off x="134903" y="7518"/>
              <a:ext cx="1013829" cy="365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Convolutional Neural Network</a:t>
              </a:r>
            </a:p>
          </p:txBody>
        </p:sp>
      </p:grpSp>
      <p:grpSp>
        <p:nvGrpSpPr>
          <p:cNvPr id="363" name="Flowchart: Terminator 176"/>
          <p:cNvGrpSpPr/>
          <p:nvPr/>
        </p:nvGrpSpPr>
        <p:grpSpPr>
          <a:xfrm>
            <a:off x="7248663" y="2261336"/>
            <a:ext cx="1439060" cy="380480"/>
            <a:chOff x="0" y="0"/>
            <a:chExt cx="1439058" cy="380479"/>
          </a:xfrm>
        </p:grpSpPr>
        <p:sp>
          <p:nvSpPr>
            <p:cNvPr id="361" name="Shape"/>
            <p:cNvSpPr/>
            <p:nvPr/>
          </p:nvSpPr>
          <p:spPr>
            <a:xfrm>
              <a:off x="-1" y="0"/>
              <a:ext cx="1439060" cy="380480"/>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E6F2F1"/>
            </a:solidFill>
            <a:ln w="9525" cap="flat">
              <a:solidFill>
                <a:srgbClr val="086579"/>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62" name="Test data"/>
            <p:cNvSpPr txBox="1"/>
            <p:nvPr/>
          </p:nvSpPr>
          <p:spPr>
            <a:xfrm>
              <a:off x="290326" y="77368"/>
              <a:ext cx="858407" cy="2257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Test data</a:t>
              </a:r>
            </a:p>
          </p:txBody>
        </p:sp>
      </p:grpSp>
      <p:grpSp>
        <p:nvGrpSpPr>
          <p:cNvPr id="366" name="Flowchart: Terminator 177"/>
          <p:cNvGrpSpPr/>
          <p:nvPr/>
        </p:nvGrpSpPr>
        <p:grpSpPr>
          <a:xfrm>
            <a:off x="2958617" y="2263795"/>
            <a:ext cx="1439060" cy="380480"/>
            <a:chOff x="0" y="0"/>
            <a:chExt cx="1439058" cy="380479"/>
          </a:xfrm>
        </p:grpSpPr>
        <p:sp>
          <p:nvSpPr>
            <p:cNvPr id="364" name="Shape"/>
            <p:cNvSpPr/>
            <p:nvPr/>
          </p:nvSpPr>
          <p:spPr>
            <a:xfrm>
              <a:off x="-1" y="0"/>
              <a:ext cx="1439060" cy="380480"/>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D4DBD4"/>
            </a:solidFill>
            <a:ln w="9525" cap="flat">
              <a:solidFill>
                <a:srgbClr val="086579"/>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65" name="Train data"/>
            <p:cNvSpPr txBox="1"/>
            <p:nvPr/>
          </p:nvSpPr>
          <p:spPr>
            <a:xfrm>
              <a:off x="290326" y="77368"/>
              <a:ext cx="858407" cy="2257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Train data</a:t>
              </a:r>
            </a:p>
          </p:txBody>
        </p:sp>
      </p:grpSp>
      <p:sp>
        <p:nvSpPr>
          <p:cNvPr id="367" name="Straight Arrow Connector 4014"/>
          <p:cNvSpPr/>
          <p:nvPr/>
        </p:nvSpPr>
        <p:spPr>
          <a:xfrm flipH="1" flipV="1">
            <a:off x="4402435" y="2455890"/>
            <a:ext cx="1069951" cy="2741"/>
          </a:xfrm>
          <a:prstGeom prst="line">
            <a:avLst/>
          </a:prstGeom>
          <a:ln>
            <a:solidFill>
              <a:srgbClr val="00111F"/>
            </a:solidFill>
            <a:tailEnd type="triangle"/>
          </a:ln>
        </p:spPr>
        <p:txBody>
          <a:bodyPr lIns="45719" rIns="45719"/>
          <a:lstStyle/>
          <a:p>
            <a:endParaRPr/>
          </a:p>
        </p:txBody>
      </p:sp>
      <p:sp>
        <p:nvSpPr>
          <p:cNvPr id="368" name="Straight Arrow Connector 4017"/>
          <p:cNvSpPr/>
          <p:nvPr/>
        </p:nvSpPr>
        <p:spPr>
          <a:xfrm flipV="1">
            <a:off x="6601718" y="2459402"/>
            <a:ext cx="634999" cy="358"/>
          </a:xfrm>
          <a:prstGeom prst="line">
            <a:avLst/>
          </a:prstGeom>
          <a:ln>
            <a:solidFill>
              <a:srgbClr val="00111F"/>
            </a:solidFill>
            <a:tailEnd type="triangle"/>
          </a:ln>
        </p:spPr>
        <p:txBody>
          <a:bodyPr lIns="45719" rIns="45719"/>
          <a:lstStyle/>
          <a:p>
            <a:endParaRPr/>
          </a:p>
        </p:txBody>
      </p:sp>
      <p:sp>
        <p:nvSpPr>
          <p:cNvPr id="369" name="TextBox 184"/>
          <p:cNvSpPr txBox="1"/>
          <p:nvPr/>
        </p:nvSpPr>
        <p:spPr>
          <a:xfrm>
            <a:off x="4589900" y="2235431"/>
            <a:ext cx="847667" cy="225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Times New Roman"/>
                <a:ea typeface="Times New Roman"/>
                <a:cs typeface="Times New Roman"/>
                <a:sym typeface="Times New Roman"/>
              </a:defRPr>
            </a:lvl1pPr>
          </a:lstStyle>
          <a:p>
            <a:r>
              <a:t>90% ( 2583 )</a:t>
            </a:r>
          </a:p>
        </p:txBody>
      </p:sp>
      <p:sp>
        <p:nvSpPr>
          <p:cNvPr id="370" name="TextBox 185"/>
          <p:cNvSpPr txBox="1"/>
          <p:nvPr/>
        </p:nvSpPr>
        <p:spPr>
          <a:xfrm>
            <a:off x="6555654" y="2227404"/>
            <a:ext cx="734219" cy="225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Times New Roman"/>
                <a:ea typeface="Times New Roman"/>
                <a:cs typeface="Times New Roman"/>
                <a:sym typeface="Times New Roman"/>
              </a:defRPr>
            </a:lvl1pPr>
          </a:lstStyle>
          <a:p>
            <a:r>
              <a:t>10% ( 287 )</a:t>
            </a:r>
          </a:p>
        </p:txBody>
      </p:sp>
      <p:sp>
        <p:nvSpPr>
          <p:cNvPr id="371" name="Straight Arrow Connector 4021"/>
          <p:cNvSpPr/>
          <p:nvPr/>
        </p:nvSpPr>
        <p:spPr>
          <a:xfrm>
            <a:off x="4402447" y="3105685"/>
            <a:ext cx="910192" cy="364"/>
          </a:xfrm>
          <a:prstGeom prst="line">
            <a:avLst/>
          </a:prstGeom>
          <a:ln>
            <a:solidFill>
              <a:srgbClr val="00111F"/>
            </a:solidFill>
            <a:tailEnd type="triangle"/>
          </a:ln>
        </p:spPr>
        <p:txBody>
          <a:bodyPr lIns="45719" rIns="45719"/>
          <a:lstStyle/>
          <a:p>
            <a:endParaRPr/>
          </a:p>
        </p:txBody>
      </p:sp>
      <p:sp>
        <p:nvSpPr>
          <p:cNvPr id="372" name="Connector: Elbow 4023"/>
          <p:cNvSpPr/>
          <p:nvPr/>
        </p:nvSpPr>
        <p:spPr>
          <a:xfrm>
            <a:off x="2324535" y="2453284"/>
            <a:ext cx="2994661" cy="1184912"/>
          </a:xfrm>
          <a:custGeom>
            <a:avLst/>
            <a:gdLst/>
            <a:ahLst/>
            <a:cxnLst>
              <a:cxn ang="0">
                <a:pos x="wd2" y="hd2"/>
              </a:cxn>
              <a:cxn ang="5400000">
                <a:pos x="wd2" y="hd2"/>
              </a:cxn>
              <a:cxn ang="10800000">
                <a:pos x="wd2" y="hd2"/>
              </a:cxn>
              <a:cxn ang="16200000">
                <a:pos x="wd2" y="hd2"/>
              </a:cxn>
            </a:cxnLst>
            <a:rect l="0" t="0" r="r" b="b"/>
            <a:pathLst>
              <a:path w="21600" h="21600" extrusionOk="0">
                <a:moveTo>
                  <a:pt x="4534" y="0"/>
                </a:moveTo>
                <a:lnTo>
                  <a:pt x="0" y="0"/>
                </a:lnTo>
                <a:lnTo>
                  <a:pt x="0" y="21600"/>
                </a:lnTo>
                <a:lnTo>
                  <a:pt x="21600" y="21600"/>
                </a:lnTo>
              </a:path>
            </a:pathLst>
          </a:custGeom>
          <a:ln>
            <a:solidFill>
              <a:srgbClr val="00111F"/>
            </a:solidFill>
            <a:tailEnd type="triangle"/>
          </a:ln>
        </p:spPr>
        <p:txBody>
          <a:bodyPr lIns="45719" rIns="45719"/>
          <a:lstStyle/>
          <a:p>
            <a:endParaRPr/>
          </a:p>
        </p:txBody>
      </p:sp>
      <p:sp>
        <p:nvSpPr>
          <p:cNvPr id="373" name="Connector: Elbow 4027"/>
          <p:cNvSpPr/>
          <p:nvPr/>
        </p:nvSpPr>
        <p:spPr>
          <a:xfrm>
            <a:off x="6775885" y="2653944"/>
            <a:ext cx="1184912" cy="15379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a:solidFill>
              <a:srgbClr val="00111F"/>
            </a:solidFill>
            <a:tailEnd type="triangle"/>
          </a:ln>
        </p:spPr>
        <p:txBody>
          <a:bodyPr lIns="45719" rIns="45719"/>
          <a:lstStyle/>
          <a:p>
            <a:endParaRPr/>
          </a:p>
        </p:txBody>
      </p:sp>
      <p:sp>
        <p:nvSpPr>
          <p:cNvPr id="374" name="TextBox 195"/>
          <p:cNvSpPr txBox="1"/>
          <p:nvPr/>
        </p:nvSpPr>
        <p:spPr>
          <a:xfrm>
            <a:off x="3493389" y="3653769"/>
            <a:ext cx="369514" cy="225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Times New Roman"/>
                <a:ea typeface="Times New Roman"/>
                <a:cs typeface="Times New Roman"/>
                <a:sym typeface="Times New Roman"/>
              </a:defRPr>
            </a:lvl1pPr>
          </a:lstStyle>
          <a:p>
            <a:r>
              <a:t>Fit</a:t>
            </a:r>
          </a:p>
        </p:txBody>
      </p:sp>
      <p:sp>
        <p:nvSpPr>
          <p:cNvPr id="375" name="TextBox 196"/>
          <p:cNvSpPr txBox="1"/>
          <p:nvPr/>
        </p:nvSpPr>
        <p:spPr>
          <a:xfrm>
            <a:off x="7296622" y="3221940"/>
            <a:ext cx="664175" cy="225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Times New Roman"/>
                <a:ea typeface="Times New Roman"/>
                <a:cs typeface="Times New Roman"/>
                <a:sym typeface="Times New Roman"/>
              </a:defRPr>
            </a:lvl1pPr>
          </a:lstStyle>
          <a:p>
            <a:r>
              <a:t>Evaluate</a:t>
            </a:r>
          </a:p>
        </p:txBody>
      </p:sp>
      <p:sp>
        <p:nvSpPr>
          <p:cNvPr id="376" name="Straight Arrow Connector 30"/>
          <p:cNvSpPr/>
          <p:nvPr/>
        </p:nvSpPr>
        <p:spPr>
          <a:xfrm flipH="1">
            <a:off x="6022187" y="241355"/>
            <a:ext cx="3" cy="159735"/>
          </a:xfrm>
          <a:prstGeom prst="line">
            <a:avLst/>
          </a:prstGeom>
          <a:ln>
            <a:solidFill>
              <a:srgbClr val="000000"/>
            </a:solidFill>
            <a:tailEnd type="triangle"/>
          </a:ln>
        </p:spPr>
        <p:txBody>
          <a:bodyPr lIns="45719" rIns="45719"/>
          <a:lstStyle/>
          <a:p>
            <a:endParaRPr/>
          </a:p>
        </p:txBody>
      </p:sp>
      <p:sp>
        <p:nvSpPr>
          <p:cNvPr id="377" name="Straight Arrow Connector 936"/>
          <p:cNvSpPr/>
          <p:nvPr/>
        </p:nvSpPr>
        <p:spPr>
          <a:xfrm>
            <a:off x="6022189" y="807289"/>
            <a:ext cx="1" cy="177442"/>
          </a:xfrm>
          <a:prstGeom prst="line">
            <a:avLst/>
          </a:prstGeom>
          <a:ln>
            <a:solidFill>
              <a:srgbClr val="000000"/>
            </a:solidFill>
            <a:tailEnd type="triangle"/>
          </a:ln>
        </p:spPr>
        <p:txBody>
          <a:bodyPr lIns="45719" rIns="45719"/>
          <a:lstStyle/>
          <a:p>
            <a:endParaRPr/>
          </a:p>
        </p:txBody>
      </p:sp>
      <p:sp>
        <p:nvSpPr>
          <p:cNvPr id="388" name="Straight Arrow Connector 941"/>
          <p:cNvSpPr/>
          <p:nvPr/>
        </p:nvSpPr>
        <p:spPr>
          <a:xfrm>
            <a:off x="6022187" y="1376890"/>
            <a:ext cx="2" cy="1873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a:solidFill>
              <a:srgbClr val="000000"/>
            </a:solidFill>
            <a:tailEnd type="triangle"/>
          </a:ln>
        </p:spPr>
        <p:txBody>
          <a:bodyPr/>
          <a:lstStyle/>
          <a:p>
            <a:endParaRPr/>
          </a:p>
        </p:txBody>
      </p:sp>
      <p:sp>
        <p:nvSpPr>
          <p:cNvPr id="379" name="Straight Arrow Connector 946"/>
          <p:cNvSpPr/>
          <p:nvPr/>
        </p:nvSpPr>
        <p:spPr>
          <a:xfrm>
            <a:off x="6036914" y="2002552"/>
            <a:ext cx="1" cy="171307"/>
          </a:xfrm>
          <a:prstGeom prst="line">
            <a:avLst/>
          </a:prstGeom>
          <a:ln>
            <a:solidFill>
              <a:srgbClr val="000000"/>
            </a:solidFill>
            <a:tailEnd type="triangle"/>
          </a:ln>
        </p:spPr>
        <p:txBody>
          <a:bodyPr lIns="45719" rIns="45719"/>
          <a:lstStyle/>
          <a:p>
            <a:endParaRPr/>
          </a:p>
        </p:txBody>
      </p:sp>
      <p:sp>
        <p:nvSpPr>
          <p:cNvPr id="380" name="Google Shape;704;p43"/>
          <p:cNvSpPr txBox="1"/>
          <p:nvPr/>
        </p:nvSpPr>
        <p:spPr>
          <a:xfrm>
            <a:off x="80316" y="293411"/>
            <a:ext cx="3158339" cy="6155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anchor="ctr">
            <a:spAutoFit/>
          </a:bodyPr>
          <a:lstStyle>
            <a:lvl1pPr algn="ctr">
              <a:defRPr sz="1600">
                <a:latin typeface="Times New Roman"/>
                <a:ea typeface="Times New Roman"/>
                <a:cs typeface="Times New Roman"/>
                <a:sym typeface="Times New Roman"/>
              </a:defRPr>
            </a:lvl1pPr>
          </a:lstStyle>
          <a:p>
            <a:r>
              <a:rPr sz="2800" dirty="0"/>
              <a:t>WORK</a:t>
            </a:r>
            <a:r>
              <a:rPr lang="en-US" sz="2800" dirty="0"/>
              <a:t> </a:t>
            </a:r>
            <a:r>
              <a:rPr sz="2800" dirty="0"/>
              <a:t>FLOW</a:t>
            </a:r>
            <a:endParaRPr sz="2000" dirty="0"/>
          </a:p>
        </p:txBody>
      </p:sp>
      <p:grpSp>
        <p:nvGrpSpPr>
          <p:cNvPr id="383" name="Flowchart: Terminator 150"/>
          <p:cNvGrpSpPr/>
          <p:nvPr/>
        </p:nvGrpSpPr>
        <p:grpSpPr>
          <a:xfrm>
            <a:off x="5345450" y="4552303"/>
            <a:ext cx="1439060" cy="380480"/>
            <a:chOff x="0" y="0"/>
            <a:chExt cx="1439058" cy="380479"/>
          </a:xfrm>
        </p:grpSpPr>
        <p:sp>
          <p:nvSpPr>
            <p:cNvPr id="381" name="Shape"/>
            <p:cNvSpPr/>
            <p:nvPr/>
          </p:nvSpPr>
          <p:spPr>
            <a:xfrm>
              <a:off x="-1" y="0"/>
              <a:ext cx="1439060" cy="380480"/>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E6F2F1"/>
            </a:solidFill>
            <a:ln w="9525" cap="flat">
              <a:solidFill>
                <a:srgbClr val="00B0F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000">
                  <a:latin typeface="Times New Roman"/>
                  <a:ea typeface="Times New Roman"/>
                  <a:cs typeface="Times New Roman"/>
                  <a:sym typeface="Times New Roman"/>
                </a:defRPr>
              </a:pPr>
              <a:endParaRPr/>
            </a:p>
          </p:txBody>
        </p:sp>
        <p:sp>
          <p:nvSpPr>
            <p:cNvPr id="382" name="Check accuracy score"/>
            <p:cNvSpPr txBox="1"/>
            <p:nvPr/>
          </p:nvSpPr>
          <p:spPr>
            <a:xfrm>
              <a:off x="290326" y="77368"/>
              <a:ext cx="858407" cy="2257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000">
                  <a:latin typeface="Times New Roman"/>
                  <a:ea typeface="Times New Roman"/>
                  <a:cs typeface="Times New Roman"/>
                  <a:sym typeface="Times New Roman"/>
                </a:defRPr>
              </a:lvl1pPr>
            </a:lstStyle>
            <a:p>
              <a:r>
                <a:t>Predict</a:t>
              </a:r>
            </a:p>
          </p:txBody>
        </p:sp>
      </p:grpSp>
      <p:sp>
        <p:nvSpPr>
          <p:cNvPr id="384" name="Straight Arrow Connector 955"/>
          <p:cNvSpPr/>
          <p:nvPr/>
        </p:nvSpPr>
        <p:spPr>
          <a:xfrm>
            <a:off x="6082134" y="4407937"/>
            <a:ext cx="1" cy="134553"/>
          </a:xfrm>
          <a:prstGeom prst="line">
            <a:avLst/>
          </a:prstGeom>
          <a:ln>
            <a:solidFill>
              <a:srgbClr val="000000"/>
            </a:solidFill>
            <a:tailEnd type="triangle"/>
          </a:ln>
        </p:spPr>
        <p:txBody>
          <a:bodyPr lIns="45719" rIns="45719"/>
          <a:lstStyle/>
          <a:p>
            <a:endParaRPr/>
          </a:p>
        </p:txBody>
      </p:sp>
      <p:sp>
        <p:nvSpPr>
          <p:cNvPr id="385" name="Straight Arrow Connector 224"/>
          <p:cNvSpPr/>
          <p:nvPr/>
        </p:nvSpPr>
        <p:spPr>
          <a:xfrm>
            <a:off x="6784509" y="4747259"/>
            <a:ext cx="416876" cy="1"/>
          </a:xfrm>
          <a:prstGeom prst="line">
            <a:avLst/>
          </a:prstGeom>
          <a:ln>
            <a:solidFill>
              <a:srgbClr val="000000"/>
            </a:solidFill>
            <a:tailEnd type="triangle"/>
          </a:ln>
        </p:spPr>
        <p:txBody>
          <a:bodyPr lIns="45719" rIns="45719"/>
          <a:lstStyle/>
          <a:p>
            <a:endParaRPr/>
          </a:p>
        </p:txBody>
      </p:sp>
      <p:sp>
        <p:nvSpPr>
          <p:cNvPr id="386" name="Connector: Elbow 4023"/>
          <p:cNvSpPr/>
          <p:nvPr/>
        </p:nvSpPr>
        <p:spPr>
          <a:xfrm>
            <a:off x="1993111" y="1771673"/>
            <a:ext cx="3344254" cy="2964951"/>
          </a:xfrm>
          <a:custGeom>
            <a:avLst/>
            <a:gdLst/>
            <a:ahLst/>
            <a:cxnLst>
              <a:cxn ang="0">
                <a:pos x="wd2" y="hd2"/>
              </a:cxn>
              <a:cxn ang="5400000">
                <a:pos x="wd2" y="hd2"/>
              </a:cxn>
              <a:cxn ang="10800000">
                <a:pos x="wd2" y="hd2"/>
              </a:cxn>
              <a:cxn ang="16200000">
                <a:pos x="wd2" y="hd2"/>
              </a:cxn>
            </a:cxnLst>
            <a:rect l="0" t="0" r="r" b="b"/>
            <a:pathLst>
              <a:path w="21600" h="21600" extrusionOk="0">
                <a:moveTo>
                  <a:pt x="20545" y="0"/>
                </a:moveTo>
                <a:lnTo>
                  <a:pt x="0" y="52"/>
                </a:lnTo>
                <a:lnTo>
                  <a:pt x="0" y="21600"/>
                </a:lnTo>
                <a:lnTo>
                  <a:pt x="21600" y="21600"/>
                </a:lnTo>
              </a:path>
            </a:pathLst>
          </a:custGeom>
          <a:ln>
            <a:solidFill>
              <a:srgbClr val="00111F"/>
            </a:solidFill>
            <a:tailEnd type="triangle"/>
          </a:ln>
        </p:spPr>
        <p:txBody>
          <a:bodyPr lIns="45719" rIns="45719"/>
          <a:lstStyle/>
          <a:p>
            <a:endParaRPr/>
          </a:p>
        </p:txBody>
      </p:sp>
      <p:sp>
        <p:nvSpPr>
          <p:cNvPr id="387" name="TextBox 196"/>
          <p:cNvSpPr txBox="1"/>
          <p:nvPr/>
        </p:nvSpPr>
        <p:spPr>
          <a:xfrm>
            <a:off x="850105" y="3224430"/>
            <a:ext cx="882639" cy="36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Times New Roman"/>
                <a:ea typeface="Times New Roman"/>
                <a:cs typeface="Times New Roman"/>
                <a:sym typeface="Times New Roman"/>
              </a:defRPr>
            </a:lvl1pPr>
          </a:lstStyle>
          <a:p>
            <a:r>
              <a:rPr dirty="0"/>
              <a:t>Prediction data ( 394 )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Google Shape;704;p43"/>
          <p:cNvSpPr txBox="1"/>
          <p:nvPr/>
        </p:nvSpPr>
        <p:spPr>
          <a:xfrm>
            <a:off x="3587665" y="227747"/>
            <a:ext cx="1978819" cy="6155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spAutoFit/>
          </a:bodyPr>
          <a:lstStyle>
            <a:lvl1pPr algn="ctr">
              <a:defRPr sz="1800">
                <a:latin typeface="Times New Roman"/>
                <a:ea typeface="Times New Roman"/>
                <a:cs typeface="Times New Roman"/>
                <a:sym typeface="Times New Roman"/>
              </a:defRPr>
            </a:lvl1pPr>
          </a:lstStyle>
          <a:p>
            <a:r>
              <a:rPr sz="2800" dirty="0"/>
              <a:t>DATASET</a:t>
            </a:r>
          </a:p>
        </p:txBody>
      </p:sp>
      <p:pic>
        <p:nvPicPr>
          <p:cNvPr id="391" name="Picture 5" descr="Picture 5"/>
          <p:cNvPicPr>
            <a:picLocks noChangeAspect="1"/>
          </p:cNvPicPr>
          <p:nvPr/>
        </p:nvPicPr>
        <p:blipFill>
          <a:blip r:embed="rId2"/>
          <a:stretch>
            <a:fillRect/>
          </a:stretch>
        </p:blipFill>
        <p:spPr>
          <a:xfrm>
            <a:off x="540542" y="1677005"/>
            <a:ext cx="899428" cy="899428"/>
          </a:xfrm>
          <a:prstGeom prst="rect">
            <a:avLst/>
          </a:prstGeom>
          <a:ln w="12700">
            <a:miter lim="400000"/>
          </a:ln>
        </p:spPr>
      </p:pic>
      <p:pic>
        <p:nvPicPr>
          <p:cNvPr id="392" name="Picture 7" descr="Picture 7"/>
          <p:cNvPicPr>
            <a:picLocks noChangeAspect="1"/>
          </p:cNvPicPr>
          <p:nvPr/>
        </p:nvPicPr>
        <p:blipFill>
          <a:blip r:embed="rId3"/>
          <a:stretch>
            <a:fillRect/>
          </a:stretch>
        </p:blipFill>
        <p:spPr>
          <a:xfrm>
            <a:off x="1435543" y="2574819"/>
            <a:ext cx="899427" cy="899427"/>
          </a:xfrm>
          <a:prstGeom prst="rect">
            <a:avLst/>
          </a:prstGeom>
          <a:ln w="12700">
            <a:miter lim="400000"/>
          </a:ln>
        </p:spPr>
      </p:pic>
      <p:pic>
        <p:nvPicPr>
          <p:cNvPr id="393" name="Picture 9" descr="Picture 9"/>
          <p:cNvPicPr>
            <a:picLocks noChangeAspect="1"/>
          </p:cNvPicPr>
          <p:nvPr/>
        </p:nvPicPr>
        <p:blipFill>
          <a:blip r:embed="rId4"/>
          <a:stretch>
            <a:fillRect/>
          </a:stretch>
        </p:blipFill>
        <p:spPr>
          <a:xfrm>
            <a:off x="540543" y="2574819"/>
            <a:ext cx="899427" cy="899427"/>
          </a:xfrm>
          <a:prstGeom prst="rect">
            <a:avLst/>
          </a:prstGeom>
          <a:ln w="12700">
            <a:miter lim="400000"/>
          </a:ln>
        </p:spPr>
      </p:pic>
      <p:pic>
        <p:nvPicPr>
          <p:cNvPr id="394" name="Picture 11" descr="Picture 11"/>
          <p:cNvPicPr>
            <a:picLocks noChangeAspect="1"/>
          </p:cNvPicPr>
          <p:nvPr/>
        </p:nvPicPr>
        <p:blipFill>
          <a:blip r:embed="rId5"/>
          <a:stretch>
            <a:fillRect/>
          </a:stretch>
        </p:blipFill>
        <p:spPr>
          <a:xfrm>
            <a:off x="1435543" y="1679819"/>
            <a:ext cx="899427" cy="899427"/>
          </a:xfrm>
          <a:prstGeom prst="rect">
            <a:avLst/>
          </a:prstGeom>
          <a:ln w="12700">
            <a:miter lim="400000"/>
          </a:ln>
        </p:spPr>
      </p:pic>
      <p:pic>
        <p:nvPicPr>
          <p:cNvPr id="395" name="Picture 13" descr="Picture 13"/>
          <p:cNvPicPr>
            <a:picLocks noChangeAspect="1"/>
          </p:cNvPicPr>
          <p:nvPr/>
        </p:nvPicPr>
        <p:blipFill>
          <a:blip r:embed="rId6"/>
          <a:stretch>
            <a:fillRect/>
          </a:stretch>
        </p:blipFill>
        <p:spPr>
          <a:xfrm>
            <a:off x="3504570" y="2576175"/>
            <a:ext cx="899429" cy="899429"/>
          </a:xfrm>
          <a:prstGeom prst="rect">
            <a:avLst/>
          </a:prstGeom>
          <a:ln w="12700">
            <a:miter lim="400000"/>
          </a:ln>
        </p:spPr>
      </p:pic>
      <p:pic>
        <p:nvPicPr>
          <p:cNvPr id="396" name="Picture 15" descr="Picture 15"/>
          <p:cNvPicPr>
            <a:picLocks noChangeAspect="1"/>
          </p:cNvPicPr>
          <p:nvPr/>
        </p:nvPicPr>
        <p:blipFill>
          <a:blip r:embed="rId7"/>
          <a:stretch>
            <a:fillRect/>
          </a:stretch>
        </p:blipFill>
        <p:spPr>
          <a:xfrm>
            <a:off x="2637942" y="2574343"/>
            <a:ext cx="899429" cy="899430"/>
          </a:xfrm>
          <a:prstGeom prst="rect">
            <a:avLst/>
          </a:prstGeom>
          <a:ln w="12700">
            <a:miter lim="400000"/>
          </a:ln>
        </p:spPr>
      </p:pic>
      <p:pic>
        <p:nvPicPr>
          <p:cNvPr id="397" name="Picture 17" descr="Picture 17"/>
          <p:cNvPicPr>
            <a:picLocks noChangeAspect="1"/>
          </p:cNvPicPr>
          <p:nvPr/>
        </p:nvPicPr>
        <p:blipFill>
          <a:blip r:embed="rId8"/>
          <a:stretch>
            <a:fillRect/>
          </a:stretch>
        </p:blipFill>
        <p:spPr>
          <a:xfrm>
            <a:off x="2640160" y="1677000"/>
            <a:ext cx="899429" cy="899430"/>
          </a:xfrm>
          <a:prstGeom prst="rect">
            <a:avLst/>
          </a:prstGeom>
          <a:ln w="12700">
            <a:miter lim="400000"/>
          </a:ln>
        </p:spPr>
      </p:pic>
      <p:pic>
        <p:nvPicPr>
          <p:cNvPr id="398" name="Picture 19" descr="Picture 19"/>
          <p:cNvPicPr>
            <a:picLocks noChangeAspect="1"/>
          </p:cNvPicPr>
          <p:nvPr/>
        </p:nvPicPr>
        <p:blipFill>
          <a:blip r:embed="rId9"/>
          <a:stretch>
            <a:fillRect/>
          </a:stretch>
        </p:blipFill>
        <p:spPr>
          <a:xfrm>
            <a:off x="3505420" y="1679816"/>
            <a:ext cx="899427" cy="899428"/>
          </a:xfrm>
          <a:prstGeom prst="rect">
            <a:avLst/>
          </a:prstGeom>
          <a:ln w="12700">
            <a:miter lim="400000"/>
          </a:ln>
        </p:spPr>
      </p:pic>
      <p:sp>
        <p:nvSpPr>
          <p:cNvPr id="399" name="TextBox 20"/>
          <p:cNvSpPr txBox="1"/>
          <p:nvPr/>
        </p:nvSpPr>
        <p:spPr>
          <a:xfrm>
            <a:off x="523160" y="3605126"/>
            <a:ext cx="1839758" cy="287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atin typeface="Times New Roman"/>
                <a:ea typeface="Times New Roman"/>
                <a:cs typeface="Times New Roman"/>
                <a:sym typeface="Times New Roman"/>
              </a:defRPr>
            </a:lvl1pPr>
          </a:lstStyle>
          <a:p>
            <a:r>
              <a:rPr dirty="0"/>
              <a:t>Glioma Tumor</a:t>
            </a:r>
          </a:p>
        </p:txBody>
      </p:sp>
      <p:pic>
        <p:nvPicPr>
          <p:cNvPr id="400" name="Picture 25" descr="Picture 25"/>
          <p:cNvPicPr>
            <a:picLocks noChangeAspect="1"/>
          </p:cNvPicPr>
          <p:nvPr/>
        </p:nvPicPr>
        <p:blipFill>
          <a:blip r:embed="rId10"/>
          <a:stretch>
            <a:fillRect/>
          </a:stretch>
        </p:blipFill>
        <p:spPr>
          <a:xfrm>
            <a:off x="7655398" y="2574818"/>
            <a:ext cx="899428" cy="899428"/>
          </a:xfrm>
          <a:prstGeom prst="rect">
            <a:avLst/>
          </a:prstGeom>
          <a:ln w="12700">
            <a:miter lim="400000"/>
          </a:ln>
        </p:spPr>
      </p:pic>
      <p:pic>
        <p:nvPicPr>
          <p:cNvPr id="401" name="Picture 27" descr="Picture 27"/>
          <p:cNvPicPr>
            <a:picLocks noChangeAspect="1"/>
          </p:cNvPicPr>
          <p:nvPr/>
        </p:nvPicPr>
        <p:blipFill>
          <a:blip r:embed="rId11"/>
          <a:stretch>
            <a:fillRect/>
          </a:stretch>
        </p:blipFill>
        <p:spPr>
          <a:xfrm>
            <a:off x="6786768" y="2575824"/>
            <a:ext cx="899429" cy="899427"/>
          </a:xfrm>
          <a:prstGeom prst="rect">
            <a:avLst/>
          </a:prstGeom>
          <a:ln w="12700">
            <a:miter lim="400000"/>
          </a:ln>
        </p:spPr>
      </p:pic>
      <p:pic>
        <p:nvPicPr>
          <p:cNvPr id="402" name="Picture 29" descr="Picture 29"/>
          <p:cNvPicPr>
            <a:picLocks noChangeAspect="1"/>
          </p:cNvPicPr>
          <p:nvPr/>
        </p:nvPicPr>
        <p:blipFill>
          <a:blip r:embed="rId12"/>
          <a:stretch>
            <a:fillRect/>
          </a:stretch>
        </p:blipFill>
        <p:spPr>
          <a:xfrm>
            <a:off x="6779897" y="1677404"/>
            <a:ext cx="887688" cy="899427"/>
          </a:xfrm>
          <a:prstGeom prst="rect">
            <a:avLst/>
          </a:prstGeom>
          <a:ln w="12700">
            <a:miter lim="400000"/>
          </a:ln>
        </p:spPr>
      </p:pic>
      <p:pic>
        <p:nvPicPr>
          <p:cNvPr id="403" name="Picture 927" descr="Picture 927"/>
          <p:cNvPicPr>
            <a:picLocks noChangeAspect="1"/>
          </p:cNvPicPr>
          <p:nvPr/>
        </p:nvPicPr>
        <p:blipFill>
          <a:blip r:embed="rId13"/>
          <a:stretch>
            <a:fillRect/>
          </a:stretch>
        </p:blipFill>
        <p:spPr>
          <a:xfrm>
            <a:off x="7655400" y="1679468"/>
            <a:ext cx="899427" cy="899427"/>
          </a:xfrm>
          <a:prstGeom prst="rect">
            <a:avLst/>
          </a:prstGeom>
          <a:ln w="12700">
            <a:miter lim="400000"/>
          </a:ln>
        </p:spPr>
      </p:pic>
      <p:pic>
        <p:nvPicPr>
          <p:cNvPr id="404" name="Picture 930" descr="Picture 930"/>
          <p:cNvPicPr>
            <a:picLocks noChangeAspect="1"/>
          </p:cNvPicPr>
          <p:nvPr/>
        </p:nvPicPr>
        <p:blipFill>
          <a:blip r:embed="rId14"/>
          <a:stretch>
            <a:fillRect/>
          </a:stretch>
        </p:blipFill>
        <p:spPr>
          <a:xfrm>
            <a:off x="4667055" y="1677000"/>
            <a:ext cx="899429" cy="899430"/>
          </a:xfrm>
          <a:prstGeom prst="rect">
            <a:avLst/>
          </a:prstGeom>
          <a:ln w="12700">
            <a:miter lim="400000"/>
          </a:ln>
        </p:spPr>
      </p:pic>
      <p:pic>
        <p:nvPicPr>
          <p:cNvPr id="405" name="Picture 932" descr="Picture 932"/>
          <p:cNvPicPr>
            <a:picLocks noChangeAspect="1"/>
          </p:cNvPicPr>
          <p:nvPr/>
        </p:nvPicPr>
        <p:blipFill>
          <a:blip r:embed="rId15"/>
          <a:stretch>
            <a:fillRect/>
          </a:stretch>
        </p:blipFill>
        <p:spPr>
          <a:xfrm>
            <a:off x="5543363" y="2572754"/>
            <a:ext cx="899430" cy="899429"/>
          </a:xfrm>
          <a:prstGeom prst="rect">
            <a:avLst/>
          </a:prstGeom>
          <a:ln w="12700">
            <a:miter lim="400000"/>
          </a:ln>
        </p:spPr>
      </p:pic>
      <p:pic>
        <p:nvPicPr>
          <p:cNvPr id="406" name="Picture 934" descr="Picture 934"/>
          <p:cNvPicPr>
            <a:picLocks noChangeAspect="1"/>
          </p:cNvPicPr>
          <p:nvPr/>
        </p:nvPicPr>
        <p:blipFill>
          <a:blip r:embed="rId16"/>
          <a:stretch>
            <a:fillRect/>
          </a:stretch>
        </p:blipFill>
        <p:spPr>
          <a:xfrm>
            <a:off x="4667055" y="2571748"/>
            <a:ext cx="899429" cy="899429"/>
          </a:xfrm>
          <a:prstGeom prst="rect">
            <a:avLst/>
          </a:prstGeom>
          <a:ln w="12700">
            <a:miter lim="400000"/>
          </a:ln>
        </p:spPr>
      </p:pic>
      <p:pic>
        <p:nvPicPr>
          <p:cNvPr id="407" name="Picture 936" descr="Picture 936"/>
          <p:cNvPicPr>
            <a:picLocks noChangeAspect="1"/>
          </p:cNvPicPr>
          <p:nvPr/>
        </p:nvPicPr>
        <p:blipFill>
          <a:blip r:embed="rId17"/>
          <a:stretch>
            <a:fillRect/>
          </a:stretch>
        </p:blipFill>
        <p:spPr>
          <a:xfrm>
            <a:off x="5544341" y="1681829"/>
            <a:ext cx="899429" cy="899429"/>
          </a:xfrm>
          <a:prstGeom prst="rect">
            <a:avLst/>
          </a:prstGeom>
          <a:ln w="12700">
            <a:miter lim="400000"/>
          </a:ln>
        </p:spPr>
      </p:pic>
      <p:sp>
        <p:nvSpPr>
          <p:cNvPr id="408" name="TextBox 60"/>
          <p:cNvSpPr txBox="1"/>
          <p:nvPr/>
        </p:nvSpPr>
        <p:spPr>
          <a:xfrm>
            <a:off x="2617967" y="3605126"/>
            <a:ext cx="1839758" cy="287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atin typeface="Times New Roman"/>
                <a:ea typeface="Times New Roman"/>
                <a:cs typeface="Times New Roman"/>
                <a:sym typeface="Times New Roman"/>
              </a:defRPr>
            </a:lvl1pPr>
          </a:lstStyle>
          <a:p>
            <a:r>
              <a:rPr dirty="0"/>
              <a:t>Meningioma Tumor</a:t>
            </a:r>
          </a:p>
        </p:txBody>
      </p:sp>
      <p:sp>
        <p:nvSpPr>
          <p:cNvPr id="409" name="TextBox 61"/>
          <p:cNvSpPr txBox="1"/>
          <p:nvPr/>
        </p:nvSpPr>
        <p:spPr>
          <a:xfrm>
            <a:off x="6744229" y="3605126"/>
            <a:ext cx="1839757" cy="287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atin typeface="Times New Roman"/>
                <a:ea typeface="Times New Roman"/>
                <a:cs typeface="Times New Roman"/>
                <a:sym typeface="Times New Roman"/>
              </a:defRPr>
            </a:lvl1pPr>
          </a:lstStyle>
          <a:p>
            <a:r>
              <a:t>No Tumor</a:t>
            </a:r>
          </a:p>
        </p:txBody>
      </p:sp>
      <p:sp>
        <p:nvSpPr>
          <p:cNvPr id="410" name="TextBox 62"/>
          <p:cNvSpPr txBox="1"/>
          <p:nvPr/>
        </p:nvSpPr>
        <p:spPr>
          <a:xfrm>
            <a:off x="4624464" y="3588067"/>
            <a:ext cx="1839757" cy="287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atin typeface="Times New Roman"/>
                <a:ea typeface="Times New Roman"/>
                <a:cs typeface="Times New Roman"/>
                <a:sym typeface="Times New Roman"/>
              </a:defRPr>
            </a:lvl1pPr>
          </a:lstStyle>
          <a:p>
            <a:r>
              <a:rPr dirty="0"/>
              <a:t>Pituitary Tumor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04;p43">
            <a:extLst>
              <a:ext uri="{FF2B5EF4-FFF2-40B4-BE49-F238E27FC236}">
                <a16:creationId xmlns:a16="http://schemas.microsoft.com/office/drawing/2014/main" id="{4031B452-BBFE-3185-B23D-990910CD00AA}"/>
              </a:ext>
            </a:extLst>
          </p:cNvPr>
          <p:cNvSpPr txBox="1"/>
          <p:nvPr/>
        </p:nvSpPr>
        <p:spPr>
          <a:xfrm>
            <a:off x="978492" y="159168"/>
            <a:ext cx="7187015" cy="6155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anchor="ctr">
            <a:spAutoFit/>
          </a:bodyPr>
          <a:lstStyle>
            <a:lvl1pPr algn="ctr">
              <a:defRPr sz="1800">
                <a:latin typeface="Times New Roman"/>
                <a:ea typeface="Times New Roman"/>
                <a:cs typeface="Times New Roman"/>
                <a:sym typeface="Times New Roman"/>
              </a:defRPr>
            </a:lvl1pPr>
          </a:lstStyle>
          <a:p>
            <a:r>
              <a:rPr sz="2800" dirty="0"/>
              <a:t>DATA</a:t>
            </a:r>
            <a:r>
              <a:rPr lang="en-IN" sz="2800" dirty="0"/>
              <a:t> PRE-PROCESSING</a:t>
            </a:r>
            <a:endParaRPr sz="2800" dirty="0"/>
          </a:p>
        </p:txBody>
      </p:sp>
      <p:sp>
        <p:nvSpPr>
          <p:cNvPr id="5" name="TextBox 4">
            <a:extLst>
              <a:ext uri="{FF2B5EF4-FFF2-40B4-BE49-F238E27FC236}">
                <a16:creationId xmlns:a16="http://schemas.microsoft.com/office/drawing/2014/main" id="{045F4A56-975E-189D-7784-7A28F6106311}"/>
              </a:ext>
            </a:extLst>
          </p:cNvPr>
          <p:cNvSpPr txBox="1"/>
          <p:nvPr/>
        </p:nvSpPr>
        <p:spPr>
          <a:xfrm>
            <a:off x="1084087" y="1340643"/>
            <a:ext cx="6975823" cy="2677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27000" algn="l"/>
            <a:r>
              <a:rPr lang="en-IN" sz="1400" dirty="0">
                <a:latin typeface="Times New Roman" pitchFamily="18" charset="0"/>
                <a:cs typeface="Times New Roman" pitchFamily="18" charset="0"/>
              </a:rPr>
              <a:t>In data pre-processing the MRIs are processed before training the model</a:t>
            </a:r>
          </a:p>
          <a:p>
            <a:pPr marL="584200" indent="-457200" algn="l">
              <a:buFont typeface="Arial" panose="020B0604020202020204" pitchFamily="34" charset="0"/>
              <a:buChar char="•"/>
            </a:pPr>
            <a:endParaRPr lang="en-IN" sz="1400" dirty="0">
              <a:latin typeface="Times New Roman" pitchFamily="18" charset="0"/>
              <a:cs typeface="Times New Roman" pitchFamily="18" charset="0"/>
            </a:endParaRPr>
          </a:p>
          <a:p>
            <a:pPr marL="469900" indent="-342900" algn="l">
              <a:buFont typeface="+mj-lt"/>
              <a:buAutoNum type="arabicPeriod"/>
            </a:pPr>
            <a:r>
              <a:rPr lang="en-US" sz="1400" dirty="0">
                <a:effectLst/>
                <a:latin typeface="Times New Roman" panose="02020603050405020304" pitchFamily="18" charset="0"/>
                <a:ea typeface="Arial Unicode MS"/>
              </a:rPr>
              <a:t>  Resizing the MRIs.</a:t>
            </a:r>
          </a:p>
          <a:p>
            <a:pPr marL="469900" indent="-342900" algn="l">
              <a:buFont typeface="+mj-lt"/>
              <a:buAutoNum type="arabicPeriod"/>
            </a:pPr>
            <a:endParaRPr lang="en-IN" sz="1400" dirty="0">
              <a:latin typeface="Times New Roman" pitchFamily="18" charset="0"/>
              <a:cs typeface="Times New Roman" pitchFamily="18" charset="0"/>
            </a:endParaRPr>
          </a:p>
          <a:p>
            <a:pPr marL="584200" indent="-457200" algn="l">
              <a:buFont typeface="+mj-lt"/>
              <a:buAutoNum type="arabicPeriod"/>
            </a:pPr>
            <a:r>
              <a:rPr lang="en-IN" sz="1400" dirty="0">
                <a:latin typeface="Times New Roman" pitchFamily="18" charset="0"/>
                <a:cs typeface="Times New Roman" pitchFamily="18" charset="0"/>
              </a:rPr>
              <a:t>Merging ‘Training’ and ‘Testing’ folder MRIs.</a:t>
            </a:r>
          </a:p>
          <a:p>
            <a:pPr marL="584200" indent="-457200" algn="l">
              <a:buFont typeface="+mj-lt"/>
              <a:buAutoNum type="arabicPeriod"/>
            </a:pPr>
            <a:endParaRPr lang="en-IN" sz="1400" dirty="0">
              <a:latin typeface="Times New Roman" pitchFamily="18" charset="0"/>
              <a:cs typeface="Times New Roman" pitchFamily="18" charset="0"/>
            </a:endParaRPr>
          </a:p>
          <a:p>
            <a:pPr marL="584200" indent="-457200" algn="l">
              <a:buFont typeface="+mj-lt"/>
              <a:buAutoNum type="arabicPeriod"/>
            </a:pPr>
            <a:r>
              <a:rPr lang="en-IN" sz="1400" dirty="0">
                <a:latin typeface="Times New Roman" pitchFamily="18" charset="0"/>
                <a:cs typeface="Times New Roman" pitchFamily="18" charset="0"/>
              </a:rPr>
              <a:t>Data Augmentation.</a:t>
            </a:r>
          </a:p>
          <a:p>
            <a:pPr marL="1041400" lvl="1" indent="-457200">
              <a:buFont typeface="Arial" panose="020B0604020202020204" pitchFamily="34" charset="0"/>
              <a:buChar char="•"/>
            </a:pPr>
            <a:r>
              <a:rPr lang="en-IN" sz="1400" dirty="0">
                <a:latin typeface="Times New Roman" pitchFamily="18" charset="0"/>
                <a:cs typeface="Times New Roman" pitchFamily="18" charset="0"/>
              </a:rPr>
              <a:t>Rotate </a:t>
            </a:r>
          </a:p>
          <a:p>
            <a:pPr marL="1041400" lvl="1" indent="-457200">
              <a:buFont typeface="Arial" panose="020B0604020202020204" pitchFamily="34" charset="0"/>
              <a:buChar char="•"/>
            </a:pPr>
            <a:r>
              <a:rPr lang="en-IN" sz="1400" dirty="0">
                <a:latin typeface="Times New Roman" pitchFamily="18" charset="0"/>
                <a:cs typeface="Times New Roman" pitchFamily="18" charset="0"/>
              </a:rPr>
              <a:t>Shift along axis</a:t>
            </a:r>
          </a:p>
          <a:p>
            <a:pPr marL="1041400" lvl="1" indent="-457200">
              <a:buFont typeface="Arial" panose="020B0604020202020204" pitchFamily="34" charset="0"/>
              <a:buChar char="•"/>
            </a:pPr>
            <a:r>
              <a:rPr lang="en-IN" sz="1400" dirty="0">
                <a:latin typeface="Times New Roman" pitchFamily="18" charset="0"/>
                <a:cs typeface="Times New Roman" pitchFamily="18" charset="0"/>
              </a:rPr>
              <a:t>Zooming</a:t>
            </a:r>
          </a:p>
          <a:p>
            <a:pPr marL="584200" lvl="1"/>
            <a:endParaRPr lang="en-IN" sz="1400" dirty="0">
              <a:latin typeface="Times New Roman" pitchFamily="18" charset="0"/>
              <a:cs typeface="Times New Roman" pitchFamily="18" charset="0"/>
            </a:endParaRPr>
          </a:p>
          <a:p>
            <a:pPr marL="584200" indent="-457200" algn="l">
              <a:buFont typeface="+mj-lt"/>
              <a:buAutoNum type="arabicPeriod"/>
            </a:pPr>
            <a:r>
              <a:rPr lang="en-IN" sz="1400" dirty="0">
                <a:latin typeface="Times New Roman" pitchFamily="18" charset="0"/>
                <a:cs typeface="Times New Roman" pitchFamily="18" charset="0"/>
              </a:rPr>
              <a:t>Splitting Dataset into Training and Test Images</a:t>
            </a:r>
          </a:p>
        </p:txBody>
      </p:sp>
    </p:spTree>
    <p:extLst>
      <p:ext uri="{BB962C8B-B14F-4D97-AF65-F5344CB8AC3E}">
        <p14:creationId xmlns:p14="http://schemas.microsoft.com/office/powerpoint/2010/main" val="37559298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5" name="Picture 2" descr="Picture 2"/>
          <p:cNvPicPr>
            <a:picLocks noChangeAspect="1"/>
          </p:cNvPicPr>
          <p:nvPr/>
        </p:nvPicPr>
        <p:blipFill>
          <a:blip r:embed="rId2"/>
          <a:stretch>
            <a:fillRect/>
          </a:stretch>
        </p:blipFill>
        <p:spPr>
          <a:xfrm>
            <a:off x="923370" y="2390101"/>
            <a:ext cx="7297258" cy="2465359"/>
          </a:xfrm>
          <a:prstGeom prst="rect">
            <a:avLst/>
          </a:prstGeom>
          <a:ln w="12700">
            <a:miter lim="400000"/>
          </a:ln>
        </p:spPr>
      </p:pic>
      <p:sp>
        <p:nvSpPr>
          <p:cNvPr id="426" name="TextBox 76"/>
          <p:cNvSpPr txBox="1"/>
          <p:nvPr/>
        </p:nvSpPr>
        <p:spPr>
          <a:xfrm>
            <a:off x="923370" y="905286"/>
            <a:ext cx="5522590" cy="1354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rPr sz="2000" dirty="0"/>
              <a:t>Convolutional Neural Network</a:t>
            </a:r>
            <a:endParaRPr lang="en-US" sz="2000" dirty="0"/>
          </a:p>
          <a:p>
            <a:pPr algn="ctr">
              <a:defRPr>
                <a:latin typeface="Times New Roman"/>
                <a:ea typeface="Times New Roman"/>
                <a:cs typeface="Times New Roman"/>
                <a:sym typeface="Times New Roman"/>
              </a:defRPr>
            </a:pPr>
            <a:endParaRPr sz="2000" dirty="0"/>
          </a:p>
          <a:p>
            <a:pPr marL="742950" lvl="1" indent="-285750">
              <a:buClr>
                <a:srgbClr val="000000"/>
              </a:buClr>
              <a:buSzPct val="100000"/>
              <a:buFont typeface="Arial"/>
              <a:buChar char="•"/>
              <a:defRPr>
                <a:latin typeface="Times New Roman"/>
                <a:ea typeface="Times New Roman"/>
                <a:cs typeface="Times New Roman"/>
                <a:sym typeface="Times New Roman"/>
              </a:defRPr>
            </a:pPr>
            <a:r>
              <a:rPr dirty="0"/>
              <a:t>Type of Artificial Neural Network.</a:t>
            </a:r>
          </a:p>
          <a:p>
            <a:pPr marL="742950" lvl="1" indent="-285750">
              <a:buClr>
                <a:srgbClr val="000000"/>
              </a:buClr>
              <a:buSzPct val="100000"/>
              <a:buFont typeface="Arial"/>
              <a:buChar char="•"/>
              <a:defRPr>
                <a:latin typeface="Times New Roman"/>
                <a:ea typeface="Times New Roman"/>
                <a:cs typeface="Times New Roman"/>
                <a:sym typeface="Times New Roman"/>
              </a:defRPr>
            </a:pPr>
            <a:r>
              <a:rPr dirty="0"/>
              <a:t>Superior performance with image.</a:t>
            </a:r>
          </a:p>
          <a:p>
            <a:pPr marL="742950" lvl="1" indent="-285750">
              <a:buClr>
                <a:srgbClr val="000000"/>
              </a:buClr>
              <a:buSzPct val="100000"/>
              <a:buFont typeface="Arial"/>
              <a:buChar char="•"/>
              <a:defRPr>
                <a:latin typeface="Times New Roman"/>
                <a:ea typeface="Times New Roman"/>
                <a:cs typeface="Times New Roman"/>
                <a:sym typeface="Times New Roman"/>
              </a:defRPr>
            </a:pPr>
            <a:r>
              <a:rPr dirty="0"/>
              <a:t>Specifically designed to process pixel data.</a:t>
            </a:r>
          </a:p>
        </p:txBody>
      </p:sp>
      <p:sp>
        <p:nvSpPr>
          <p:cNvPr id="4" name="Google Shape;704;p43">
            <a:extLst>
              <a:ext uri="{FF2B5EF4-FFF2-40B4-BE49-F238E27FC236}">
                <a16:creationId xmlns:a16="http://schemas.microsoft.com/office/drawing/2014/main" id="{49F0A12F-3A10-5F34-5739-ADCBD88DBC4A}"/>
              </a:ext>
            </a:extLst>
          </p:cNvPr>
          <p:cNvSpPr txBox="1"/>
          <p:nvPr/>
        </p:nvSpPr>
        <p:spPr>
          <a:xfrm>
            <a:off x="978492" y="159168"/>
            <a:ext cx="7187015" cy="6155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anchor="ctr">
            <a:spAutoFit/>
          </a:bodyPr>
          <a:lstStyle>
            <a:lvl1pPr algn="ctr">
              <a:defRPr sz="1800">
                <a:latin typeface="Times New Roman"/>
                <a:ea typeface="Times New Roman"/>
                <a:cs typeface="Times New Roman"/>
                <a:sym typeface="Times New Roman"/>
              </a:defRPr>
            </a:lvl1pPr>
          </a:lstStyle>
          <a:p>
            <a:r>
              <a:rPr lang="en-IN" sz="2800" dirty="0"/>
              <a:t>MODEL</a:t>
            </a:r>
            <a:endParaRPr sz="280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extBox 5"/>
          <p:cNvSpPr txBox="1"/>
          <p:nvPr/>
        </p:nvSpPr>
        <p:spPr>
          <a:xfrm>
            <a:off x="1153001" y="614359"/>
            <a:ext cx="5522590" cy="1099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t>Layers of Convolutional Neural Network</a:t>
            </a:r>
          </a:p>
          <a:p>
            <a:pPr>
              <a:defRPr>
                <a:latin typeface="Times New Roman"/>
                <a:ea typeface="Times New Roman"/>
                <a:cs typeface="Times New Roman"/>
                <a:sym typeface="Times New Roman"/>
              </a:defRPr>
            </a:pPr>
            <a:endParaRPr/>
          </a:p>
          <a:p>
            <a:pPr marL="742950" lvl="1" indent="-285750">
              <a:buClr>
                <a:srgbClr val="000000"/>
              </a:buClr>
              <a:buSzPct val="100000"/>
              <a:buFont typeface="Arial"/>
              <a:buChar char="•"/>
              <a:defRPr>
                <a:latin typeface="Times New Roman"/>
                <a:ea typeface="Times New Roman"/>
                <a:cs typeface="Times New Roman"/>
                <a:sym typeface="Times New Roman"/>
              </a:defRPr>
            </a:pPr>
            <a:r>
              <a:t>Convolution Layer</a:t>
            </a:r>
          </a:p>
          <a:p>
            <a:pPr marL="742950" lvl="1" indent="-285750">
              <a:buClr>
                <a:srgbClr val="000000"/>
              </a:buClr>
              <a:buSzPct val="100000"/>
              <a:buFont typeface="Arial"/>
              <a:buChar char="•"/>
              <a:defRPr>
                <a:latin typeface="Times New Roman"/>
                <a:ea typeface="Times New Roman"/>
                <a:cs typeface="Times New Roman"/>
                <a:sym typeface="Times New Roman"/>
              </a:defRPr>
            </a:pPr>
            <a:r>
              <a:t>Pooling Layer</a:t>
            </a:r>
          </a:p>
          <a:p>
            <a:pPr marL="742950" lvl="1" indent="-285750">
              <a:buClr>
                <a:srgbClr val="000000"/>
              </a:buClr>
              <a:buSzPct val="100000"/>
              <a:buFont typeface="Arial"/>
              <a:buChar char="•"/>
              <a:defRPr>
                <a:latin typeface="Times New Roman"/>
                <a:ea typeface="Times New Roman"/>
                <a:cs typeface="Times New Roman"/>
                <a:sym typeface="Times New Roman"/>
              </a:defRPr>
            </a:pPr>
            <a:r>
              <a:t>Fully Connected (FC) Layer</a:t>
            </a:r>
          </a:p>
        </p:txBody>
      </p:sp>
      <p:pic>
        <p:nvPicPr>
          <p:cNvPr id="429" name="Picture 2" descr="Picture 2"/>
          <p:cNvPicPr>
            <a:picLocks noChangeAspect="1"/>
          </p:cNvPicPr>
          <p:nvPr/>
        </p:nvPicPr>
        <p:blipFill>
          <a:blip r:embed="rId2"/>
          <a:stretch>
            <a:fillRect/>
          </a:stretch>
        </p:blipFill>
        <p:spPr>
          <a:xfrm>
            <a:off x="4207669" y="1239126"/>
            <a:ext cx="4936331" cy="2871405"/>
          </a:xfrm>
          <a:prstGeom prst="rect">
            <a:avLst/>
          </a:prstGeom>
          <a:ln w="12700">
            <a:miter lim="400000"/>
          </a:ln>
        </p:spPr>
      </p:pic>
      <p:sp>
        <p:nvSpPr>
          <p:cNvPr id="430" name="TextBox 11"/>
          <p:cNvSpPr txBox="1"/>
          <p:nvPr/>
        </p:nvSpPr>
        <p:spPr>
          <a:xfrm>
            <a:off x="1153001" y="2423902"/>
            <a:ext cx="3373279"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rPr dirty="0"/>
              <a:t>Convolution Layer</a:t>
            </a:r>
          </a:p>
          <a:p>
            <a:pPr>
              <a:defRPr>
                <a:latin typeface="Times New Roman"/>
                <a:ea typeface="Times New Roman"/>
                <a:cs typeface="Times New Roman"/>
                <a:sym typeface="Times New Roman"/>
              </a:defRPr>
            </a:pPr>
            <a:endParaRPr dirty="0"/>
          </a:p>
          <a:p>
            <a:pPr lvl="1">
              <a:defRPr>
                <a:latin typeface="Times New Roman"/>
                <a:ea typeface="Times New Roman"/>
                <a:cs typeface="Times New Roman"/>
                <a:sym typeface="Times New Roman"/>
              </a:defRPr>
            </a:pPr>
            <a:r>
              <a:rPr dirty="0"/>
              <a:t>              Components</a:t>
            </a:r>
          </a:p>
          <a:p>
            <a:pPr marL="1200150" lvl="2" indent="-285750">
              <a:buClr>
                <a:srgbClr val="000000"/>
              </a:buClr>
              <a:buSzPct val="100000"/>
              <a:buFont typeface="Arial"/>
              <a:buChar char="•"/>
              <a:defRPr>
                <a:latin typeface="Times New Roman"/>
                <a:ea typeface="Times New Roman"/>
                <a:cs typeface="Times New Roman"/>
                <a:sym typeface="Times New Roman"/>
              </a:defRPr>
            </a:pPr>
            <a:r>
              <a:rPr dirty="0"/>
              <a:t>Input Image </a:t>
            </a:r>
            <a:endParaRPr lang="en-IN" dirty="0"/>
          </a:p>
          <a:p>
            <a:pPr marL="1200150" lvl="2" indent="-285750">
              <a:buClr>
                <a:srgbClr val="000000"/>
              </a:buClr>
              <a:buSzPct val="100000"/>
              <a:buFont typeface="Arial"/>
              <a:buChar char="•"/>
              <a:defRPr>
                <a:latin typeface="Times New Roman"/>
                <a:ea typeface="Times New Roman"/>
                <a:cs typeface="Times New Roman"/>
                <a:sym typeface="Times New Roman"/>
              </a:defRPr>
            </a:pPr>
            <a:r>
              <a:rPr dirty="0"/>
              <a:t>Filter / kernel </a:t>
            </a:r>
            <a:endParaRPr lang="en-IN" dirty="0"/>
          </a:p>
          <a:p>
            <a:pPr marL="1200150" lvl="2" indent="-285750">
              <a:buClr>
                <a:srgbClr val="000000"/>
              </a:buClr>
              <a:buSzPct val="100000"/>
              <a:buFont typeface="Arial"/>
              <a:buChar char="•"/>
              <a:defRPr>
                <a:latin typeface="Times New Roman"/>
                <a:ea typeface="Times New Roman"/>
                <a:cs typeface="Times New Roman"/>
                <a:sym typeface="Times New Roman"/>
              </a:defRPr>
            </a:pPr>
            <a:r>
              <a:rPr dirty="0"/>
              <a:t>Output array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Box 12"/>
          <p:cNvSpPr txBox="1"/>
          <p:nvPr/>
        </p:nvSpPr>
        <p:spPr>
          <a:xfrm>
            <a:off x="1153000" y="511455"/>
            <a:ext cx="3373279"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rPr dirty="0"/>
              <a:t>Pooling Layer</a:t>
            </a:r>
          </a:p>
          <a:p>
            <a:pPr>
              <a:defRPr>
                <a:latin typeface="Times New Roman"/>
                <a:ea typeface="Times New Roman"/>
                <a:cs typeface="Times New Roman"/>
                <a:sym typeface="Times New Roman"/>
              </a:defRPr>
            </a:pPr>
            <a:endParaRPr dirty="0"/>
          </a:p>
          <a:p>
            <a:pPr lvl="1">
              <a:defRPr>
                <a:latin typeface="Times New Roman"/>
                <a:ea typeface="Times New Roman"/>
                <a:cs typeface="Times New Roman"/>
                <a:sym typeface="Times New Roman"/>
              </a:defRPr>
            </a:pPr>
            <a:r>
              <a:rPr dirty="0"/>
              <a:t>              Types of pooling</a:t>
            </a:r>
          </a:p>
          <a:p>
            <a:pPr marL="1200150" lvl="2" indent="-285750">
              <a:buClr>
                <a:srgbClr val="000000"/>
              </a:buClr>
              <a:buSzPct val="100000"/>
              <a:buFont typeface="Arial"/>
              <a:buChar char="•"/>
              <a:defRPr>
                <a:latin typeface="Times New Roman"/>
                <a:ea typeface="Times New Roman"/>
                <a:cs typeface="Times New Roman"/>
                <a:sym typeface="Times New Roman"/>
              </a:defRPr>
            </a:pPr>
            <a:r>
              <a:rPr dirty="0"/>
              <a:t>Average pooling</a:t>
            </a:r>
          </a:p>
          <a:p>
            <a:pPr marL="1200150" lvl="2" indent="-285750">
              <a:buClr>
                <a:srgbClr val="000000"/>
              </a:buClr>
              <a:buSzPct val="100000"/>
              <a:buFont typeface="Arial"/>
              <a:buChar char="•"/>
              <a:defRPr>
                <a:latin typeface="Times New Roman"/>
                <a:ea typeface="Times New Roman"/>
                <a:cs typeface="Times New Roman"/>
                <a:sym typeface="Times New Roman"/>
              </a:defRPr>
            </a:pPr>
            <a:r>
              <a:rPr dirty="0"/>
              <a:t>Max pooling </a:t>
            </a:r>
          </a:p>
        </p:txBody>
      </p:sp>
      <p:pic>
        <p:nvPicPr>
          <p:cNvPr id="434" name="Picture 2" descr="Picture 2"/>
          <p:cNvPicPr>
            <a:picLocks noChangeAspect="1"/>
          </p:cNvPicPr>
          <p:nvPr/>
        </p:nvPicPr>
        <p:blipFill>
          <a:blip r:embed="rId2"/>
          <a:stretch>
            <a:fillRect/>
          </a:stretch>
        </p:blipFill>
        <p:spPr>
          <a:xfrm>
            <a:off x="5464969" y="185484"/>
            <a:ext cx="3100389" cy="2283676"/>
          </a:xfrm>
          <a:prstGeom prst="rect">
            <a:avLst/>
          </a:prstGeom>
          <a:ln w="12700">
            <a:miter lim="400000"/>
          </a:ln>
        </p:spPr>
      </p:pic>
      <p:sp>
        <p:nvSpPr>
          <p:cNvPr id="436" name="TextBox 15"/>
          <p:cNvSpPr txBox="1"/>
          <p:nvPr/>
        </p:nvSpPr>
        <p:spPr>
          <a:xfrm>
            <a:off x="1238725" y="2674341"/>
            <a:ext cx="5249215" cy="1099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t>Fully Connected Layer</a:t>
            </a:r>
          </a:p>
          <a:p>
            <a:pPr>
              <a:defRPr>
                <a:latin typeface="Times New Roman"/>
                <a:ea typeface="Times New Roman"/>
                <a:cs typeface="Times New Roman"/>
                <a:sym typeface="Times New Roman"/>
              </a:defRPr>
            </a:pPr>
            <a:endParaRPr/>
          </a:p>
          <a:p>
            <a:pPr marL="742950" lvl="1" indent="-285750">
              <a:buClr>
                <a:srgbClr val="000000"/>
              </a:buClr>
              <a:buSzPct val="100000"/>
              <a:buFont typeface="Arial"/>
              <a:buChar char="•"/>
              <a:defRPr>
                <a:latin typeface="Times New Roman"/>
                <a:ea typeface="Times New Roman"/>
                <a:cs typeface="Times New Roman"/>
                <a:sym typeface="Times New Roman"/>
              </a:defRPr>
            </a:pPr>
            <a:r>
              <a:t>performs classification based on the features extracted</a:t>
            </a:r>
          </a:p>
          <a:p>
            <a:pPr marL="742950" lvl="1" indent="-285750">
              <a:buClr>
                <a:srgbClr val="000000"/>
              </a:buClr>
              <a:buSzPct val="100000"/>
              <a:buFont typeface="Arial"/>
              <a:buChar char="•"/>
              <a:defRPr>
                <a:latin typeface="Times New Roman"/>
                <a:ea typeface="Times New Roman"/>
                <a:cs typeface="Times New Roman"/>
                <a:sym typeface="Times New Roman"/>
              </a:defRPr>
            </a:pPr>
            <a:r>
              <a:t>Uses SoftMax function</a:t>
            </a:r>
          </a:p>
          <a:p>
            <a:pPr marL="742950" lvl="1" indent="-285750">
              <a:buClr>
                <a:srgbClr val="000000"/>
              </a:buClr>
              <a:buSzPct val="100000"/>
              <a:buFont typeface="Arial"/>
              <a:buChar char="•"/>
              <a:defRPr>
                <a:latin typeface="Times New Roman"/>
                <a:ea typeface="Times New Roman"/>
                <a:cs typeface="Times New Roman"/>
                <a:sym typeface="Times New Roman"/>
              </a:defRPr>
            </a:pPr>
            <a:r>
              <a:t>Output</a:t>
            </a:r>
          </a:p>
        </p:txBody>
      </p:sp>
      <p:pic>
        <p:nvPicPr>
          <p:cNvPr id="437" name="Picture 2" descr="Picture 2"/>
          <p:cNvPicPr>
            <a:picLocks noChangeAspect="1"/>
          </p:cNvPicPr>
          <p:nvPr/>
        </p:nvPicPr>
        <p:blipFill>
          <a:blip r:embed="rId3"/>
          <a:srcRect l="59530"/>
          <a:stretch>
            <a:fillRect/>
          </a:stretch>
        </p:blipFill>
        <p:spPr>
          <a:xfrm>
            <a:off x="6464251" y="2529034"/>
            <a:ext cx="2101107" cy="2583627"/>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6">
            <a:extLst>
              <a:ext uri="{FF2B5EF4-FFF2-40B4-BE49-F238E27FC236}">
                <a16:creationId xmlns:a16="http://schemas.microsoft.com/office/drawing/2014/main" id="{A857BF24-4801-244C-EFD5-718128267DB8}"/>
              </a:ext>
            </a:extLst>
          </p:cNvPr>
          <p:cNvSpPr txBox="1"/>
          <p:nvPr/>
        </p:nvSpPr>
        <p:spPr>
          <a:xfrm>
            <a:off x="1030050" y="821466"/>
            <a:ext cx="2414190"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a:latin typeface="Times New Roman"/>
                <a:ea typeface="Times New Roman"/>
                <a:cs typeface="Times New Roman"/>
                <a:sym typeface="Times New Roman"/>
              </a:defRPr>
            </a:pPr>
            <a:r>
              <a:rPr lang="en-IN" sz="2000" dirty="0"/>
              <a:t>EfficientNet-B3</a:t>
            </a:r>
            <a:endParaRPr lang="en-US" sz="2000" dirty="0"/>
          </a:p>
        </p:txBody>
      </p:sp>
      <p:sp>
        <p:nvSpPr>
          <p:cNvPr id="4" name="TextBox 3">
            <a:extLst>
              <a:ext uri="{FF2B5EF4-FFF2-40B4-BE49-F238E27FC236}">
                <a16:creationId xmlns:a16="http://schemas.microsoft.com/office/drawing/2014/main" id="{4B62E140-CFD7-389B-5260-BADA08A9CDFC}"/>
              </a:ext>
            </a:extLst>
          </p:cNvPr>
          <p:cNvSpPr txBox="1"/>
          <p:nvPr/>
        </p:nvSpPr>
        <p:spPr>
          <a:xfrm>
            <a:off x="1084088" y="1644378"/>
            <a:ext cx="6975823" cy="16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27000" algn="just">
              <a:lnSpc>
                <a:spcPct val="150000"/>
              </a:lnSpc>
            </a:pPr>
            <a:r>
              <a:rPr lang="en-US" b="0" i="0" u="none" strike="noStrike" baseline="0" dirty="0">
                <a:solidFill>
                  <a:srgbClr val="000000"/>
                </a:solidFill>
                <a:latin typeface="Times New Roman" panose="02020603050405020304" pitchFamily="18" charset="0"/>
              </a:rPr>
              <a:t>The EfficientNet-B3 model used has,</a:t>
            </a:r>
          </a:p>
          <a:p>
            <a:pPr marL="412750" indent="-285750" algn="just">
              <a:lnSpc>
                <a:spcPct val="150000"/>
              </a:lnSpc>
              <a:buFont typeface="Arial" panose="020B0604020202020204" pitchFamily="34" charset="0"/>
              <a:buChar char="•"/>
            </a:pPr>
            <a:r>
              <a:rPr lang="en-US" dirty="0">
                <a:latin typeface="Times New Roman" panose="02020603050405020304" pitchFamily="18" charset="0"/>
              </a:rPr>
              <a:t>A</a:t>
            </a:r>
            <a:r>
              <a:rPr lang="en-US" b="0" i="0" u="none" strike="noStrike" baseline="0" dirty="0">
                <a:solidFill>
                  <a:srgbClr val="000000"/>
                </a:solidFill>
                <a:latin typeface="Times New Roman" panose="02020603050405020304" pitchFamily="18" charset="0"/>
              </a:rPr>
              <a:t>round 390 layers </a:t>
            </a:r>
          </a:p>
          <a:p>
            <a:pPr marL="412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10,875,999 trainable parameters </a:t>
            </a:r>
          </a:p>
          <a:p>
            <a:pPr marL="412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87,303 non-trainable parameters </a:t>
            </a:r>
          </a:p>
          <a:p>
            <a:pPr marL="412750" indent="-285750"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10,875,999 Total parameters. </a:t>
            </a:r>
          </a:p>
        </p:txBody>
      </p:sp>
    </p:spTree>
    <p:extLst>
      <p:ext uri="{BB962C8B-B14F-4D97-AF65-F5344CB8AC3E}">
        <p14:creationId xmlns:p14="http://schemas.microsoft.com/office/powerpoint/2010/main" val="11767855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 name="Picture 3" descr="Picture 3"/>
          <p:cNvPicPr>
            <a:picLocks noChangeAspect="1"/>
          </p:cNvPicPr>
          <p:nvPr/>
        </p:nvPicPr>
        <p:blipFill>
          <a:blip r:embed="rId2"/>
          <a:stretch>
            <a:fillRect/>
          </a:stretch>
        </p:blipFill>
        <p:spPr>
          <a:xfrm>
            <a:off x="6843808" y="416922"/>
            <a:ext cx="501651" cy="457201"/>
          </a:xfrm>
          <a:prstGeom prst="rect">
            <a:avLst/>
          </a:prstGeom>
          <a:ln w="12700">
            <a:miter lim="400000"/>
          </a:ln>
        </p:spPr>
      </p:pic>
      <p:pic>
        <p:nvPicPr>
          <p:cNvPr id="276" name="Picture 5" descr="Picture 5"/>
          <p:cNvPicPr>
            <a:picLocks noChangeAspect="1"/>
          </p:cNvPicPr>
          <p:nvPr/>
        </p:nvPicPr>
        <p:blipFill>
          <a:blip r:embed="rId3"/>
          <a:stretch>
            <a:fillRect/>
          </a:stretch>
        </p:blipFill>
        <p:spPr>
          <a:xfrm>
            <a:off x="7539808" y="416921"/>
            <a:ext cx="457201" cy="457201"/>
          </a:xfrm>
          <a:prstGeom prst="rect">
            <a:avLst/>
          </a:prstGeom>
          <a:ln w="12700">
            <a:miter lim="400000"/>
          </a:ln>
        </p:spPr>
      </p:pic>
      <p:pic>
        <p:nvPicPr>
          <p:cNvPr id="277" name="Picture 6" descr="Picture 6"/>
          <p:cNvPicPr>
            <a:picLocks noChangeAspect="1"/>
          </p:cNvPicPr>
          <p:nvPr/>
        </p:nvPicPr>
        <p:blipFill>
          <a:blip r:embed="rId4"/>
          <a:stretch>
            <a:fillRect/>
          </a:stretch>
        </p:blipFill>
        <p:spPr>
          <a:xfrm>
            <a:off x="1604191" y="416921"/>
            <a:ext cx="713510" cy="457201"/>
          </a:xfrm>
          <a:prstGeom prst="rect">
            <a:avLst/>
          </a:prstGeom>
          <a:ln w="12700">
            <a:miter lim="400000"/>
          </a:ln>
        </p:spPr>
      </p:pic>
      <p:sp>
        <p:nvSpPr>
          <p:cNvPr id="278" name="Rectangle 7"/>
          <p:cNvSpPr txBox="1"/>
          <p:nvPr/>
        </p:nvSpPr>
        <p:spPr>
          <a:xfrm>
            <a:off x="2256710" y="416922"/>
            <a:ext cx="4630579" cy="846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ctr">
              <a:tabLst>
                <a:tab pos="2743200" algn="r"/>
                <a:tab pos="5283200" algn="l"/>
              </a:tabLst>
              <a:defRPr sz="1200" b="1">
                <a:latin typeface="Times New Roman"/>
                <a:ea typeface="Times New Roman"/>
                <a:cs typeface="Times New Roman"/>
                <a:sym typeface="Times New Roman"/>
              </a:defRPr>
            </a:pPr>
            <a:r>
              <a:rPr sz="1600" dirty="0"/>
              <a:t>Channabasaveshwara Institute of Technology</a:t>
            </a:r>
          </a:p>
          <a:p>
            <a:pPr algn="ctr">
              <a:tabLst>
                <a:tab pos="2743200" algn="r"/>
                <a:tab pos="5283200" algn="l"/>
              </a:tabLst>
              <a:defRPr sz="1200">
                <a:latin typeface="Times New Roman"/>
                <a:ea typeface="Times New Roman"/>
                <a:cs typeface="Times New Roman"/>
                <a:sym typeface="Times New Roman"/>
              </a:defRPr>
            </a:pPr>
            <a:r>
              <a:rPr sz="1100" dirty="0"/>
              <a:t>(Affiliated to VTU, Belgaum &amp; Approved by AICTE, New Delhi)</a:t>
            </a:r>
          </a:p>
          <a:p>
            <a:pPr algn="ctr">
              <a:tabLst>
                <a:tab pos="2743200" algn="r"/>
                <a:tab pos="5283200" algn="l"/>
              </a:tabLst>
              <a:defRPr sz="1200">
                <a:latin typeface="Times New Roman"/>
                <a:ea typeface="Times New Roman"/>
                <a:cs typeface="Times New Roman"/>
                <a:sym typeface="Times New Roman"/>
              </a:defRPr>
            </a:pPr>
            <a:r>
              <a:rPr sz="1100" dirty="0"/>
              <a:t>           (</a:t>
            </a:r>
            <a:r>
              <a:rPr sz="1100" b="1" dirty="0"/>
              <a:t>NAAC Accredited &amp;  ISO 9001:2015 Certified Institution)</a:t>
            </a:r>
          </a:p>
          <a:p>
            <a:pPr algn="ctr">
              <a:tabLst>
                <a:tab pos="2743200" algn="r"/>
                <a:tab pos="5283200" algn="l"/>
              </a:tabLst>
              <a:defRPr sz="1200">
                <a:latin typeface="Times New Roman"/>
                <a:ea typeface="Times New Roman"/>
                <a:cs typeface="Times New Roman"/>
                <a:sym typeface="Times New Roman"/>
              </a:defRPr>
            </a:pPr>
            <a:r>
              <a:rPr sz="1100" dirty="0"/>
              <a:t>            NH 206 (B.H. Road), Gubbi, </a:t>
            </a:r>
            <a:r>
              <a:rPr sz="1100" dirty="0" err="1"/>
              <a:t>Tumkur</a:t>
            </a:r>
            <a:r>
              <a:rPr sz="1100" dirty="0"/>
              <a:t> – 572216. Karnataka.</a:t>
            </a:r>
          </a:p>
        </p:txBody>
      </p:sp>
      <p:sp>
        <p:nvSpPr>
          <p:cNvPr id="279" name="TextBox 6"/>
          <p:cNvSpPr txBox="1"/>
          <p:nvPr/>
        </p:nvSpPr>
        <p:spPr>
          <a:xfrm>
            <a:off x="802723" y="1353720"/>
            <a:ext cx="7538555" cy="95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a:latin typeface="Times New Roman"/>
                <a:ea typeface="Times New Roman"/>
                <a:cs typeface="Times New Roman"/>
                <a:sym typeface="Times New Roman"/>
              </a:defRPr>
            </a:pPr>
            <a:r>
              <a:rPr dirty="0"/>
              <a:t>Department of </a:t>
            </a:r>
            <a:r>
              <a:rPr lang="en-IN" dirty="0"/>
              <a:t>C</a:t>
            </a:r>
            <a:r>
              <a:rPr dirty="0" err="1"/>
              <a:t>omputer</a:t>
            </a:r>
            <a:r>
              <a:rPr dirty="0"/>
              <a:t> </a:t>
            </a:r>
            <a:r>
              <a:rPr lang="en-IN" dirty="0"/>
              <a:t>S</a:t>
            </a:r>
            <a:r>
              <a:rPr dirty="0" err="1"/>
              <a:t>cience</a:t>
            </a:r>
            <a:r>
              <a:rPr dirty="0"/>
              <a:t> and </a:t>
            </a:r>
            <a:r>
              <a:rPr lang="en-IN" dirty="0"/>
              <a:t>E</a:t>
            </a:r>
            <a:r>
              <a:rPr dirty="0" err="1"/>
              <a:t>ngineering</a:t>
            </a:r>
            <a:endParaRPr dirty="0"/>
          </a:p>
          <a:p>
            <a:pPr algn="ctr">
              <a:defRPr>
                <a:latin typeface="Times New Roman"/>
                <a:ea typeface="Times New Roman"/>
                <a:cs typeface="Times New Roman"/>
                <a:sym typeface="Times New Roman"/>
              </a:defRPr>
            </a:pPr>
            <a:r>
              <a:rPr dirty="0"/>
              <a:t>2021-2022</a:t>
            </a:r>
            <a:endParaRPr lang="en-IN" dirty="0"/>
          </a:p>
          <a:p>
            <a:pPr algn="ctr">
              <a:defRPr>
                <a:latin typeface="Times New Roman"/>
                <a:ea typeface="Times New Roman"/>
                <a:cs typeface="Times New Roman"/>
                <a:sym typeface="Times New Roman"/>
              </a:defRPr>
            </a:pPr>
            <a:endParaRPr lang="en-IN" dirty="0"/>
          </a:p>
          <a:p>
            <a:pPr algn="ctr">
              <a:defRPr>
                <a:latin typeface="Times New Roman"/>
                <a:ea typeface="Times New Roman"/>
                <a:cs typeface="Times New Roman"/>
                <a:sym typeface="Times New Roman"/>
              </a:defRPr>
            </a:pPr>
            <a:r>
              <a:rPr lang="en-IN" dirty="0"/>
              <a:t>Project on</a:t>
            </a:r>
            <a:endParaRPr dirty="0"/>
          </a:p>
        </p:txBody>
      </p:sp>
      <p:sp>
        <p:nvSpPr>
          <p:cNvPr id="280" name="TextBox 7"/>
          <p:cNvSpPr txBox="1"/>
          <p:nvPr/>
        </p:nvSpPr>
        <p:spPr>
          <a:xfrm>
            <a:off x="6068896" y="3567429"/>
            <a:ext cx="2652696" cy="896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t>Bharath Kalyan S [1CG18CS017]</a:t>
            </a:r>
          </a:p>
          <a:p>
            <a:pPr>
              <a:defRPr>
                <a:latin typeface="Times New Roman"/>
                <a:ea typeface="Times New Roman"/>
                <a:cs typeface="Times New Roman"/>
                <a:sym typeface="Times New Roman"/>
              </a:defRPr>
            </a:pPr>
            <a:r>
              <a:t>Darshan G A [1CG18CS025]</a:t>
            </a:r>
          </a:p>
          <a:p>
            <a:pPr>
              <a:defRPr>
                <a:latin typeface="Times New Roman"/>
                <a:ea typeface="Times New Roman"/>
                <a:cs typeface="Times New Roman"/>
                <a:sym typeface="Times New Roman"/>
              </a:defRPr>
            </a:pPr>
            <a:r>
              <a:t>Himagirisha N D [1CG18CS033]</a:t>
            </a:r>
          </a:p>
          <a:p>
            <a:pPr>
              <a:defRPr>
                <a:latin typeface="Times New Roman"/>
                <a:ea typeface="Times New Roman"/>
                <a:cs typeface="Times New Roman"/>
                <a:sym typeface="Times New Roman"/>
              </a:defRPr>
            </a:pPr>
            <a:r>
              <a:t>Mahadev [1CG18CS048]</a:t>
            </a:r>
          </a:p>
        </p:txBody>
      </p:sp>
      <p:sp>
        <p:nvSpPr>
          <p:cNvPr id="281" name="TextBox 8"/>
          <p:cNvSpPr txBox="1"/>
          <p:nvPr/>
        </p:nvSpPr>
        <p:spPr>
          <a:xfrm>
            <a:off x="6068896" y="3221320"/>
            <a:ext cx="2052155"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Times New Roman"/>
                <a:ea typeface="Times New Roman"/>
                <a:cs typeface="Times New Roman"/>
                <a:sym typeface="Times New Roman"/>
              </a:defRPr>
            </a:lvl1pPr>
          </a:lstStyle>
          <a:p>
            <a:r>
              <a:rPr dirty="0"/>
              <a:t>Team members</a:t>
            </a:r>
            <a:r>
              <a:rPr lang="en-IN" dirty="0"/>
              <a:t>:</a:t>
            </a:r>
            <a:endParaRPr dirty="0"/>
          </a:p>
        </p:txBody>
      </p:sp>
      <p:sp>
        <p:nvSpPr>
          <p:cNvPr id="282" name="TextBox 9"/>
          <p:cNvSpPr txBox="1"/>
          <p:nvPr/>
        </p:nvSpPr>
        <p:spPr>
          <a:xfrm>
            <a:off x="578113" y="3334789"/>
            <a:ext cx="2052155"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Times New Roman"/>
                <a:ea typeface="Times New Roman"/>
                <a:cs typeface="Times New Roman"/>
                <a:sym typeface="Times New Roman"/>
              </a:defRPr>
            </a:lvl1pPr>
          </a:lstStyle>
          <a:p>
            <a:r>
              <a:rPr dirty="0"/>
              <a:t>Guide</a:t>
            </a:r>
            <a:r>
              <a:rPr lang="en-IN" dirty="0"/>
              <a:t>:</a:t>
            </a:r>
            <a:endParaRPr dirty="0"/>
          </a:p>
        </p:txBody>
      </p:sp>
      <p:sp>
        <p:nvSpPr>
          <p:cNvPr id="283" name="TextBox 10"/>
          <p:cNvSpPr txBox="1"/>
          <p:nvPr/>
        </p:nvSpPr>
        <p:spPr>
          <a:xfrm>
            <a:off x="965079" y="3669029"/>
            <a:ext cx="2652696" cy="95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rPr dirty="0"/>
              <a:t>Dr. </a:t>
            </a:r>
            <a:r>
              <a:rPr dirty="0" err="1"/>
              <a:t>Shantala</a:t>
            </a:r>
            <a:r>
              <a:rPr dirty="0"/>
              <a:t> C P </a:t>
            </a:r>
            <a:r>
              <a:rPr baseline="-5999" dirty="0" err="1"/>
              <a:t>Ph.D</a:t>
            </a:r>
            <a:endParaRPr baseline="-5999" dirty="0"/>
          </a:p>
          <a:p>
            <a:pPr>
              <a:defRPr>
                <a:latin typeface="Times New Roman"/>
                <a:ea typeface="Times New Roman"/>
                <a:cs typeface="Times New Roman"/>
                <a:sym typeface="Times New Roman"/>
              </a:defRPr>
            </a:pPr>
            <a:r>
              <a:rPr dirty="0"/>
              <a:t>Professor &amp; H</a:t>
            </a:r>
            <a:r>
              <a:rPr lang="en-IN" dirty="0" err="1"/>
              <a:t>ead</a:t>
            </a:r>
            <a:endParaRPr lang="en-IN" dirty="0"/>
          </a:p>
          <a:p>
            <a:pPr>
              <a:defRPr>
                <a:latin typeface="Times New Roman"/>
                <a:ea typeface="Times New Roman"/>
                <a:cs typeface="Times New Roman"/>
                <a:sym typeface="Times New Roman"/>
              </a:defRPr>
            </a:pPr>
            <a:r>
              <a:rPr dirty="0"/>
              <a:t>Dept.</a:t>
            </a:r>
            <a:r>
              <a:rPr lang="en-IN" dirty="0"/>
              <a:t> of CSE</a:t>
            </a:r>
            <a:endParaRPr dirty="0"/>
          </a:p>
          <a:p>
            <a:pPr>
              <a:defRPr>
                <a:latin typeface="Times New Roman"/>
                <a:ea typeface="Times New Roman"/>
                <a:cs typeface="Times New Roman"/>
                <a:sym typeface="Times New Roman"/>
              </a:defRPr>
            </a:pPr>
            <a:r>
              <a:rPr dirty="0"/>
              <a:t>C.I.T, Gubbi</a:t>
            </a:r>
          </a:p>
        </p:txBody>
      </p:sp>
      <p:sp>
        <p:nvSpPr>
          <p:cNvPr id="284" name="Google Shape;479;p38"/>
          <p:cNvSpPr txBox="1">
            <a:spLocks noGrp="1"/>
          </p:cNvSpPr>
          <p:nvPr>
            <p:ph type="ctrTitle"/>
          </p:nvPr>
        </p:nvSpPr>
        <p:spPr>
          <a:xfrm>
            <a:off x="611784" y="2261183"/>
            <a:ext cx="7920432" cy="761417"/>
          </a:xfrm>
          <a:prstGeom prst="rect">
            <a:avLst/>
          </a:prstGeom>
        </p:spPr>
        <p:txBody>
          <a:bodyPr/>
          <a:lstStyle>
            <a:lvl1pPr>
              <a:defRPr sz="2400" i="0">
                <a:latin typeface="Times New Roman"/>
                <a:ea typeface="Times New Roman"/>
                <a:cs typeface="Times New Roman"/>
                <a:sym typeface="Times New Roman"/>
              </a:defRPr>
            </a:lvl1pPr>
          </a:lstStyle>
          <a:p>
            <a:r>
              <a:rPr dirty="0"/>
              <a:t>Brain Tumor Detection using CNN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38A5A-9D81-85D8-C9FE-C9FDDE6AAF6C}"/>
              </a:ext>
            </a:extLst>
          </p:cNvPr>
          <p:cNvSpPr txBox="1"/>
          <p:nvPr/>
        </p:nvSpPr>
        <p:spPr>
          <a:xfrm>
            <a:off x="1007117" y="751792"/>
            <a:ext cx="314325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dirty="0">
                <a:latin typeface="Times New Roman" panose="02020603050405020304" pitchFamily="18" charset="0"/>
                <a:cs typeface="Times New Roman" panose="02020603050405020304" pitchFamily="18" charset="0"/>
              </a:rPr>
              <a:t>Training Accuracy </a:t>
            </a:r>
            <a:r>
              <a:rPr lang="en-US" dirty="0">
                <a:latin typeface="Times New Roman" panose="02020603050405020304" pitchFamily="18" charset="0"/>
                <a:cs typeface="Times New Roman" panose="02020603050405020304" pitchFamily="18" charset="0"/>
              </a:rPr>
              <a:t>vs</a:t>
            </a:r>
            <a:r>
              <a:rPr lang="en-US" sz="2000" dirty="0">
                <a:latin typeface="Times New Roman" panose="02020603050405020304" pitchFamily="18" charset="0"/>
                <a:cs typeface="Times New Roman" panose="02020603050405020304" pitchFamily="18" charset="0"/>
              </a:rPr>
              <a:t> Loss</a:t>
            </a:r>
            <a:endParaRPr kumimoji="0" lang="en-IN"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
        <p:nvSpPr>
          <p:cNvPr id="6" name="Google Shape;704;p43">
            <a:extLst>
              <a:ext uri="{FF2B5EF4-FFF2-40B4-BE49-F238E27FC236}">
                <a16:creationId xmlns:a16="http://schemas.microsoft.com/office/drawing/2014/main" id="{9290A894-59A8-2654-F307-B944655AD6C8}"/>
              </a:ext>
            </a:extLst>
          </p:cNvPr>
          <p:cNvSpPr txBox="1">
            <a:spLocks noGrp="1"/>
          </p:cNvSpPr>
          <p:nvPr>
            <p:ph type="title"/>
          </p:nvPr>
        </p:nvSpPr>
        <p:spPr>
          <a:xfrm>
            <a:off x="2083866" y="202460"/>
            <a:ext cx="4976263" cy="457201"/>
          </a:xfrm>
          <a:prstGeom prst="rect">
            <a:avLst/>
          </a:prstGeom>
        </p:spPr>
        <p:txBody>
          <a:bodyPr>
            <a:noAutofit/>
          </a:bodyPr>
          <a:lstStyle>
            <a:lvl1pPr defTabSz="640079">
              <a:defRPr sz="1960">
                <a:solidFill>
                  <a:srgbClr val="000000"/>
                </a:solidFill>
                <a:latin typeface="Times New Roman"/>
                <a:ea typeface="Times New Roman"/>
                <a:cs typeface="Times New Roman"/>
                <a:sym typeface="Times New Roman"/>
              </a:defRPr>
            </a:lvl1pPr>
          </a:lstStyle>
          <a:p>
            <a:pPr algn="ctr"/>
            <a:r>
              <a:rPr lang="en-IN" sz="2800" dirty="0"/>
              <a:t>RESULT</a:t>
            </a:r>
          </a:p>
        </p:txBody>
      </p:sp>
      <p:pic>
        <p:nvPicPr>
          <p:cNvPr id="12" name="Picture 11">
            <a:extLst>
              <a:ext uri="{FF2B5EF4-FFF2-40B4-BE49-F238E27FC236}">
                <a16:creationId xmlns:a16="http://schemas.microsoft.com/office/drawing/2014/main" id="{C6F47DC4-FD22-0570-F704-66D79663F9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0861" y="1244031"/>
            <a:ext cx="4555453" cy="2900570"/>
          </a:xfrm>
          <a:prstGeom prst="rect">
            <a:avLst/>
          </a:prstGeom>
        </p:spPr>
      </p:pic>
      <p:sp>
        <p:nvSpPr>
          <p:cNvPr id="19" name="TextBox 18">
            <a:extLst>
              <a:ext uri="{FF2B5EF4-FFF2-40B4-BE49-F238E27FC236}">
                <a16:creationId xmlns:a16="http://schemas.microsoft.com/office/drawing/2014/main" id="{715F9FB1-7834-0813-C37E-A8C8DFE9C0F2}"/>
              </a:ext>
            </a:extLst>
          </p:cNvPr>
          <p:cNvSpPr txBox="1"/>
          <p:nvPr/>
        </p:nvSpPr>
        <p:spPr>
          <a:xfrm rot="16200000">
            <a:off x="1685917" y="2361201"/>
            <a:ext cx="107289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05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Value in %</a:t>
            </a:r>
          </a:p>
        </p:txBody>
      </p:sp>
      <p:sp>
        <p:nvSpPr>
          <p:cNvPr id="22" name="TextBox 21">
            <a:extLst>
              <a:ext uri="{FF2B5EF4-FFF2-40B4-BE49-F238E27FC236}">
                <a16:creationId xmlns:a16="http://schemas.microsoft.com/office/drawing/2014/main" id="{8E8D5356-A162-B269-82AC-49A7EEB8A672}"/>
              </a:ext>
            </a:extLst>
          </p:cNvPr>
          <p:cNvSpPr txBox="1"/>
          <p:nvPr/>
        </p:nvSpPr>
        <p:spPr>
          <a:xfrm>
            <a:off x="4102139" y="4144601"/>
            <a:ext cx="1072896"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No. of Epochs</a:t>
            </a:r>
          </a:p>
        </p:txBody>
      </p:sp>
    </p:spTree>
    <p:extLst>
      <p:ext uri="{BB962C8B-B14F-4D97-AF65-F5344CB8AC3E}">
        <p14:creationId xmlns:p14="http://schemas.microsoft.com/office/powerpoint/2010/main" val="106807030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FC16DC-F42F-1328-4272-14C5B31A1556}"/>
              </a:ext>
            </a:extLst>
          </p:cNvPr>
          <p:cNvSpPr txBox="1"/>
          <p:nvPr/>
        </p:nvSpPr>
        <p:spPr>
          <a:xfrm>
            <a:off x="1443037" y="631241"/>
            <a:ext cx="3128962"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Classification report</a:t>
            </a:r>
            <a:endParaRPr kumimoji="0" lang="en-IN"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pic>
        <p:nvPicPr>
          <p:cNvPr id="5" name="Picture 4">
            <a:extLst>
              <a:ext uri="{FF2B5EF4-FFF2-40B4-BE49-F238E27FC236}">
                <a16:creationId xmlns:a16="http://schemas.microsoft.com/office/drawing/2014/main" id="{7809154A-49FD-2C09-1599-B214AB4107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7216" y="1211330"/>
            <a:ext cx="6069565" cy="2720839"/>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9BE321-1099-BC94-BF8F-B653439D80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0536" y="1452622"/>
            <a:ext cx="6662928" cy="908741"/>
          </a:xfrm>
          <a:prstGeom prst="rect">
            <a:avLst/>
          </a:prstGeom>
        </p:spPr>
      </p:pic>
      <p:pic>
        <p:nvPicPr>
          <p:cNvPr id="4" name="Picture 3">
            <a:extLst>
              <a:ext uri="{FF2B5EF4-FFF2-40B4-BE49-F238E27FC236}">
                <a16:creationId xmlns:a16="http://schemas.microsoft.com/office/drawing/2014/main" id="{E9DEC8A3-2FFF-77F3-EA3C-08ACB1554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0536" y="2571750"/>
            <a:ext cx="6662928" cy="1097052"/>
          </a:xfrm>
          <a:prstGeom prst="rect">
            <a:avLst/>
          </a:prstGeom>
        </p:spPr>
      </p:pic>
      <p:sp>
        <p:nvSpPr>
          <p:cNvPr id="5" name="TextBox 4">
            <a:extLst>
              <a:ext uri="{FF2B5EF4-FFF2-40B4-BE49-F238E27FC236}">
                <a16:creationId xmlns:a16="http://schemas.microsoft.com/office/drawing/2014/main" id="{32CBAB6F-F2AB-DC88-472A-2FE5CF811BFE}"/>
              </a:ext>
            </a:extLst>
          </p:cNvPr>
          <p:cNvSpPr txBox="1"/>
          <p:nvPr/>
        </p:nvSpPr>
        <p:spPr>
          <a:xfrm>
            <a:off x="815149" y="564185"/>
            <a:ext cx="3128962"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Test Accuracy</a:t>
            </a:r>
            <a:endParaRPr kumimoji="0" lang="en-IN"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1501468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DCA4AE2-28DE-FE39-3281-24F0B915D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027" y="365874"/>
            <a:ext cx="4901946" cy="441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67160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Google Shape;704;p43"/>
          <p:cNvSpPr txBox="1">
            <a:spLocks noGrp="1"/>
          </p:cNvSpPr>
          <p:nvPr>
            <p:ph type="title"/>
          </p:nvPr>
        </p:nvSpPr>
        <p:spPr>
          <a:xfrm>
            <a:off x="2083868" y="395103"/>
            <a:ext cx="4976263" cy="457201"/>
          </a:xfrm>
          <a:prstGeom prst="rect">
            <a:avLst/>
          </a:prstGeom>
        </p:spPr>
        <p:txBody>
          <a:bodyPr>
            <a:noAutofit/>
          </a:bodyPr>
          <a:lstStyle>
            <a:lvl1pPr algn="ctr" defTabSz="640079">
              <a:defRPr sz="1960" i="0">
                <a:latin typeface="Times New Roman"/>
                <a:ea typeface="Times New Roman"/>
                <a:cs typeface="Times New Roman"/>
                <a:sym typeface="Times New Roman"/>
              </a:defRPr>
            </a:lvl1pPr>
          </a:lstStyle>
          <a:p>
            <a:r>
              <a:rPr lang="en-IN" sz="2800" dirty="0"/>
              <a:t>CONCLUSION</a:t>
            </a:r>
          </a:p>
        </p:txBody>
      </p:sp>
      <p:sp>
        <p:nvSpPr>
          <p:cNvPr id="442" name="TextBox 25"/>
          <p:cNvSpPr txBox="1"/>
          <p:nvPr/>
        </p:nvSpPr>
        <p:spPr>
          <a:xfrm>
            <a:off x="506846" y="1566219"/>
            <a:ext cx="8130303" cy="26120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lnSpc>
                <a:spcPct val="200000"/>
              </a:lnSpc>
              <a:buClr>
                <a:srgbClr val="000000"/>
              </a:buClr>
              <a:buSzPts val="1400"/>
              <a:buFont typeface="Arial"/>
              <a:buChar char="•"/>
              <a:defRPr>
                <a:latin typeface="Times New Roman"/>
                <a:ea typeface="Times New Roman"/>
                <a:cs typeface="Times New Roman"/>
                <a:sym typeface="Times New Roman"/>
              </a:defRPr>
            </a:pPr>
            <a:r>
              <a:rPr dirty="0"/>
              <a:t>In this project</a:t>
            </a:r>
            <a:r>
              <a:rPr lang="en-US" dirty="0"/>
              <a:t>, we have built a</a:t>
            </a:r>
            <a:r>
              <a:rPr dirty="0"/>
              <a:t> system </a:t>
            </a:r>
            <a:r>
              <a:rPr lang="en-US" dirty="0"/>
              <a:t>which can </a:t>
            </a:r>
            <a:r>
              <a:rPr dirty="0"/>
              <a:t>predict</a:t>
            </a:r>
            <a:r>
              <a:rPr lang="en-US" dirty="0"/>
              <a:t> </a:t>
            </a:r>
            <a:r>
              <a:rPr dirty="0"/>
              <a:t>brain tumor </a:t>
            </a:r>
            <a:r>
              <a:rPr lang="en-US" dirty="0"/>
              <a:t>accurately </a:t>
            </a:r>
            <a:r>
              <a:rPr dirty="0"/>
              <a:t>using deep learning techniques. </a:t>
            </a:r>
            <a:endParaRPr sz="1800" dirty="0"/>
          </a:p>
          <a:p>
            <a:pPr marL="285750" indent="-285750">
              <a:lnSpc>
                <a:spcPct val="200000"/>
              </a:lnSpc>
              <a:buClr>
                <a:srgbClr val="000000"/>
              </a:buClr>
              <a:buSzPts val="1400"/>
              <a:buFont typeface="Arial"/>
              <a:buChar char="•"/>
              <a:defRPr>
                <a:latin typeface="Times New Roman"/>
                <a:ea typeface="Times New Roman"/>
                <a:cs typeface="Times New Roman"/>
                <a:sym typeface="Times New Roman"/>
              </a:defRPr>
            </a:pPr>
            <a:r>
              <a:rPr dirty="0"/>
              <a:t>Using Convolutional Neural Networks we can achieve higher prediction rate without equipment and propose an approach to </a:t>
            </a:r>
            <a:r>
              <a:rPr lang="en-US" dirty="0"/>
              <a:t>classify</a:t>
            </a:r>
            <a:r>
              <a:rPr dirty="0"/>
              <a:t> the brain tumors without much need of a professionals.</a:t>
            </a:r>
          </a:p>
          <a:p>
            <a:pPr marL="285750" indent="-285750">
              <a:lnSpc>
                <a:spcPct val="200000"/>
              </a:lnSpc>
              <a:buClr>
                <a:srgbClr val="000000"/>
              </a:buClr>
              <a:buSzPts val="1400"/>
              <a:buFont typeface="Arial"/>
              <a:buChar char="•"/>
              <a:defRPr>
                <a:latin typeface="Times New Roman"/>
                <a:ea typeface="Times New Roman"/>
                <a:cs typeface="Times New Roman"/>
                <a:sym typeface="Times New Roman"/>
              </a:defRPr>
            </a:pPr>
            <a:r>
              <a:rPr dirty="0"/>
              <a:t>A person with least knowledge about the MRI</a:t>
            </a:r>
            <a:r>
              <a:rPr lang="en-US" dirty="0"/>
              <a:t>’s</a:t>
            </a:r>
            <a:r>
              <a:rPr dirty="0"/>
              <a:t> can get to know their status easily through our </a:t>
            </a:r>
            <a:r>
              <a:rPr lang="en-IN" dirty="0"/>
              <a:t>proposed </a:t>
            </a:r>
            <a:r>
              <a:rPr dirty="0"/>
              <a:t>system.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4;p43">
            <a:extLst>
              <a:ext uri="{FF2B5EF4-FFF2-40B4-BE49-F238E27FC236}">
                <a16:creationId xmlns:a16="http://schemas.microsoft.com/office/drawing/2014/main" id="{5CD6D926-AB4A-72E8-01A8-0D574280D5A9}"/>
              </a:ext>
            </a:extLst>
          </p:cNvPr>
          <p:cNvSpPr txBox="1">
            <a:spLocks noGrp="1"/>
          </p:cNvSpPr>
          <p:nvPr>
            <p:ph type="title"/>
          </p:nvPr>
        </p:nvSpPr>
        <p:spPr>
          <a:xfrm>
            <a:off x="2083868" y="395103"/>
            <a:ext cx="4976263" cy="457201"/>
          </a:xfrm>
          <a:prstGeom prst="rect">
            <a:avLst/>
          </a:prstGeom>
        </p:spPr>
        <p:txBody>
          <a:bodyPr>
            <a:noAutofit/>
          </a:bodyPr>
          <a:lstStyle>
            <a:lvl1pPr algn="ctr" defTabSz="640079">
              <a:defRPr sz="1960" i="0">
                <a:latin typeface="Times New Roman"/>
                <a:ea typeface="Times New Roman"/>
                <a:cs typeface="Times New Roman"/>
                <a:sym typeface="Times New Roman"/>
              </a:defRPr>
            </a:lvl1pPr>
          </a:lstStyle>
          <a:p>
            <a:r>
              <a:rPr lang="en-US" sz="2800" dirty="0"/>
              <a:t>FUTURE SCOPE</a:t>
            </a:r>
            <a:endParaRPr lang="en-IN" sz="2800" dirty="0"/>
          </a:p>
        </p:txBody>
      </p:sp>
      <p:sp>
        <p:nvSpPr>
          <p:cNvPr id="5" name="TextBox 25">
            <a:extLst>
              <a:ext uri="{FF2B5EF4-FFF2-40B4-BE49-F238E27FC236}">
                <a16:creationId xmlns:a16="http://schemas.microsoft.com/office/drawing/2014/main" id="{1A3E4F6E-EC72-FDB5-84B0-5962515F96C9}"/>
              </a:ext>
            </a:extLst>
          </p:cNvPr>
          <p:cNvSpPr txBox="1"/>
          <p:nvPr/>
        </p:nvSpPr>
        <p:spPr>
          <a:xfrm>
            <a:off x="506847" y="1696606"/>
            <a:ext cx="8130303" cy="17502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lnSpc>
                <a:spcPct val="200000"/>
              </a:lnSpc>
              <a:buClr>
                <a:srgbClr val="000000"/>
              </a:buClr>
              <a:buSzPts val="1400"/>
              <a:buFont typeface="Arial" panose="020B0604020202020204" pitchFamily="34" charset="0"/>
              <a:buChar char="•"/>
              <a:defRPr>
                <a:latin typeface="Times New Roman"/>
                <a:ea typeface="Times New Roman"/>
                <a:cs typeface="Times New Roman"/>
                <a:sym typeface="Times New Roman"/>
              </a:defRPr>
            </a:pPr>
            <a:r>
              <a:rPr lang="en-US" dirty="0"/>
              <a:t>The proposed algorithm must be robust enough for accurate recognition of tumor regions from MR Images.</a:t>
            </a:r>
          </a:p>
          <a:p>
            <a:pPr marL="285750" indent="-285750">
              <a:lnSpc>
                <a:spcPct val="200000"/>
              </a:lnSpc>
              <a:buClr>
                <a:srgbClr val="000000"/>
              </a:buClr>
              <a:buSzPts val="1400"/>
              <a:buFont typeface="Arial" panose="020B0604020202020204" pitchFamily="34" charset="0"/>
              <a:buChar char="•"/>
              <a:defRPr>
                <a:latin typeface="Times New Roman"/>
                <a:ea typeface="Times New Roman"/>
                <a:cs typeface="Times New Roman"/>
                <a:sym typeface="Times New Roman"/>
              </a:defRPr>
            </a:pPr>
            <a:r>
              <a:rPr lang="en-US" dirty="0"/>
              <a:t>The proposed approach can be further improvised through a cooperating weakly trained algorithms that can identify the abnormalities with a minimum training data and also self-learning algorithms would aid in enhancing the accuracy of the algorithm and reduce the computational time.</a:t>
            </a:r>
            <a:endParaRPr dirty="0"/>
          </a:p>
        </p:txBody>
      </p:sp>
    </p:spTree>
    <p:extLst>
      <p:ext uri="{BB962C8B-B14F-4D97-AF65-F5344CB8AC3E}">
        <p14:creationId xmlns:p14="http://schemas.microsoft.com/office/powerpoint/2010/main" val="253341713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Google Shape;1679;p72"/>
          <p:cNvSpPr txBox="1">
            <a:spLocks noGrp="1"/>
          </p:cNvSpPr>
          <p:nvPr>
            <p:ph type="title"/>
          </p:nvPr>
        </p:nvSpPr>
        <p:spPr>
          <a:xfrm>
            <a:off x="2343941" y="2025150"/>
            <a:ext cx="4982401" cy="1093201"/>
          </a:xfrm>
          <a:prstGeom prst="rect">
            <a:avLst/>
          </a:prstGeom>
        </p:spPr>
        <p:txBody>
          <a:bodyPr/>
          <a:lstStyle>
            <a:lvl1pPr algn="l">
              <a:defRPr sz="5000" i="0">
                <a:latin typeface="Times New Roman"/>
                <a:ea typeface="Times New Roman"/>
                <a:cs typeface="Times New Roman"/>
                <a:sym typeface="Times New Roman"/>
              </a:defRPr>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Google Shape;479;p38"/>
          <p:cNvSpPr txBox="1">
            <a:spLocks noGrp="1"/>
          </p:cNvSpPr>
          <p:nvPr>
            <p:ph type="title"/>
          </p:nvPr>
        </p:nvSpPr>
        <p:spPr>
          <a:xfrm>
            <a:off x="719999" y="14621"/>
            <a:ext cx="7704002" cy="457201"/>
          </a:xfrm>
          <a:prstGeom prst="rect">
            <a:avLst/>
          </a:prstGeom>
        </p:spPr>
        <p:txBody>
          <a:bodyPr>
            <a:noAutofit/>
          </a:bodyPr>
          <a:lstStyle>
            <a:lvl1pPr defTabSz="640079">
              <a:defRPr sz="1960" i="0">
                <a:latin typeface="Times New Roman"/>
                <a:ea typeface="Times New Roman"/>
                <a:cs typeface="Times New Roman"/>
                <a:sym typeface="Times New Roman"/>
              </a:defRPr>
            </a:lvl1pPr>
          </a:lstStyle>
          <a:p>
            <a:r>
              <a:rPr sz="2800" dirty="0"/>
              <a:t>CONTENTS</a:t>
            </a:r>
          </a:p>
        </p:txBody>
      </p:sp>
      <p:sp>
        <p:nvSpPr>
          <p:cNvPr id="5" name="TextBox 4">
            <a:extLst>
              <a:ext uri="{FF2B5EF4-FFF2-40B4-BE49-F238E27FC236}">
                <a16:creationId xmlns:a16="http://schemas.microsoft.com/office/drawing/2014/main" id="{4E5E77C9-B526-DE61-1E27-D822EF3BC03F}"/>
              </a:ext>
            </a:extLst>
          </p:cNvPr>
          <p:cNvSpPr txBox="1"/>
          <p:nvPr/>
        </p:nvSpPr>
        <p:spPr>
          <a:xfrm>
            <a:off x="1424793" y="555642"/>
            <a:ext cx="2712868" cy="4426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sz="1050" dirty="0"/>
              <a:t>INTRODUCTION</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sz="1050" dirty="0"/>
              <a:t>PROBLEM STATEMENT</a:t>
            </a:r>
            <a:endParaRPr lang="en-IN" sz="1050" dirty="0"/>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IN" sz="1050" dirty="0"/>
              <a:t>OBJECTIVE</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IN" sz="1050" dirty="0"/>
              <a:t>SCOPE OF THE PROJECT</a:t>
            </a:r>
            <a:endParaRPr sz="1050" dirty="0"/>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LITERATURE SURVEY</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EXISTING SYSTEM</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PROPOSED SYSTEM</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METHODOLOGY</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WORK FLOW</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DATASET</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DATA PRE-PROCESSING</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US" sz="1050" dirty="0"/>
              <a:t>MODEL</a:t>
            </a:r>
          </a:p>
          <a:p>
            <a:pPr marL="800100" lvl="1" indent="-342900">
              <a:lnSpc>
                <a:spcPct val="150000"/>
              </a:lnSpc>
              <a:buClr>
                <a:srgbClr val="000000"/>
              </a:buClr>
              <a:buSzPct val="100000"/>
              <a:buFont typeface="Arial" panose="020B0604020202020204" pitchFamily="34" charset="0"/>
              <a:buChar char="•"/>
              <a:defRPr>
                <a:latin typeface="Times New Roman"/>
                <a:ea typeface="Times New Roman"/>
                <a:cs typeface="Times New Roman"/>
                <a:sym typeface="Times New Roman"/>
              </a:defRPr>
            </a:pPr>
            <a:r>
              <a:rPr lang="en-US" sz="1050" dirty="0"/>
              <a:t>CNN</a:t>
            </a:r>
          </a:p>
          <a:p>
            <a:pPr marL="800100" lvl="1" indent="-342900">
              <a:lnSpc>
                <a:spcPct val="150000"/>
              </a:lnSpc>
              <a:buClr>
                <a:srgbClr val="000000"/>
              </a:buClr>
              <a:buSzPct val="100000"/>
              <a:buFont typeface="Arial" panose="020B0604020202020204" pitchFamily="34" charset="0"/>
              <a:buChar char="•"/>
              <a:defRPr>
                <a:latin typeface="Times New Roman"/>
                <a:ea typeface="Times New Roman"/>
                <a:cs typeface="Times New Roman"/>
                <a:sym typeface="Times New Roman"/>
              </a:defRPr>
            </a:pPr>
            <a:r>
              <a:rPr lang="en-US" sz="1050" dirty="0"/>
              <a:t>LAYERS OF CNN</a:t>
            </a:r>
          </a:p>
          <a:p>
            <a:pPr marL="800100" lvl="1" indent="-342900">
              <a:lnSpc>
                <a:spcPct val="150000"/>
              </a:lnSpc>
              <a:buClr>
                <a:srgbClr val="000000"/>
              </a:buClr>
              <a:buSzPct val="100000"/>
              <a:buFont typeface="Arial" panose="020B0604020202020204" pitchFamily="34" charset="0"/>
              <a:buChar char="•"/>
              <a:defRPr>
                <a:latin typeface="Times New Roman"/>
                <a:ea typeface="Times New Roman"/>
                <a:cs typeface="Times New Roman"/>
                <a:sym typeface="Times New Roman"/>
              </a:defRPr>
            </a:pPr>
            <a:r>
              <a:rPr lang="en-US" sz="1050" dirty="0"/>
              <a:t>EfficentNet-B3</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sz="1050" dirty="0"/>
              <a:t>RESULT</a:t>
            </a:r>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sz="1050" dirty="0"/>
              <a:t>CONCLUSION</a:t>
            </a:r>
            <a:endParaRPr lang="en-IN" sz="1050" dirty="0"/>
          </a:p>
          <a:p>
            <a:pPr marL="342900" indent="-342900">
              <a:lnSpc>
                <a:spcPct val="150000"/>
              </a:lnSpc>
              <a:buClr>
                <a:srgbClr val="000000"/>
              </a:buClr>
              <a:buSzPct val="100000"/>
              <a:buAutoNum type="arabicPeriod"/>
              <a:defRPr>
                <a:latin typeface="Times New Roman"/>
                <a:ea typeface="Times New Roman"/>
                <a:cs typeface="Times New Roman"/>
                <a:sym typeface="Times New Roman"/>
              </a:defRPr>
            </a:pPr>
            <a:r>
              <a:rPr lang="en-IN" sz="1050" dirty="0"/>
              <a:t>FUTURE SCOPE</a:t>
            </a:r>
            <a:endParaRPr sz="105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oogle Shape;697;p42"/>
          <p:cNvSpPr txBox="1">
            <a:spLocks noGrp="1"/>
          </p:cNvSpPr>
          <p:nvPr>
            <p:ph type="title"/>
          </p:nvPr>
        </p:nvSpPr>
        <p:spPr>
          <a:xfrm>
            <a:off x="2633989" y="82445"/>
            <a:ext cx="3876022" cy="659569"/>
          </a:xfrm>
          <a:prstGeom prst="rect">
            <a:avLst/>
          </a:prstGeom>
        </p:spPr>
        <p:txBody>
          <a:bodyPr/>
          <a:lstStyle>
            <a:lvl1pPr>
              <a:defRPr sz="2800" i="0">
                <a:latin typeface="Times New Roman"/>
                <a:ea typeface="Times New Roman"/>
                <a:cs typeface="Times New Roman"/>
                <a:sym typeface="Times New Roman"/>
              </a:defRPr>
            </a:lvl1pPr>
          </a:lstStyle>
          <a:p>
            <a:r>
              <a:rPr dirty="0"/>
              <a:t>INTRODUCTION</a:t>
            </a:r>
          </a:p>
        </p:txBody>
      </p:sp>
      <p:sp>
        <p:nvSpPr>
          <p:cNvPr id="290" name="TextBox 17"/>
          <p:cNvSpPr txBox="1"/>
          <p:nvPr/>
        </p:nvSpPr>
        <p:spPr>
          <a:xfrm>
            <a:off x="738662" y="1107280"/>
            <a:ext cx="7666675" cy="2181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nSpc>
                <a:spcPct val="200000"/>
              </a:lnSpc>
              <a:buClr>
                <a:srgbClr val="000000"/>
              </a:buClr>
              <a:buSzPct val="100000"/>
              <a:buFont typeface="Arial"/>
              <a:buChar char="•"/>
              <a:defRPr>
                <a:latin typeface="Times New Roman"/>
                <a:ea typeface="Times New Roman"/>
                <a:cs typeface="Times New Roman"/>
                <a:sym typeface="Times New Roman"/>
              </a:defRPr>
            </a:pPr>
            <a:r>
              <a:rPr dirty="0"/>
              <a:t>A Brain tumor is considered as one of the aggressive diseases, among children and adults. </a:t>
            </a:r>
          </a:p>
          <a:p>
            <a:pPr marL="285750" indent="-285750">
              <a:lnSpc>
                <a:spcPct val="200000"/>
              </a:lnSpc>
              <a:buClr>
                <a:srgbClr val="000000"/>
              </a:buClr>
              <a:buSzPct val="100000"/>
              <a:buFont typeface="Arial"/>
              <a:buChar char="•"/>
              <a:defRPr>
                <a:latin typeface="Times New Roman"/>
                <a:ea typeface="Times New Roman"/>
                <a:cs typeface="Times New Roman"/>
                <a:sym typeface="Times New Roman"/>
              </a:defRPr>
            </a:pPr>
            <a:r>
              <a:rPr dirty="0"/>
              <a:t>Brain tumors account for 85 to 90 percent of all primary Central Nervous System(CNS) tumors.</a:t>
            </a:r>
          </a:p>
          <a:p>
            <a:pPr marL="285750" indent="-285750">
              <a:lnSpc>
                <a:spcPct val="200000"/>
              </a:lnSpc>
              <a:buClr>
                <a:srgbClr val="000000"/>
              </a:buClr>
              <a:buSzPct val="100000"/>
              <a:buFont typeface="Arial"/>
              <a:buChar char="•"/>
              <a:defRPr>
                <a:latin typeface="Times New Roman"/>
                <a:ea typeface="Times New Roman"/>
                <a:cs typeface="Times New Roman"/>
                <a:sym typeface="Times New Roman"/>
              </a:defRPr>
            </a:pPr>
            <a:r>
              <a:rPr dirty="0"/>
              <a:t>The best technique to detect brain tumors is Magnetic Resonance Imaging (MRI).</a:t>
            </a:r>
          </a:p>
          <a:p>
            <a:pPr marL="285750" indent="-285750">
              <a:lnSpc>
                <a:spcPct val="200000"/>
              </a:lnSpc>
              <a:buClr>
                <a:srgbClr val="000000"/>
              </a:buClr>
              <a:buSzPct val="100000"/>
              <a:buFont typeface="Arial"/>
              <a:buChar char="•"/>
              <a:defRPr>
                <a:latin typeface="Times New Roman"/>
                <a:ea typeface="Times New Roman"/>
                <a:cs typeface="Times New Roman"/>
                <a:sym typeface="Times New Roman"/>
              </a:defRPr>
            </a:pPr>
            <a:r>
              <a:rPr dirty="0"/>
              <a:t>This system takes these MRI’s as input to predict the presence of brain tumor and its type</a:t>
            </a:r>
            <a:r>
              <a:rPr lang="en-US" dirty="0"/>
              <a:t> </a:t>
            </a:r>
            <a:r>
              <a:rPr dirty="0"/>
              <a:t>( either Pituitary or Meningioma or Glioma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Google Shape;704;p43"/>
          <p:cNvSpPr txBox="1">
            <a:spLocks noGrp="1"/>
          </p:cNvSpPr>
          <p:nvPr>
            <p:ph type="title"/>
          </p:nvPr>
        </p:nvSpPr>
        <p:spPr>
          <a:xfrm>
            <a:off x="2083868" y="202221"/>
            <a:ext cx="4976263" cy="457201"/>
          </a:xfrm>
          <a:prstGeom prst="rect">
            <a:avLst/>
          </a:prstGeom>
        </p:spPr>
        <p:txBody>
          <a:bodyPr>
            <a:noAutofit/>
          </a:bodyPr>
          <a:lstStyle>
            <a:lvl1pPr defTabSz="640079">
              <a:defRPr sz="1960">
                <a:latin typeface="Times New Roman"/>
                <a:ea typeface="Times New Roman"/>
                <a:cs typeface="Times New Roman"/>
                <a:sym typeface="Times New Roman"/>
              </a:defRPr>
            </a:lvl1pPr>
          </a:lstStyle>
          <a:p>
            <a:r>
              <a:rPr sz="2800" i="0" dirty="0"/>
              <a:t>PROBLEM STATEMENT</a:t>
            </a:r>
          </a:p>
        </p:txBody>
      </p:sp>
      <p:sp>
        <p:nvSpPr>
          <p:cNvPr id="293" name="TextBox 77"/>
          <p:cNvSpPr txBox="1"/>
          <p:nvPr/>
        </p:nvSpPr>
        <p:spPr>
          <a:xfrm>
            <a:off x="799384" y="1885815"/>
            <a:ext cx="7545229" cy="685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200000"/>
              </a:lnSpc>
              <a:defRPr>
                <a:latin typeface="Times New Roman"/>
                <a:ea typeface="Times New Roman"/>
                <a:cs typeface="Times New Roman"/>
                <a:sym typeface="Times New Roman"/>
              </a:defRPr>
            </a:lvl1pPr>
          </a:lstStyle>
          <a:p>
            <a:r>
              <a:rPr dirty="0"/>
              <a:t>“At present, brain tumors are detected by imagining only after the onset of the neurological symptoms, and they're not many systems out there to predict the same more accurately using MRIs”.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4;p43">
            <a:extLst>
              <a:ext uri="{FF2B5EF4-FFF2-40B4-BE49-F238E27FC236}">
                <a16:creationId xmlns:a16="http://schemas.microsoft.com/office/drawing/2014/main" id="{6405CA7A-C5C8-2635-A970-B8474B6B86A1}"/>
              </a:ext>
            </a:extLst>
          </p:cNvPr>
          <p:cNvSpPr txBox="1">
            <a:spLocks noGrp="1"/>
          </p:cNvSpPr>
          <p:nvPr>
            <p:ph type="title"/>
          </p:nvPr>
        </p:nvSpPr>
        <p:spPr>
          <a:xfrm>
            <a:off x="2083868" y="202221"/>
            <a:ext cx="4976263" cy="457201"/>
          </a:xfrm>
          <a:prstGeom prst="rect">
            <a:avLst/>
          </a:prstGeom>
        </p:spPr>
        <p:txBody>
          <a:bodyPr>
            <a:noAutofit/>
          </a:bodyPr>
          <a:lstStyle>
            <a:lvl1pPr defTabSz="640079">
              <a:defRPr sz="1960">
                <a:latin typeface="Times New Roman"/>
                <a:ea typeface="Times New Roman"/>
                <a:cs typeface="Times New Roman"/>
                <a:sym typeface="Times New Roman"/>
              </a:defRPr>
            </a:lvl1pPr>
          </a:lstStyle>
          <a:p>
            <a:r>
              <a:rPr lang="en-IN" sz="2800" i="0" dirty="0"/>
              <a:t>OBJECTIVE</a:t>
            </a:r>
            <a:endParaRPr sz="2800" i="0" dirty="0"/>
          </a:p>
        </p:txBody>
      </p:sp>
      <p:sp>
        <p:nvSpPr>
          <p:cNvPr id="6" name="TextBox 5">
            <a:extLst>
              <a:ext uri="{FF2B5EF4-FFF2-40B4-BE49-F238E27FC236}">
                <a16:creationId xmlns:a16="http://schemas.microsoft.com/office/drawing/2014/main" id="{B50BC0A4-E55F-34A7-1B42-6B2176BF0AD1}"/>
              </a:ext>
            </a:extLst>
          </p:cNvPr>
          <p:cNvSpPr txBox="1"/>
          <p:nvPr/>
        </p:nvSpPr>
        <p:spPr>
          <a:xfrm>
            <a:off x="1112519" y="1771531"/>
            <a:ext cx="6918960"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Clr>
                <a:schemeClr val="tx1"/>
              </a:buClr>
              <a:buFont typeface="Arial" pitchFamily="34" charset="0"/>
              <a:buChar char="•"/>
            </a:pPr>
            <a:r>
              <a:rPr lang="en-US" sz="1400" dirty="0">
                <a:effectLst/>
                <a:latin typeface="Times New Roman" panose="02020603050405020304" pitchFamily="18" charset="0"/>
                <a:ea typeface="Arial Unicode MS"/>
              </a:rPr>
              <a:t>To develop an automated system for segmentation and classification of brain tumors.</a:t>
            </a:r>
          </a:p>
          <a:p>
            <a:pPr>
              <a:buClr>
                <a:schemeClr val="tx1"/>
              </a:buClr>
            </a:pPr>
            <a:endParaRPr lang="en-GB" sz="1400" dirty="0">
              <a:latin typeface="Times New Roman" pitchFamily="18" charset="0"/>
              <a:cs typeface="Times New Roman" pitchFamily="18" charset="0"/>
            </a:endParaRPr>
          </a:p>
          <a:p>
            <a:pPr marL="342900" indent="-342900">
              <a:buClr>
                <a:schemeClr val="tx1"/>
              </a:buClr>
              <a:buFont typeface="Arial" pitchFamily="34" charset="0"/>
              <a:buChar char="•"/>
            </a:pPr>
            <a:r>
              <a:rPr lang="en-GB" sz="1400" dirty="0">
                <a:latin typeface="Times New Roman" pitchFamily="18" charset="0"/>
                <a:cs typeface="Times New Roman" pitchFamily="18" charset="0"/>
              </a:rPr>
              <a:t>To  recognize the Brain Tumour using deep learning and to get better accuracy.</a:t>
            </a:r>
          </a:p>
          <a:p>
            <a:pPr>
              <a:buClr>
                <a:schemeClr val="tx1"/>
              </a:buClr>
            </a:pPr>
            <a:endParaRPr lang="en-GB" sz="1400" dirty="0">
              <a:latin typeface="Times New Roman" pitchFamily="18" charset="0"/>
              <a:cs typeface="Times New Roman" pitchFamily="18" charset="0"/>
            </a:endParaRPr>
          </a:p>
          <a:p>
            <a:pPr marL="342900" indent="-342900">
              <a:buClr>
                <a:schemeClr val="tx1"/>
              </a:buClr>
              <a:buFont typeface="Arial" pitchFamily="34" charset="0"/>
              <a:buChar char="•"/>
            </a:pPr>
            <a:r>
              <a:rPr lang="en-US" sz="1400" dirty="0">
                <a:effectLst/>
                <a:latin typeface="Times New Roman" panose="02020603050405020304" pitchFamily="18" charset="0"/>
                <a:ea typeface="Arial Unicode MS"/>
              </a:rPr>
              <a:t>The primary goal of medical imaging projects is to extract meaningful and accurate information from these images with the least error possible.</a:t>
            </a:r>
          </a:p>
          <a:p>
            <a:pPr marL="342900" indent="-342900">
              <a:buClr>
                <a:schemeClr val="tx1"/>
              </a:buClr>
              <a:buFont typeface="Arial" pitchFamily="34" charset="0"/>
              <a:buChar char="•"/>
            </a:pPr>
            <a:endParaRPr lang="en-US" sz="1400" dirty="0">
              <a:effectLst/>
              <a:latin typeface="Times New Roman" panose="02020603050405020304" pitchFamily="18" charset="0"/>
              <a:ea typeface="Arial Unicode MS"/>
            </a:endParaRPr>
          </a:p>
        </p:txBody>
      </p:sp>
    </p:spTree>
    <p:extLst>
      <p:ext uri="{BB962C8B-B14F-4D97-AF65-F5344CB8AC3E}">
        <p14:creationId xmlns:p14="http://schemas.microsoft.com/office/powerpoint/2010/main" val="26784797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04;p43">
            <a:extLst>
              <a:ext uri="{FF2B5EF4-FFF2-40B4-BE49-F238E27FC236}">
                <a16:creationId xmlns:a16="http://schemas.microsoft.com/office/drawing/2014/main" id="{05468627-D139-BB5D-3885-FF55FEF1DA92}"/>
              </a:ext>
            </a:extLst>
          </p:cNvPr>
          <p:cNvSpPr txBox="1">
            <a:spLocks noGrp="1"/>
          </p:cNvSpPr>
          <p:nvPr>
            <p:ph type="title"/>
          </p:nvPr>
        </p:nvSpPr>
        <p:spPr>
          <a:xfrm>
            <a:off x="2083868" y="195077"/>
            <a:ext cx="4976263" cy="457201"/>
          </a:xfrm>
          <a:prstGeom prst="rect">
            <a:avLst/>
          </a:prstGeom>
        </p:spPr>
        <p:txBody>
          <a:bodyPr>
            <a:noAutofit/>
          </a:bodyPr>
          <a:lstStyle>
            <a:lvl1pPr defTabSz="640079">
              <a:defRPr sz="1960">
                <a:latin typeface="Times New Roman"/>
                <a:ea typeface="Times New Roman"/>
                <a:cs typeface="Times New Roman"/>
                <a:sym typeface="Times New Roman"/>
              </a:defRPr>
            </a:lvl1pPr>
          </a:lstStyle>
          <a:p>
            <a:r>
              <a:rPr lang="en-IN" sz="2800" i="0" dirty="0"/>
              <a:t>SCOPE OF THE PROJECT</a:t>
            </a:r>
            <a:endParaRPr sz="2800" i="0" dirty="0"/>
          </a:p>
        </p:txBody>
      </p:sp>
      <p:sp>
        <p:nvSpPr>
          <p:cNvPr id="4" name="TextBox 3">
            <a:extLst>
              <a:ext uri="{FF2B5EF4-FFF2-40B4-BE49-F238E27FC236}">
                <a16:creationId xmlns:a16="http://schemas.microsoft.com/office/drawing/2014/main" id="{704E3ED5-AEC3-FD82-8333-BC2DA34DC2B1}"/>
              </a:ext>
            </a:extLst>
          </p:cNvPr>
          <p:cNvSpPr txBox="1"/>
          <p:nvPr/>
        </p:nvSpPr>
        <p:spPr>
          <a:xfrm>
            <a:off x="1084087" y="1879252"/>
            <a:ext cx="6975823"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84200" indent="-457200" algn="l">
              <a:buFont typeface="Arial" panose="020B0604020202020204" pitchFamily="34" charset="0"/>
              <a:buChar char="•"/>
            </a:pPr>
            <a:r>
              <a:rPr lang="en-IN" sz="1400" dirty="0">
                <a:latin typeface="Times New Roman" pitchFamily="18" charset="0"/>
                <a:cs typeface="Times New Roman" pitchFamily="18" charset="0"/>
              </a:rPr>
              <a:t>It can be implemented in recognition of  Brain tumour Using MRI scan Image.</a:t>
            </a:r>
          </a:p>
          <a:p>
            <a:pPr marL="584200" indent="-457200" algn="l">
              <a:buFont typeface="Arial" panose="020B0604020202020204" pitchFamily="34" charset="0"/>
              <a:buChar char="•"/>
            </a:pPr>
            <a:endParaRPr lang="en-IN" sz="1400" dirty="0">
              <a:latin typeface="Times New Roman" pitchFamily="18" charset="0"/>
              <a:cs typeface="Times New Roman" pitchFamily="18" charset="0"/>
            </a:endParaRPr>
          </a:p>
          <a:p>
            <a:pPr marL="469900" indent="-342900" algn="l">
              <a:buFont typeface="Arial" panose="020B0604020202020204" pitchFamily="34" charset="0"/>
              <a:buChar char="•"/>
            </a:pPr>
            <a:r>
              <a:rPr lang="en-US" sz="1400" dirty="0">
                <a:effectLst/>
                <a:latin typeface="Times New Roman" panose="02020603050405020304" pitchFamily="18" charset="0"/>
                <a:ea typeface="Arial Unicode MS"/>
              </a:rPr>
              <a:t>  The system can be used by neurosurgeons and healthcare specialists</a:t>
            </a:r>
          </a:p>
          <a:p>
            <a:pPr marL="412750" indent="-285750" algn="l">
              <a:buFont typeface="Arial" panose="020B0604020202020204" pitchFamily="34" charset="0"/>
              <a:buChar char="•"/>
            </a:pPr>
            <a:endParaRPr lang="en-IN" sz="1400" dirty="0">
              <a:latin typeface="Times New Roman" pitchFamily="18" charset="0"/>
              <a:cs typeface="Times New Roman" pitchFamily="18" charset="0"/>
            </a:endParaRPr>
          </a:p>
          <a:p>
            <a:pPr marL="584200" indent="-457200" algn="l">
              <a:buFont typeface="Arial" panose="020B0604020202020204" pitchFamily="34" charset="0"/>
              <a:buChar char="•"/>
            </a:pPr>
            <a:r>
              <a:rPr lang="en-IN" sz="1400" dirty="0">
                <a:latin typeface="Times New Roman" pitchFamily="18" charset="0"/>
                <a:cs typeface="Times New Roman" pitchFamily="18" charset="0"/>
              </a:rPr>
              <a:t>It can be implemented in mobile application So that common people can also Identify </a:t>
            </a:r>
            <a:r>
              <a:rPr lang="en-IN" dirty="0">
                <a:latin typeface="Times New Roman" pitchFamily="18" charset="0"/>
                <a:cs typeface="Times New Roman" pitchFamily="18" charset="0"/>
              </a:rPr>
              <a:t>if</a:t>
            </a:r>
            <a:r>
              <a:rPr lang="en-IN" sz="1400" dirty="0">
                <a:latin typeface="Times New Roman" pitchFamily="18" charset="0"/>
                <a:cs typeface="Times New Roman" pitchFamily="18" charset="0"/>
              </a:rPr>
              <a:t> they have tumour or not.</a:t>
            </a:r>
          </a:p>
        </p:txBody>
      </p:sp>
    </p:spTree>
    <p:extLst>
      <p:ext uri="{BB962C8B-B14F-4D97-AF65-F5344CB8AC3E}">
        <p14:creationId xmlns:p14="http://schemas.microsoft.com/office/powerpoint/2010/main" val="16008274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4;p43">
            <a:extLst>
              <a:ext uri="{FF2B5EF4-FFF2-40B4-BE49-F238E27FC236}">
                <a16:creationId xmlns:a16="http://schemas.microsoft.com/office/drawing/2014/main" id="{4EAEE4BC-E25A-D2AF-C5C0-9439FEEA8D9D}"/>
              </a:ext>
            </a:extLst>
          </p:cNvPr>
          <p:cNvSpPr txBox="1">
            <a:spLocks noGrp="1"/>
          </p:cNvSpPr>
          <p:nvPr>
            <p:ph type="title"/>
          </p:nvPr>
        </p:nvSpPr>
        <p:spPr>
          <a:xfrm>
            <a:off x="2083868" y="216508"/>
            <a:ext cx="4976263" cy="457201"/>
          </a:xfrm>
          <a:prstGeom prst="rect">
            <a:avLst/>
          </a:prstGeom>
        </p:spPr>
        <p:txBody>
          <a:bodyPr>
            <a:noAutofit/>
          </a:bodyPr>
          <a:lstStyle>
            <a:lvl1pPr defTabSz="640079">
              <a:defRPr sz="1960">
                <a:latin typeface="Times New Roman"/>
                <a:ea typeface="Times New Roman"/>
                <a:cs typeface="Times New Roman"/>
                <a:sym typeface="Times New Roman"/>
              </a:defRPr>
            </a:lvl1pPr>
          </a:lstStyle>
          <a:p>
            <a:pPr algn="ctr"/>
            <a:r>
              <a:rPr lang="en-IN" sz="2800" i="0" dirty="0"/>
              <a:t>LITERATURE SURVEY</a:t>
            </a:r>
            <a:endParaRPr sz="2800" i="0" dirty="0"/>
          </a:p>
        </p:txBody>
      </p:sp>
      <p:graphicFrame>
        <p:nvGraphicFramePr>
          <p:cNvPr id="5" name="Table 5">
            <a:extLst>
              <a:ext uri="{FF2B5EF4-FFF2-40B4-BE49-F238E27FC236}">
                <a16:creationId xmlns:a16="http://schemas.microsoft.com/office/drawing/2014/main" id="{211300B2-EFBA-E244-B6EF-BA1ADB8AE67F}"/>
              </a:ext>
            </a:extLst>
          </p:cNvPr>
          <p:cNvGraphicFramePr>
            <a:graphicFrameLocks noGrp="1"/>
          </p:cNvGraphicFramePr>
          <p:nvPr>
            <p:extLst>
              <p:ext uri="{D42A27DB-BD31-4B8C-83A1-F6EECF244321}">
                <p14:modId xmlns:p14="http://schemas.microsoft.com/office/powerpoint/2010/main" val="1176237790"/>
              </p:ext>
            </p:extLst>
          </p:nvPr>
        </p:nvGraphicFramePr>
        <p:xfrm>
          <a:off x="350638" y="903632"/>
          <a:ext cx="8442722" cy="4023360"/>
        </p:xfrm>
        <a:graphic>
          <a:graphicData uri="http://schemas.openxmlformats.org/drawingml/2006/table">
            <a:tbl>
              <a:tblPr firstRow="1" bandRow="1">
                <a:tableStyleId>{21E4AEA4-8DFA-4A89-87EB-49C32662AFE0}</a:tableStyleId>
              </a:tblPr>
              <a:tblGrid>
                <a:gridCol w="478764">
                  <a:extLst>
                    <a:ext uri="{9D8B030D-6E8A-4147-A177-3AD203B41FA5}">
                      <a16:colId xmlns:a16="http://schemas.microsoft.com/office/drawing/2014/main" val="1639200059"/>
                    </a:ext>
                  </a:extLst>
                </a:gridCol>
                <a:gridCol w="2728186">
                  <a:extLst>
                    <a:ext uri="{9D8B030D-6E8A-4147-A177-3AD203B41FA5}">
                      <a16:colId xmlns:a16="http://schemas.microsoft.com/office/drawing/2014/main" val="814224290"/>
                    </a:ext>
                  </a:extLst>
                </a:gridCol>
                <a:gridCol w="1921668">
                  <a:extLst>
                    <a:ext uri="{9D8B030D-6E8A-4147-A177-3AD203B41FA5}">
                      <a16:colId xmlns:a16="http://schemas.microsoft.com/office/drawing/2014/main" val="1397365865"/>
                    </a:ext>
                  </a:extLst>
                </a:gridCol>
                <a:gridCol w="1625560">
                  <a:extLst>
                    <a:ext uri="{9D8B030D-6E8A-4147-A177-3AD203B41FA5}">
                      <a16:colId xmlns:a16="http://schemas.microsoft.com/office/drawing/2014/main" val="3382304448"/>
                    </a:ext>
                  </a:extLst>
                </a:gridCol>
                <a:gridCol w="1688544">
                  <a:extLst>
                    <a:ext uri="{9D8B030D-6E8A-4147-A177-3AD203B41FA5}">
                      <a16:colId xmlns:a16="http://schemas.microsoft.com/office/drawing/2014/main" val="608207864"/>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SL. NO.</a:t>
                      </a:r>
                    </a:p>
                  </a:txBody>
                  <a:tcPr/>
                </a:tc>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ALGORITHMS USED</a:t>
                      </a:r>
                    </a:p>
                  </a:txBody>
                  <a:tcPr/>
                </a:tc>
                <a:tc>
                  <a:txBody>
                    <a:bodyPr/>
                    <a:lstStyle/>
                    <a:p>
                      <a:pPr algn="ctr"/>
                      <a:r>
                        <a:rPr lang="en-IN" dirty="0">
                          <a:latin typeface="Times New Roman" panose="02020603050405020304" pitchFamily="18" charset="0"/>
                          <a:cs typeface="Times New Roman" panose="02020603050405020304" pitchFamily="18" charset="0"/>
                        </a:rPr>
                        <a:t>OBSERVATION</a:t>
                      </a:r>
                    </a:p>
                  </a:txBody>
                  <a:tcPr/>
                </a:tc>
                <a:extLst>
                  <a:ext uri="{0D108BD9-81ED-4DB2-BD59-A6C34878D82A}">
                    <a16:rowId xmlns:a16="http://schemas.microsoft.com/office/drawing/2014/main" val="2854588443"/>
                  </a:ext>
                </a:extLst>
              </a:tr>
              <a:tr h="370840">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US" b="0" i="0" u="none"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Brain Tumor Detection Model from MR Images using Convolutional Neural Network</a:t>
                      </a:r>
                      <a:endParaRPr lang="en-IN"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Chinta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Someswararao</a:t>
                      </a:r>
                      <a:r>
                        <a:rPr lang="en-IN" dirty="0">
                          <a:latin typeface="Times New Roman" panose="02020603050405020304" pitchFamily="18" charset="0"/>
                          <a:cs typeface="Times New Roman" panose="02020603050405020304" pitchFamily="18" charset="0"/>
                        </a:rPr>
                        <a:t>, R Shiva Shankar, </a:t>
                      </a:r>
                      <a:r>
                        <a:rPr lang="en-IN" dirty="0" err="1">
                          <a:latin typeface="Times New Roman" panose="02020603050405020304" pitchFamily="18" charset="0"/>
                          <a:cs typeface="Times New Roman" panose="02020603050405020304" pitchFamily="18" charset="0"/>
                        </a:rPr>
                        <a:t>Sangapu</a:t>
                      </a:r>
                      <a:r>
                        <a:rPr lang="en-IN" dirty="0">
                          <a:latin typeface="Times New Roman" panose="02020603050405020304" pitchFamily="18" charset="0"/>
                          <a:cs typeface="Times New Roman" panose="02020603050405020304" pitchFamily="18" charset="0"/>
                        </a:rPr>
                        <a:t> Venkata </a:t>
                      </a:r>
                      <a:r>
                        <a:rPr lang="en-IN" dirty="0" err="1">
                          <a:latin typeface="Times New Roman" panose="02020603050405020304" pitchFamily="18" charset="0"/>
                          <a:cs typeface="Times New Roman" panose="02020603050405020304" pitchFamily="18" charset="0"/>
                        </a:rPr>
                        <a:t>Appaji</a:t>
                      </a:r>
                      <a:r>
                        <a:rPr lang="en-IN" dirty="0">
                          <a:latin typeface="Times New Roman" panose="02020603050405020304" pitchFamily="18" charset="0"/>
                          <a:cs typeface="Times New Roman" panose="02020603050405020304" pitchFamily="18" charset="0"/>
                        </a:rPr>
                        <a:t> and VMNSSVKR Gupta</a:t>
                      </a:r>
                    </a:p>
                  </a:txBody>
                  <a:tcPr/>
                </a:tc>
                <a:tc>
                  <a:txBody>
                    <a:bodyPr/>
                    <a:lstStyle/>
                    <a:p>
                      <a:pPr algn="ctr"/>
                      <a:r>
                        <a:rPr lang="en-IN" dirty="0">
                          <a:latin typeface="Times New Roman" panose="02020603050405020304" pitchFamily="18" charset="0"/>
                          <a:cs typeface="Times New Roman" panose="02020603050405020304" pitchFamily="18" charset="0"/>
                        </a:rPr>
                        <a:t>Convolutional Neural Network (CNN)</a:t>
                      </a:r>
                    </a:p>
                  </a:txBody>
                  <a:tcPr/>
                </a:tc>
                <a:tc>
                  <a:txBody>
                    <a:bodyPr/>
                    <a:lstStyle/>
                    <a:p>
                      <a:pPr algn="ctr"/>
                      <a:r>
                        <a:rPr lang="en-IN" dirty="0">
                          <a:latin typeface="Times New Roman" panose="02020603050405020304" pitchFamily="18" charset="0"/>
                          <a:cs typeface="Times New Roman" panose="02020603050405020304" pitchFamily="18" charset="0"/>
                        </a:rPr>
                        <a:t>In their project it is observed that, even though they have managed to produce a model with significantly high accuracy but the dataset used has only around 100 MRIs.</a:t>
                      </a:r>
                    </a:p>
                  </a:txBody>
                  <a:tcPr/>
                </a:tc>
                <a:extLst>
                  <a:ext uri="{0D108BD9-81ED-4DB2-BD59-A6C34878D82A}">
                    <a16:rowId xmlns:a16="http://schemas.microsoft.com/office/drawing/2014/main" val="1180487683"/>
                  </a:ext>
                </a:extLst>
              </a:tr>
              <a:tr h="37084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Brain Tumor Detection and Classification using Convolution Neural Network Models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Latha</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Senthilmurugan</a:t>
                      </a:r>
                      <a:r>
                        <a:rPr lang="en-US" dirty="0">
                          <a:latin typeface="Times New Roman" panose="02020603050405020304" pitchFamily="18" charset="0"/>
                          <a:cs typeface="Times New Roman" panose="02020603050405020304" pitchFamily="18" charset="0"/>
                        </a:rPr>
                        <a:t> and R. </a:t>
                      </a:r>
                      <a:r>
                        <a:rPr lang="en-US" dirty="0" err="1">
                          <a:latin typeface="Times New Roman" panose="02020603050405020304" pitchFamily="18" charset="0"/>
                          <a:cs typeface="Times New Roman" panose="02020603050405020304" pitchFamily="18" charset="0"/>
                        </a:rPr>
                        <a:t>Chinnaiyan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Convolutional Neural Network (CNN)</a:t>
                      </a:r>
                    </a:p>
                    <a:p>
                      <a:pPr algn="ctr"/>
                      <a:r>
                        <a:rPr lang="en-IN" dirty="0">
                          <a:latin typeface="Times New Roman" panose="02020603050405020304" pitchFamily="18" charset="0"/>
                          <a:cs typeface="Times New Roman" panose="02020603050405020304" pitchFamily="18" charset="0"/>
                        </a:rPr>
                        <a:t>, Artificial Neural Network (ANN) and TL.</a:t>
                      </a:r>
                    </a:p>
                  </a:txBody>
                  <a:tcPr/>
                </a:tc>
                <a:tc>
                  <a:txBody>
                    <a:bodyPr/>
                    <a:lstStyle/>
                    <a:p>
                      <a:pPr algn="ctr"/>
                      <a:r>
                        <a:rPr lang="en-US" dirty="0">
                          <a:latin typeface="Times New Roman" panose="02020603050405020304" pitchFamily="18" charset="0"/>
                          <a:cs typeface="Times New Roman" panose="02020603050405020304" pitchFamily="18" charset="0"/>
                        </a:rPr>
                        <a:t>Brain tumor is classified into Glioma Tumor, Meningioma Tumor or </a:t>
                      </a:r>
                      <a:r>
                        <a:rPr lang="en-US" dirty="0" err="1">
                          <a:latin typeface="Times New Roman" panose="02020603050405020304" pitchFamily="18" charset="0"/>
                          <a:cs typeface="Times New Roman" panose="02020603050405020304" pitchFamily="18" charset="0"/>
                        </a:rPr>
                        <a:t>Pituiary</a:t>
                      </a:r>
                      <a:r>
                        <a:rPr lang="en-US" dirty="0">
                          <a:latin typeface="Times New Roman" panose="02020603050405020304" pitchFamily="18" charset="0"/>
                          <a:cs typeface="Times New Roman" panose="02020603050405020304" pitchFamily="18" charset="0"/>
                        </a:rPr>
                        <a:t> Tumor but with lesser classification 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2032086"/>
                  </a:ext>
                </a:extLst>
              </a:tr>
              <a:tr h="370840">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Brain Tumour Classification using CNN Algorithm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Mandala Jagadeesh, P. Chitra, K. Srilatha, M. Sumathi and I. </a:t>
                      </a:r>
                      <a:r>
                        <a:rPr lang="en-IN" dirty="0" err="1">
                          <a:latin typeface="Times New Roman" panose="02020603050405020304" pitchFamily="18" charset="0"/>
                          <a:cs typeface="Times New Roman" panose="02020603050405020304" pitchFamily="18" charset="0"/>
                        </a:rPr>
                        <a:t>Rexiline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Sheeba</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Convolutional Neural Network (CNN)</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This system only detects tumours using MRIs with around 90% accuracy.</a:t>
                      </a:r>
                    </a:p>
                  </a:txBody>
                  <a:tcPr/>
                </a:tc>
                <a:extLst>
                  <a:ext uri="{0D108BD9-81ED-4DB2-BD59-A6C34878D82A}">
                    <a16:rowId xmlns:a16="http://schemas.microsoft.com/office/drawing/2014/main" val="1339480264"/>
                  </a:ext>
                </a:extLst>
              </a:tr>
            </a:tbl>
          </a:graphicData>
        </a:graphic>
      </p:graphicFrame>
    </p:spTree>
    <p:extLst>
      <p:ext uri="{BB962C8B-B14F-4D97-AF65-F5344CB8AC3E}">
        <p14:creationId xmlns:p14="http://schemas.microsoft.com/office/powerpoint/2010/main" val="38942194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E2034FCB-3E9F-4FE5-F082-2A8C91B5950F}"/>
              </a:ext>
            </a:extLst>
          </p:cNvPr>
          <p:cNvGraphicFramePr>
            <a:graphicFrameLocks noGrp="1"/>
          </p:cNvGraphicFramePr>
          <p:nvPr>
            <p:extLst>
              <p:ext uri="{D42A27DB-BD31-4B8C-83A1-F6EECF244321}">
                <p14:modId xmlns:p14="http://schemas.microsoft.com/office/powerpoint/2010/main" val="4243542242"/>
              </p:ext>
            </p:extLst>
          </p:nvPr>
        </p:nvGraphicFramePr>
        <p:xfrm>
          <a:off x="350639" y="662650"/>
          <a:ext cx="8442722" cy="4206240"/>
        </p:xfrm>
        <a:graphic>
          <a:graphicData uri="http://schemas.openxmlformats.org/drawingml/2006/table">
            <a:tbl>
              <a:tblPr firstRow="1" bandRow="1">
                <a:tableStyleId>{21E4AEA4-8DFA-4A89-87EB-49C32662AFE0}</a:tableStyleId>
              </a:tblPr>
              <a:tblGrid>
                <a:gridCol w="478764">
                  <a:extLst>
                    <a:ext uri="{9D8B030D-6E8A-4147-A177-3AD203B41FA5}">
                      <a16:colId xmlns:a16="http://schemas.microsoft.com/office/drawing/2014/main" val="1639200059"/>
                    </a:ext>
                  </a:extLst>
                </a:gridCol>
                <a:gridCol w="2728186">
                  <a:extLst>
                    <a:ext uri="{9D8B030D-6E8A-4147-A177-3AD203B41FA5}">
                      <a16:colId xmlns:a16="http://schemas.microsoft.com/office/drawing/2014/main" val="814224290"/>
                    </a:ext>
                  </a:extLst>
                </a:gridCol>
                <a:gridCol w="1921668">
                  <a:extLst>
                    <a:ext uri="{9D8B030D-6E8A-4147-A177-3AD203B41FA5}">
                      <a16:colId xmlns:a16="http://schemas.microsoft.com/office/drawing/2014/main" val="1397365865"/>
                    </a:ext>
                  </a:extLst>
                </a:gridCol>
                <a:gridCol w="1625560">
                  <a:extLst>
                    <a:ext uri="{9D8B030D-6E8A-4147-A177-3AD203B41FA5}">
                      <a16:colId xmlns:a16="http://schemas.microsoft.com/office/drawing/2014/main" val="3382304448"/>
                    </a:ext>
                  </a:extLst>
                </a:gridCol>
                <a:gridCol w="1688544">
                  <a:extLst>
                    <a:ext uri="{9D8B030D-6E8A-4147-A177-3AD203B41FA5}">
                      <a16:colId xmlns:a16="http://schemas.microsoft.com/office/drawing/2014/main" val="608207864"/>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SL. NO.</a:t>
                      </a:r>
                    </a:p>
                  </a:txBody>
                  <a:tcPr/>
                </a:tc>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ALGORITHMS USED</a:t>
                      </a:r>
                    </a:p>
                  </a:txBody>
                  <a:tcPr/>
                </a:tc>
                <a:tc>
                  <a:txBody>
                    <a:bodyPr/>
                    <a:lstStyle/>
                    <a:p>
                      <a:pPr algn="ctr"/>
                      <a:r>
                        <a:rPr lang="en-IN" dirty="0">
                          <a:latin typeface="Times New Roman" panose="02020603050405020304" pitchFamily="18" charset="0"/>
                          <a:cs typeface="Times New Roman" panose="02020603050405020304" pitchFamily="18" charset="0"/>
                        </a:rPr>
                        <a:t>OBSERVATION</a:t>
                      </a:r>
                    </a:p>
                  </a:txBody>
                  <a:tcPr/>
                </a:tc>
                <a:extLst>
                  <a:ext uri="{0D108BD9-81ED-4DB2-BD59-A6C34878D82A}">
                    <a16:rowId xmlns:a16="http://schemas.microsoft.com/office/drawing/2014/main" val="2854588443"/>
                  </a:ext>
                </a:extLst>
              </a:tr>
              <a:tr h="370840">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Brain Tumor Detection and Classification Using Convolutional Neural Network and Deep Neural Network</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err="1">
                          <a:latin typeface="Times New Roman" panose="02020603050405020304" pitchFamily="18" charset="0"/>
                          <a:cs typeface="Times New Roman" panose="02020603050405020304" pitchFamily="18" charset="0"/>
                        </a:rPr>
                        <a:t>Chirodip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Lodh</a:t>
                      </a:r>
                      <a:r>
                        <a:rPr lang="en-IN" dirty="0">
                          <a:latin typeface="Times New Roman" panose="02020603050405020304" pitchFamily="18" charset="0"/>
                          <a:cs typeface="Times New Roman" panose="02020603050405020304" pitchFamily="18" charset="0"/>
                        </a:rPr>
                        <a:t> Choudhury, </a:t>
                      </a:r>
                      <a:r>
                        <a:rPr lang="en-IN" dirty="0" err="1">
                          <a:latin typeface="Times New Roman" panose="02020603050405020304" pitchFamily="18" charset="0"/>
                          <a:cs typeface="Times New Roman" panose="02020603050405020304" pitchFamily="18" charset="0"/>
                        </a:rPr>
                        <a:t>Chandrakanta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Mahanty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Raghvendra</a:t>
                      </a:r>
                      <a:r>
                        <a:rPr lang="en-IN" dirty="0">
                          <a:latin typeface="Times New Roman" panose="02020603050405020304" pitchFamily="18" charset="0"/>
                          <a:cs typeface="Times New Roman" panose="02020603050405020304" pitchFamily="18" charset="0"/>
                        </a:rPr>
                        <a:t> Kumar and </a:t>
                      </a:r>
                      <a:r>
                        <a:rPr lang="en-IN" dirty="0" err="1">
                          <a:latin typeface="Times New Roman" panose="02020603050405020304" pitchFamily="18" charset="0"/>
                          <a:cs typeface="Times New Roman" panose="02020603050405020304" pitchFamily="18" charset="0"/>
                        </a:rPr>
                        <a:t>Brojo</a:t>
                      </a:r>
                      <a:r>
                        <a:rPr lang="en-IN" dirty="0">
                          <a:latin typeface="Times New Roman" panose="02020603050405020304" pitchFamily="18" charset="0"/>
                          <a:cs typeface="Times New Roman" panose="02020603050405020304" pitchFamily="18" charset="0"/>
                        </a:rPr>
                        <a:t> Kishore Mishra</a:t>
                      </a:r>
                    </a:p>
                  </a:txBody>
                  <a:tcPr/>
                </a:tc>
                <a:tc>
                  <a:txBody>
                    <a:bodyPr/>
                    <a:lstStyle/>
                    <a:p>
                      <a:pPr algn="ctr"/>
                      <a:r>
                        <a:rPr lang="en-IN" dirty="0">
                          <a:latin typeface="Times New Roman" panose="02020603050405020304" pitchFamily="18" charset="0"/>
                          <a:cs typeface="Times New Roman" panose="02020603050405020304" pitchFamily="18" charset="0"/>
                        </a:rPr>
                        <a:t>Deep Learning with Convolutional Neural Network (CNN)</a:t>
                      </a:r>
                    </a:p>
                  </a:txBody>
                  <a:tcPr/>
                </a:tc>
                <a:tc>
                  <a:txBody>
                    <a:bodyPr/>
                    <a:lstStyle/>
                    <a:p>
                      <a:pPr algn="ctr"/>
                      <a:r>
                        <a:rPr lang="en-IN" dirty="0">
                          <a:latin typeface="Times New Roman" panose="02020603050405020304" pitchFamily="18" charset="0"/>
                          <a:cs typeface="Times New Roman" panose="02020603050405020304" pitchFamily="18" charset="0"/>
                        </a:rPr>
                        <a:t>They have implemented a system to classify MRIs into tumorous and Non-tumorous with accuracy of around 96%</a:t>
                      </a:r>
                    </a:p>
                  </a:txBody>
                  <a:tcPr/>
                </a:tc>
                <a:extLst>
                  <a:ext uri="{0D108BD9-81ED-4DB2-BD59-A6C34878D82A}">
                    <a16:rowId xmlns:a16="http://schemas.microsoft.com/office/drawing/2014/main" val="1180487683"/>
                  </a:ext>
                </a:extLst>
              </a:tr>
              <a:tr h="370840">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Brain Tumor Detection using Deep Learning and Image Processing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Aryan Sagar </a:t>
                      </a:r>
                      <a:r>
                        <a:rPr lang="en-US" dirty="0" err="1">
                          <a:latin typeface="Times New Roman" panose="02020603050405020304" pitchFamily="18" charset="0"/>
                          <a:cs typeface="Times New Roman" panose="02020603050405020304" pitchFamily="18" charset="0"/>
                        </a:rPr>
                        <a:t>Methil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Convolutional Neural Network (CNN) and Image Processing Techniques</a:t>
                      </a:r>
                    </a:p>
                  </a:txBody>
                  <a:tcPr/>
                </a:tc>
                <a:tc>
                  <a:txBody>
                    <a:bodyPr/>
                    <a:lstStyle/>
                    <a:p>
                      <a:pPr algn="ctr"/>
                      <a:r>
                        <a:rPr lang="en-US" dirty="0">
                          <a:latin typeface="Times New Roman" panose="02020603050405020304" pitchFamily="18" charset="0"/>
                          <a:cs typeface="Times New Roman" panose="02020603050405020304" pitchFamily="18" charset="0"/>
                        </a:rPr>
                        <a:t>In this paper they have used some Image Processing Techniques to process the image before training it to the CNN model which resulted in 98% accurate model.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2032086"/>
                  </a:ext>
                </a:extLst>
              </a:tr>
              <a:tr h="370840">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MRI-based Diagnosis of Brain </a:t>
                      </a:r>
                      <a:r>
                        <a:rPr lang="en-US" dirty="0" err="1">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Tumours</a:t>
                      </a:r>
                      <a:r>
                        <a:rPr lang="en-US"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Using a Deep Neural Network Framework</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Milan Acharya, </a:t>
                      </a:r>
                      <a:r>
                        <a:rPr lang="en-IN" dirty="0" err="1">
                          <a:latin typeface="Times New Roman" panose="02020603050405020304" pitchFamily="18" charset="0"/>
                          <a:cs typeface="Times New Roman" panose="02020603050405020304" pitchFamily="18" charset="0"/>
                        </a:rPr>
                        <a:t>Abeer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Alsadoon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Shahd</a:t>
                      </a:r>
                      <a:r>
                        <a:rPr lang="en-IN" dirty="0">
                          <a:latin typeface="Times New Roman" panose="02020603050405020304" pitchFamily="18" charset="0"/>
                          <a:cs typeface="Times New Roman" panose="02020603050405020304" pitchFamily="18" charset="0"/>
                        </a:rPr>
                        <a:t> Al-</a:t>
                      </a:r>
                      <a:r>
                        <a:rPr lang="en-IN" dirty="0" err="1">
                          <a:latin typeface="Times New Roman" panose="02020603050405020304" pitchFamily="18" charset="0"/>
                          <a:cs typeface="Times New Roman" panose="02020603050405020304" pitchFamily="18" charset="0"/>
                        </a:rPr>
                        <a:t>Janabi</a:t>
                      </a:r>
                      <a:r>
                        <a:rPr lang="en-IN" dirty="0">
                          <a:latin typeface="Times New Roman" panose="02020603050405020304" pitchFamily="18" charset="0"/>
                          <a:cs typeface="Times New Roman" panose="02020603050405020304" pitchFamily="18" charset="0"/>
                        </a:rPr>
                        <a:t>, P.W.C. Prasad, Ahmed </a:t>
                      </a:r>
                      <a:r>
                        <a:rPr lang="en-IN" dirty="0" err="1">
                          <a:latin typeface="Times New Roman" panose="02020603050405020304" pitchFamily="18" charset="0"/>
                          <a:cs typeface="Times New Roman" panose="02020603050405020304" pitchFamily="18" charset="0"/>
                        </a:rPr>
                        <a:t>Dawoud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Ghossoon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Alsadoon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Manoranjan</a:t>
                      </a:r>
                      <a:r>
                        <a:rPr lang="en-IN" dirty="0">
                          <a:latin typeface="Times New Roman" panose="02020603050405020304" pitchFamily="18" charset="0"/>
                          <a:cs typeface="Times New Roman" panose="02020603050405020304" pitchFamily="18" charset="0"/>
                        </a:rPr>
                        <a:t> Paul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Deep Neural Network  with Convolutional Neural Network (CNN)</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This model only detects the tumour by separates segmenting the tumour part which is around 90% accurate.</a:t>
                      </a:r>
                    </a:p>
                  </a:txBody>
                  <a:tcPr/>
                </a:tc>
                <a:extLst>
                  <a:ext uri="{0D108BD9-81ED-4DB2-BD59-A6C34878D82A}">
                    <a16:rowId xmlns:a16="http://schemas.microsoft.com/office/drawing/2014/main" val="1339480264"/>
                  </a:ext>
                </a:extLst>
              </a:tr>
            </a:tbl>
          </a:graphicData>
        </a:graphic>
      </p:graphicFrame>
    </p:spTree>
    <p:extLst>
      <p:ext uri="{BB962C8B-B14F-4D97-AF65-F5344CB8AC3E}">
        <p14:creationId xmlns:p14="http://schemas.microsoft.com/office/powerpoint/2010/main" val="675564889"/>
      </p:ext>
    </p:extLst>
  </p:cSld>
  <p:clrMapOvr>
    <a:masterClrMapping/>
  </p:clrMapOvr>
  <p:transition spd="med"/>
</p:sld>
</file>

<file path=ppt/theme/theme1.xml><?xml version="1.0" encoding="utf-8"?>
<a:theme xmlns:a="http://schemas.openxmlformats.org/drawingml/2006/main" name="World Brain Tumor Day by Slidesgo">
  <a:themeElements>
    <a:clrScheme name="World Brain Tumor Day by Slidesgo">
      <a:dk1>
        <a:srgbClr val="000000"/>
      </a:dk1>
      <a:lt1>
        <a:srgbClr val="FFFFFF"/>
      </a:lt1>
      <a:dk2>
        <a:srgbClr val="A7A7A7"/>
      </a:dk2>
      <a:lt2>
        <a:srgbClr val="535353"/>
      </a:lt2>
      <a:accent1>
        <a:srgbClr val="5E5E5E"/>
      </a:accent1>
      <a:accent2>
        <a:srgbClr val="8F8F8F"/>
      </a:accent2>
      <a:accent3>
        <a:srgbClr val="6E6E6E"/>
      </a:accent3>
      <a:accent4>
        <a:srgbClr val="4D4D4D"/>
      </a:accent4>
      <a:accent5>
        <a:srgbClr val="2B2B2B"/>
      </a:accent5>
      <a:accent6>
        <a:srgbClr val="0A0A0A"/>
      </a:accent6>
      <a:hlink>
        <a:srgbClr val="0000FF"/>
      </a:hlink>
      <a:folHlink>
        <a:srgbClr val="FF00FF"/>
      </a:folHlink>
    </a:clrScheme>
    <a:fontScheme name="World Brain Tumor Day by Slidesgo">
      <a:majorFont>
        <a:latin typeface="Helvetica"/>
        <a:ea typeface="Helvetica"/>
        <a:cs typeface="Helvetica"/>
      </a:majorFont>
      <a:minorFont>
        <a:latin typeface="Arial"/>
        <a:ea typeface="Arial"/>
        <a:cs typeface="Arial"/>
      </a:minorFont>
    </a:fontScheme>
    <a:fmtScheme name="World Brain Tumor Day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25400" cap="flat">
          <a:solidFill>
            <a:srgbClr val="A7A7A7"/>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7A7A7"/>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orld Brain Tumor Day by Slidesgo">
  <a:themeElements>
    <a:clrScheme name="World Brain Tumor Day by Slidesgo">
      <a:dk1>
        <a:srgbClr val="000000"/>
      </a:dk1>
      <a:lt1>
        <a:srgbClr val="FFFFFF"/>
      </a:lt1>
      <a:dk2>
        <a:srgbClr val="A7A7A7"/>
      </a:dk2>
      <a:lt2>
        <a:srgbClr val="535353"/>
      </a:lt2>
      <a:accent1>
        <a:srgbClr val="5E5E5E"/>
      </a:accent1>
      <a:accent2>
        <a:srgbClr val="8F8F8F"/>
      </a:accent2>
      <a:accent3>
        <a:srgbClr val="6E6E6E"/>
      </a:accent3>
      <a:accent4>
        <a:srgbClr val="4D4D4D"/>
      </a:accent4>
      <a:accent5>
        <a:srgbClr val="2B2B2B"/>
      </a:accent5>
      <a:accent6>
        <a:srgbClr val="0A0A0A"/>
      </a:accent6>
      <a:hlink>
        <a:srgbClr val="0000FF"/>
      </a:hlink>
      <a:folHlink>
        <a:srgbClr val="FF00FF"/>
      </a:folHlink>
    </a:clrScheme>
    <a:fontScheme name="World Brain Tumor Day by Slidesgo">
      <a:majorFont>
        <a:latin typeface="Helvetica"/>
        <a:ea typeface="Helvetica"/>
        <a:cs typeface="Helvetica"/>
      </a:majorFont>
      <a:minorFont>
        <a:latin typeface="Arial"/>
        <a:ea typeface="Arial"/>
        <a:cs typeface="Arial"/>
      </a:minorFont>
    </a:fontScheme>
    <a:fmtScheme name="World Brain Tumor Day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25400" cap="flat">
          <a:solidFill>
            <a:srgbClr val="A7A7A7"/>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7A7A7"/>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785</TotalTime>
  <Words>1282</Words>
  <Application>Microsoft Office PowerPoint</Application>
  <PresentationFormat>On-screen Show (16:9)</PresentationFormat>
  <Paragraphs>204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Helvetica</vt:lpstr>
      <vt:lpstr>Hind Siliguri</vt:lpstr>
      <vt:lpstr>Kumbh Sans Black</vt:lpstr>
      <vt:lpstr>Times New Roman</vt:lpstr>
      <vt:lpstr>World Brain Tumor Day by Slidesgo</vt:lpstr>
      <vt:lpstr>PowerPoint Presentation</vt:lpstr>
      <vt:lpstr>Brain Tumor Detection using CNN</vt:lpstr>
      <vt:lpstr>CONTENTS</vt:lpstr>
      <vt:lpstr>INTRODUCTION</vt:lpstr>
      <vt:lpstr>PROBLEM STATEMENT</vt:lpstr>
      <vt:lpstr>OBJECTIVE</vt:lpstr>
      <vt:lpstr>SCOPE OF THE PROJECT</vt:lpstr>
      <vt:lpstr>LITERATURE SURVEY</vt:lpstr>
      <vt:lpstr>PowerPoint Presentation</vt:lpstr>
      <vt:lpstr>EXISTING SYSTEM</vt:lpstr>
      <vt:lpstr>PROPOSED SYSTEM</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G A</dc:creator>
  <cp:lastModifiedBy>Darshan</cp:lastModifiedBy>
  <cp:revision>226</cp:revision>
  <dcterms:modified xsi:type="dcterms:W3CDTF">2022-07-27T12:20:32Z</dcterms:modified>
</cp:coreProperties>
</file>