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49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01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1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7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84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0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0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0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3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0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168" y="289438"/>
            <a:ext cx="8574622" cy="98929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Message </a:t>
            </a:r>
            <a:r>
              <a:rPr lang="en-US" dirty="0" err="1">
                <a:solidFill>
                  <a:srgbClr val="00B0F0"/>
                </a:solidFill>
                <a:latin typeface="Bahnschrift SemiBold SemiConden" panose="020B0502040204020203" pitchFamily="34" charset="0"/>
              </a:rPr>
              <a:t>E</a:t>
            </a:r>
            <a:r>
              <a:rPr lang="en-US" dirty="0" err="1" smtClean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ncrypter</a:t>
            </a:r>
            <a:endParaRPr lang="en-US" dirty="0">
              <a:solidFill>
                <a:srgbClr val="00B0F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1538636"/>
            <a:ext cx="6987645" cy="13885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II </a:t>
            </a:r>
            <a:r>
              <a:rPr lang="en-US" dirty="0" err="1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Btech</a:t>
            </a: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I </a:t>
            </a:r>
            <a:r>
              <a:rPr lang="en-US" dirty="0" err="1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Sem</a:t>
            </a: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ANURAG UNIVERSITY</a:t>
            </a:r>
          </a:p>
          <a:p>
            <a:r>
              <a:rPr lang="en-US" dirty="0" err="1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Dept</a:t>
            </a: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of IT – Cybersecurity </a:t>
            </a:r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endParaRPr lang="en-US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-</a:t>
            </a: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Python project .</a:t>
            </a:r>
          </a:p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-faculty : </a:t>
            </a:r>
            <a:r>
              <a:rPr lang="en-US" dirty="0" err="1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Anand</a:t>
            </a: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dirty="0" err="1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Babu</a:t>
            </a:r>
            <a:r>
              <a:rPr lang="en-US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sir.</a:t>
            </a:r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58" y="3187070"/>
            <a:ext cx="4892464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5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351" y="4443370"/>
            <a:ext cx="8534400" cy="1507067"/>
          </a:xfrm>
        </p:spPr>
        <p:txBody>
          <a:bodyPr/>
          <a:lstStyle/>
          <a:p>
            <a:r>
              <a:rPr lang="en-US" dirty="0" smtClean="0"/>
              <a:t>Interface of the </a:t>
            </a:r>
            <a:r>
              <a:rPr lang="en-US" dirty="0" err="1" smtClean="0"/>
              <a:t>encrypter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Bahnschrift Light" panose="020B0502040204020203" pitchFamily="34" charset="0"/>
              </a:rPr>
              <a:t>made with tinker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51" y="874693"/>
            <a:ext cx="4892464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2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689" y="1266093"/>
            <a:ext cx="3549121" cy="457200"/>
          </a:xfrm>
        </p:spPr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pic>
        <p:nvPicPr>
          <p:cNvPr id="1028" name="Picture 4" descr="Password Encryption: How Do Password Encryption Methods Work 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5"/>
          <a:stretch/>
        </p:blipFill>
        <p:spPr bwMode="auto">
          <a:xfrm>
            <a:off x="5658217" y="1920336"/>
            <a:ext cx="6240462" cy="234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4963" y="1567961"/>
            <a:ext cx="3657600" cy="378460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This encryption program is based on BASE64 cryptographic algorithm.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Manipulates the given message in binary level.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ASCII codes of given string by translating into radix 64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2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10" y="998537"/>
            <a:ext cx="8534401" cy="2281600"/>
          </a:xfrm>
        </p:spPr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310" y="3642946"/>
            <a:ext cx="8534400" cy="1498600"/>
          </a:xfrm>
        </p:spPr>
        <p:txBody>
          <a:bodyPr/>
          <a:lstStyle/>
          <a:p>
            <a:r>
              <a:rPr lang="en-US" dirty="0" smtClean="0"/>
              <a:t>The key of the encrypted message plays the major role in decryption, to understand easily we made use of easy keys based on numeric keys.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Deno - Base64 Encoding &amp; Decoding Examples - Woolh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eno - Base64 Encoding &amp; Decoding Examples - Woolh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401" y="1600200"/>
            <a:ext cx="6240990" cy="1850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original message of the user is converted to cipher text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obtain the original text the key used while encryption is necessary .</a:t>
            </a:r>
            <a:endParaRPr lang="en-US" dirty="0"/>
          </a:p>
        </p:txBody>
      </p:sp>
      <p:sp>
        <p:nvSpPr>
          <p:cNvPr id="5" name="AutoShape 2" descr="Encryption - Wikipedia"/>
          <p:cNvSpPr>
            <a:spLocks noGrp="1" noChangeAspect="1" noChangeArrowheads="1"/>
          </p:cNvSpPr>
          <p:nvPr>
            <p:ph type="body" sz="half" idx="2"/>
          </p:nvPr>
        </p:nvSpPr>
        <p:spPr bwMode="auto">
          <a:xfrm>
            <a:off x="13951805" y="6878515"/>
            <a:ext cx="1341379" cy="76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2" name="Picture 4" descr="Encrypt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84" y="3450336"/>
            <a:ext cx="4191810" cy="17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66" y="1593362"/>
            <a:ext cx="8534401" cy="2281600"/>
          </a:xfrm>
        </p:spPr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367" y="4346331"/>
            <a:ext cx="8534400" cy="14986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Python latest version to be installed.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Tinker (GUI) package is required.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Crypto package (base64) is required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All OS are supported provided all the above are present and working.</a:t>
            </a:r>
            <a:endParaRPr lang="en-US" dirty="0"/>
          </a:p>
        </p:txBody>
      </p:sp>
      <p:sp>
        <p:nvSpPr>
          <p:cNvPr id="5" name="AutoShape 4" descr="Deno - Base64 Encoding &amp; Decoding Examples - Woolha"/>
          <p:cNvSpPr>
            <a:spLocks noChangeAspect="1" noChangeArrowheads="1"/>
          </p:cNvSpPr>
          <p:nvPr/>
        </p:nvSpPr>
        <p:spPr bwMode="auto">
          <a:xfrm>
            <a:off x="155574" y="-144463"/>
            <a:ext cx="1533643" cy="153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940" y="235946"/>
            <a:ext cx="4803164" cy="27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9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</TotalTime>
  <Words>156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Bahnschrift Light</vt:lpstr>
      <vt:lpstr>Bahnschrift SemiBold SemiConden</vt:lpstr>
      <vt:lpstr>Cascadia Code SemiBold</vt:lpstr>
      <vt:lpstr>Corbel</vt:lpstr>
      <vt:lpstr>Courier New</vt:lpstr>
      <vt:lpstr>Wingdings</vt:lpstr>
      <vt:lpstr>Parallax</vt:lpstr>
      <vt:lpstr>Message Encrypter</vt:lpstr>
      <vt:lpstr>Interface of the encrypter made with tinker</vt:lpstr>
      <vt:lpstr>cryptography</vt:lpstr>
      <vt:lpstr>decryption</vt:lpstr>
      <vt:lpstr>PowerPoint Presentation</vt:lpstr>
      <vt:lpstr>Software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encrypter</dc:title>
  <dc:creator>bharathkanchoju@gmail.com</dc:creator>
  <cp:lastModifiedBy>bharathkanchoju@gmail.com</cp:lastModifiedBy>
  <cp:revision>13</cp:revision>
  <dcterms:created xsi:type="dcterms:W3CDTF">2022-11-01T05:29:37Z</dcterms:created>
  <dcterms:modified xsi:type="dcterms:W3CDTF">2023-01-10T05:15:52Z</dcterms:modified>
</cp:coreProperties>
</file>