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6" d="100"/>
          <a:sy n="96" d="100"/>
        </p:scale>
        <p:origin x="-378" y="-102"/>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obanadevi2003/TNSDC-Generative-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493169"/>
            <a:ext cx="524303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PRESENTED BY: </a:t>
            </a:r>
            <a:r>
              <a:rPr lang="en-US" sz="2624" b="1" kern="0" spc="-79" dirty="0" err="1" smtClean="0">
                <a:solidFill>
                  <a:srgbClr val="000000"/>
                </a:solidFill>
                <a:latin typeface="Inter" pitchFamily="34" charset="0"/>
                <a:ea typeface="Inter" pitchFamily="34" charset="-122"/>
                <a:cs typeface="Inter" pitchFamily="34" charset="-120"/>
              </a:rPr>
              <a:t>Bharath</a:t>
            </a:r>
            <a:r>
              <a:rPr lang="en-US" sz="2624" b="1" kern="0" spc="-79" dirty="0" smtClean="0">
                <a:solidFill>
                  <a:srgbClr val="000000"/>
                </a:solidFill>
                <a:latin typeface="Inter" pitchFamily="34" charset="0"/>
                <a:ea typeface="Inter" pitchFamily="34" charset="-122"/>
                <a:cs typeface="Inter" pitchFamily="34" charset="-120"/>
              </a:rPr>
              <a:t> </a:t>
            </a:r>
            <a:r>
              <a:rPr lang="en-US" sz="2624" b="1" kern="0" spc="-79" dirty="0" err="1" smtClean="0">
                <a:solidFill>
                  <a:srgbClr val="000000"/>
                </a:solidFill>
                <a:latin typeface="Inter" pitchFamily="34" charset="0"/>
                <a:ea typeface="Inter" pitchFamily="34" charset="-122"/>
                <a:cs typeface="Inter" pitchFamily="34" charset="-120"/>
              </a:rPr>
              <a:t>Kannan</a:t>
            </a:r>
            <a:endParaRPr lang="en-US" sz="2624" dirty="0"/>
          </a:p>
        </p:txBody>
      </p:sp>
      <p:sp>
        <p:nvSpPr>
          <p:cNvPr id="5" name="Text 3"/>
          <p:cNvSpPr/>
          <p:nvPr/>
        </p:nvSpPr>
        <p:spPr>
          <a:xfrm>
            <a:off x="2047932" y="3131820"/>
            <a:ext cx="4665940"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REGISTER NO</a:t>
            </a:r>
            <a:r>
              <a:rPr lang="en-US" sz="2624" b="1" kern="0" spc="-79">
                <a:solidFill>
                  <a:srgbClr val="000000"/>
                </a:solidFill>
                <a:latin typeface="Inter" pitchFamily="34" charset="0"/>
                <a:ea typeface="Inter" pitchFamily="34" charset="-122"/>
                <a:cs typeface="Inter" pitchFamily="34" charset="-120"/>
              </a:rPr>
              <a:t>: </a:t>
            </a:r>
            <a:r>
              <a:rPr lang="en-US" sz="2624" b="1" kern="0" spc="-79" smtClean="0">
                <a:solidFill>
                  <a:srgbClr val="000000"/>
                </a:solidFill>
                <a:latin typeface="Inter" pitchFamily="34" charset="0"/>
                <a:ea typeface="Inter" pitchFamily="34" charset="-122"/>
                <a:cs typeface="Inter" pitchFamily="34" charset="-120"/>
              </a:rPr>
              <a:t>813821244013</a:t>
            </a:r>
            <a:endParaRPr lang="en-US" sz="2624" dirty="0"/>
          </a:p>
        </p:txBody>
      </p:sp>
      <p:sp>
        <p:nvSpPr>
          <p:cNvPr id="6" name="Text 4"/>
          <p:cNvSpPr/>
          <p:nvPr/>
        </p:nvSpPr>
        <p:spPr>
          <a:xfrm>
            <a:off x="2037993" y="3881557"/>
            <a:ext cx="9489638"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DEPARTMENT: COMPUTER SCIENCE AND BUSINESS SYSTEM</a:t>
            </a:r>
            <a:endParaRPr lang="en-US" sz="2624" dirty="0"/>
          </a:p>
        </p:txBody>
      </p:sp>
      <p:sp>
        <p:nvSpPr>
          <p:cNvPr id="7" name="Text 5"/>
          <p:cNvSpPr/>
          <p:nvPr/>
        </p:nvSpPr>
        <p:spPr>
          <a:xfrm>
            <a:off x="2037993" y="4631293"/>
            <a:ext cx="8166021"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COLLEGE: SARANATHAN COLLEGE OF ENGINEERING</a:t>
            </a:r>
            <a:endParaRPr lang="en-US" sz="2624" dirty="0"/>
          </a:p>
        </p:txBody>
      </p:sp>
      <p:sp>
        <p:nvSpPr>
          <p:cNvPr id="8" name="Text 6"/>
          <p:cNvSpPr/>
          <p:nvPr/>
        </p:nvSpPr>
        <p:spPr>
          <a:xfrm>
            <a:off x="2037993" y="5381030"/>
            <a:ext cx="10554414"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104311"/>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RESULTS</a:t>
            </a:r>
            <a:endParaRPr lang="en-US" sz="4374" dirty="0"/>
          </a:p>
        </p:txBody>
      </p:sp>
      <p:sp>
        <p:nvSpPr>
          <p:cNvPr id="5" name="Text 3"/>
          <p:cNvSpPr/>
          <p:nvPr/>
        </p:nvSpPr>
        <p:spPr>
          <a:xfrm>
            <a:off x="2037993" y="3243024"/>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384833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Demo Link:</a:t>
            </a:r>
            <a:endParaRPr lang="en-US" sz="1750" dirty="0"/>
          </a:p>
        </p:txBody>
      </p:sp>
      <p:sp>
        <p:nvSpPr>
          <p:cNvPr id="7" name="Text 5"/>
          <p:cNvSpPr/>
          <p:nvPr/>
        </p:nvSpPr>
        <p:spPr>
          <a:xfrm>
            <a:off x="2037993" y="4453652"/>
            <a:ext cx="10554414" cy="355402"/>
          </a:xfrm>
          <a:prstGeom prst="rect">
            <a:avLst/>
          </a:prstGeom>
          <a:noFill/>
          <a:ln/>
        </p:spPr>
        <p:txBody>
          <a:bodyPr wrap="none" rtlCol="0" anchor="t"/>
          <a:lstStyle/>
          <a:p>
            <a:pPr marL="0" indent="0">
              <a:lnSpc>
                <a:spcPts val="2799"/>
              </a:lnSpc>
              <a:buNone/>
            </a:pPr>
            <a:r>
              <a:rPr lang="en-US" sz="1750" u="sng" kern="0" spc="-35"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xmlns="" val="tx"/>
                    </a:ext>
                  </a:extLst>
                </a:hlinkClick>
              </a:rPr>
              <a:t>https://github.com/shobanadevi2003/TNSDC-Generative-AI</a:t>
            </a:r>
            <a:endParaRPr lang="en-US" sz="1750" dirty="0"/>
          </a:p>
        </p:txBody>
      </p:sp>
      <p:sp>
        <p:nvSpPr>
          <p:cNvPr id="8" name="Text 6"/>
          <p:cNvSpPr/>
          <p:nvPr/>
        </p:nvSpPr>
        <p:spPr>
          <a:xfrm>
            <a:off x="2037993" y="5058966"/>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By harnessing the power of deep learning and convolutional neural networks, we have provided a valuable tool for artists, designers, researchers, and companies seeking high-quality and diverse animal images for various applications.</a:t>
            </a:r>
            <a:endParaRPr lang="en-US" sz="1750" dirty="0"/>
          </a:p>
        </p:txBody>
      </p:sp>
      <p:pic>
        <p:nvPicPr>
          <p:cNvPr id="9" name="Image 0"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3367683"/>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PROJECT TITLE</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39100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AGENDA</a:t>
            </a:r>
            <a:endParaRPr lang="en-US" sz="4374" dirty="0"/>
          </a:p>
        </p:txBody>
      </p:sp>
      <p:sp>
        <p:nvSpPr>
          <p:cNvPr id="5" name="Text 3"/>
          <p:cNvSpPr/>
          <p:nvPr/>
        </p:nvSpPr>
        <p:spPr>
          <a:xfrm>
            <a:off x="2393394" y="252972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Introduction</a:t>
            </a:r>
            <a:endParaRPr lang="en-US" sz="1750" dirty="0"/>
          </a:p>
        </p:txBody>
      </p:sp>
      <p:sp>
        <p:nvSpPr>
          <p:cNvPr id="6" name="Text 4"/>
          <p:cNvSpPr/>
          <p:nvPr/>
        </p:nvSpPr>
        <p:spPr>
          <a:xfrm>
            <a:off x="2393394" y="3018353"/>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Problem Statement</a:t>
            </a:r>
            <a:endParaRPr lang="en-US" sz="1750" dirty="0"/>
          </a:p>
        </p:txBody>
      </p:sp>
      <p:sp>
        <p:nvSpPr>
          <p:cNvPr id="7" name="Text 5"/>
          <p:cNvSpPr/>
          <p:nvPr/>
        </p:nvSpPr>
        <p:spPr>
          <a:xfrm>
            <a:off x="2393394" y="3506986"/>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Project Overview</a:t>
            </a:r>
            <a:endParaRPr lang="en-US" sz="1750" dirty="0"/>
          </a:p>
        </p:txBody>
      </p:sp>
      <p:sp>
        <p:nvSpPr>
          <p:cNvPr id="8" name="Text 6"/>
          <p:cNvSpPr/>
          <p:nvPr/>
        </p:nvSpPr>
        <p:spPr>
          <a:xfrm>
            <a:off x="2393394" y="399561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End Users</a:t>
            </a:r>
            <a:endParaRPr lang="en-US" sz="1750" dirty="0"/>
          </a:p>
        </p:txBody>
      </p:sp>
      <p:sp>
        <p:nvSpPr>
          <p:cNvPr id="9" name="Text 7"/>
          <p:cNvSpPr/>
          <p:nvPr/>
        </p:nvSpPr>
        <p:spPr>
          <a:xfrm>
            <a:off x="2393394" y="448425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Solution and Value Proposition</a:t>
            </a:r>
            <a:endParaRPr lang="en-US" sz="1750" dirty="0"/>
          </a:p>
        </p:txBody>
      </p:sp>
      <p:sp>
        <p:nvSpPr>
          <p:cNvPr id="10" name="Text 8"/>
          <p:cNvSpPr/>
          <p:nvPr/>
        </p:nvSpPr>
        <p:spPr>
          <a:xfrm>
            <a:off x="2393394" y="4972883"/>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Key Features</a:t>
            </a:r>
            <a:endParaRPr lang="en-US" sz="1750" dirty="0"/>
          </a:p>
        </p:txBody>
      </p:sp>
      <p:sp>
        <p:nvSpPr>
          <p:cNvPr id="11" name="Text 9"/>
          <p:cNvSpPr/>
          <p:nvPr/>
        </p:nvSpPr>
        <p:spPr>
          <a:xfrm>
            <a:off x="2393394" y="5461516"/>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Modelling: Understanding Convolutional Neural Networks (CNN)</a:t>
            </a:r>
            <a:endParaRPr lang="en-US" sz="1750" dirty="0"/>
          </a:p>
        </p:txBody>
      </p:sp>
      <p:sp>
        <p:nvSpPr>
          <p:cNvPr id="12" name="Text 10"/>
          <p:cNvSpPr/>
          <p:nvPr/>
        </p:nvSpPr>
        <p:spPr>
          <a:xfrm>
            <a:off x="2393394" y="595014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Results</a:t>
            </a:r>
            <a:endParaRPr lang="en-US" sz="1750" dirty="0"/>
          </a:p>
        </p:txBody>
      </p:sp>
      <p:sp>
        <p:nvSpPr>
          <p:cNvPr id="13" name="Text 11"/>
          <p:cNvSpPr/>
          <p:nvPr/>
        </p:nvSpPr>
        <p:spPr>
          <a:xfrm>
            <a:off x="2393394" y="643878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Conclusion</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873925"/>
            <a:ext cx="592478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PROBLEM STATEMENT</a:t>
            </a:r>
            <a:endParaRPr lang="en-US" sz="4374" dirty="0"/>
          </a:p>
        </p:txBody>
      </p:sp>
      <p:sp>
        <p:nvSpPr>
          <p:cNvPr id="5" name="Text 3"/>
          <p:cNvSpPr/>
          <p:nvPr/>
        </p:nvSpPr>
        <p:spPr>
          <a:xfrm>
            <a:off x="2037993" y="3012638"/>
            <a:ext cx="1055441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its ability to discriminate. </a:t>
            </a:r>
            <a:endParaRPr lang="en-US" sz="1750" dirty="0"/>
          </a:p>
        </p:txBody>
      </p:sp>
      <p:sp>
        <p:nvSpPr>
          <p:cNvPr id="6" name="Text 4"/>
          <p:cNvSpPr/>
          <p:nvPr/>
        </p:nvSpPr>
        <p:spPr>
          <a:xfrm>
            <a:off x="2037993" y="5039558"/>
            <a:ext cx="10554414"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The project involves</a:t>
            </a:r>
            <a:endParaRPr lang="en-US" sz="1750" dirty="0"/>
          </a:p>
        </p:txBody>
      </p:sp>
      <p:sp>
        <p:nvSpPr>
          <p:cNvPr id="7" name="Text 5"/>
          <p:cNvSpPr/>
          <p:nvPr/>
        </p:nvSpPr>
        <p:spPr>
          <a:xfrm>
            <a:off x="2037993" y="5644872"/>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training the GAN model on a dataset of animal imagesand exploring techniques to enhance image quality and stability. The goal is to create a GAN model capable of generating convincing animal images.</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83464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PROJECT OVERVIEW</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82071"/>
            <a:ext cx="712077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WHO ARE THE END USERS?</a:t>
            </a:r>
            <a:endParaRPr lang="en-US" sz="4374" dirty="0"/>
          </a:p>
        </p:txBody>
      </p:sp>
      <p:sp>
        <p:nvSpPr>
          <p:cNvPr id="5" name="Text 3"/>
          <p:cNvSpPr/>
          <p:nvPr/>
        </p:nvSpPr>
        <p:spPr>
          <a:xfrm>
            <a:off x="2037993" y="3420785"/>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1.Game developers needing a large variety of animal images for character design and world-building.</a:t>
            </a:r>
            <a:endParaRPr lang="en-US" sz="1750" dirty="0"/>
          </a:p>
        </p:txBody>
      </p:sp>
      <p:sp>
        <p:nvSpPr>
          <p:cNvPr id="6" name="Text 4"/>
          <p:cNvSpPr/>
          <p:nvPr/>
        </p:nvSpPr>
        <p:spPr>
          <a:xfrm>
            <a:off x="2037993" y="402609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2.Researchers and students studying computer vision and generative models.</a:t>
            </a:r>
            <a:endParaRPr lang="en-US" sz="1750" dirty="0"/>
          </a:p>
        </p:txBody>
      </p:sp>
      <p:sp>
        <p:nvSpPr>
          <p:cNvPr id="7" name="Text 5"/>
          <p:cNvSpPr/>
          <p:nvPr/>
        </p:nvSpPr>
        <p:spPr>
          <a:xfrm>
            <a:off x="2037993" y="4631412"/>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3.Companies involved in data augmentation for machine learning applications such as image classification and object detection.</a:t>
            </a:r>
            <a:endParaRPr lang="en-US" sz="1750" dirty="0"/>
          </a:p>
        </p:txBody>
      </p:sp>
      <p:sp>
        <p:nvSpPr>
          <p:cNvPr id="8" name="Text 6"/>
          <p:cNvSpPr/>
          <p:nvPr/>
        </p:nvSpPr>
        <p:spPr>
          <a:xfrm>
            <a:off x="2037993" y="559212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4.Artists and designers looking for inspiration or references for their artwork.</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29489"/>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YOUR SOLUTION AND ITS VALUE PROPOSITION</a:t>
            </a:r>
            <a:endParaRPr lang="en-US" sz="4374" dirty="0"/>
          </a:p>
        </p:txBody>
      </p:sp>
      <p:sp>
        <p:nvSpPr>
          <p:cNvPr id="5" name="Text 3"/>
          <p:cNvSpPr/>
          <p:nvPr/>
        </p:nvSpPr>
        <p:spPr>
          <a:xfrm>
            <a:off x="2037993" y="3462576"/>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Our solution involves training a GAN on a dataset of animal images to generate synthetic images of various animal species. This approach offers the following value propositions:</a:t>
            </a:r>
            <a:endParaRPr lang="en-US" sz="1750" dirty="0"/>
          </a:p>
        </p:txBody>
      </p:sp>
      <p:sp>
        <p:nvSpPr>
          <p:cNvPr id="6" name="Text 4"/>
          <p:cNvSpPr/>
          <p:nvPr/>
        </p:nvSpPr>
        <p:spPr>
          <a:xfrm>
            <a:off x="2393394" y="442329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Provides a time-efficient and cost-effective way to generate diverse and realistic animal images.</a:t>
            </a:r>
            <a:endParaRPr lang="en-US" sz="1750" dirty="0"/>
          </a:p>
        </p:txBody>
      </p:sp>
      <p:sp>
        <p:nvSpPr>
          <p:cNvPr id="7" name="Text 5"/>
          <p:cNvSpPr/>
          <p:nvPr/>
        </p:nvSpPr>
        <p:spPr>
          <a:xfrm>
            <a:off x="2393394" y="4911923"/>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Offers flexibility and creativity for artists and designers in exploring different animal species and styles.</a:t>
            </a:r>
            <a:endParaRPr lang="en-US" sz="1750" dirty="0"/>
          </a:p>
        </p:txBody>
      </p:sp>
      <p:sp>
        <p:nvSpPr>
          <p:cNvPr id="8" name="Text 6"/>
          <p:cNvSpPr/>
          <p:nvPr/>
        </p:nvSpPr>
        <p:spPr>
          <a:xfrm>
            <a:off x="2393394" y="5800368"/>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Facilitates data augmentation for machine learning tasks, improving the robustness and generalization of models trained on limited datasets.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554248"/>
            <a:ext cx="782204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WOW IN YOUR SOLUTION</a:t>
            </a:r>
            <a:endParaRPr lang="en-US" sz="4374" dirty="0"/>
          </a:p>
        </p:txBody>
      </p:sp>
      <p:sp>
        <p:nvSpPr>
          <p:cNvPr id="5" name="Text 3"/>
          <p:cNvSpPr/>
          <p:nvPr/>
        </p:nvSpPr>
        <p:spPr>
          <a:xfrm>
            <a:off x="2037993" y="3692962"/>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393394" y="4298275"/>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Utilization of Generative Adversarial Networks (GANs) for image generation.</a:t>
            </a:r>
            <a:endParaRPr lang="en-US" sz="1750" dirty="0"/>
          </a:p>
        </p:txBody>
      </p:sp>
      <p:sp>
        <p:nvSpPr>
          <p:cNvPr id="7" name="Text 5"/>
          <p:cNvSpPr/>
          <p:nvPr/>
        </p:nvSpPr>
        <p:spPr>
          <a:xfrm>
            <a:off x="2393394" y="478690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Training on a diverse dataset of animal images.</a:t>
            </a:r>
            <a:endParaRPr lang="en-US" sz="1750" dirty="0"/>
          </a:p>
        </p:txBody>
      </p:sp>
      <p:sp>
        <p:nvSpPr>
          <p:cNvPr id="8" name="Text 6"/>
          <p:cNvSpPr/>
          <p:nvPr/>
        </p:nvSpPr>
        <p:spPr>
          <a:xfrm>
            <a:off x="2393394" y="5275540"/>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Integration of convolutional neural networks (CNNs) for image processing and generation.</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55437"/>
          </a:xfrm>
          <a:prstGeom prst="rect">
            <a:avLst/>
          </a:prstGeom>
          <a:solidFill>
            <a:srgbClr val="FFFFFF"/>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endParaRPr lang="en-US" sz="3062" dirty="0"/>
          </a:p>
        </p:txBody>
      </p:sp>
      <p:sp>
        <p:nvSpPr>
          <p:cNvPr id="5" name="Text 3"/>
          <p:cNvSpPr/>
          <p:nvPr/>
        </p:nvSpPr>
        <p:spPr>
          <a:xfrm>
            <a:off x="3621167" y="1224677"/>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graph LR</a:t>
            </a:r>
            <a:endParaRPr lang="en-US" sz="1225" dirty="0"/>
          </a:p>
        </p:txBody>
      </p:sp>
      <p:sp>
        <p:nvSpPr>
          <p:cNvPr id="6" name="Text 4"/>
          <p:cNvSpPr/>
          <p:nvPr/>
        </p:nvSpPr>
        <p:spPr>
          <a:xfrm>
            <a:off x="3621167" y="1648301"/>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A[Load Animal Images &amp; Preprocess] --&gt; B{Define Model Architectures}</a:t>
            </a:r>
            <a:endParaRPr lang="en-US" sz="1225" dirty="0"/>
          </a:p>
        </p:txBody>
      </p:sp>
      <p:sp>
        <p:nvSpPr>
          <p:cNvPr id="7" name="Text 5"/>
          <p:cNvSpPr/>
          <p:nvPr/>
        </p:nvSpPr>
        <p:spPr>
          <a:xfrm>
            <a:off x="3621167" y="2071926"/>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 --&gt; C{Generator (build_generator)}</a:t>
            </a:r>
            <a:endParaRPr lang="en-US" sz="1225" dirty="0"/>
          </a:p>
        </p:txBody>
      </p:sp>
      <p:sp>
        <p:nvSpPr>
          <p:cNvPr id="8" name="Text 6"/>
          <p:cNvSpPr/>
          <p:nvPr/>
        </p:nvSpPr>
        <p:spPr>
          <a:xfrm>
            <a:off x="3621167" y="2495550"/>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 --&gt; D{Discriminator (build_discriminator)}</a:t>
            </a:r>
            <a:endParaRPr lang="en-US" sz="1225" dirty="0"/>
          </a:p>
        </p:txBody>
      </p:sp>
      <p:sp>
        <p:nvSpPr>
          <p:cNvPr id="9" name="Text 7"/>
          <p:cNvSpPr/>
          <p:nvPr/>
        </p:nvSpPr>
        <p:spPr>
          <a:xfrm>
            <a:off x="3621167" y="2919174"/>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C --&gt; E{GAN Model (build_gan)}</a:t>
            </a:r>
            <a:endParaRPr lang="en-US" sz="1225" dirty="0"/>
          </a:p>
        </p:txBody>
      </p:sp>
      <p:sp>
        <p:nvSpPr>
          <p:cNvPr id="10" name="Text 8"/>
          <p:cNvSpPr/>
          <p:nvPr/>
        </p:nvSpPr>
        <p:spPr>
          <a:xfrm>
            <a:off x="3621167" y="3342799"/>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A &amp; E --&gt; F{Training Loop}</a:t>
            </a:r>
            <a:endParaRPr lang="en-US" sz="1225" dirty="0"/>
          </a:p>
        </p:txBody>
      </p:sp>
      <p:sp>
        <p:nvSpPr>
          <p:cNvPr id="11" name="Text 9"/>
          <p:cNvSpPr/>
          <p:nvPr/>
        </p:nvSpPr>
        <p:spPr>
          <a:xfrm>
            <a:off x="3621167" y="3766423"/>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G{Select Real Image Batch}</a:t>
            </a:r>
            <a:endParaRPr lang="en-US" sz="1225" dirty="0"/>
          </a:p>
        </p:txBody>
      </p:sp>
      <p:sp>
        <p:nvSpPr>
          <p:cNvPr id="12" name="Text 10"/>
          <p:cNvSpPr/>
          <p:nvPr/>
        </p:nvSpPr>
        <p:spPr>
          <a:xfrm>
            <a:off x="3621167" y="4190048"/>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H{Generate Fake Images (noise -&gt; generator)}</a:t>
            </a:r>
            <a:endParaRPr lang="en-US" sz="1225" dirty="0"/>
          </a:p>
        </p:txBody>
      </p:sp>
      <p:sp>
        <p:nvSpPr>
          <p:cNvPr id="13" name="Text 11"/>
          <p:cNvSpPr/>
          <p:nvPr/>
        </p:nvSpPr>
        <p:spPr>
          <a:xfrm>
            <a:off x="3621167" y="4613672"/>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G &amp; H --&gt; I{Train Discriminator (real, fake labels)}</a:t>
            </a:r>
            <a:endParaRPr lang="en-US" sz="1225" dirty="0"/>
          </a:p>
        </p:txBody>
      </p:sp>
      <p:sp>
        <p:nvSpPr>
          <p:cNvPr id="14" name="Text 12"/>
          <p:cNvSpPr/>
          <p:nvPr/>
        </p:nvSpPr>
        <p:spPr>
          <a:xfrm>
            <a:off x="3621167" y="5037296"/>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I --&gt; F</a:t>
            </a:r>
            <a:endParaRPr lang="en-US" sz="1225" dirty="0"/>
          </a:p>
        </p:txBody>
      </p:sp>
      <p:sp>
        <p:nvSpPr>
          <p:cNvPr id="15" name="Text 13"/>
          <p:cNvSpPr/>
          <p:nvPr/>
        </p:nvSpPr>
        <p:spPr>
          <a:xfrm>
            <a:off x="3621167" y="5460921"/>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H --&gt; J{Train Generator (via GAN)}</a:t>
            </a:r>
            <a:endParaRPr lang="en-US" sz="1225" dirty="0"/>
          </a:p>
        </p:txBody>
      </p:sp>
      <p:sp>
        <p:nvSpPr>
          <p:cNvPr id="16" name="Text 14"/>
          <p:cNvSpPr/>
          <p:nvPr/>
        </p:nvSpPr>
        <p:spPr>
          <a:xfrm>
            <a:off x="3621167" y="5884545"/>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J --&gt; F</a:t>
            </a:r>
            <a:endParaRPr lang="en-US" sz="1225" dirty="0"/>
          </a:p>
        </p:txBody>
      </p:sp>
      <p:sp>
        <p:nvSpPr>
          <p:cNvPr id="17" name="Text 15"/>
          <p:cNvSpPr/>
          <p:nvPr/>
        </p:nvSpPr>
        <p:spPr>
          <a:xfrm>
            <a:off x="3621167" y="6308169"/>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K{Log &amp; Visualize (epoch intervals)}</a:t>
            </a:r>
            <a:endParaRPr lang="en-US" sz="1225" dirty="0"/>
          </a:p>
        </p:txBody>
      </p:sp>
      <p:sp>
        <p:nvSpPr>
          <p:cNvPr id="18" name="Text 16"/>
          <p:cNvSpPr/>
          <p:nvPr/>
        </p:nvSpPr>
        <p:spPr>
          <a:xfrm>
            <a:off x="3621167" y="6731794"/>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K --&gt; F</a:t>
            </a:r>
            <a:endParaRPr lang="en-US" sz="1225" dirty="0"/>
          </a:p>
        </p:txBody>
      </p:sp>
      <p:sp>
        <p:nvSpPr>
          <p:cNvPr id="19" name="Text 17"/>
          <p:cNvSpPr/>
          <p:nvPr/>
        </p:nvSpPr>
        <p:spPr>
          <a:xfrm>
            <a:off x="3621167" y="7155418"/>
            <a:ext cx="7388066" cy="248722"/>
          </a:xfrm>
          <a:prstGeom prst="rect">
            <a:avLst/>
          </a:prstGeom>
          <a:noFill/>
          <a:ln/>
        </p:spPr>
        <p:txBody>
          <a:bodyPr wrap="none" rtlCol="0" anchor="t"/>
          <a:lstStyle/>
          <a:p>
            <a:pPr marL="0" indent="0">
              <a:lnSpc>
                <a:spcPts val="1960"/>
              </a:lnSpc>
              <a:buNone/>
            </a:pPr>
            <a:endParaRPr lang="en-US" sz="1225" dirty="0"/>
          </a:p>
        </p:txBody>
      </p:sp>
      <p:sp>
        <p:nvSpPr>
          <p:cNvPr id="20" name="Text 18"/>
          <p:cNvSpPr/>
          <p:nvPr/>
        </p:nvSpPr>
        <p:spPr>
          <a:xfrm>
            <a:off x="3621167" y="7579042"/>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MODELLING</a:t>
            </a:r>
            <a:endParaRPr lang="en-US" sz="1225"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595</Words>
  <Application>Microsoft Office PowerPoint</Application>
  <PresentationFormat>Custom</PresentationFormat>
  <Paragraphs>66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249054</cp:lastModifiedBy>
  <cp:revision>2</cp:revision>
  <dcterms:created xsi:type="dcterms:W3CDTF">2024-04-05T06:26:24Z</dcterms:created>
  <dcterms:modified xsi:type="dcterms:W3CDTF">2024-04-05T06:58:41Z</dcterms:modified>
</cp:coreProperties>
</file>