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61" r:id="rId5"/>
    <p:sldId id="262" r:id="rId6"/>
    <p:sldId id="263" r:id="rId7"/>
    <p:sldId id="260" r:id="rId8"/>
    <p:sldId id="273" r:id="rId9"/>
    <p:sldId id="259" r:id="rId10"/>
    <p:sldId id="264" r:id="rId11"/>
    <p:sldId id="269" r:id="rId12"/>
    <p:sldId id="267" r:id="rId13"/>
    <p:sldId id="268" r:id="rId14"/>
    <p:sldId id="274" r:id="rId15"/>
    <p:sldId id="275" r:id="rId16"/>
    <p:sldId id="266"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2"/>
  </p:normalViewPr>
  <p:slideViewPr>
    <p:cSldViewPr snapToGrid="0">
      <p:cViewPr varScale="1">
        <p:scale>
          <a:sx n="91" d="100"/>
          <a:sy n="91" d="100"/>
        </p:scale>
        <p:origin x="170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tiff"/><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sv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tiff"/><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sv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86DC35-E9EC-4DA8-95B7-10D5CC9171BD}"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AE98110-C2AF-4F7D-A8A5-034FB7FBF819}">
      <dgm:prSet/>
      <dgm:spPr/>
      <dgm:t>
        <a:bodyPr/>
        <a:lstStyle/>
        <a:p>
          <a:r>
            <a:rPr lang="en-US"/>
            <a:t>Check his/her profile details such as Name, Email, phone number, address on the records.</a:t>
          </a:r>
        </a:p>
      </dgm:t>
    </dgm:pt>
    <dgm:pt modelId="{B1FA5DBD-F608-4BBD-A500-A96B19470E2A}" type="parTrans" cxnId="{183E6626-6E7A-4039-8DF8-47797C854C53}">
      <dgm:prSet/>
      <dgm:spPr/>
      <dgm:t>
        <a:bodyPr/>
        <a:lstStyle/>
        <a:p>
          <a:endParaRPr lang="en-US"/>
        </a:p>
      </dgm:t>
    </dgm:pt>
    <dgm:pt modelId="{917DD3CC-D544-426F-AC6C-71D53E8EEDB4}" type="sibTrans" cxnId="{183E6626-6E7A-4039-8DF8-47797C854C53}">
      <dgm:prSet/>
      <dgm:spPr/>
      <dgm:t>
        <a:bodyPr/>
        <a:lstStyle/>
        <a:p>
          <a:endParaRPr lang="en-US"/>
        </a:p>
      </dgm:t>
    </dgm:pt>
    <dgm:pt modelId="{E5642694-7B03-4F52-9C41-8E44CA207E61}">
      <dgm:prSet/>
      <dgm:spPr/>
      <dgm:t>
        <a:bodyPr/>
        <a:lstStyle/>
        <a:p>
          <a:r>
            <a:rPr lang="en-US"/>
            <a:t>Update his/her phone number and Address details.</a:t>
          </a:r>
        </a:p>
      </dgm:t>
    </dgm:pt>
    <dgm:pt modelId="{86B59E9D-C830-40F5-8EA8-C524346C1706}" type="parTrans" cxnId="{B97C9EFA-95D9-4A8E-8E26-B261EDEFEC12}">
      <dgm:prSet/>
      <dgm:spPr/>
      <dgm:t>
        <a:bodyPr/>
        <a:lstStyle/>
        <a:p>
          <a:endParaRPr lang="en-US"/>
        </a:p>
      </dgm:t>
    </dgm:pt>
    <dgm:pt modelId="{4542CFBC-5784-446E-8577-F084F1C5A67A}" type="sibTrans" cxnId="{B97C9EFA-95D9-4A8E-8E26-B261EDEFEC12}">
      <dgm:prSet/>
      <dgm:spPr/>
      <dgm:t>
        <a:bodyPr/>
        <a:lstStyle/>
        <a:p>
          <a:endParaRPr lang="en-US"/>
        </a:p>
      </dgm:t>
    </dgm:pt>
    <dgm:pt modelId="{85798BBD-ACFC-43BD-92A6-EC85E17F1E0B}">
      <dgm:prSet/>
      <dgm:spPr/>
      <dgm:t>
        <a:bodyPr/>
        <a:lstStyle/>
        <a:p>
          <a:r>
            <a:rPr lang="en-US"/>
            <a:t>Check for the availability of classes.</a:t>
          </a:r>
        </a:p>
      </dgm:t>
    </dgm:pt>
    <dgm:pt modelId="{3D174795-0D95-4486-B024-C4F0DD26C411}" type="parTrans" cxnId="{A791C3A7-5E84-422D-9DC7-6A1EAFF834D6}">
      <dgm:prSet/>
      <dgm:spPr/>
      <dgm:t>
        <a:bodyPr/>
        <a:lstStyle/>
        <a:p>
          <a:endParaRPr lang="en-US"/>
        </a:p>
      </dgm:t>
    </dgm:pt>
    <dgm:pt modelId="{D9CC2A81-458B-4B4D-B3FF-8FD3A568CD16}" type="sibTrans" cxnId="{A791C3A7-5E84-422D-9DC7-6A1EAFF834D6}">
      <dgm:prSet/>
      <dgm:spPr/>
      <dgm:t>
        <a:bodyPr/>
        <a:lstStyle/>
        <a:p>
          <a:endParaRPr lang="en-US"/>
        </a:p>
      </dgm:t>
    </dgm:pt>
    <dgm:pt modelId="{493C3F9B-4AB0-410F-BCE9-B569CCEAD04A}">
      <dgm:prSet/>
      <dgm:spPr/>
      <dgm:t>
        <a:bodyPr/>
        <a:lstStyle/>
        <a:p>
          <a:r>
            <a:rPr lang="en-US"/>
            <a:t>Enroll for the classes.</a:t>
          </a:r>
        </a:p>
      </dgm:t>
    </dgm:pt>
    <dgm:pt modelId="{27FE0E51-1670-4779-884D-8C311FF29C13}" type="parTrans" cxnId="{CE2AB0DF-CC1F-4517-85C7-A75F16D5C260}">
      <dgm:prSet/>
      <dgm:spPr/>
      <dgm:t>
        <a:bodyPr/>
        <a:lstStyle/>
        <a:p>
          <a:endParaRPr lang="en-US"/>
        </a:p>
      </dgm:t>
    </dgm:pt>
    <dgm:pt modelId="{7644BDA9-9291-4503-84B3-BD90E4C2D664}" type="sibTrans" cxnId="{CE2AB0DF-CC1F-4517-85C7-A75F16D5C260}">
      <dgm:prSet/>
      <dgm:spPr/>
      <dgm:t>
        <a:bodyPr/>
        <a:lstStyle/>
        <a:p>
          <a:endParaRPr lang="en-US"/>
        </a:p>
      </dgm:t>
    </dgm:pt>
    <dgm:pt modelId="{38DD0FC9-E1DC-4FA6-A418-AC76479AF742}">
      <dgm:prSet/>
      <dgm:spPr/>
      <dgm:t>
        <a:bodyPr/>
        <a:lstStyle/>
        <a:p>
          <a:r>
            <a:rPr lang="en-US" dirty="0"/>
            <a:t>Check term fee and balance.</a:t>
          </a:r>
        </a:p>
      </dgm:t>
    </dgm:pt>
    <dgm:pt modelId="{A0BFE11B-2ACD-4A88-83E6-7EC0E795F3A0}" type="parTrans" cxnId="{FB6F9B33-CF4C-4950-81C0-D5C06FCF643D}">
      <dgm:prSet/>
      <dgm:spPr/>
      <dgm:t>
        <a:bodyPr/>
        <a:lstStyle/>
        <a:p>
          <a:endParaRPr lang="en-US"/>
        </a:p>
      </dgm:t>
    </dgm:pt>
    <dgm:pt modelId="{AABAFF13-433A-430C-9D3D-2577CD0FFA98}" type="sibTrans" cxnId="{FB6F9B33-CF4C-4950-81C0-D5C06FCF643D}">
      <dgm:prSet/>
      <dgm:spPr/>
      <dgm:t>
        <a:bodyPr/>
        <a:lstStyle/>
        <a:p>
          <a:endParaRPr lang="en-US"/>
        </a:p>
      </dgm:t>
    </dgm:pt>
    <dgm:pt modelId="{0EB459EF-3609-469C-975F-E2D0CF6E5C3F}">
      <dgm:prSet/>
      <dgm:spPr/>
      <dgm:t>
        <a:bodyPr/>
        <a:lstStyle/>
        <a:p>
          <a:r>
            <a:rPr lang="en-US" dirty="0"/>
            <a:t>Check his/her class schedules.</a:t>
          </a:r>
        </a:p>
      </dgm:t>
    </dgm:pt>
    <dgm:pt modelId="{2C7BA3C9-1808-404E-B6DE-5B8625B5E586}" type="parTrans" cxnId="{8FF58E18-CF6C-4F70-B047-BA5E70044A2F}">
      <dgm:prSet/>
      <dgm:spPr/>
      <dgm:t>
        <a:bodyPr/>
        <a:lstStyle/>
        <a:p>
          <a:endParaRPr lang="en-US"/>
        </a:p>
      </dgm:t>
    </dgm:pt>
    <dgm:pt modelId="{CC721DF0-2A7B-437F-ACED-8A66AAA82729}" type="sibTrans" cxnId="{8FF58E18-CF6C-4F70-B047-BA5E70044A2F}">
      <dgm:prSet/>
      <dgm:spPr/>
      <dgm:t>
        <a:bodyPr/>
        <a:lstStyle/>
        <a:p>
          <a:endParaRPr lang="en-US"/>
        </a:p>
      </dgm:t>
    </dgm:pt>
    <dgm:pt modelId="{A5C151F5-DD9E-4618-992B-B71FFA599BDC}">
      <dgm:prSet/>
      <dgm:spPr/>
      <dgm:t>
        <a:bodyPr/>
        <a:lstStyle/>
        <a:p>
          <a:r>
            <a:rPr lang="en-US" dirty="0"/>
            <a:t>Check his/her exam schedules.</a:t>
          </a:r>
        </a:p>
      </dgm:t>
    </dgm:pt>
    <dgm:pt modelId="{77727B01-1946-4ADF-945A-92D36B110FC3}" type="parTrans" cxnId="{16B1496C-9D79-456F-8172-4489898CE922}">
      <dgm:prSet/>
      <dgm:spPr/>
      <dgm:t>
        <a:bodyPr/>
        <a:lstStyle/>
        <a:p>
          <a:endParaRPr lang="en-US"/>
        </a:p>
      </dgm:t>
    </dgm:pt>
    <dgm:pt modelId="{50C0BC02-2C85-410E-BEF3-E7A3291F8B66}" type="sibTrans" cxnId="{16B1496C-9D79-456F-8172-4489898CE922}">
      <dgm:prSet/>
      <dgm:spPr/>
      <dgm:t>
        <a:bodyPr/>
        <a:lstStyle/>
        <a:p>
          <a:endParaRPr lang="en-US"/>
        </a:p>
      </dgm:t>
    </dgm:pt>
    <dgm:pt modelId="{1237B799-D281-439C-AE1A-EEB4435701BE}">
      <dgm:prSet/>
      <dgm:spPr/>
      <dgm:t>
        <a:bodyPr/>
        <a:lstStyle/>
        <a:p>
          <a:r>
            <a:rPr lang="en-US"/>
            <a:t>Use Chatbot from Web, Facebook messenger and Slack.</a:t>
          </a:r>
        </a:p>
      </dgm:t>
    </dgm:pt>
    <dgm:pt modelId="{FD0EBDC9-C8D3-4754-97A8-E9F42405952C}" type="parTrans" cxnId="{0C89077B-C9A0-41CE-9761-F9E5297895D0}">
      <dgm:prSet/>
      <dgm:spPr/>
      <dgm:t>
        <a:bodyPr/>
        <a:lstStyle/>
        <a:p>
          <a:endParaRPr lang="en-US"/>
        </a:p>
      </dgm:t>
    </dgm:pt>
    <dgm:pt modelId="{DDB98B43-B823-4BB8-8C17-1E8A7EEB6264}" type="sibTrans" cxnId="{0C89077B-C9A0-41CE-9761-F9E5297895D0}">
      <dgm:prSet/>
      <dgm:spPr/>
      <dgm:t>
        <a:bodyPr/>
        <a:lstStyle/>
        <a:p>
          <a:endParaRPr lang="en-US"/>
        </a:p>
      </dgm:t>
    </dgm:pt>
    <dgm:pt modelId="{E06B6CAC-E9A3-4913-99B4-6FCEDC1C991A}" type="pres">
      <dgm:prSet presAssocID="{2886DC35-E9EC-4DA8-95B7-10D5CC9171BD}" presName="root" presStyleCnt="0">
        <dgm:presLayoutVars>
          <dgm:dir/>
          <dgm:resizeHandles val="exact"/>
        </dgm:presLayoutVars>
      </dgm:prSet>
      <dgm:spPr/>
    </dgm:pt>
    <dgm:pt modelId="{6DC01E6A-E59A-4276-BC68-849874E6EA55}" type="pres">
      <dgm:prSet presAssocID="{FAE98110-C2AF-4F7D-A8A5-034FB7FBF819}" presName="compNode" presStyleCnt="0"/>
      <dgm:spPr/>
    </dgm:pt>
    <dgm:pt modelId="{4E3E577B-54BC-4B48-8500-205E4E785A0C}" type="pres">
      <dgm:prSet presAssocID="{FAE98110-C2AF-4F7D-A8A5-034FB7FBF819}" presName="bgRect" presStyleLbl="bgShp" presStyleIdx="0" presStyleCnt="8"/>
      <dgm:spPr/>
    </dgm:pt>
    <dgm:pt modelId="{AACD1484-4847-4BA4-9852-FAB688CC2A7F}" type="pres">
      <dgm:prSet presAssocID="{FAE98110-C2AF-4F7D-A8A5-034FB7FBF81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ail"/>
        </a:ext>
      </dgm:extLst>
    </dgm:pt>
    <dgm:pt modelId="{60F7ACD1-41FE-4C57-80D1-3DC73750E656}" type="pres">
      <dgm:prSet presAssocID="{FAE98110-C2AF-4F7D-A8A5-034FB7FBF819}" presName="spaceRect" presStyleCnt="0"/>
      <dgm:spPr/>
    </dgm:pt>
    <dgm:pt modelId="{F435D001-6F39-4232-B63E-7B1816004916}" type="pres">
      <dgm:prSet presAssocID="{FAE98110-C2AF-4F7D-A8A5-034FB7FBF819}" presName="parTx" presStyleLbl="revTx" presStyleIdx="0" presStyleCnt="8">
        <dgm:presLayoutVars>
          <dgm:chMax val="0"/>
          <dgm:chPref val="0"/>
        </dgm:presLayoutVars>
      </dgm:prSet>
      <dgm:spPr/>
    </dgm:pt>
    <dgm:pt modelId="{9050DAA2-0128-4BF7-8E7C-3BE42AACF3B3}" type="pres">
      <dgm:prSet presAssocID="{917DD3CC-D544-426F-AC6C-71D53E8EEDB4}" presName="sibTrans" presStyleCnt="0"/>
      <dgm:spPr/>
    </dgm:pt>
    <dgm:pt modelId="{BD3CB9AC-D4EC-4CF1-A704-517B63B2C6BF}" type="pres">
      <dgm:prSet presAssocID="{E5642694-7B03-4F52-9C41-8E44CA207E61}" presName="compNode" presStyleCnt="0"/>
      <dgm:spPr/>
    </dgm:pt>
    <dgm:pt modelId="{ED6FDED8-9D46-44DC-BC0C-51139D523C58}" type="pres">
      <dgm:prSet presAssocID="{E5642694-7B03-4F52-9C41-8E44CA207E61}" presName="bgRect" presStyleLbl="bgShp" presStyleIdx="1" presStyleCnt="8"/>
      <dgm:spPr/>
    </dgm:pt>
    <dgm:pt modelId="{6B816C9A-259B-4300-B072-B05DB4ACFE8B}" type="pres">
      <dgm:prSet presAssocID="{E5642694-7B03-4F52-9C41-8E44CA207E6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phone"/>
        </a:ext>
      </dgm:extLst>
    </dgm:pt>
    <dgm:pt modelId="{3C886EC9-4A9B-4648-BC8F-C0DD47D878FE}" type="pres">
      <dgm:prSet presAssocID="{E5642694-7B03-4F52-9C41-8E44CA207E61}" presName="spaceRect" presStyleCnt="0"/>
      <dgm:spPr/>
    </dgm:pt>
    <dgm:pt modelId="{C6EA771D-D41D-4108-B676-7ED1BE15BAC0}" type="pres">
      <dgm:prSet presAssocID="{E5642694-7B03-4F52-9C41-8E44CA207E61}" presName="parTx" presStyleLbl="revTx" presStyleIdx="1" presStyleCnt="8">
        <dgm:presLayoutVars>
          <dgm:chMax val="0"/>
          <dgm:chPref val="0"/>
        </dgm:presLayoutVars>
      </dgm:prSet>
      <dgm:spPr/>
    </dgm:pt>
    <dgm:pt modelId="{6182C795-A1ED-41A9-B1BC-5849C47FD31C}" type="pres">
      <dgm:prSet presAssocID="{4542CFBC-5784-446E-8577-F084F1C5A67A}" presName="sibTrans" presStyleCnt="0"/>
      <dgm:spPr/>
    </dgm:pt>
    <dgm:pt modelId="{1183A6D5-36DF-4D02-8FE4-22E4E4F5621C}" type="pres">
      <dgm:prSet presAssocID="{85798BBD-ACFC-43BD-92A6-EC85E17F1E0B}" presName="compNode" presStyleCnt="0"/>
      <dgm:spPr/>
    </dgm:pt>
    <dgm:pt modelId="{8488BF6C-DD0C-4FC4-AF67-55E35C54C7E0}" type="pres">
      <dgm:prSet presAssocID="{85798BBD-ACFC-43BD-92A6-EC85E17F1E0B}" presName="bgRect" presStyleLbl="bgShp" presStyleIdx="2" presStyleCnt="8"/>
      <dgm:spPr/>
    </dgm:pt>
    <dgm:pt modelId="{41C468D7-F28A-46B7-9399-42A6FEBA2BD0}" type="pres">
      <dgm:prSet presAssocID="{85798BBD-ACFC-43BD-92A6-EC85E17F1E0B}"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50EBA8B-2BBC-412A-878D-CC2EC20BA42D}" type="pres">
      <dgm:prSet presAssocID="{85798BBD-ACFC-43BD-92A6-EC85E17F1E0B}" presName="spaceRect" presStyleCnt="0"/>
      <dgm:spPr/>
    </dgm:pt>
    <dgm:pt modelId="{49CB5ED3-9A22-4B93-8466-914B1E092B6E}" type="pres">
      <dgm:prSet presAssocID="{85798BBD-ACFC-43BD-92A6-EC85E17F1E0B}" presName="parTx" presStyleLbl="revTx" presStyleIdx="2" presStyleCnt="8">
        <dgm:presLayoutVars>
          <dgm:chMax val="0"/>
          <dgm:chPref val="0"/>
        </dgm:presLayoutVars>
      </dgm:prSet>
      <dgm:spPr/>
    </dgm:pt>
    <dgm:pt modelId="{020EE2A8-5DC0-4367-BE7C-51F3DBC554C9}" type="pres">
      <dgm:prSet presAssocID="{D9CC2A81-458B-4B4D-B3FF-8FD3A568CD16}" presName="sibTrans" presStyleCnt="0"/>
      <dgm:spPr/>
    </dgm:pt>
    <dgm:pt modelId="{FD65519F-4B60-4E16-BE36-34C5892D0506}" type="pres">
      <dgm:prSet presAssocID="{493C3F9B-4AB0-410F-BCE9-B569CCEAD04A}" presName="compNode" presStyleCnt="0"/>
      <dgm:spPr/>
    </dgm:pt>
    <dgm:pt modelId="{465F73C4-AF6E-43B8-B61F-2E1ACCA0E768}" type="pres">
      <dgm:prSet presAssocID="{493C3F9B-4AB0-410F-BCE9-B569CCEAD04A}" presName="bgRect" presStyleLbl="bgShp" presStyleIdx="3" presStyleCnt="8"/>
      <dgm:spPr/>
    </dgm:pt>
    <dgm:pt modelId="{366188D0-C0BA-4DFC-8BE8-C13E58F44989}" type="pres">
      <dgm:prSet presAssocID="{493C3F9B-4AB0-410F-BCE9-B569CCEAD04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622FF3CC-A0E0-45B1-8ECD-5BFD390FB9C6}" type="pres">
      <dgm:prSet presAssocID="{493C3F9B-4AB0-410F-BCE9-B569CCEAD04A}" presName="spaceRect" presStyleCnt="0"/>
      <dgm:spPr/>
    </dgm:pt>
    <dgm:pt modelId="{AAB98F3C-BF06-47F0-A1AA-AB4F725A6524}" type="pres">
      <dgm:prSet presAssocID="{493C3F9B-4AB0-410F-BCE9-B569CCEAD04A}" presName="parTx" presStyleLbl="revTx" presStyleIdx="3" presStyleCnt="8">
        <dgm:presLayoutVars>
          <dgm:chMax val="0"/>
          <dgm:chPref val="0"/>
        </dgm:presLayoutVars>
      </dgm:prSet>
      <dgm:spPr/>
    </dgm:pt>
    <dgm:pt modelId="{854C79C1-A2FD-4E57-A40F-9559F69415E8}" type="pres">
      <dgm:prSet presAssocID="{7644BDA9-9291-4503-84B3-BD90E4C2D664}" presName="sibTrans" presStyleCnt="0"/>
      <dgm:spPr/>
    </dgm:pt>
    <dgm:pt modelId="{E7BEE46C-7CF3-41E7-A879-E4034079A0C0}" type="pres">
      <dgm:prSet presAssocID="{38DD0FC9-E1DC-4FA6-A418-AC76479AF742}" presName="compNode" presStyleCnt="0"/>
      <dgm:spPr/>
    </dgm:pt>
    <dgm:pt modelId="{6D3A53FC-F8D5-42F5-B844-41BFA105C751}" type="pres">
      <dgm:prSet presAssocID="{38DD0FC9-E1DC-4FA6-A418-AC76479AF742}" presName="bgRect" presStyleLbl="bgShp" presStyleIdx="4" presStyleCnt="8"/>
      <dgm:spPr/>
    </dgm:pt>
    <dgm:pt modelId="{6B8D4C29-E865-45BC-9BE0-62FD3A6A0417}" type="pres">
      <dgm:prSet presAssocID="{38DD0FC9-E1DC-4FA6-A418-AC76479AF74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C81313AC-121B-4E3A-9CC1-AEAECEEC066D}" type="pres">
      <dgm:prSet presAssocID="{38DD0FC9-E1DC-4FA6-A418-AC76479AF742}" presName="spaceRect" presStyleCnt="0"/>
      <dgm:spPr/>
    </dgm:pt>
    <dgm:pt modelId="{A9AD5628-508F-469C-A3F0-F94E702C27E1}" type="pres">
      <dgm:prSet presAssocID="{38DD0FC9-E1DC-4FA6-A418-AC76479AF742}" presName="parTx" presStyleLbl="revTx" presStyleIdx="4" presStyleCnt="8">
        <dgm:presLayoutVars>
          <dgm:chMax val="0"/>
          <dgm:chPref val="0"/>
        </dgm:presLayoutVars>
      </dgm:prSet>
      <dgm:spPr/>
    </dgm:pt>
    <dgm:pt modelId="{1D3B33DC-1C1B-4B10-8684-1C598C5AB1E6}" type="pres">
      <dgm:prSet presAssocID="{AABAFF13-433A-430C-9D3D-2577CD0FFA98}" presName="sibTrans" presStyleCnt="0"/>
      <dgm:spPr/>
    </dgm:pt>
    <dgm:pt modelId="{1F05B940-732E-4718-9395-F801B6D2F012}" type="pres">
      <dgm:prSet presAssocID="{0EB459EF-3609-469C-975F-E2D0CF6E5C3F}" presName="compNode" presStyleCnt="0"/>
      <dgm:spPr/>
    </dgm:pt>
    <dgm:pt modelId="{C31559CB-660A-4A87-A687-F0CD7E46FFA9}" type="pres">
      <dgm:prSet presAssocID="{0EB459EF-3609-469C-975F-E2D0CF6E5C3F}" presName="bgRect" presStyleLbl="bgShp" presStyleIdx="5" presStyleCnt="8"/>
      <dgm:spPr/>
    </dgm:pt>
    <dgm:pt modelId="{037ECD29-C9BA-4D12-92FD-A5EF8FF25BE0}" type="pres">
      <dgm:prSet presAssocID="{0EB459EF-3609-469C-975F-E2D0CF6E5C3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66197DB3-FCBE-4A75-9ACD-63507BC61669}" type="pres">
      <dgm:prSet presAssocID="{0EB459EF-3609-469C-975F-E2D0CF6E5C3F}" presName="spaceRect" presStyleCnt="0"/>
      <dgm:spPr/>
    </dgm:pt>
    <dgm:pt modelId="{1E84A351-721A-4BBC-ABA0-9911093D47B1}" type="pres">
      <dgm:prSet presAssocID="{0EB459EF-3609-469C-975F-E2D0CF6E5C3F}" presName="parTx" presStyleLbl="revTx" presStyleIdx="5" presStyleCnt="8">
        <dgm:presLayoutVars>
          <dgm:chMax val="0"/>
          <dgm:chPref val="0"/>
        </dgm:presLayoutVars>
      </dgm:prSet>
      <dgm:spPr/>
    </dgm:pt>
    <dgm:pt modelId="{251CEF80-FAB1-449A-9357-C0F68FDF23CD}" type="pres">
      <dgm:prSet presAssocID="{CC721DF0-2A7B-437F-ACED-8A66AAA82729}" presName="sibTrans" presStyleCnt="0"/>
      <dgm:spPr/>
    </dgm:pt>
    <dgm:pt modelId="{5319682F-EFD5-4C64-AE5A-C74A3A970E12}" type="pres">
      <dgm:prSet presAssocID="{A5C151F5-DD9E-4618-992B-B71FFA599BDC}" presName="compNode" presStyleCnt="0"/>
      <dgm:spPr/>
    </dgm:pt>
    <dgm:pt modelId="{6A51EE11-CEAE-455C-A6B7-7DA78B4EACFC}" type="pres">
      <dgm:prSet presAssocID="{A5C151F5-DD9E-4618-992B-B71FFA599BDC}" presName="bgRect" presStyleLbl="bgShp" presStyleIdx="6" presStyleCnt="8"/>
      <dgm:spPr/>
    </dgm:pt>
    <dgm:pt modelId="{80F98C8D-7FB0-4A29-BE79-0DBDD0921BB9}" type="pres">
      <dgm:prSet presAssocID="{A5C151F5-DD9E-4618-992B-B71FFA599BDC}" presName="iconRect" presStyleLbl="node1" presStyleIdx="6" presStyleCnt="8"/>
      <dgm:spPr>
        <a:blipFill rotWithShape="1">
          <a:blip xmlns:r="http://schemas.openxmlformats.org/officeDocument/2006/relationships" r:embed="rId13"/>
          <a:srcRect/>
          <a:stretch>
            <a:fillRect/>
          </a:stretch>
        </a:blipFill>
        <a:ln>
          <a:noFill/>
        </a:ln>
      </dgm:spPr>
      <dgm:extLst/>
    </dgm:pt>
    <dgm:pt modelId="{8C4336CE-DB57-4770-9FA8-BF012EB6CA02}" type="pres">
      <dgm:prSet presAssocID="{A5C151F5-DD9E-4618-992B-B71FFA599BDC}" presName="spaceRect" presStyleCnt="0"/>
      <dgm:spPr/>
    </dgm:pt>
    <dgm:pt modelId="{289F865C-B9F6-4572-8617-6E01B8096CD8}" type="pres">
      <dgm:prSet presAssocID="{A5C151F5-DD9E-4618-992B-B71FFA599BDC}" presName="parTx" presStyleLbl="revTx" presStyleIdx="6" presStyleCnt="8">
        <dgm:presLayoutVars>
          <dgm:chMax val="0"/>
          <dgm:chPref val="0"/>
        </dgm:presLayoutVars>
      </dgm:prSet>
      <dgm:spPr/>
    </dgm:pt>
    <dgm:pt modelId="{6B7979AD-8334-40AA-BDEA-BF5B46131627}" type="pres">
      <dgm:prSet presAssocID="{50C0BC02-2C85-410E-BEF3-E7A3291F8B66}" presName="sibTrans" presStyleCnt="0"/>
      <dgm:spPr/>
    </dgm:pt>
    <dgm:pt modelId="{FD3095D3-A15C-41F1-AD1E-525AEEDF39EA}" type="pres">
      <dgm:prSet presAssocID="{1237B799-D281-439C-AE1A-EEB4435701BE}" presName="compNode" presStyleCnt="0"/>
      <dgm:spPr/>
    </dgm:pt>
    <dgm:pt modelId="{447776E1-3F5D-4B96-9B7A-97649B9600E7}" type="pres">
      <dgm:prSet presAssocID="{1237B799-D281-439C-AE1A-EEB4435701BE}" presName="bgRect" presStyleLbl="bgShp" presStyleIdx="7" presStyleCnt="8"/>
      <dgm:spPr/>
    </dgm:pt>
    <dgm:pt modelId="{29F2CEED-2545-49F6-82DA-EF39A87F2AFC}" type="pres">
      <dgm:prSet presAssocID="{1237B799-D281-439C-AE1A-EEB4435701BE}" presName="iconRect" presStyleLbl="node1" presStyleIdx="7" presStyleCnt="8"/>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3713328A-1213-4F00-AC6A-6B7455E183E6}" type="pres">
      <dgm:prSet presAssocID="{1237B799-D281-439C-AE1A-EEB4435701BE}" presName="spaceRect" presStyleCnt="0"/>
      <dgm:spPr/>
    </dgm:pt>
    <dgm:pt modelId="{C82F9792-D049-418A-B31C-5A2747385131}" type="pres">
      <dgm:prSet presAssocID="{1237B799-D281-439C-AE1A-EEB4435701BE}" presName="parTx" presStyleLbl="revTx" presStyleIdx="7" presStyleCnt="8">
        <dgm:presLayoutVars>
          <dgm:chMax val="0"/>
          <dgm:chPref val="0"/>
        </dgm:presLayoutVars>
      </dgm:prSet>
      <dgm:spPr/>
    </dgm:pt>
  </dgm:ptLst>
  <dgm:cxnLst>
    <dgm:cxn modelId="{8FF58E18-CF6C-4F70-B047-BA5E70044A2F}" srcId="{2886DC35-E9EC-4DA8-95B7-10D5CC9171BD}" destId="{0EB459EF-3609-469C-975F-E2D0CF6E5C3F}" srcOrd="5" destOrd="0" parTransId="{2C7BA3C9-1808-404E-B6DE-5B8625B5E586}" sibTransId="{CC721DF0-2A7B-437F-ACED-8A66AAA82729}"/>
    <dgm:cxn modelId="{183E6626-6E7A-4039-8DF8-47797C854C53}" srcId="{2886DC35-E9EC-4DA8-95B7-10D5CC9171BD}" destId="{FAE98110-C2AF-4F7D-A8A5-034FB7FBF819}" srcOrd="0" destOrd="0" parTransId="{B1FA5DBD-F608-4BBD-A500-A96B19470E2A}" sibTransId="{917DD3CC-D544-426F-AC6C-71D53E8EEDB4}"/>
    <dgm:cxn modelId="{FB6F9B33-CF4C-4950-81C0-D5C06FCF643D}" srcId="{2886DC35-E9EC-4DA8-95B7-10D5CC9171BD}" destId="{38DD0FC9-E1DC-4FA6-A418-AC76479AF742}" srcOrd="4" destOrd="0" parTransId="{A0BFE11B-2ACD-4A88-83E6-7EC0E795F3A0}" sibTransId="{AABAFF13-433A-430C-9D3D-2577CD0FFA98}"/>
    <dgm:cxn modelId="{E2F1D837-D59D-4627-B7AA-42C6C4102788}" type="presOf" srcId="{493C3F9B-4AB0-410F-BCE9-B569CCEAD04A}" destId="{AAB98F3C-BF06-47F0-A1AA-AB4F725A6524}" srcOrd="0" destOrd="0" presId="urn:microsoft.com/office/officeart/2018/2/layout/IconVerticalSolidList"/>
    <dgm:cxn modelId="{863BC05E-B228-40FB-ACBA-6FFC72B63EA1}" type="presOf" srcId="{1237B799-D281-439C-AE1A-EEB4435701BE}" destId="{C82F9792-D049-418A-B31C-5A2747385131}" srcOrd="0" destOrd="0" presId="urn:microsoft.com/office/officeart/2018/2/layout/IconVerticalSolidList"/>
    <dgm:cxn modelId="{16B1496C-9D79-456F-8172-4489898CE922}" srcId="{2886DC35-E9EC-4DA8-95B7-10D5CC9171BD}" destId="{A5C151F5-DD9E-4618-992B-B71FFA599BDC}" srcOrd="6" destOrd="0" parTransId="{77727B01-1946-4ADF-945A-92D36B110FC3}" sibTransId="{50C0BC02-2C85-410E-BEF3-E7A3291F8B66}"/>
    <dgm:cxn modelId="{0C89077B-C9A0-41CE-9761-F9E5297895D0}" srcId="{2886DC35-E9EC-4DA8-95B7-10D5CC9171BD}" destId="{1237B799-D281-439C-AE1A-EEB4435701BE}" srcOrd="7" destOrd="0" parTransId="{FD0EBDC9-C8D3-4754-97A8-E9F42405952C}" sibTransId="{DDB98B43-B823-4BB8-8C17-1E8A7EEB6264}"/>
    <dgm:cxn modelId="{B9B0F380-3F40-4404-A6AC-C403E1B97453}" type="presOf" srcId="{FAE98110-C2AF-4F7D-A8A5-034FB7FBF819}" destId="{F435D001-6F39-4232-B63E-7B1816004916}" srcOrd="0" destOrd="0" presId="urn:microsoft.com/office/officeart/2018/2/layout/IconVerticalSolidList"/>
    <dgm:cxn modelId="{F7382884-1E53-410E-9876-9256BDD8A252}" type="presOf" srcId="{E5642694-7B03-4F52-9C41-8E44CA207E61}" destId="{C6EA771D-D41D-4108-B676-7ED1BE15BAC0}" srcOrd="0" destOrd="0" presId="urn:microsoft.com/office/officeart/2018/2/layout/IconVerticalSolidList"/>
    <dgm:cxn modelId="{1B7548A7-BBE3-432D-B731-730E3CD10B19}" type="presOf" srcId="{38DD0FC9-E1DC-4FA6-A418-AC76479AF742}" destId="{A9AD5628-508F-469C-A3F0-F94E702C27E1}" srcOrd="0" destOrd="0" presId="urn:microsoft.com/office/officeart/2018/2/layout/IconVerticalSolidList"/>
    <dgm:cxn modelId="{A791C3A7-5E84-422D-9DC7-6A1EAFF834D6}" srcId="{2886DC35-E9EC-4DA8-95B7-10D5CC9171BD}" destId="{85798BBD-ACFC-43BD-92A6-EC85E17F1E0B}" srcOrd="2" destOrd="0" parTransId="{3D174795-0D95-4486-B024-C4F0DD26C411}" sibTransId="{D9CC2A81-458B-4B4D-B3FF-8FD3A568CD16}"/>
    <dgm:cxn modelId="{10A8A3CB-D9D2-4FDA-8830-2BE7A90ABA27}" type="presOf" srcId="{A5C151F5-DD9E-4618-992B-B71FFA599BDC}" destId="{289F865C-B9F6-4572-8617-6E01B8096CD8}" srcOrd="0" destOrd="0" presId="urn:microsoft.com/office/officeart/2018/2/layout/IconVerticalSolidList"/>
    <dgm:cxn modelId="{CE2AB0DF-CC1F-4517-85C7-A75F16D5C260}" srcId="{2886DC35-E9EC-4DA8-95B7-10D5CC9171BD}" destId="{493C3F9B-4AB0-410F-BCE9-B569CCEAD04A}" srcOrd="3" destOrd="0" parTransId="{27FE0E51-1670-4779-884D-8C311FF29C13}" sibTransId="{7644BDA9-9291-4503-84B3-BD90E4C2D664}"/>
    <dgm:cxn modelId="{D6F3F7F3-562F-4F75-A97F-80F71612B190}" type="presOf" srcId="{2886DC35-E9EC-4DA8-95B7-10D5CC9171BD}" destId="{E06B6CAC-E9A3-4913-99B4-6FCEDC1C991A}" srcOrd="0" destOrd="0" presId="urn:microsoft.com/office/officeart/2018/2/layout/IconVerticalSolidList"/>
    <dgm:cxn modelId="{B97C9EFA-95D9-4A8E-8E26-B261EDEFEC12}" srcId="{2886DC35-E9EC-4DA8-95B7-10D5CC9171BD}" destId="{E5642694-7B03-4F52-9C41-8E44CA207E61}" srcOrd="1" destOrd="0" parTransId="{86B59E9D-C830-40F5-8EA8-C524346C1706}" sibTransId="{4542CFBC-5784-446E-8577-F084F1C5A67A}"/>
    <dgm:cxn modelId="{590DA3FD-06C2-4AF9-ABC5-A769362B8FAE}" type="presOf" srcId="{85798BBD-ACFC-43BD-92A6-EC85E17F1E0B}" destId="{49CB5ED3-9A22-4B93-8466-914B1E092B6E}" srcOrd="0" destOrd="0" presId="urn:microsoft.com/office/officeart/2018/2/layout/IconVerticalSolidList"/>
    <dgm:cxn modelId="{6328ACFE-B6E5-47DA-8447-FFCBA19EBDF5}" type="presOf" srcId="{0EB459EF-3609-469C-975F-E2D0CF6E5C3F}" destId="{1E84A351-721A-4BBC-ABA0-9911093D47B1}" srcOrd="0" destOrd="0" presId="urn:microsoft.com/office/officeart/2018/2/layout/IconVerticalSolidList"/>
    <dgm:cxn modelId="{4AA977B7-CFD2-4CBE-BB17-9CBFDD7A0785}" type="presParOf" srcId="{E06B6CAC-E9A3-4913-99B4-6FCEDC1C991A}" destId="{6DC01E6A-E59A-4276-BC68-849874E6EA55}" srcOrd="0" destOrd="0" presId="urn:microsoft.com/office/officeart/2018/2/layout/IconVerticalSolidList"/>
    <dgm:cxn modelId="{65DF3A7E-F14A-495F-A4A0-6576DAD4228A}" type="presParOf" srcId="{6DC01E6A-E59A-4276-BC68-849874E6EA55}" destId="{4E3E577B-54BC-4B48-8500-205E4E785A0C}" srcOrd="0" destOrd="0" presId="urn:microsoft.com/office/officeart/2018/2/layout/IconVerticalSolidList"/>
    <dgm:cxn modelId="{4C7F4AA3-1F2C-4948-B013-7AF61C670ADF}" type="presParOf" srcId="{6DC01E6A-E59A-4276-BC68-849874E6EA55}" destId="{AACD1484-4847-4BA4-9852-FAB688CC2A7F}" srcOrd="1" destOrd="0" presId="urn:microsoft.com/office/officeart/2018/2/layout/IconVerticalSolidList"/>
    <dgm:cxn modelId="{0B3A9766-FAEA-4FFD-AE9F-87C0A7E908C1}" type="presParOf" srcId="{6DC01E6A-E59A-4276-BC68-849874E6EA55}" destId="{60F7ACD1-41FE-4C57-80D1-3DC73750E656}" srcOrd="2" destOrd="0" presId="urn:microsoft.com/office/officeart/2018/2/layout/IconVerticalSolidList"/>
    <dgm:cxn modelId="{AEC491BE-A4A6-49A3-87FD-0ACAE29C2189}" type="presParOf" srcId="{6DC01E6A-E59A-4276-BC68-849874E6EA55}" destId="{F435D001-6F39-4232-B63E-7B1816004916}" srcOrd="3" destOrd="0" presId="urn:microsoft.com/office/officeart/2018/2/layout/IconVerticalSolidList"/>
    <dgm:cxn modelId="{0BFFD360-32BD-477B-9A30-65EE1A506D84}" type="presParOf" srcId="{E06B6CAC-E9A3-4913-99B4-6FCEDC1C991A}" destId="{9050DAA2-0128-4BF7-8E7C-3BE42AACF3B3}" srcOrd="1" destOrd="0" presId="urn:microsoft.com/office/officeart/2018/2/layout/IconVerticalSolidList"/>
    <dgm:cxn modelId="{8D1BDF5C-4BB4-48D0-9DE6-E6FA9AA01D68}" type="presParOf" srcId="{E06B6CAC-E9A3-4913-99B4-6FCEDC1C991A}" destId="{BD3CB9AC-D4EC-4CF1-A704-517B63B2C6BF}" srcOrd="2" destOrd="0" presId="urn:microsoft.com/office/officeart/2018/2/layout/IconVerticalSolidList"/>
    <dgm:cxn modelId="{48341E67-E63B-4D14-886B-4F88890CB6BF}" type="presParOf" srcId="{BD3CB9AC-D4EC-4CF1-A704-517B63B2C6BF}" destId="{ED6FDED8-9D46-44DC-BC0C-51139D523C58}" srcOrd="0" destOrd="0" presId="urn:microsoft.com/office/officeart/2018/2/layout/IconVerticalSolidList"/>
    <dgm:cxn modelId="{C9C53D1D-0E1D-43C4-AB54-C1F6AC24CAB8}" type="presParOf" srcId="{BD3CB9AC-D4EC-4CF1-A704-517B63B2C6BF}" destId="{6B816C9A-259B-4300-B072-B05DB4ACFE8B}" srcOrd="1" destOrd="0" presId="urn:microsoft.com/office/officeart/2018/2/layout/IconVerticalSolidList"/>
    <dgm:cxn modelId="{0059C054-88C5-47A6-9851-63856F3874A8}" type="presParOf" srcId="{BD3CB9AC-D4EC-4CF1-A704-517B63B2C6BF}" destId="{3C886EC9-4A9B-4648-BC8F-C0DD47D878FE}" srcOrd="2" destOrd="0" presId="urn:microsoft.com/office/officeart/2018/2/layout/IconVerticalSolidList"/>
    <dgm:cxn modelId="{F9C5393D-D126-4C62-B226-59276576921B}" type="presParOf" srcId="{BD3CB9AC-D4EC-4CF1-A704-517B63B2C6BF}" destId="{C6EA771D-D41D-4108-B676-7ED1BE15BAC0}" srcOrd="3" destOrd="0" presId="urn:microsoft.com/office/officeart/2018/2/layout/IconVerticalSolidList"/>
    <dgm:cxn modelId="{F2E34810-B2D7-4C40-8912-5ABC0426C9ED}" type="presParOf" srcId="{E06B6CAC-E9A3-4913-99B4-6FCEDC1C991A}" destId="{6182C795-A1ED-41A9-B1BC-5849C47FD31C}" srcOrd="3" destOrd="0" presId="urn:microsoft.com/office/officeart/2018/2/layout/IconVerticalSolidList"/>
    <dgm:cxn modelId="{53CAC812-C4B0-4EBA-8045-1F39CA7B6DCF}" type="presParOf" srcId="{E06B6CAC-E9A3-4913-99B4-6FCEDC1C991A}" destId="{1183A6D5-36DF-4D02-8FE4-22E4E4F5621C}" srcOrd="4" destOrd="0" presId="urn:microsoft.com/office/officeart/2018/2/layout/IconVerticalSolidList"/>
    <dgm:cxn modelId="{62E546C4-7074-4280-ADEF-B9E3D88C75D1}" type="presParOf" srcId="{1183A6D5-36DF-4D02-8FE4-22E4E4F5621C}" destId="{8488BF6C-DD0C-4FC4-AF67-55E35C54C7E0}" srcOrd="0" destOrd="0" presId="urn:microsoft.com/office/officeart/2018/2/layout/IconVerticalSolidList"/>
    <dgm:cxn modelId="{F5E6CFB9-541C-4069-8F0E-8905A8590BC4}" type="presParOf" srcId="{1183A6D5-36DF-4D02-8FE4-22E4E4F5621C}" destId="{41C468D7-F28A-46B7-9399-42A6FEBA2BD0}" srcOrd="1" destOrd="0" presId="urn:microsoft.com/office/officeart/2018/2/layout/IconVerticalSolidList"/>
    <dgm:cxn modelId="{1A979EFF-E7F5-4BBD-B67B-A3034F497C86}" type="presParOf" srcId="{1183A6D5-36DF-4D02-8FE4-22E4E4F5621C}" destId="{550EBA8B-2BBC-412A-878D-CC2EC20BA42D}" srcOrd="2" destOrd="0" presId="urn:microsoft.com/office/officeart/2018/2/layout/IconVerticalSolidList"/>
    <dgm:cxn modelId="{763BED18-CA99-41E3-8ED0-308723972049}" type="presParOf" srcId="{1183A6D5-36DF-4D02-8FE4-22E4E4F5621C}" destId="{49CB5ED3-9A22-4B93-8466-914B1E092B6E}" srcOrd="3" destOrd="0" presId="urn:microsoft.com/office/officeart/2018/2/layout/IconVerticalSolidList"/>
    <dgm:cxn modelId="{660F8B30-14CB-4074-8FFC-EB26E2717C0A}" type="presParOf" srcId="{E06B6CAC-E9A3-4913-99B4-6FCEDC1C991A}" destId="{020EE2A8-5DC0-4367-BE7C-51F3DBC554C9}" srcOrd="5" destOrd="0" presId="urn:microsoft.com/office/officeart/2018/2/layout/IconVerticalSolidList"/>
    <dgm:cxn modelId="{2AA42AE1-ED5C-4761-9103-04362DB0A6D6}" type="presParOf" srcId="{E06B6CAC-E9A3-4913-99B4-6FCEDC1C991A}" destId="{FD65519F-4B60-4E16-BE36-34C5892D0506}" srcOrd="6" destOrd="0" presId="urn:microsoft.com/office/officeart/2018/2/layout/IconVerticalSolidList"/>
    <dgm:cxn modelId="{5214152A-8944-407C-9C6B-BA71831A3194}" type="presParOf" srcId="{FD65519F-4B60-4E16-BE36-34C5892D0506}" destId="{465F73C4-AF6E-43B8-B61F-2E1ACCA0E768}" srcOrd="0" destOrd="0" presId="urn:microsoft.com/office/officeart/2018/2/layout/IconVerticalSolidList"/>
    <dgm:cxn modelId="{9F6CB54A-26E3-4E07-A77E-04439FB68EAC}" type="presParOf" srcId="{FD65519F-4B60-4E16-BE36-34C5892D0506}" destId="{366188D0-C0BA-4DFC-8BE8-C13E58F44989}" srcOrd="1" destOrd="0" presId="urn:microsoft.com/office/officeart/2018/2/layout/IconVerticalSolidList"/>
    <dgm:cxn modelId="{C14361D5-CAA8-4855-881B-6D7D4E06E866}" type="presParOf" srcId="{FD65519F-4B60-4E16-BE36-34C5892D0506}" destId="{622FF3CC-A0E0-45B1-8ECD-5BFD390FB9C6}" srcOrd="2" destOrd="0" presId="urn:microsoft.com/office/officeart/2018/2/layout/IconVerticalSolidList"/>
    <dgm:cxn modelId="{540FE7D2-8485-4669-9D44-B744CBB60F3C}" type="presParOf" srcId="{FD65519F-4B60-4E16-BE36-34C5892D0506}" destId="{AAB98F3C-BF06-47F0-A1AA-AB4F725A6524}" srcOrd="3" destOrd="0" presId="urn:microsoft.com/office/officeart/2018/2/layout/IconVerticalSolidList"/>
    <dgm:cxn modelId="{0B0CA47B-AE53-4736-B4A2-83B1A70154A1}" type="presParOf" srcId="{E06B6CAC-E9A3-4913-99B4-6FCEDC1C991A}" destId="{854C79C1-A2FD-4E57-A40F-9559F69415E8}" srcOrd="7" destOrd="0" presId="urn:microsoft.com/office/officeart/2018/2/layout/IconVerticalSolidList"/>
    <dgm:cxn modelId="{88494C38-36D9-462E-8E51-580C0D6AEDA2}" type="presParOf" srcId="{E06B6CAC-E9A3-4913-99B4-6FCEDC1C991A}" destId="{E7BEE46C-7CF3-41E7-A879-E4034079A0C0}" srcOrd="8" destOrd="0" presId="urn:microsoft.com/office/officeart/2018/2/layout/IconVerticalSolidList"/>
    <dgm:cxn modelId="{3F944344-44F1-4E35-9A0E-A40B4EE9C091}" type="presParOf" srcId="{E7BEE46C-7CF3-41E7-A879-E4034079A0C0}" destId="{6D3A53FC-F8D5-42F5-B844-41BFA105C751}" srcOrd="0" destOrd="0" presId="urn:microsoft.com/office/officeart/2018/2/layout/IconVerticalSolidList"/>
    <dgm:cxn modelId="{8289FCC4-39C7-489A-976F-EC006A4B5EF5}" type="presParOf" srcId="{E7BEE46C-7CF3-41E7-A879-E4034079A0C0}" destId="{6B8D4C29-E865-45BC-9BE0-62FD3A6A0417}" srcOrd="1" destOrd="0" presId="urn:microsoft.com/office/officeart/2018/2/layout/IconVerticalSolidList"/>
    <dgm:cxn modelId="{23701E09-1931-448E-BDD5-E177D549D78E}" type="presParOf" srcId="{E7BEE46C-7CF3-41E7-A879-E4034079A0C0}" destId="{C81313AC-121B-4E3A-9CC1-AEAECEEC066D}" srcOrd="2" destOrd="0" presId="urn:microsoft.com/office/officeart/2018/2/layout/IconVerticalSolidList"/>
    <dgm:cxn modelId="{3C04FBE7-8AE4-4376-8AAA-9C45AAB6046D}" type="presParOf" srcId="{E7BEE46C-7CF3-41E7-A879-E4034079A0C0}" destId="{A9AD5628-508F-469C-A3F0-F94E702C27E1}" srcOrd="3" destOrd="0" presId="urn:microsoft.com/office/officeart/2018/2/layout/IconVerticalSolidList"/>
    <dgm:cxn modelId="{D1399559-9B87-42F0-A637-8ED84478DA3C}" type="presParOf" srcId="{E06B6CAC-E9A3-4913-99B4-6FCEDC1C991A}" destId="{1D3B33DC-1C1B-4B10-8684-1C598C5AB1E6}" srcOrd="9" destOrd="0" presId="urn:microsoft.com/office/officeart/2018/2/layout/IconVerticalSolidList"/>
    <dgm:cxn modelId="{9364BAF3-07A9-4BA3-B734-B333A8D45BAB}" type="presParOf" srcId="{E06B6CAC-E9A3-4913-99B4-6FCEDC1C991A}" destId="{1F05B940-732E-4718-9395-F801B6D2F012}" srcOrd="10" destOrd="0" presId="urn:microsoft.com/office/officeart/2018/2/layout/IconVerticalSolidList"/>
    <dgm:cxn modelId="{393647E3-0B1D-4499-91CC-F667FFEFEF1C}" type="presParOf" srcId="{1F05B940-732E-4718-9395-F801B6D2F012}" destId="{C31559CB-660A-4A87-A687-F0CD7E46FFA9}" srcOrd="0" destOrd="0" presId="urn:microsoft.com/office/officeart/2018/2/layout/IconVerticalSolidList"/>
    <dgm:cxn modelId="{129A3224-619B-434E-83CB-ACA6C795B126}" type="presParOf" srcId="{1F05B940-732E-4718-9395-F801B6D2F012}" destId="{037ECD29-C9BA-4D12-92FD-A5EF8FF25BE0}" srcOrd="1" destOrd="0" presId="urn:microsoft.com/office/officeart/2018/2/layout/IconVerticalSolidList"/>
    <dgm:cxn modelId="{0167F224-3069-421B-B578-A6A915746FC6}" type="presParOf" srcId="{1F05B940-732E-4718-9395-F801B6D2F012}" destId="{66197DB3-FCBE-4A75-9ACD-63507BC61669}" srcOrd="2" destOrd="0" presId="urn:microsoft.com/office/officeart/2018/2/layout/IconVerticalSolidList"/>
    <dgm:cxn modelId="{A3106C71-2A75-491A-B57F-81884AD5AF16}" type="presParOf" srcId="{1F05B940-732E-4718-9395-F801B6D2F012}" destId="{1E84A351-721A-4BBC-ABA0-9911093D47B1}" srcOrd="3" destOrd="0" presId="urn:microsoft.com/office/officeart/2018/2/layout/IconVerticalSolidList"/>
    <dgm:cxn modelId="{AAE81156-4AE3-470D-953F-7E0DE61B3D40}" type="presParOf" srcId="{E06B6CAC-E9A3-4913-99B4-6FCEDC1C991A}" destId="{251CEF80-FAB1-449A-9357-C0F68FDF23CD}" srcOrd="11" destOrd="0" presId="urn:microsoft.com/office/officeart/2018/2/layout/IconVerticalSolidList"/>
    <dgm:cxn modelId="{1E700E7A-2E28-417C-AE71-D82256616EE1}" type="presParOf" srcId="{E06B6CAC-E9A3-4913-99B4-6FCEDC1C991A}" destId="{5319682F-EFD5-4C64-AE5A-C74A3A970E12}" srcOrd="12" destOrd="0" presId="urn:microsoft.com/office/officeart/2018/2/layout/IconVerticalSolidList"/>
    <dgm:cxn modelId="{E4CE5877-4382-43BE-872F-5DE2D6BE791C}" type="presParOf" srcId="{5319682F-EFD5-4C64-AE5A-C74A3A970E12}" destId="{6A51EE11-CEAE-455C-A6B7-7DA78B4EACFC}" srcOrd="0" destOrd="0" presId="urn:microsoft.com/office/officeart/2018/2/layout/IconVerticalSolidList"/>
    <dgm:cxn modelId="{49596F0C-ECAD-4432-BB6A-C96BEA5C7473}" type="presParOf" srcId="{5319682F-EFD5-4C64-AE5A-C74A3A970E12}" destId="{80F98C8D-7FB0-4A29-BE79-0DBDD0921BB9}" srcOrd="1" destOrd="0" presId="urn:microsoft.com/office/officeart/2018/2/layout/IconVerticalSolidList"/>
    <dgm:cxn modelId="{038EBEE7-E078-47B4-81DC-CD667C81CF75}" type="presParOf" srcId="{5319682F-EFD5-4C64-AE5A-C74A3A970E12}" destId="{8C4336CE-DB57-4770-9FA8-BF012EB6CA02}" srcOrd="2" destOrd="0" presId="urn:microsoft.com/office/officeart/2018/2/layout/IconVerticalSolidList"/>
    <dgm:cxn modelId="{A86ACF61-5EBD-4A85-A0C0-8C2A48BAF3B5}" type="presParOf" srcId="{5319682F-EFD5-4C64-AE5A-C74A3A970E12}" destId="{289F865C-B9F6-4572-8617-6E01B8096CD8}" srcOrd="3" destOrd="0" presId="urn:microsoft.com/office/officeart/2018/2/layout/IconVerticalSolidList"/>
    <dgm:cxn modelId="{B9C6270F-8D87-49C5-924F-0F386F7D2482}" type="presParOf" srcId="{E06B6CAC-E9A3-4913-99B4-6FCEDC1C991A}" destId="{6B7979AD-8334-40AA-BDEA-BF5B46131627}" srcOrd="13" destOrd="0" presId="urn:microsoft.com/office/officeart/2018/2/layout/IconVerticalSolidList"/>
    <dgm:cxn modelId="{4EC10EFA-B201-481C-AB21-8564115B0111}" type="presParOf" srcId="{E06B6CAC-E9A3-4913-99B4-6FCEDC1C991A}" destId="{FD3095D3-A15C-41F1-AD1E-525AEEDF39EA}" srcOrd="14" destOrd="0" presId="urn:microsoft.com/office/officeart/2018/2/layout/IconVerticalSolidList"/>
    <dgm:cxn modelId="{705162B7-4EC8-447E-AA81-33AEF066052A}" type="presParOf" srcId="{FD3095D3-A15C-41F1-AD1E-525AEEDF39EA}" destId="{447776E1-3F5D-4B96-9B7A-97649B9600E7}" srcOrd="0" destOrd="0" presId="urn:microsoft.com/office/officeart/2018/2/layout/IconVerticalSolidList"/>
    <dgm:cxn modelId="{D5CC306A-8528-48BB-AC0F-816370E3F7A1}" type="presParOf" srcId="{FD3095D3-A15C-41F1-AD1E-525AEEDF39EA}" destId="{29F2CEED-2545-49F6-82DA-EF39A87F2AFC}" srcOrd="1" destOrd="0" presId="urn:microsoft.com/office/officeart/2018/2/layout/IconVerticalSolidList"/>
    <dgm:cxn modelId="{945B77C0-AC69-44E1-812C-1EE675B4840B}" type="presParOf" srcId="{FD3095D3-A15C-41F1-AD1E-525AEEDF39EA}" destId="{3713328A-1213-4F00-AC6A-6B7455E183E6}" srcOrd="2" destOrd="0" presId="urn:microsoft.com/office/officeart/2018/2/layout/IconVerticalSolidList"/>
    <dgm:cxn modelId="{75D88540-EFB1-4C68-8D76-E96C5A3ACB58}" type="presParOf" srcId="{FD3095D3-A15C-41F1-AD1E-525AEEDF39EA}" destId="{C82F9792-D049-418A-B31C-5A274738513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6F3774-2FEF-45FF-B572-33886003C926}"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46958074-0BE8-444B-B782-C8121878E8F3}">
      <dgm:prSet/>
      <dgm:spPr/>
      <dgm:t>
        <a:bodyPr/>
        <a:lstStyle/>
        <a:p>
          <a:r>
            <a:rPr lang="en-US"/>
            <a:t>If the user greets the bot, it shall greet back with a fun fact about SU.</a:t>
          </a:r>
        </a:p>
      </dgm:t>
    </dgm:pt>
    <dgm:pt modelId="{ED75AB6C-5366-47DE-B939-656765243430}" type="parTrans" cxnId="{C72F5E19-9384-4E36-AE74-2BC6B6B0C73A}">
      <dgm:prSet/>
      <dgm:spPr/>
      <dgm:t>
        <a:bodyPr/>
        <a:lstStyle/>
        <a:p>
          <a:endParaRPr lang="en-US"/>
        </a:p>
      </dgm:t>
    </dgm:pt>
    <dgm:pt modelId="{F35619A8-E1FB-416B-AF97-CD73858B89B0}" type="sibTrans" cxnId="{C72F5E19-9384-4E36-AE74-2BC6B6B0C73A}">
      <dgm:prSet/>
      <dgm:spPr/>
      <dgm:t>
        <a:bodyPr/>
        <a:lstStyle/>
        <a:p>
          <a:endParaRPr lang="en-US"/>
        </a:p>
      </dgm:t>
    </dgm:pt>
    <dgm:pt modelId="{F4EE6E7C-4888-4A23-B099-F4E987B1B45A}">
      <dgm:prSet/>
      <dgm:spPr/>
      <dgm:t>
        <a:bodyPr/>
        <a:lstStyle/>
        <a:p>
          <a:r>
            <a:rPr lang="en-US"/>
            <a:t>If the user asks to check the profile, it shall show only user’s first name, last name, email, address and phone.</a:t>
          </a:r>
        </a:p>
      </dgm:t>
    </dgm:pt>
    <dgm:pt modelId="{CAAFA125-C570-4AF8-9699-5224D5CA8201}" type="parTrans" cxnId="{9C890B39-F204-4EA0-872C-E96B2FFFDC4C}">
      <dgm:prSet/>
      <dgm:spPr/>
      <dgm:t>
        <a:bodyPr/>
        <a:lstStyle/>
        <a:p>
          <a:endParaRPr lang="en-US"/>
        </a:p>
      </dgm:t>
    </dgm:pt>
    <dgm:pt modelId="{7BD44534-6544-4123-B895-66DAD5BBB6EC}" type="sibTrans" cxnId="{9C890B39-F204-4EA0-872C-E96B2FFFDC4C}">
      <dgm:prSet/>
      <dgm:spPr/>
      <dgm:t>
        <a:bodyPr/>
        <a:lstStyle/>
        <a:p>
          <a:endParaRPr lang="en-US"/>
        </a:p>
      </dgm:t>
    </dgm:pt>
    <dgm:pt modelId="{661039D8-9539-452C-A659-6B34D39AC212}">
      <dgm:prSet/>
      <dgm:spPr/>
      <dgm:t>
        <a:bodyPr/>
        <a:lstStyle/>
        <a:p>
          <a:r>
            <a:rPr lang="en-US"/>
            <a:t>If the user asks to update either address or phone, it shall update MySlice and return a confirmation.</a:t>
          </a:r>
        </a:p>
      </dgm:t>
    </dgm:pt>
    <dgm:pt modelId="{6A5D5F2F-AF46-4FEE-9B34-7B29AE167F07}" type="parTrans" cxnId="{EDE12A0E-AE77-41A1-864B-6981A5411185}">
      <dgm:prSet/>
      <dgm:spPr/>
      <dgm:t>
        <a:bodyPr/>
        <a:lstStyle/>
        <a:p>
          <a:endParaRPr lang="en-US"/>
        </a:p>
      </dgm:t>
    </dgm:pt>
    <dgm:pt modelId="{AD7F43BC-12F1-448F-A9E4-FCCBED367F27}" type="sibTrans" cxnId="{EDE12A0E-AE77-41A1-864B-6981A5411185}">
      <dgm:prSet/>
      <dgm:spPr/>
      <dgm:t>
        <a:bodyPr/>
        <a:lstStyle/>
        <a:p>
          <a:endParaRPr lang="en-US"/>
        </a:p>
      </dgm:t>
    </dgm:pt>
    <dgm:pt modelId="{BE9EEE4C-2505-4B52-A5F9-218A8233F29D}">
      <dgm:prSet/>
      <dgm:spPr/>
      <dgm:t>
        <a:bodyPr/>
        <a:lstStyle/>
        <a:p>
          <a:r>
            <a:rPr lang="en-US"/>
            <a:t>If the user asks to enroll for a course, it shall first check the spot availability. If available, enroll the user; if not, display no seats are available message.</a:t>
          </a:r>
        </a:p>
      </dgm:t>
    </dgm:pt>
    <dgm:pt modelId="{158F28E5-4429-406A-A7CC-A38FB6830B66}" type="parTrans" cxnId="{5293479A-5499-4F52-B211-C105A0AC7C02}">
      <dgm:prSet/>
      <dgm:spPr/>
      <dgm:t>
        <a:bodyPr/>
        <a:lstStyle/>
        <a:p>
          <a:endParaRPr lang="en-US"/>
        </a:p>
      </dgm:t>
    </dgm:pt>
    <dgm:pt modelId="{840AFBB2-6B1E-42BA-87F6-7171805DE586}" type="sibTrans" cxnId="{5293479A-5499-4F52-B211-C105A0AC7C02}">
      <dgm:prSet/>
      <dgm:spPr/>
      <dgm:t>
        <a:bodyPr/>
        <a:lstStyle/>
        <a:p>
          <a:endParaRPr lang="en-US"/>
        </a:p>
      </dgm:t>
    </dgm:pt>
    <dgm:pt modelId="{BBFB5CB6-5409-4255-8515-EFDCC5FE0405}">
      <dgm:prSet/>
      <dgm:spPr/>
      <dgm:t>
        <a:bodyPr/>
        <a:lstStyle/>
        <a:p>
          <a:r>
            <a:rPr lang="en-US"/>
            <a:t>If the user asks the bot to provide the term fee details, it shall check MySlice and display the balance due. If nothing is due, it shall display No payment is required.</a:t>
          </a:r>
        </a:p>
      </dgm:t>
    </dgm:pt>
    <dgm:pt modelId="{A4990FB9-C04A-4E44-8562-6BB7263E07C3}" type="parTrans" cxnId="{CAF0AB1C-1803-4197-9ABB-5CE74BB099E5}">
      <dgm:prSet/>
      <dgm:spPr/>
      <dgm:t>
        <a:bodyPr/>
        <a:lstStyle/>
        <a:p>
          <a:endParaRPr lang="en-US"/>
        </a:p>
      </dgm:t>
    </dgm:pt>
    <dgm:pt modelId="{A3989DB4-6A0C-4B84-8D17-82918BED7A6F}" type="sibTrans" cxnId="{CAF0AB1C-1803-4197-9ABB-5CE74BB099E5}">
      <dgm:prSet/>
      <dgm:spPr/>
      <dgm:t>
        <a:bodyPr/>
        <a:lstStyle/>
        <a:p>
          <a:endParaRPr lang="en-US"/>
        </a:p>
      </dgm:t>
    </dgm:pt>
    <dgm:pt modelId="{E58E93E7-629C-4A17-B8ED-0E154692BF10}">
      <dgm:prSet/>
      <dgm:spPr/>
      <dgm:t>
        <a:bodyPr/>
        <a:lstStyle/>
        <a:p>
          <a:r>
            <a:rPr lang="en-US" dirty="0"/>
            <a:t>If the user asks for the class schedules, it shall return the his upcoming class schedules.</a:t>
          </a:r>
        </a:p>
      </dgm:t>
    </dgm:pt>
    <dgm:pt modelId="{B7714775-7069-4032-9443-5EB471A19E1E}" type="parTrans" cxnId="{895C2A21-7128-422D-ACD3-37ED6EC030B8}">
      <dgm:prSet/>
      <dgm:spPr/>
      <dgm:t>
        <a:bodyPr/>
        <a:lstStyle/>
        <a:p>
          <a:endParaRPr lang="en-US"/>
        </a:p>
      </dgm:t>
    </dgm:pt>
    <dgm:pt modelId="{F39DEAB4-E1A3-44AF-B2C8-18E0D8C584CB}" type="sibTrans" cxnId="{895C2A21-7128-422D-ACD3-37ED6EC030B8}">
      <dgm:prSet/>
      <dgm:spPr/>
      <dgm:t>
        <a:bodyPr/>
        <a:lstStyle/>
        <a:p>
          <a:endParaRPr lang="en-US"/>
        </a:p>
      </dgm:t>
    </dgm:pt>
    <dgm:pt modelId="{CE647719-FC11-4EF9-9D56-EB20234BD17F}">
      <dgm:prSet/>
      <dgm:spPr/>
      <dgm:t>
        <a:bodyPr/>
        <a:lstStyle/>
        <a:p>
          <a:r>
            <a:rPr lang="en-US"/>
            <a:t>If the user asks for the upcoming exam schedules, it shall check a user’s enrolled courses and return the upcoming exam schedules.</a:t>
          </a:r>
        </a:p>
      </dgm:t>
    </dgm:pt>
    <dgm:pt modelId="{87C286A0-AFD6-441D-97E5-DD110E6DC1C5}" type="parTrans" cxnId="{214D8EBA-B8F4-4FBD-A831-3A54CF567105}">
      <dgm:prSet/>
      <dgm:spPr/>
      <dgm:t>
        <a:bodyPr/>
        <a:lstStyle/>
        <a:p>
          <a:endParaRPr lang="en-US"/>
        </a:p>
      </dgm:t>
    </dgm:pt>
    <dgm:pt modelId="{001F791F-FBEF-4DC7-B414-ADB13C98CE25}" type="sibTrans" cxnId="{214D8EBA-B8F4-4FBD-A831-3A54CF567105}">
      <dgm:prSet/>
      <dgm:spPr/>
      <dgm:t>
        <a:bodyPr/>
        <a:lstStyle/>
        <a:p>
          <a:endParaRPr lang="en-US"/>
        </a:p>
      </dgm:t>
    </dgm:pt>
    <dgm:pt modelId="{3A149FD5-A783-4D08-8F67-2DB03215B392}">
      <dgm:prSet/>
      <dgm:spPr/>
      <dgm:t>
        <a:bodyPr/>
        <a:lstStyle/>
        <a:p>
          <a:r>
            <a:rPr lang="en-US"/>
            <a:t>It should be integrated with Slack and Facebook messenger.</a:t>
          </a:r>
        </a:p>
      </dgm:t>
    </dgm:pt>
    <dgm:pt modelId="{DCBD0420-1150-40F4-B5B6-A6C33C685D54}" type="parTrans" cxnId="{646214FB-CE1A-4B39-ACD5-7E08EAF611C5}">
      <dgm:prSet/>
      <dgm:spPr/>
      <dgm:t>
        <a:bodyPr/>
        <a:lstStyle/>
        <a:p>
          <a:endParaRPr lang="en-US"/>
        </a:p>
      </dgm:t>
    </dgm:pt>
    <dgm:pt modelId="{FEBE5FCB-15DA-4041-B613-F4E55551255B}" type="sibTrans" cxnId="{646214FB-CE1A-4B39-ACD5-7E08EAF611C5}">
      <dgm:prSet/>
      <dgm:spPr/>
      <dgm:t>
        <a:bodyPr/>
        <a:lstStyle/>
        <a:p>
          <a:endParaRPr lang="en-US"/>
        </a:p>
      </dgm:t>
    </dgm:pt>
    <dgm:pt modelId="{41E1AEDE-91B6-4444-B997-AFB0DAB83601}">
      <dgm:prSet/>
      <dgm:spPr/>
      <dgm:t>
        <a:bodyPr/>
        <a:lstStyle/>
        <a:p>
          <a:r>
            <a:rPr lang="en-US"/>
            <a:t>A standalone web-based application shall be available. </a:t>
          </a:r>
        </a:p>
      </dgm:t>
    </dgm:pt>
    <dgm:pt modelId="{633FFE47-0AAE-40B3-B1F7-7BC71F9EB7A0}" type="parTrans" cxnId="{D3232A76-DD44-4100-94F0-DC2C351AD9CD}">
      <dgm:prSet/>
      <dgm:spPr/>
      <dgm:t>
        <a:bodyPr/>
        <a:lstStyle/>
        <a:p>
          <a:endParaRPr lang="en-US"/>
        </a:p>
      </dgm:t>
    </dgm:pt>
    <dgm:pt modelId="{8ACB87C9-D537-42D1-A9C1-F56649C4E1B0}" type="sibTrans" cxnId="{D3232A76-DD44-4100-94F0-DC2C351AD9CD}">
      <dgm:prSet/>
      <dgm:spPr/>
      <dgm:t>
        <a:bodyPr/>
        <a:lstStyle/>
        <a:p>
          <a:endParaRPr lang="en-US"/>
        </a:p>
      </dgm:t>
    </dgm:pt>
    <dgm:pt modelId="{87B0B962-01EF-344E-902A-EB9085A47E8E}" type="pres">
      <dgm:prSet presAssocID="{846F3774-2FEF-45FF-B572-33886003C926}" presName="linear" presStyleCnt="0">
        <dgm:presLayoutVars>
          <dgm:animLvl val="lvl"/>
          <dgm:resizeHandles val="exact"/>
        </dgm:presLayoutVars>
      </dgm:prSet>
      <dgm:spPr/>
    </dgm:pt>
    <dgm:pt modelId="{EED20644-7467-A044-9397-BFE23186745B}" type="pres">
      <dgm:prSet presAssocID="{46958074-0BE8-444B-B782-C8121878E8F3}" presName="parentText" presStyleLbl="node1" presStyleIdx="0" presStyleCnt="9">
        <dgm:presLayoutVars>
          <dgm:chMax val="0"/>
          <dgm:bulletEnabled val="1"/>
        </dgm:presLayoutVars>
      </dgm:prSet>
      <dgm:spPr/>
    </dgm:pt>
    <dgm:pt modelId="{CDB16F4B-F2D7-404B-BA69-140DEEF8D8F7}" type="pres">
      <dgm:prSet presAssocID="{F35619A8-E1FB-416B-AF97-CD73858B89B0}" presName="spacer" presStyleCnt="0"/>
      <dgm:spPr/>
    </dgm:pt>
    <dgm:pt modelId="{CBF14697-C7AA-BB4E-9F25-5D8D147B540D}" type="pres">
      <dgm:prSet presAssocID="{F4EE6E7C-4888-4A23-B099-F4E987B1B45A}" presName="parentText" presStyleLbl="node1" presStyleIdx="1" presStyleCnt="9">
        <dgm:presLayoutVars>
          <dgm:chMax val="0"/>
          <dgm:bulletEnabled val="1"/>
        </dgm:presLayoutVars>
      </dgm:prSet>
      <dgm:spPr/>
    </dgm:pt>
    <dgm:pt modelId="{CC7AFDDA-46FB-ED4A-8115-82F5E4D3FDB3}" type="pres">
      <dgm:prSet presAssocID="{7BD44534-6544-4123-B895-66DAD5BBB6EC}" presName="spacer" presStyleCnt="0"/>
      <dgm:spPr/>
    </dgm:pt>
    <dgm:pt modelId="{ED2D6608-CB04-084A-BBBE-54D5003A51E1}" type="pres">
      <dgm:prSet presAssocID="{661039D8-9539-452C-A659-6B34D39AC212}" presName="parentText" presStyleLbl="node1" presStyleIdx="2" presStyleCnt="9">
        <dgm:presLayoutVars>
          <dgm:chMax val="0"/>
          <dgm:bulletEnabled val="1"/>
        </dgm:presLayoutVars>
      </dgm:prSet>
      <dgm:spPr/>
    </dgm:pt>
    <dgm:pt modelId="{DB359048-91C8-D340-A680-CBAA2BD13BF2}" type="pres">
      <dgm:prSet presAssocID="{AD7F43BC-12F1-448F-A9E4-FCCBED367F27}" presName="spacer" presStyleCnt="0"/>
      <dgm:spPr/>
    </dgm:pt>
    <dgm:pt modelId="{AD55EE55-13DD-D048-9897-2DB3F8322DBA}" type="pres">
      <dgm:prSet presAssocID="{BE9EEE4C-2505-4B52-A5F9-218A8233F29D}" presName="parentText" presStyleLbl="node1" presStyleIdx="3" presStyleCnt="9">
        <dgm:presLayoutVars>
          <dgm:chMax val="0"/>
          <dgm:bulletEnabled val="1"/>
        </dgm:presLayoutVars>
      </dgm:prSet>
      <dgm:spPr/>
    </dgm:pt>
    <dgm:pt modelId="{C0E878A0-E16C-5A43-9F1C-9A60470C006F}" type="pres">
      <dgm:prSet presAssocID="{840AFBB2-6B1E-42BA-87F6-7171805DE586}" presName="spacer" presStyleCnt="0"/>
      <dgm:spPr/>
    </dgm:pt>
    <dgm:pt modelId="{6A174580-94C8-9548-99F1-8006687369C6}" type="pres">
      <dgm:prSet presAssocID="{BBFB5CB6-5409-4255-8515-EFDCC5FE0405}" presName="parentText" presStyleLbl="node1" presStyleIdx="4" presStyleCnt="9">
        <dgm:presLayoutVars>
          <dgm:chMax val="0"/>
          <dgm:bulletEnabled val="1"/>
        </dgm:presLayoutVars>
      </dgm:prSet>
      <dgm:spPr/>
    </dgm:pt>
    <dgm:pt modelId="{C4A0F640-83FB-5C46-B997-1A5A612803EC}" type="pres">
      <dgm:prSet presAssocID="{A3989DB4-6A0C-4B84-8D17-82918BED7A6F}" presName="spacer" presStyleCnt="0"/>
      <dgm:spPr/>
    </dgm:pt>
    <dgm:pt modelId="{A450DDDB-3C18-8F46-A92B-AE9056997DA2}" type="pres">
      <dgm:prSet presAssocID="{E58E93E7-629C-4A17-B8ED-0E154692BF10}" presName="parentText" presStyleLbl="node1" presStyleIdx="5" presStyleCnt="9">
        <dgm:presLayoutVars>
          <dgm:chMax val="0"/>
          <dgm:bulletEnabled val="1"/>
        </dgm:presLayoutVars>
      </dgm:prSet>
      <dgm:spPr/>
    </dgm:pt>
    <dgm:pt modelId="{DC74C289-85E7-724B-9B78-30961288715B}" type="pres">
      <dgm:prSet presAssocID="{F39DEAB4-E1A3-44AF-B2C8-18E0D8C584CB}" presName="spacer" presStyleCnt="0"/>
      <dgm:spPr/>
    </dgm:pt>
    <dgm:pt modelId="{7066FF2B-535F-E547-839F-395084981632}" type="pres">
      <dgm:prSet presAssocID="{CE647719-FC11-4EF9-9D56-EB20234BD17F}" presName="parentText" presStyleLbl="node1" presStyleIdx="6" presStyleCnt="9">
        <dgm:presLayoutVars>
          <dgm:chMax val="0"/>
          <dgm:bulletEnabled val="1"/>
        </dgm:presLayoutVars>
      </dgm:prSet>
      <dgm:spPr/>
    </dgm:pt>
    <dgm:pt modelId="{03A3113F-BEAE-DB46-9F70-8E2568C65424}" type="pres">
      <dgm:prSet presAssocID="{001F791F-FBEF-4DC7-B414-ADB13C98CE25}" presName="spacer" presStyleCnt="0"/>
      <dgm:spPr/>
    </dgm:pt>
    <dgm:pt modelId="{F82AE8FC-3643-BA46-A02C-F1ECB54E2975}" type="pres">
      <dgm:prSet presAssocID="{3A149FD5-A783-4D08-8F67-2DB03215B392}" presName="parentText" presStyleLbl="node1" presStyleIdx="7" presStyleCnt="9">
        <dgm:presLayoutVars>
          <dgm:chMax val="0"/>
          <dgm:bulletEnabled val="1"/>
        </dgm:presLayoutVars>
      </dgm:prSet>
      <dgm:spPr/>
    </dgm:pt>
    <dgm:pt modelId="{5A581BA0-8617-9149-9F0D-4B9BE7A23D8C}" type="pres">
      <dgm:prSet presAssocID="{FEBE5FCB-15DA-4041-B613-F4E55551255B}" presName="spacer" presStyleCnt="0"/>
      <dgm:spPr/>
    </dgm:pt>
    <dgm:pt modelId="{262F2E73-2682-0A46-B3D4-36F5F94321ED}" type="pres">
      <dgm:prSet presAssocID="{41E1AEDE-91B6-4444-B997-AFB0DAB83601}" presName="parentText" presStyleLbl="node1" presStyleIdx="8" presStyleCnt="9">
        <dgm:presLayoutVars>
          <dgm:chMax val="0"/>
          <dgm:bulletEnabled val="1"/>
        </dgm:presLayoutVars>
      </dgm:prSet>
      <dgm:spPr/>
    </dgm:pt>
  </dgm:ptLst>
  <dgm:cxnLst>
    <dgm:cxn modelId="{EDE12A0E-AE77-41A1-864B-6981A5411185}" srcId="{846F3774-2FEF-45FF-B572-33886003C926}" destId="{661039D8-9539-452C-A659-6B34D39AC212}" srcOrd="2" destOrd="0" parTransId="{6A5D5F2F-AF46-4FEE-9B34-7B29AE167F07}" sibTransId="{AD7F43BC-12F1-448F-A9E4-FCCBED367F27}"/>
    <dgm:cxn modelId="{8D985E0E-81B3-6D4F-B165-9D4C44A20FEB}" type="presOf" srcId="{BBFB5CB6-5409-4255-8515-EFDCC5FE0405}" destId="{6A174580-94C8-9548-99F1-8006687369C6}" srcOrd="0" destOrd="0" presId="urn:microsoft.com/office/officeart/2005/8/layout/vList2"/>
    <dgm:cxn modelId="{C72F5E19-9384-4E36-AE74-2BC6B6B0C73A}" srcId="{846F3774-2FEF-45FF-B572-33886003C926}" destId="{46958074-0BE8-444B-B782-C8121878E8F3}" srcOrd="0" destOrd="0" parTransId="{ED75AB6C-5366-47DE-B939-656765243430}" sibTransId="{F35619A8-E1FB-416B-AF97-CD73858B89B0}"/>
    <dgm:cxn modelId="{70A68D1B-8F65-A740-999C-571C5886B346}" type="presOf" srcId="{661039D8-9539-452C-A659-6B34D39AC212}" destId="{ED2D6608-CB04-084A-BBBE-54D5003A51E1}" srcOrd="0" destOrd="0" presId="urn:microsoft.com/office/officeart/2005/8/layout/vList2"/>
    <dgm:cxn modelId="{CAF0AB1C-1803-4197-9ABB-5CE74BB099E5}" srcId="{846F3774-2FEF-45FF-B572-33886003C926}" destId="{BBFB5CB6-5409-4255-8515-EFDCC5FE0405}" srcOrd="4" destOrd="0" parTransId="{A4990FB9-C04A-4E44-8562-6BB7263E07C3}" sibTransId="{A3989DB4-6A0C-4B84-8D17-82918BED7A6F}"/>
    <dgm:cxn modelId="{6D07FC1D-1437-7440-B734-A2C7476B4E44}" type="presOf" srcId="{F4EE6E7C-4888-4A23-B099-F4E987B1B45A}" destId="{CBF14697-C7AA-BB4E-9F25-5D8D147B540D}" srcOrd="0" destOrd="0" presId="urn:microsoft.com/office/officeart/2005/8/layout/vList2"/>
    <dgm:cxn modelId="{895C2A21-7128-422D-ACD3-37ED6EC030B8}" srcId="{846F3774-2FEF-45FF-B572-33886003C926}" destId="{E58E93E7-629C-4A17-B8ED-0E154692BF10}" srcOrd="5" destOrd="0" parTransId="{B7714775-7069-4032-9443-5EB471A19E1E}" sibTransId="{F39DEAB4-E1A3-44AF-B2C8-18E0D8C584CB}"/>
    <dgm:cxn modelId="{9C890B39-F204-4EA0-872C-E96B2FFFDC4C}" srcId="{846F3774-2FEF-45FF-B572-33886003C926}" destId="{F4EE6E7C-4888-4A23-B099-F4E987B1B45A}" srcOrd="1" destOrd="0" parTransId="{CAAFA125-C570-4AF8-9699-5224D5CA8201}" sibTransId="{7BD44534-6544-4123-B895-66DAD5BBB6EC}"/>
    <dgm:cxn modelId="{61FB5566-2990-7841-AF05-D8FFC368679D}" type="presOf" srcId="{46958074-0BE8-444B-B782-C8121878E8F3}" destId="{EED20644-7467-A044-9397-BFE23186745B}" srcOrd="0" destOrd="0" presId="urn:microsoft.com/office/officeart/2005/8/layout/vList2"/>
    <dgm:cxn modelId="{50842873-BEE9-3949-879B-ACB973912DA2}" type="presOf" srcId="{E58E93E7-629C-4A17-B8ED-0E154692BF10}" destId="{A450DDDB-3C18-8F46-A92B-AE9056997DA2}" srcOrd="0" destOrd="0" presId="urn:microsoft.com/office/officeart/2005/8/layout/vList2"/>
    <dgm:cxn modelId="{D3232A76-DD44-4100-94F0-DC2C351AD9CD}" srcId="{846F3774-2FEF-45FF-B572-33886003C926}" destId="{41E1AEDE-91B6-4444-B997-AFB0DAB83601}" srcOrd="8" destOrd="0" parTransId="{633FFE47-0AAE-40B3-B1F7-7BC71F9EB7A0}" sibTransId="{8ACB87C9-D537-42D1-A9C1-F56649C4E1B0}"/>
    <dgm:cxn modelId="{332B288E-F790-774E-9583-679A5EF12EEC}" type="presOf" srcId="{41E1AEDE-91B6-4444-B997-AFB0DAB83601}" destId="{262F2E73-2682-0A46-B3D4-36F5F94321ED}" srcOrd="0" destOrd="0" presId="urn:microsoft.com/office/officeart/2005/8/layout/vList2"/>
    <dgm:cxn modelId="{BA583A91-ABA6-4741-8F85-4C80A595C82F}" type="presOf" srcId="{BE9EEE4C-2505-4B52-A5F9-218A8233F29D}" destId="{AD55EE55-13DD-D048-9897-2DB3F8322DBA}" srcOrd="0" destOrd="0" presId="urn:microsoft.com/office/officeart/2005/8/layout/vList2"/>
    <dgm:cxn modelId="{5293479A-5499-4F52-B211-C105A0AC7C02}" srcId="{846F3774-2FEF-45FF-B572-33886003C926}" destId="{BE9EEE4C-2505-4B52-A5F9-218A8233F29D}" srcOrd="3" destOrd="0" parTransId="{158F28E5-4429-406A-A7CC-A38FB6830B66}" sibTransId="{840AFBB2-6B1E-42BA-87F6-7171805DE586}"/>
    <dgm:cxn modelId="{214D8EBA-B8F4-4FBD-A831-3A54CF567105}" srcId="{846F3774-2FEF-45FF-B572-33886003C926}" destId="{CE647719-FC11-4EF9-9D56-EB20234BD17F}" srcOrd="6" destOrd="0" parTransId="{87C286A0-AFD6-441D-97E5-DD110E6DC1C5}" sibTransId="{001F791F-FBEF-4DC7-B414-ADB13C98CE25}"/>
    <dgm:cxn modelId="{EDCDC3D1-1EF6-6C4C-BF02-FD4D218AE10E}" type="presOf" srcId="{3A149FD5-A783-4D08-8F67-2DB03215B392}" destId="{F82AE8FC-3643-BA46-A02C-F1ECB54E2975}" srcOrd="0" destOrd="0" presId="urn:microsoft.com/office/officeart/2005/8/layout/vList2"/>
    <dgm:cxn modelId="{C7F612E6-6675-B040-B13F-9AED1EBAE797}" type="presOf" srcId="{CE647719-FC11-4EF9-9D56-EB20234BD17F}" destId="{7066FF2B-535F-E547-839F-395084981632}" srcOrd="0" destOrd="0" presId="urn:microsoft.com/office/officeart/2005/8/layout/vList2"/>
    <dgm:cxn modelId="{11BB78F0-D5D6-6345-A6CE-59FD6DF72ACA}" type="presOf" srcId="{846F3774-2FEF-45FF-B572-33886003C926}" destId="{87B0B962-01EF-344E-902A-EB9085A47E8E}" srcOrd="0" destOrd="0" presId="urn:microsoft.com/office/officeart/2005/8/layout/vList2"/>
    <dgm:cxn modelId="{646214FB-CE1A-4B39-ACD5-7E08EAF611C5}" srcId="{846F3774-2FEF-45FF-B572-33886003C926}" destId="{3A149FD5-A783-4D08-8F67-2DB03215B392}" srcOrd="7" destOrd="0" parTransId="{DCBD0420-1150-40F4-B5B6-A6C33C685D54}" sibTransId="{FEBE5FCB-15DA-4041-B613-F4E55551255B}"/>
    <dgm:cxn modelId="{5EA40DB1-5954-B647-89ED-1FC77B3FB51A}" type="presParOf" srcId="{87B0B962-01EF-344E-902A-EB9085A47E8E}" destId="{EED20644-7467-A044-9397-BFE23186745B}" srcOrd="0" destOrd="0" presId="urn:microsoft.com/office/officeart/2005/8/layout/vList2"/>
    <dgm:cxn modelId="{CC39ADEC-141E-5241-8DDB-550D0AFBD94D}" type="presParOf" srcId="{87B0B962-01EF-344E-902A-EB9085A47E8E}" destId="{CDB16F4B-F2D7-404B-BA69-140DEEF8D8F7}" srcOrd="1" destOrd="0" presId="urn:microsoft.com/office/officeart/2005/8/layout/vList2"/>
    <dgm:cxn modelId="{1D4BD3FB-0E28-8E45-BF21-332B3E806FF3}" type="presParOf" srcId="{87B0B962-01EF-344E-902A-EB9085A47E8E}" destId="{CBF14697-C7AA-BB4E-9F25-5D8D147B540D}" srcOrd="2" destOrd="0" presId="urn:microsoft.com/office/officeart/2005/8/layout/vList2"/>
    <dgm:cxn modelId="{40ED6AF7-935B-904A-B95E-12693991593A}" type="presParOf" srcId="{87B0B962-01EF-344E-902A-EB9085A47E8E}" destId="{CC7AFDDA-46FB-ED4A-8115-82F5E4D3FDB3}" srcOrd="3" destOrd="0" presId="urn:microsoft.com/office/officeart/2005/8/layout/vList2"/>
    <dgm:cxn modelId="{F5106C7D-BD91-2D48-8C5A-6172483D3E16}" type="presParOf" srcId="{87B0B962-01EF-344E-902A-EB9085A47E8E}" destId="{ED2D6608-CB04-084A-BBBE-54D5003A51E1}" srcOrd="4" destOrd="0" presId="urn:microsoft.com/office/officeart/2005/8/layout/vList2"/>
    <dgm:cxn modelId="{25F5C7CA-141E-0547-BB68-0D00D3D79E2B}" type="presParOf" srcId="{87B0B962-01EF-344E-902A-EB9085A47E8E}" destId="{DB359048-91C8-D340-A680-CBAA2BD13BF2}" srcOrd="5" destOrd="0" presId="urn:microsoft.com/office/officeart/2005/8/layout/vList2"/>
    <dgm:cxn modelId="{4FD49806-10CE-8342-A5C6-C336CA64A0B3}" type="presParOf" srcId="{87B0B962-01EF-344E-902A-EB9085A47E8E}" destId="{AD55EE55-13DD-D048-9897-2DB3F8322DBA}" srcOrd="6" destOrd="0" presId="urn:microsoft.com/office/officeart/2005/8/layout/vList2"/>
    <dgm:cxn modelId="{9A341B9E-626B-F740-8ADC-CCFFFA6399CB}" type="presParOf" srcId="{87B0B962-01EF-344E-902A-EB9085A47E8E}" destId="{C0E878A0-E16C-5A43-9F1C-9A60470C006F}" srcOrd="7" destOrd="0" presId="urn:microsoft.com/office/officeart/2005/8/layout/vList2"/>
    <dgm:cxn modelId="{21EF25DC-461C-5D46-A8EA-98CFBCAAF916}" type="presParOf" srcId="{87B0B962-01EF-344E-902A-EB9085A47E8E}" destId="{6A174580-94C8-9548-99F1-8006687369C6}" srcOrd="8" destOrd="0" presId="urn:microsoft.com/office/officeart/2005/8/layout/vList2"/>
    <dgm:cxn modelId="{37D623CA-FBE0-3C4C-899E-552E8B1D7935}" type="presParOf" srcId="{87B0B962-01EF-344E-902A-EB9085A47E8E}" destId="{C4A0F640-83FB-5C46-B997-1A5A612803EC}" srcOrd="9" destOrd="0" presId="urn:microsoft.com/office/officeart/2005/8/layout/vList2"/>
    <dgm:cxn modelId="{FECB6E0D-3FEA-1746-ABF3-82C6B23E4B48}" type="presParOf" srcId="{87B0B962-01EF-344E-902A-EB9085A47E8E}" destId="{A450DDDB-3C18-8F46-A92B-AE9056997DA2}" srcOrd="10" destOrd="0" presId="urn:microsoft.com/office/officeart/2005/8/layout/vList2"/>
    <dgm:cxn modelId="{AFE7491B-B1A9-C246-816F-1C146DC6A476}" type="presParOf" srcId="{87B0B962-01EF-344E-902A-EB9085A47E8E}" destId="{DC74C289-85E7-724B-9B78-30961288715B}" srcOrd="11" destOrd="0" presId="urn:microsoft.com/office/officeart/2005/8/layout/vList2"/>
    <dgm:cxn modelId="{8916E1FE-A009-2843-8792-206FCB90AC11}" type="presParOf" srcId="{87B0B962-01EF-344E-902A-EB9085A47E8E}" destId="{7066FF2B-535F-E547-839F-395084981632}" srcOrd="12" destOrd="0" presId="urn:microsoft.com/office/officeart/2005/8/layout/vList2"/>
    <dgm:cxn modelId="{F0AFE229-BB77-C447-BCC0-34F786E0DA9E}" type="presParOf" srcId="{87B0B962-01EF-344E-902A-EB9085A47E8E}" destId="{03A3113F-BEAE-DB46-9F70-8E2568C65424}" srcOrd="13" destOrd="0" presId="urn:microsoft.com/office/officeart/2005/8/layout/vList2"/>
    <dgm:cxn modelId="{CBD2C7D2-AFF1-364E-AD10-43CE59367D70}" type="presParOf" srcId="{87B0B962-01EF-344E-902A-EB9085A47E8E}" destId="{F82AE8FC-3643-BA46-A02C-F1ECB54E2975}" srcOrd="14" destOrd="0" presId="urn:microsoft.com/office/officeart/2005/8/layout/vList2"/>
    <dgm:cxn modelId="{CD9B3A15-D7A9-684F-B6FC-2A1CFC1D98B8}" type="presParOf" srcId="{87B0B962-01EF-344E-902A-EB9085A47E8E}" destId="{5A581BA0-8617-9149-9F0D-4B9BE7A23D8C}" srcOrd="15" destOrd="0" presId="urn:microsoft.com/office/officeart/2005/8/layout/vList2"/>
    <dgm:cxn modelId="{6EFF1B47-CEB7-1E4D-B10F-F8D9E01C3AC4}" type="presParOf" srcId="{87B0B962-01EF-344E-902A-EB9085A47E8E}" destId="{262F2E73-2682-0A46-B3D4-36F5F94321ED}"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D14FFE-52F3-4E07-8E37-052C2F0B5008}" type="doc">
      <dgm:prSet loTypeId="urn:microsoft.com/office/officeart/2016/7/layout/VerticalSolidActionList" loCatId="List" qsTypeId="urn:microsoft.com/office/officeart/2005/8/quickstyle/simple1" qsCatId="simple" csTypeId="urn:microsoft.com/office/officeart/2005/8/colors/accent0_1" csCatId="mainScheme" phldr="1"/>
      <dgm:spPr/>
      <dgm:t>
        <a:bodyPr/>
        <a:lstStyle/>
        <a:p>
          <a:endParaRPr lang="en-US"/>
        </a:p>
      </dgm:t>
    </dgm:pt>
    <dgm:pt modelId="{708AFC2F-3210-4894-A4FD-BDA373CEF4FB}">
      <dgm:prSet/>
      <dgm:spPr/>
      <dgm:t>
        <a:bodyPr/>
        <a:lstStyle/>
        <a:p>
          <a:r>
            <a:rPr lang="en-US" dirty="0"/>
            <a:t>Response time</a:t>
          </a:r>
        </a:p>
      </dgm:t>
    </dgm:pt>
    <dgm:pt modelId="{BA7995FB-AD44-4509-99B6-6B19B3974825}" type="parTrans" cxnId="{CEC8CB40-4AD8-4927-87A2-AB6D96632BDE}">
      <dgm:prSet/>
      <dgm:spPr/>
      <dgm:t>
        <a:bodyPr/>
        <a:lstStyle/>
        <a:p>
          <a:endParaRPr lang="en-US"/>
        </a:p>
      </dgm:t>
    </dgm:pt>
    <dgm:pt modelId="{E3981713-61B5-426D-9AF5-682B299FDFD5}" type="sibTrans" cxnId="{CEC8CB40-4AD8-4927-87A2-AB6D96632BDE}">
      <dgm:prSet/>
      <dgm:spPr/>
      <dgm:t>
        <a:bodyPr/>
        <a:lstStyle/>
        <a:p>
          <a:endParaRPr lang="en-US"/>
        </a:p>
      </dgm:t>
    </dgm:pt>
    <dgm:pt modelId="{77B69620-3369-4557-8F9A-6DD663CF655F}">
      <dgm:prSet/>
      <dgm:spPr/>
      <dgm:t>
        <a:bodyPr/>
        <a:lstStyle/>
        <a:p>
          <a:r>
            <a:rPr lang="en-US"/>
            <a:t>Respond to users’ request within one second.</a:t>
          </a:r>
        </a:p>
      </dgm:t>
    </dgm:pt>
    <dgm:pt modelId="{1C35E371-08E1-42BC-BE01-E81CE8227C9E}" type="parTrans" cxnId="{4A900311-FBBF-4D69-8FEB-FD402C76DB97}">
      <dgm:prSet/>
      <dgm:spPr/>
      <dgm:t>
        <a:bodyPr/>
        <a:lstStyle/>
        <a:p>
          <a:endParaRPr lang="en-US"/>
        </a:p>
      </dgm:t>
    </dgm:pt>
    <dgm:pt modelId="{F93F2251-B7E7-49DB-92A2-DA91140BE221}" type="sibTrans" cxnId="{4A900311-FBBF-4D69-8FEB-FD402C76DB97}">
      <dgm:prSet/>
      <dgm:spPr/>
      <dgm:t>
        <a:bodyPr/>
        <a:lstStyle/>
        <a:p>
          <a:endParaRPr lang="en-US"/>
        </a:p>
      </dgm:t>
    </dgm:pt>
    <dgm:pt modelId="{C11C3C10-BD3E-42A5-8161-78118F1A54D4}">
      <dgm:prSet/>
      <dgm:spPr/>
      <dgm:t>
        <a:bodyPr/>
        <a:lstStyle/>
        <a:p>
          <a:r>
            <a:rPr lang="en-US" dirty="0"/>
            <a:t>Learning</a:t>
          </a:r>
        </a:p>
      </dgm:t>
    </dgm:pt>
    <dgm:pt modelId="{75ECACA7-D226-4EBC-8CCE-60C82675B4F3}" type="parTrans" cxnId="{A52047F0-56B7-4683-8057-A7AA05187C0B}">
      <dgm:prSet/>
      <dgm:spPr/>
      <dgm:t>
        <a:bodyPr/>
        <a:lstStyle/>
        <a:p>
          <a:endParaRPr lang="en-US"/>
        </a:p>
      </dgm:t>
    </dgm:pt>
    <dgm:pt modelId="{6BF89FAF-396A-4B42-BFB2-2AC806EEEB43}" type="sibTrans" cxnId="{A52047F0-56B7-4683-8057-A7AA05187C0B}">
      <dgm:prSet/>
      <dgm:spPr/>
      <dgm:t>
        <a:bodyPr/>
        <a:lstStyle/>
        <a:p>
          <a:endParaRPr lang="en-US"/>
        </a:p>
      </dgm:t>
    </dgm:pt>
    <dgm:pt modelId="{F3D257A2-CF65-4E05-9C6A-7B02EF5B0E90}">
      <dgm:prSet/>
      <dgm:spPr/>
      <dgm:t>
        <a:bodyPr/>
        <a:lstStyle/>
        <a:p>
          <a:r>
            <a:rPr lang="en-US"/>
            <a:t>Be easy to use. Normally a user should be able to learn within 30 minutes.</a:t>
          </a:r>
        </a:p>
      </dgm:t>
    </dgm:pt>
    <dgm:pt modelId="{32330088-02BA-4BA9-B6E2-3E80C001829B}" type="parTrans" cxnId="{901E73C6-0A0E-44C4-AD5B-C4338D97D437}">
      <dgm:prSet/>
      <dgm:spPr/>
      <dgm:t>
        <a:bodyPr/>
        <a:lstStyle/>
        <a:p>
          <a:endParaRPr lang="en-US"/>
        </a:p>
      </dgm:t>
    </dgm:pt>
    <dgm:pt modelId="{25E93D9A-6340-445B-B35D-50A6A31332E7}" type="sibTrans" cxnId="{901E73C6-0A0E-44C4-AD5B-C4338D97D437}">
      <dgm:prSet/>
      <dgm:spPr/>
      <dgm:t>
        <a:bodyPr/>
        <a:lstStyle/>
        <a:p>
          <a:endParaRPr lang="en-US"/>
        </a:p>
      </dgm:t>
    </dgm:pt>
    <dgm:pt modelId="{57D8B64D-7AF0-442E-997B-BABC9079B8AE}">
      <dgm:prSet/>
      <dgm:spPr/>
      <dgm:t>
        <a:bodyPr/>
        <a:lstStyle/>
        <a:p>
          <a:r>
            <a:rPr lang="en-US" dirty="0"/>
            <a:t>Language</a:t>
          </a:r>
        </a:p>
      </dgm:t>
    </dgm:pt>
    <dgm:pt modelId="{98903607-73BA-4216-ADC5-4EC10CCE2978}" type="parTrans" cxnId="{49CA2031-9059-4472-9B06-C5AE05FE4FB9}">
      <dgm:prSet/>
      <dgm:spPr/>
      <dgm:t>
        <a:bodyPr/>
        <a:lstStyle/>
        <a:p>
          <a:endParaRPr lang="en-US"/>
        </a:p>
      </dgm:t>
    </dgm:pt>
    <dgm:pt modelId="{C851D273-13BD-467D-9E4E-8D0BFF1F46DF}" type="sibTrans" cxnId="{49CA2031-9059-4472-9B06-C5AE05FE4FB9}">
      <dgm:prSet/>
      <dgm:spPr/>
      <dgm:t>
        <a:bodyPr/>
        <a:lstStyle/>
        <a:p>
          <a:endParaRPr lang="en-US"/>
        </a:p>
      </dgm:t>
    </dgm:pt>
    <dgm:pt modelId="{15A89A33-D233-4A8A-A6A5-09590459D272}">
      <dgm:prSet/>
      <dgm:spPr/>
      <dgm:t>
        <a:bodyPr/>
        <a:lstStyle/>
        <a:p>
          <a:r>
            <a:rPr lang="en-US"/>
            <a:t>Support only in standard English (input questions and output answers)</a:t>
          </a:r>
        </a:p>
      </dgm:t>
    </dgm:pt>
    <dgm:pt modelId="{08F5B321-3D39-413F-8C48-834A4A82B70C}" type="parTrans" cxnId="{21A4565E-8954-4E3A-BF28-2AEB487BFA3C}">
      <dgm:prSet/>
      <dgm:spPr/>
      <dgm:t>
        <a:bodyPr/>
        <a:lstStyle/>
        <a:p>
          <a:endParaRPr lang="en-US"/>
        </a:p>
      </dgm:t>
    </dgm:pt>
    <dgm:pt modelId="{B2DC2A52-E649-4FA6-9B4E-4DDEE2538236}" type="sibTrans" cxnId="{21A4565E-8954-4E3A-BF28-2AEB487BFA3C}">
      <dgm:prSet/>
      <dgm:spPr/>
      <dgm:t>
        <a:bodyPr/>
        <a:lstStyle/>
        <a:p>
          <a:endParaRPr lang="en-US"/>
        </a:p>
      </dgm:t>
    </dgm:pt>
    <dgm:pt modelId="{B751DAD8-211F-4701-91F0-E78AEAE3ED0E}">
      <dgm:prSet/>
      <dgm:spPr/>
      <dgm:t>
        <a:bodyPr/>
        <a:lstStyle/>
        <a:p>
          <a:r>
            <a:rPr lang="en-US" dirty="0"/>
            <a:t>System load</a:t>
          </a:r>
        </a:p>
      </dgm:t>
    </dgm:pt>
    <dgm:pt modelId="{5535454F-6F45-448D-9682-8C0DE45E6C72}" type="parTrans" cxnId="{2411874C-8BDD-4271-A9B8-62F21EF1C5F7}">
      <dgm:prSet/>
      <dgm:spPr/>
      <dgm:t>
        <a:bodyPr/>
        <a:lstStyle/>
        <a:p>
          <a:endParaRPr lang="en-US"/>
        </a:p>
      </dgm:t>
    </dgm:pt>
    <dgm:pt modelId="{A4A2C0F9-1724-433A-812F-64AE807D0935}" type="sibTrans" cxnId="{2411874C-8BDD-4271-A9B8-62F21EF1C5F7}">
      <dgm:prSet/>
      <dgm:spPr/>
      <dgm:t>
        <a:bodyPr/>
        <a:lstStyle/>
        <a:p>
          <a:endParaRPr lang="en-US"/>
        </a:p>
      </dgm:t>
    </dgm:pt>
    <dgm:pt modelId="{BD7C7B61-FFE2-4C80-AA87-E904B78F8160}">
      <dgm:prSet/>
      <dgm:spPr/>
      <dgm:t>
        <a:bodyPr/>
        <a:lstStyle/>
        <a:p>
          <a:r>
            <a:rPr lang="en-US"/>
            <a:t>Handle concurrent users with no limit.</a:t>
          </a:r>
        </a:p>
      </dgm:t>
    </dgm:pt>
    <dgm:pt modelId="{D76AB58C-19B0-4F53-85F2-7E0E6C580286}" type="parTrans" cxnId="{56B85D74-8F55-453F-B05A-F180F6347B94}">
      <dgm:prSet/>
      <dgm:spPr/>
      <dgm:t>
        <a:bodyPr/>
        <a:lstStyle/>
        <a:p>
          <a:endParaRPr lang="en-US"/>
        </a:p>
      </dgm:t>
    </dgm:pt>
    <dgm:pt modelId="{8F6C3A87-F411-4553-8688-4842F1B621E9}" type="sibTrans" cxnId="{56B85D74-8F55-453F-B05A-F180F6347B94}">
      <dgm:prSet/>
      <dgm:spPr/>
      <dgm:t>
        <a:bodyPr/>
        <a:lstStyle/>
        <a:p>
          <a:endParaRPr lang="en-US"/>
        </a:p>
      </dgm:t>
    </dgm:pt>
    <dgm:pt modelId="{6148F8C8-7789-4E0D-8934-51979CF99EE0}">
      <dgm:prSet/>
      <dgm:spPr/>
      <dgm:t>
        <a:bodyPr/>
        <a:lstStyle/>
        <a:p>
          <a:r>
            <a:rPr lang="en-US" dirty="0"/>
            <a:t>Computer Language</a:t>
          </a:r>
        </a:p>
      </dgm:t>
    </dgm:pt>
    <dgm:pt modelId="{BFAF8566-C067-4C3C-B7D1-58CD243E50CA}" type="parTrans" cxnId="{02ACC659-3089-4AB7-AC1F-5CEAFEC71BCD}">
      <dgm:prSet/>
      <dgm:spPr/>
      <dgm:t>
        <a:bodyPr/>
        <a:lstStyle/>
        <a:p>
          <a:endParaRPr lang="en-US"/>
        </a:p>
      </dgm:t>
    </dgm:pt>
    <dgm:pt modelId="{D965E476-399E-416A-BD20-8F9A0B80FE57}" type="sibTrans" cxnId="{02ACC659-3089-4AB7-AC1F-5CEAFEC71BCD}">
      <dgm:prSet/>
      <dgm:spPr/>
      <dgm:t>
        <a:bodyPr/>
        <a:lstStyle/>
        <a:p>
          <a:endParaRPr lang="en-US"/>
        </a:p>
      </dgm:t>
    </dgm:pt>
    <dgm:pt modelId="{F2963AF0-FB5D-4A1A-B730-32CBD01F217F}">
      <dgm:prSet/>
      <dgm:spPr/>
      <dgm:t>
        <a:bodyPr/>
        <a:lstStyle/>
        <a:p>
          <a:r>
            <a:rPr lang="en-US"/>
            <a:t>Develop in node.js.</a:t>
          </a:r>
        </a:p>
      </dgm:t>
    </dgm:pt>
    <dgm:pt modelId="{2AA7AF3D-D0C6-443C-B2A8-698A09712123}" type="parTrans" cxnId="{AE305D4B-7350-41A6-8DC1-99039DF5B157}">
      <dgm:prSet/>
      <dgm:spPr/>
      <dgm:t>
        <a:bodyPr/>
        <a:lstStyle/>
        <a:p>
          <a:endParaRPr lang="en-US"/>
        </a:p>
      </dgm:t>
    </dgm:pt>
    <dgm:pt modelId="{25B318E7-A837-488D-8CFA-2FD21DBA84D7}" type="sibTrans" cxnId="{AE305D4B-7350-41A6-8DC1-99039DF5B157}">
      <dgm:prSet/>
      <dgm:spPr/>
      <dgm:t>
        <a:bodyPr/>
        <a:lstStyle/>
        <a:p>
          <a:endParaRPr lang="en-US"/>
        </a:p>
      </dgm:t>
    </dgm:pt>
    <dgm:pt modelId="{8A6E024C-AA98-4CDF-AC9F-F537639B8D40}">
      <dgm:prSet/>
      <dgm:spPr/>
      <dgm:t>
        <a:bodyPr/>
        <a:lstStyle/>
        <a:p>
          <a:r>
            <a:rPr lang="en-US" dirty="0"/>
            <a:t>Hosting</a:t>
          </a:r>
        </a:p>
      </dgm:t>
    </dgm:pt>
    <dgm:pt modelId="{0A49568B-C308-47C0-8A27-E765CBB152AC}" type="parTrans" cxnId="{DD556D07-0A37-4613-BAFB-1E544EB823A2}">
      <dgm:prSet/>
      <dgm:spPr/>
      <dgm:t>
        <a:bodyPr/>
        <a:lstStyle/>
        <a:p>
          <a:endParaRPr lang="en-US"/>
        </a:p>
      </dgm:t>
    </dgm:pt>
    <dgm:pt modelId="{20D46164-77C1-4553-9A4F-161B498F07E5}" type="sibTrans" cxnId="{DD556D07-0A37-4613-BAFB-1E544EB823A2}">
      <dgm:prSet/>
      <dgm:spPr/>
      <dgm:t>
        <a:bodyPr/>
        <a:lstStyle/>
        <a:p>
          <a:endParaRPr lang="en-US"/>
        </a:p>
      </dgm:t>
    </dgm:pt>
    <dgm:pt modelId="{0FDBAAB8-7A71-444E-BEB2-30FB760A5EC9}">
      <dgm:prSet/>
      <dgm:spPr/>
      <dgm:t>
        <a:bodyPr/>
        <a:lstStyle/>
        <a:p>
          <a:r>
            <a:rPr lang="en-US"/>
            <a:t>Host in Azure.</a:t>
          </a:r>
        </a:p>
      </dgm:t>
    </dgm:pt>
    <dgm:pt modelId="{1F8AACDE-211E-4E7B-A487-84CE3622BDAC}" type="parTrans" cxnId="{BE046349-26FF-462E-8A2D-98BE739D848F}">
      <dgm:prSet/>
      <dgm:spPr/>
      <dgm:t>
        <a:bodyPr/>
        <a:lstStyle/>
        <a:p>
          <a:endParaRPr lang="en-US"/>
        </a:p>
      </dgm:t>
    </dgm:pt>
    <dgm:pt modelId="{73DF2DD5-E677-4DB0-B770-329D4B4A8991}" type="sibTrans" cxnId="{BE046349-26FF-462E-8A2D-98BE739D848F}">
      <dgm:prSet/>
      <dgm:spPr/>
      <dgm:t>
        <a:bodyPr/>
        <a:lstStyle/>
        <a:p>
          <a:endParaRPr lang="en-US"/>
        </a:p>
      </dgm:t>
    </dgm:pt>
    <dgm:pt modelId="{8990BA94-A46D-4CF7-AC00-8E0EE7715646}">
      <dgm:prSet/>
      <dgm:spPr/>
      <dgm:t>
        <a:bodyPr/>
        <a:lstStyle/>
        <a:p>
          <a:r>
            <a:rPr lang="en-US" dirty="0"/>
            <a:t>Availability</a:t>
          </a:r>
        </a:p>
      </dgm:t>
    </dgm:pt>
    <dgm:pt modelId="{71C61019-49BE-4E5B-9344-00DB583E30D8}" type="parTrans" cxnId="{A626B302-2B01-4FB4-8B7D-A67C45A1C829}">
      <dgm:prSet/>
      <dgm:spPr/>
      <dgm:t>
        <a:bodyPr/>
        <a:lstStyle/>
        <a:p>
          <a:endParaRPr lang="en-US"/>
        </a:p>
      </dgm:t>
    </dgm:pt>
    <dgm:pt modelId="{DF347A9E-ABCA-47C8-9E8A-0EDC4CC8829C}" type="sibTrans" cxnId="{A626B302-2B01-4FB4-8B7D-A67C45A1C829}">
      <dgm:prSet/>
      <dgm:spPr/>
      <dgm:t>
        <a:bodyPr/>
        <a:lstStyle/>
        <a:p>
          <a:endParaRPr lang="en-US"/>
        </a:p>
      </dgm:t>
    </dgm:pt>
    <dgm:pt modelId="{42F1EEB4-8B64-4FFC-9F27-558DF5606615}">
      <dgm:prSet/>
      <dgm:spPr/>
      <dgm:t>
        <a:bodyPr/>
        <a:lstStyle/>
        <a:p>
          <a:r>
            <a:rPr lang="en-US"/>
            <a:t>Be available all the time. Scheduled maintenance is acceptable.</a:t>
          </a:r>
        </a:p>
      </dgm:t>
    </dgm:pt>
    <dgm:pt modelId="{CC1C8B36-A092-45DE-9D20-52363A42B658}" type="parTrans" cxnId="{143F3C39-4C1C-4D79-8C56-33AD90726375}">
      <dgm:prSet/>
      <dgm:spPr/>
      <dgm:t>
        <a:bodyPr/>
        <a:lstStyle/>
        <a:p>
          <a:endParaRPr lang="en-US"/>
        </a:p>
      </dgm:t>
    </dgm:pt>
    <dgm:pt modelId="{403FD932-099F-47E4-987E-00166F0F80B5}" type="sibTrans" cxnId="{143F3C39-4C1C-4D79-8C56-33AD90726375}">
      <dgm:prSet/>
      <dgm:spPr/>
      <dgm:t>
        <a:bodyPr/>
        <a:lstStyle/>
        <a:p>
          <a:endParaRPr lang="en-US"/>
        </a:p>
      </dgm:t>
    </dgm:pt>
    <dgm:pt modelId="{2BDDC0AC-DE37-433C-ADDF-E2A5EAF32336}">
      <dgm:prSet/>
      <dgm:spPr/>
      <dgm:t>
        <a:bodyPr/>
        <a:lstStyle/>
        <a:p>
          <a:r>
            <a:rPr lang="en-US" dirty="0"/>
            <a:t>Open source</a:t>
          </a:r>
        </a:p>
      </dgm:t>
    </dgm:pt>
    <dgm:pt modelId="{EB773BF2-9415-4704-BD5D-7E335A2640A3}" type="parTrans" cxnId="{6D020056-5C1E-4705-B12D-772ECA7A427F}">
      <dgm:prSet/>
      <dgm:spPr/>
      <dgm:t>
        <a:bodyPr/>
        <a:lstStyle/>
        <a:p>
          <a:endParaRPr lang="en-US"/>
        </a:p>
      </dgm:t>
    </dgm:pt>
    <dgm:pt modelId="{410A3CE7-2B07-4005-968F-77322A4AD763}" type="sibTrans" cxnId="{6D020056-5C1E-4705-B12D-772ECA7A427F}">
      <dgm:prSet/>
      <dgm:spPr/>
      <dgm:t>
        <a:bodyPr/>
        <a:lstStyle/>
        <a:p>
          <a:endParaRPr lang="en-US"/>
        </a:p>
      </dgm:t>
    </dgm:pt>
    <dgm:pt modelId="{541B112F-7ABC-404B-99A1-F8AF2EDAA818}">
      <dgm:prSet/>
      <dgm:spPr/>
      <dgm:t>
        <a:bodyPr/>
        <a:lstStyle/>
        <a:p>
          <a:r>
            <a:rPr lang="en-US"/>
            <a:t>Maintain a code base in GitHub.</a:t>
          </a:r>
        </a:p>
      </dgm:t>
    </dgm:pt>
    <dgm:pt modelId="{C85B8F51-3E75-4D26-B4D9-66634AA66CF6}" type="parTrans" cxnId="{E1128504-AE88-4DD3-8B8D-B0A177F9D8D2}">
      <dgm:prSet/>
      <dgm:spPr/>
      <dgm:t>
        <a:bodyPr/>
        <a:lstStyle/>
        <a:p>
          <a:endParaRPr lang="en-US"/>
        </a:p>
      </dgm:t>
    </dgm:pt>
    <dgm:pt modelId="{3667D04A-E619-439D-8896-81815FD4D3C1}" type="sibTrans" cxnId="{E1128504-AE88-4DD3-8B8D-B0A177F9D8D2}">
      <dgm:prSet/>
      <dgm:spPr/>
      <dgm:t>
        <a:bodyPr/>
        <a:lstStyle/>
        <a:p>
          <a:endParaRPr lang="en-US"/>
        </a:p>
      </dgm:t>
    </dgm:pt>
    <dgm:pt modelId="{33054869-AE72-419E-A73D-95E787E43649}">
      <dgm:prSet custT="1"/>
      <dgm:spPr/>
      <dgm:t>
        <a:bodyPr/>
        <a:lstStyle/>
        <a:p>
          <a:r>
            <a:rPr lang="en-US" sz="1200" dirty="0"/>
            <a:t>Automation</a:t>
          </a:r>
        </a:p>
      </dgm:t>
    </dgm:pt>
    <dgm:pt modelId="{366AABCB-B7AC-4543-B7AF-F15FF5234E65}" type="parTrans" cxnId="{392EF72A-8E64-468F-A299-C24472454BE3}">
      <dgm:prSet/>
      <dgm:spPr/>
      <dgm:t>
        <a:bodyPr/>
        <a:lstStyle/>
        <a:p>
          <a:endParaRPr lang="en-US"/>
        </a:p>
      </dgm:t>
    </dgm:pt>
    <dgm:pt modelId="{E57E07B3-39BA-407F-8337-432599371AAC}" type="sibTrans" cxnId="{392EF72A-8E64-468F-A299-C24472454BE3}">
      <dgm:prSet/>
      <dgm:spPr/>
      <dgm:t>
        <a:bodyPr/>
        <a:lstStyle/>
        <a:p>
          <a:endParaRPr lang="en-US"/>
        </a:p>
      </dgm:t>
    </dgm:pt>
    <dgm:pt modelId="{E606BD7A-FF84-49E9-BF37-56FAEA33BDEE}">
      <dgm:prSet/>
      <dgm:spPr/>
      <dgm:t>
        <a:bodyPr/>
        <a:lstStyle/>
        <a:p>
          <a:r>
            <a:rPr lang="en-US"/>
            <a:t>Use Continuous Integration and Continuous deployment.</a:t>
          </a:r>
        </a:p>
      </dgm:t>
    </dgm:pt>
    <dgm:pt modelId="{EEE37EEC-E980-4A1A-AE83-C5227582D290}" type="parTrans" cxnId="{69657D6F-3F78-461E-8846-AF1EA6A74BEE}">
      <dgm:prSet/>
      <dgm:spPr/>
      <dgm:t>
        <a:bodyPr/>
        <a:lstStyle/>
        <a:p>
          <a:endParaRPr lang="en-US"/>
        </a:p>
      </dgm:t>
    </dgm:pt>
    <dgm:pt modelId="{6A1B3F91-C85C-4F3A-B2EB-7B94BDE61CA0}" type="sibTrans" cxnId="{69657D6F-3F78-461E-8846-AF1EA6A74BEE}">
      <dgm:prSet/>
      <dgm:spPr/>
      <dgm:t>
        <a:bodyPr/>
        <a:lstStyle/>
        <a:p>
          <a:endParaRPr lang="en-US"/>
        </a:p>
      </dgm:t>
    </dgm:pt>
    <dgm:pt modelId="{97381A5C-C951-7741-9710-DDA4E4891C50}" type="pres">
      <dgm:prSet presAssocID="{38D14FFE-52F3-4E07-8E37-052C2F0B5008}" presName="Name0" presStyleCnt="0">
        <dgm:presLayoutVars>
          <dgm:dir/>
          <dgm:animLvl val="lvl"/>
          <dgm:resizeHandles val="exact"/>
        </dgm:presLayoutVars>
      </dgm:prSet>
      <dgm:spPr/>
    </dgm:pt>
    <dgm:pt modelId="{664FA983-DF91-394F-A02D-1724B2820C5B}" type="pres">
      <dgm:prSet presAssocID="{708AFC2F-3210-4894-A4FD-BDA373CEF4FB}" presName="linNode" presStyleCnt="0"/>
      <dgm:spPr/>
    </dgm:pt>
    <dgm:pt modelId="{FCDBB588-6E40-424A-A252-CCA99B73F6C1}" type="pres">
      <dgm:prSet presAssocID="{708AFC2F-3210-4894-A4FD-BDA373CEF4FB}" presName="parentText" presStyleLbl="alignNode1" presStyleIdx="0" presStyleCnt="9">
        <dgm:presLayoutVars>
          <dgm:chMax val="1"/>
          <dgm:bulletEnabled/>
        </dgm:presLayoutVars>
      </dgm:prSet>
      <dgm:spPr/>
    </dgm:pt>
    <dgm:pt modelId="{9566C4B4-5302-BA42-9C4F-D50A65DE5E3B}" type="pres">
      <dgm:prSet presAssocID="{708AFC2F-3210-4894-A4FD-BDA373CEF4FB}" presName="descendantText" presStyleLbl="alignAccFollowNode1" presStyleIdx="0" presStyleCnt="9">
        <dgm:presLayoutVars>
          <dgm:bulletEnabled/>
        </dgm:presLayoutVars>
      </dgm:prSet>
      <dgm:spPr/>
    </dgm:pt>
    <dgm:pt modelId="{E5978910-0C57-4A4D-9145-68CB9749F37E}" type="pres">
      <dgm:prSet presAssocID="{E3981713-61B5-426D-9AF5-682B299FDFD5}" presName="sp" presStyleCnt="0"/>
      <dgm:spPr/>
    </dgm:pt>
    <dgm:pt modelId="{75210F4B-8AFC-AE4D-9BAE-3474DC497B0B}" type="pres">
      <dgm:prSet presAssocID="{C11C3C10-BD3E-42A5-8161-78118F1A54D4}" presName="linNode" presStyleCnt="0"/>
      <dgm:spPr/>
    </dgm:pt>
    <dgm:pt modelId="{8E3CBFE2-8313-564F-AAB3-D74D4BC21432}" type="pres">
      <dgm:prSet presAssocID="{C11C3C10-BD3E-42A5-8161-78118F1A54D4}" presName="parentText" presStyleLbl="alignNode1" presStyleIdx="1" presStyleCnt="9">
        <dgm:presLayoutVars>
          <dgm:chMax val="1"/>
          <dgm:bulletEnabled/>
        </dgm:presLayoutVars>
      </dgm:prSet>
      <dgm:spPr/>
    </dgm:pt>
    <dgm:pt modelId="{829A1C9C-F828-2C4E-B846-C51AAA58AA3F}" type="pres">
      <dgm:prSet presAssocID="{C11C3C10-BD3E-42A5-8161-78118F1A54D4}" presName="descendantText" presStyleLbl="alignAccFollowNode1" presStyleIdx="1" presStyleCnt="9">
        <dgm:presLayoutVars>
          <dgm:bulletEnabled/>
        </dgm:presLayoutVars>
      </dgm:prSet>
      <dgm:spPr/>
    </dgm:pt>
    <dgm:pt modelId="{9FB70CF5-B773-6A4F-842F-941FDEC670F2}" type="pres">
      <dgm:prSet presAssocID="{6BF89FAF-396A-4B42-BFB2-2AC806EEEB43}" presName="sp" presStyleCnt="0"/>
      <dgm:spPr/>
    </dgm:pt>
    <dgm:pt modelId="{4B75138C-9BB3-A340-85A5-2B0AE70FAD60}" type="pres">
      <dgm:prSet presAssocID="{57D8B64D-7AF0-442E-997B-BABC9079B8AE}" presName="linNode" presStyleCnt="0"/>
      <dgm:spPr/>
    </dgm:pt>
    <dgm:pt modelId="{783354FD-73A6-CE46-9B6A-43C8D7A95BF3}" type="pres">
      <dgm:prSet presAssocID="{57D8B64D-7AF0-442E-997B-BABC9079B8AE}" presName="parentText" presStyleLbl="alignNode1" presStyleIdx="2" presStyleCnt="9">
        <dgm:presLayoutVars>
          <dgm:chMax val="1"/>
          <dgm:bulletEnabled/>
        </dgm:presLayoutVars>
      </dgm:prSet>
      <dgm:spPr/>
    </dgm:pt>
    <dgm:pt modelId="{16D9C17B-E740-904D-A693-EF989169CC17}" type="pres">
      <dgm:prSet presAssocID="{57D8B64D-7AF0-442E-997B-BABC9079B8AE}" presName="descendantText" presStyleLbl="alignAccFollowNode1" presStyleIdx="2" presStyleCnt="9">
        <dgm:presLayoutVars>
          <dgm:bulletEnabled/>
        </dgm:presLayoutVars>
      </dgm:prSet>
      <dgm:spPr/>
    </dgm:pt>
    <dgm:pt modelId="{B17CD63C-EA53-224B-8AB1-E7699D2B1661}" type="pres">
      <dgm:prSet presAssocID="{C851D273-13BD-467D-9E4E-8D0BFF1F46DF}" presName="sp" presStyleCnt="0"/>
      <dgm:spPr/>
    </dgm:pt>
    <dgm:pt modelId="{F5EE100C-5ADF-A341-BE5D-2E1D188AA117}" type="pres">
      <dgm:prSet presAssocID="{B751DAD8-211F-4701-91F0-E78AEAE3ED0E}" presName="linNode" presStyleCnt="0"/>
      <dgm:spPr/>
    </dgm:pt>
    <dgm:pt modelId="{B6B26CF9-D46D-C34A-9401-6E447578E8CD}" type="pres">
      <dgm:prSet presAssocID="{B751DAD8-211F-4701-91F0-E78AEAE3ED0E}" presName="parentText" presStyleLbl="alignNode1" presStyleIdx="3" presStyleCnt="9">
        <dgm:presLayoutVars>
          <dgm:chMax val="1"/>
          <dgm:bulletEnabled/>
        </dgm:presLayoutVars>
      </dgm:prSet>
      <dgm:spPr/>
    </dgm:pt>
    <dgm:pt modelId="{DD1C0E6C-12A5-F74F-921D-2EE83C6E6385}" type="pres">
      <dgm:prSet presAssocID="{B751DAD8-211F-4701-91F0-E78AEAE3ED0E}" presName="descendantText" presStyleLbl="alignAccFollowNode1" presStyleIdx="3" presStyleCnt="9">
        <dgm:presLayoutVars>
          <dgm:bulletEnabled/>
        </dgm:presLayoutVars>
      </dgm:prSet>
      <dgm:spPr/>
    </dgm:pt>
    <dgm:pt modelId="{3848C212-D421-1D44-BA1E-188D490859A6}" type="pres">
      <dgm:prSet presAssocID="{A4A2C0F9-1724-433A-812F-64AE807D0935}" presName="sp" presStyleCnt="0"/>
      <dgm:spPr/>
    </dgm:pt>
    <dgm:pt modelId="{89A70329-024B-6F4F-BA1F-14DEE55B1910}" type="pres">
      <dgm:prSet presAssocID="{6148F8C8-7789-4E0D-8934-51979CF99EE0}" presName="linNode" presStyleCnt="0"/>
      <dgm:spPr/>
    </dgm:pt>
    <dgm:pt modelId="{B04E13C4-238D-484D-8876-108F2A926496}" type="pres">
      <dgm:prSet presAssocID="{6148F8C8-7789-4E0D-8934-51979CF99EE0}" presName="parentText" presStyleLbl="alignNode1" presStyleIdx="4" presStyleCnt="9">
        <dgm:presLayoutVars>
          <dgm:chMax val="1"/>
          <dgm:bulletEnabled/>
        </dgm:presLayoutVars>
      </dgm:prSet>
      <dgm:spPr/>
    </dgm:pt>
    <dgm:pt modelId="{D26E7DDE-75FC-7947-AB26-72978E3D9593}" type="pres">
      <dgm:prSet presAssocID="{6148F8C8-7789-4E0D-8934-51979CF99EE0}" presName="descendantText" presStyleLbl="alignAccFollowNode1" presStyleIdx="4" presStyleCnt="9">
        <dgm:presLayoutVars>
          <dgm:bulletEnabled/>
        </dgm:presLayoutVars>
      </dgm:prSet>
      <dgm:spPr/>
    </dgm:pt>
    <dgm:pt modelId="{31C80680-0FDB-464C-A401-C6C2558989EA}" type="pres">
      <dgm:prSet presAssocID="{D965E476-399E-416A-BD20-8F9A0B80FE57}" presName="sp" presStyleCnt="0"/>
      <dgm:spPr/>
    </dgm:pt>
    <dgm:pt modelId="{912CD5E9-82E7-A248-BFA9-C842B55E1E00}" type="pres">
      <dgm:prSet presAssocID="{8A6E024C-AA98-4CDF-AC9F-F537639B8D40}" presName="linNode" presStyleCnt="0"/>
      <dgm:spPr/>
    </dgm:pt>
    <dgm:pt modelId="{1AAF3B71-8F03-0946-BD97-E7977E2403CB}" type="pres">
      <dgm:prSet presAssocID="{8A6E024C-AA98-4CDF-AC9F-F537639B8D40}" presName="parentText" presStyleLbl="alignNode1" presStyleIdx="5" presStyleCnt="9">
        <dgm:presLayoutVars>
          <dgm:chMax val="1"/>
          <dgm:bulletEnabled/>
        </dgm:presLayoutVars>
      </dgm:prSet>
      <dgm:spPr/>
    </dgm:pt>
    <dgm:pt modelId="{5E8045C5-D920-5546-86F4-BE23228E3EDD}" type="pres">
      <dgm:prSet presAssocID="{8A6E024C-AA98-4CDF-AC9F-F537639B8D40}" presName="descendantText" presStyleLbl="alignAccFollowNode1" presStyleIdx="5" presStyleCnt="9">
        <dgm:presLayoutVars>
          <dgm:bulletEnabled/>
        </dgm:presLayoutVars>
      </dgm:prSet>
      <dgm:spPr/>
    </dgm:pt>
    <dgm:pt modelId="{A4F379CA-2D79-2640-9AF8-503D9F325FE4}" type="pres">
      <dgm:prSet presAssocID="{20D46164-77C1-4553-9A4F-161B498F07E5}" presName="sp" presStyleCnt="0"/>
      <dgm:spPr/>
    </dgm:pt>
    <dgm:pt modelId="{FFE64D8D-F94C-694B-BBA4-9EDAC376CFDC}" type="pres">
      <dgm:prSet presAssocID="{8990BA94-A46D-4CF7-AC00-8E0EE7715646}" presName="linNode" presStyleCnt="0"/>
      <dgm:spPr/>
    </dgm:pt>
    <dgm:pt modelId="{605F9733-7B06-754C-B9F7-FE0BEE27681D}" type="pres">
      <dgm:prSet presAssocID="{8990BA94-A46D-4CF7-AC00-8E0EE7715646}" presName="parentText" presStyleLbl="alignNode1" presStyleIdx="6" presStyleCnt="9">
        <dgm:presLayoutVars>
          <dgm:chMax val="1"/>
          <dgm:bulletEnabled/>
        </dgm:presLayoutVars>
      </dgm:prSet>
      <dgm:spPr/>
    </dgm:pt>
    <dgm:pt modelId="{88CD8F99-6C21-CF44-99FF-31E516BDBDED}" type="pres">
      <dgm:prSet presAssocID="{8990BA94-A46D-4CF7-AC00-8E0EE7715646}" presName="descendantText" presStyleLbl="alignAccFollowNode1" presStyleIdx="6" presStyleCnt="9">
        <dgm:presLayoutVars>
          <dgm:bulletEnabled/>
        </dgm:presLayoutVars>
      </dgm:prSet>
      <dgm:spPr/>
    </dgm:pt>
    <dgm:pt modelId="{33655377-41A7-B44E-AB43-C1E79FDB0275}" type="pres">
      <dgm:prSet presAssocID="{DF347A9E-ABCA-47C8-9E8A-0EDC4CC8829C}" presName="sp" presStyleCnt="0"/>
      <dgm:spPr/>
    </dgm:pt>
    <dgm:pt modelId="{201FCE18-1631-6F4A-9040-587829B97782}" type="pres">
      <dgm:prSet presAssocID="{2BDDC0AC-DE37-433C-ADDF-E2A5EAF32336}" presName="linNode" presStyleCnt="0"/>
      <dgm:spPr/>
    </dgm:pt>
    <dgm:pt modelId="{4AC43A9F-1DF5-8942-9DD3-812346855A61}" type="pres">
      <dgm:prSet presAssocID="{2BDDC0AC-DE37-433C-ADDF-E2A5EAF32336}" presName="parentText" presStyleLbl="alignNode1" presStyleIdx="7" presStyleCnt="9">
        <dgm:presLayoutVars>
          <dgm:chMax val="1"/>
          <dgm:bulletEnabled/>
        </dgm:presLayoutVars>
      </dgm:prSet>
      <dgm:spPr/>
    </dgm:pt>
    <dgm:pt modelId="{B1BB7437-4D03-B449-B7DC-81DE74065C8C}" type="pres">
      <dgm:prSet presAssocID="{2BDDC0AC-DE37-433C-ADDF-E2A5EAF32336}" presName="descendantText" presStyleLbl="alignAccFollowNode1" presStyleIdx="7" presStyleCnt="9">
        <dgm:presLayoutVars>
          <dgm:bulletEnabled/>
        </dgm:presLayoutVars>
      </dgm:prSet>
      <dgm:spPr/>
    </dgm:pt>
    <dgm:pt modelId="{5F442E31-C7A7-9B45-8D65-60A1348FCE75}" type="pres">
      <dgm:prSet presAssocID="{410A3CE7-2B07-4005-968F-77322A4AD763}" presName="sp" presStyleCnt="0"/>
      <dgm:spPr/>
    </dgm:pt>
    <dgm:pt modelId="{5DE65F6B-A05D-FC44-8679-266054DFC9FC}" type="pres">
      <dgm:prSet presAssocID="{33054869-AE72-419E-A73D-95E787E43649}" presName="linNode" presStyleCnt="0"/>
      <dgm:spPr/>
    </dgm:pt>
    <dgm:pt modelId="{0722CAFA-9DCC-E14E-AD61-D4A7B294CDD2}" type="pres">
      <dgm:prSet presAssocID="{33054869-AE72-419E-A73D-95E787E43649}" presName="parentText" presStyleLbl="alignNode1" presStyleIdx="8" presStyleCnt="9">
        <dgm:presLayoutVars>
          <dgm:chMax val="1"/>
          <dgm:bulletEnabled/>
        </dgm:presLayoutVars>
      </dgm:prSet>
      <dgm:spPr/>
    </dgm:pt>
    <dgm:pt modelId="{0DAAC066-3566-A144-891D-D9C54A9AAC6D}" type="pres">
      <dgm:prSet presAssocID="{33054869-AE72-419E-A73D-95E787E43649}" presName="descendantText" presStyleLbl="alignAccFollowNode1" presStyleIdx="8" presStyleCnt="9">
        <dgm:presLayoutVars>
          <dgm:bulletEnabled/>
        </dgm:presLayoutVars>
      </dgm:prSet>
      <dgm:spPr/>
    </dgm:pt>
  </dgm:ptLst>
  <dgm:cxnLst>
    <dgm:cxn modelId="{A626B302-2B01-4FB4-8B7D-A67C45A1C829}" srcId="{38D14FFE-52F3-4E07-8E37-052C2F0B5008}" destId="{8990BA94-A46D-4CF7-AC00-8E0EE7715646}" srcOrd="6" destOrd="0" parTransId="{71C61019-49BE-4E5B-9344-00DB583E30D8}" sibTransId="{DF347A9E-ABCA-47C8-9E8A-0EDC4CC8829C}"/>
    <dgm:cxn modelId="{29FB7D03-3930-664B-96D6-54D3F5399684}" type="presOf" srcId="{77B69620-3369-4557-8F9A-6DD663CF655F}" destId="{9566C4B4-5302-BA42-9C4F-D50A65DE5E3B}" srcOrd="0" destOrd="0" presId="urn:microsoft.com/office/officeart/2016/7/layout/VerticalSolidActionList"/>
    <dgm:cxn modelId="{E1128504-AE88-4DD3-8B8D-B0A177F9D8D2}" srcId="{2BDDC0AC-DE37-433C-ADDF-E2A5EAF32336}" destId="{541B112F-7ABC-404B-99A1-F8AF2EDAA818}" srcOrd="0" destOrd="0" parTransId="{C85B8F51-3E75-4D26-B4D9-66634AA66CF6}" sibTransId="{3667D04A-E619-439D-8896-81815FD4D3C1}"/>
    <dgm:cxn modelId="{DD556D07-0A37-4613-BAFB-1E544EB823A2}" srcId="{38D14FFE-52F3-4E07-8E37-052C2F0B5008}" destId="{8A6E024C-AA98-4CDF-AC9F-F537639B8D40}" srcOrd="5" destOrd="0" parTransId="{0A49568B-C308-47C0-8A27-E765CBB152AC}" sibTransId="{20D46164-77C1-4553-9A4F-161B498F07E5}"/>
    <dgm:cxn modelId="{4A900311-FBBF-4D69-8FEB-FD402C76DB97}" srcId="{708AFC2F-3210-4894-A4FD-BDA373CEF4FB}" destId="{77B69620-3369-4557-8F9A-6DD663CF655F}" srcOrd="0" destOrd="0" parTransId="{1C35E371-08E1-42BC-BE01-E81CE8227C9E}" sibTransId="{F93F2251-B7E7-49DB-92A2-DA91140BE221}"/>
    <dgm:cxn modelId="{151A281A-3C90-6444-884C-BBD7180287CF}" type="presOf" srcId="{2BDDC0AC-DE37-433C-ADDF-E2A5EAF32336}" destId="{4AC43A9F-1DF5-8942-9DD3-812346855A61}" srcOrd="0" destOrd="0" presId="urn:microsoft.com/office/officeart/2016/7/layout/VerticalSolidActionList"/>
    <dgm:cxn modelId="{392EF72A-8E64-468F-A299-C24472454BE3}" srcId="{38D14FFE-52F3-4E07-8E37-052C2F0B5008}" destId="{33054869-AE72-419E-A73D-95E787E43649}" srcOrd="8" destOrd="0" parTransId="{366AABCB-B7AC-4543-B7AF-F15FF5234E65}" sibTransId="{E57E07B3-39BA-407F-8337-432599371AAC}"/>
    <dgm:cxn modelId="{49CA2031-9059-4472-9B06-C5AE05FE4FB9}" srcId="{38D14FFE-52F3-4E07-8E37-052C2F0B5008}" destId="{57D8B64D-7AF0-442E-997B-BABC9079B8AE}" srcOrd="2" destOrd="0" parTransId="{98903607-73BA-4216-ADC5-4EC10CCE2978}" sibTransId="{C851D273-13BD-467D-9E4E-8D0BFF1F46DF}"/>
    <dgm:cxn modelId="{76D66535-1B79-9B4A-9DA2-E92DC61B193A}" type="presOf" srcId="{BD7C7B61-FFE2-4C80-AA87-E904B78F8160}" destId="{DD1C0E6C-12A5-F74F-921D-2EE83C6E6385}" srcOrd="0" destOrd="0" presId="urn:microsoft.com/office/officeart/2016/7/layout/VerticalSolidActionList"/>
    <dgm:cxn modelId="{143F3C39-4C1C-4D79-8C56-33AD90726375}" srcId="{8990BA94-A46D-4CF7-AC00-8E0EE7715646}" destId="{42F1EEB4-8B64-4FFC-9F27-558DF5606615}" srcOrd="0" destOrd="0" parTransId="{CC1C8B36-A092-45DE-9D20-52363A42B658}" sibTransId="{403FD932-099F-47E4-987E-00166F0F80B5}"/>
    <dgm:cxn modelId="{CF6BC33A-0364-A147-BD45-9D2EC13043C9}" type="presOf" srcId="{E606BD7A-FF84-49E9-BF37-56FAEA33BDEE}" destId="{0DAAC066-3566-A144-891D-D9C54A9AAC6D}" srcOrd="0" destOrd="0" presId="urn:microsoft.com/office/officeart/2016/7/layout/VerticalSolidActionList"/>
    <dgm:cxn modelId="{C524963B-693A-A447-8B7C-D558DD3E2420}" type="presOf" srcId="{F2963AF0-FB5D-4A1A-B730-32CBD01F217F}" destId="{D26E7DDE-75FC-7947-AB26-72978E3D9593}" srcOrd="0" destOrd="0" presId="urn:microsoft.com/office/officeart/2016/7/layout/VerticalSolidActionList"/>
    <dgm:cxn modelId="{CEC8CB40-4AD8-4927-87A2-AB6D96632BDE}" srcId="{38D14FFE-52F3-4E07-8E37-052C2F0B5008}" destId="{708AFC2F-3210-4894-A4FD-BDA373CEF4FB}" srcOrd="0" destOrd="0" parTransId="{BA7995FB-AD44-4509-99B6-6B19B3974825}" sibTransId="{E3981713-61B5-426D-9AF5-682B299FDFD5}"/>
    <dgm:cxn modelId="{E98CD240-D346-6647-88FC-9813DB0D35A2}" type="presOf" srcId="{57D8B64D-7AF0-442E-997B-BABC9079B8AE}" destId="{783354FD-73A6-CE46-9B6A-43C8D7A95BF3}" srcOrd="0" destOrd="0" presId="urn:microsoft.com/office/officeart/2016/7/layout/VerticalSolidActionList"/>
    <dgm:cxn modelId="{9AFAB043-F645-DE4A-B901-5703239E59DE}" type="presOf" srcId="{F3D257A2-CF65-4E05-9C6A-7B02EF5B0E90}" destId="{829A1C9C-F828-2C4E-B846-C51AAA58AA3F}" srcOrd="0" destOrd="0" presId="urn:microsoft.com/office/officeart/2016/7/layout/VerticalSolidActionList"/>
    <dgm:cxn modelId="{86A96E46-C847-6647-A5CA-95C86E16BC4D}" type="presOf" srcId="{6148F8C8-7789-4E0D-8934-51979CF99EE0}" destId="{B04E13C4-238D-484D-8876-108F2A926496}" srcOrd="0" destOrd="0" presId="urn:microsoft.com/office/officeart/2016/7/layout/VerticalSolidActionList"/>
    <dgm:cxn modelId="{EBEAE347-9E90-014F-83DD-279D84CC9E2B}" type="presOf" srcId="{33054869-AE72-419E-A73D-95E787E43649}" destId="{0722CAFA-9DCC-E14E-AD61-D4A7B294CDD2}" srcOrd="0" destOrd="0" presId="urn:microsoft.com/office/officeart/2016/7/layout/VerticalSolidActionList"/>
    <dgm:cxn modelId="{BE046349-26FF-462E-8A2D-98BE739D848F}" srcId="{8A6E024C-AA98-4CDF-AC9F-F537639B8D40}" destId="{0FDBAAB8-7A71-444E-BEB2-30FB760A5EC9}" srcOrd="0" destOrd="0" parTransId="{1F8AACDE-211E-4E7B-A487-84CE3622BDAC}" sibTransId="{73DF2DD5-E677-4DB0-B770-329D4B4A8991}"/>
    <dgm:cxn modelId="{AE305D4B-7350-41A6-8DC1-99039DF5B157}" srcId="{6148F8C8-7789-4E0D-8934-51979CF99EE0}" destId="{F2963AF0-FB5D-4A1A-B730-32CBD01F217F}" srcOrd="0" destOrd="0" parTransId="{2AA7AF3D-D0C6-443C-B2A8-698A09712123}" sibTransId="{25B318E7-A837-488D-8CFA-2FD21DBA84D7}"/>
    <dgm:cxn modelId="{2411874C-8BDD-4271-A9B8-62F21EF1C5F7}" srcId="{38D14FFE-52F3-4E07-8E37-052C2F0B5008}" destId="{B751DAD8-211F-4701-91F0-E78AEAE3ED0E}" srcOrd="3" destOrd="0" parTransId="{5535454F-6F45-448D-9682-8C0DE45E6C72}" sibTransId="{A4A2C0F9-1724-433A-812F-64AE807D0935}"/>
    <dgm:cxn modelId="{6D020056-5C1E-4705-B12D-772ECA7A427F}" srcId="{38D14FFE-52F3-4E07-8E37-052C2F0B5008}" destId="{2BDDC0AC-DE37-433C-ADDF-E2A5EAF32336}" srcOrd="7" destOrd="0" parTransId="{EB773BF2-9415-4704-BD5D-7E335A2640A3}" sibTransId="{410A3CE7-2B07-4005-968F-77322A4AD763}"/>
    <dgm:cxn modelId="{02ACC659-3089-4AB7-AC1F-5CEAFEC71BCD}" srcId="{38D14FFE-52F3-4E07-8E37-052C2F0B5008}" destId="{6148F8C8-7789-4E0D-8934-51979CF99EE0}" srcOrd="4" destOrd="0" parTransId="{BFAF8566-C067-4C3C-B7D1-58CD243E50CA}" sibTransId="{D965E476-399E-416A-BD20-8F9A0B80FE57}"/>
    <dgm:cxn modelId="{21A4565E-8954-4E3A-BF28-2AEB487BFA3C}" srcId="{57D8B64D-7AF0-442E-997B-BABC9079B8AE}" destId="{15A89A33-D233-4A8A-A6A5-09590459D272}" srcOrd="0" destOrd="0" parTransId="{08F5B321-3D39-413F-8C48-834A4A82B70C}" sibTransId="{B2DC2A52-E649-4FA6-9B4E-4DDEE2538236}"/>
    <dgm:cxn modelId="{87F7A95F-CDD1-D546-90C9-1AA58B14219A}" type="presOf" srcId="{0FDBAAB8-7A71-444E-BEB2-30FB760A5EC9}" destId="{5E8045C5-D920-5546-86F4-BE23228E3EDD}" srcOrd="0" destOrd="0" presId="urn:microsoft.com/office/officeart/2016/7/layout/VerticalSolidActionList"/>
    <dgm:cxn modelId="{C097A361-DD1F-4B43-B0E0-C8DB6420D0D0}" type="presOf" srcId="{42F1EEB4-8B64-4FFC-9F27-558DF5606615}" destId="{88CD8F99-6C21-CF44-99FF-31E516BDBDED}" srcOrd="0" destOrd="0" presId="urn:microsoft.com/office/officeart/2016/7/layout/VerticalSolidActionList"/>
    <dgm:cxn modelId="{69657D6F-3F78-461E-8846-AF1EA6A74BEE}" srcId="{33054869-AE72-419E-A73D-95E787E43649}" destId="{E606BD7A-FF84-49E9-BF37-56FAEA33BDEE}" srcOrd="0" destOrd="0" parTransId="{EEE37EEC-E980-4A1A-AE83-C5227582D290}" sibTransId="{6A1B3F91-C85C-4F3A-B2EB-7B94BDE61CA0}"/>
    <dgm:cxn modelId="{60E5CC73-BC6C-284F-B91C-D84A580A119B}" type="presOf" srcId="{541B112F-7ABC-404B-99A1-F8AF2EDAA818}" destId="{B1BB7437-4D03-B449-B7DC-81DE74065C8C}" srcOrd="0" destOrd="0" presId="urn:microsoft.com/office/officeart/2016/7/layout/VerticalSolidActionList"/>
    <dgm:cxn modelId="{E489E673-2681-F34A-83B2-C79BB596B8E6}" type="presOf" srcId="{38D14FFE-52F3-4E07-8E37-052C2F0B5008}" destId="{97381A5C-C951-7741-9710-DDA4E4891C50}" srcOrd="0" destOrd="0" presId="urn:microsoft.com/office/officeart/2016/7/layout/VerticalSolidActionList"/>
    <dgm:cxn modelId="{56B85D74-8F55-453F-B05A-F180F6347B94}" srcId="{B751DAD8-211F-4701-91F0-E78AEAE3ED0E}" destId="{BD7C7B61-FFE2-4C80-AA87-E904B78F8160}" srcOrd="0" destOrd="0" parTransId="{D76AB58C-19B0-4F53-85F2-7E0E6C580286}" sibTransId="{8F6C3A87-F411-4553-8688-4842F1B621E9}"/>
    <dgm:cxn modelId="{7F89DF75-0DA3-A04A-A806-1485D85DAC8A}" type="presOf" srcId="{708AFC2F-3210-4894-A4FD-BDA373CEF4FB}" destId="{FCDBB588-6E40-424A-A252-CCA99B73F6C1}" srcOrd="0" destOrd="0" presId="urn:microsoft.com/office/officeart/2016/7/layout/VerticalSolidActionList"/>
    <dgm:cxn modelId="{6595E4A2-1131-FA44-91CD-DC7B8039CE1E}" type="presOf" srcId="{C11C3C10-BD3E-42A5-8161-78118F1A54D4}" destId="{8E3CBFE2-8313-564F-AAB3-D74D4BC21432}" srcOrd="0" destOrd="0" presId="urn:microsoft.com/office/officeart/2016/7/layout/VerticalSolidActionList"/>
    <dgm:cxn modelId="{4B7D30AB-CB31-5244-BBD5-17675FE87364}" type="presOf" srcId="{8A6E024C-AA98-4CDF-AC9F-F537639B8D40}" destId="{1AAF3B71-8F03-0946-BD97-E7977E2403CB}" srcOrd="0" destOrd="0" presId="urn:microsoft.com/office/officeart/2016/7/layout/VerticalSolidActionList"/>
    <dgm:cxn modelId="{B93503C4-DEB4-3049-809B-FDC05C5F1475}" type="presOf" srcId="{15A89A33-D233-4A8A-A6A5-09590459D272}" destId="{16D9C17B-E740-904D-A693-EF989169CC17}" srcOrd="0" destOrd="0" presId="urn:microsoft.com/office/officeart/2016/7/layout/VerticalSolidActionList"/>
    <dgm:cxn modelId="{901E73C6-0A0E-44C4-AD5B-C4338D97D437}" srcId="{C11C3C10-BD3E-42A5-8161-78118F1A54D4}" destId="{F3D257A2-CF65-4E05-9C6A-7B02EF5B0E90}" srcOrd="0" destOrd="0" parTransId="{32330088-02BA-4BA9-B6E2-3E80C001829B}" sibTransId="{25E93D9A-6340-445B-B35D-50A6A31332E7}"/>
    <dgm:cxn modelId="{B9608EEB-B079-7F4A-8089-40D8D626C589}" type="presOf" srcId="{8990BA94-A46D-4CF7-AC00-8E0EE7715646}" destId="{605F9733-7B06-754C-B9F7-FE0BEE27681D}" srcOrd="0" destOrd="0" presId="urn:microsoft.com/office/officeart/2016/7/layout/VerticalSolidActionList"/>
    <dgm:cxn modelId="{A52047F0-56B7-4683-8057-A7AA05187C0B}" srcId="{38D14FFE-52F3-4E07-8E37-052C2F0B5008}" destId="{C11C3C10-BD3E-42A5-8161-78118F1A54D4}" srcOrd="1" destOrd="0" parTransId="{75ECACA7-D226-4EBC-8CCE-60C82675B4F3}" sibTransId="{6BF89FAF-396A-4B42-BFB2-2AC806EEEB43}"/>
    <dgm:cxn modelId="{D574B0F0-F1B6-7840-A23C-9D06F05F500F}" type="presOf" srcId="{B751DAD8-211F-4701-91F0-E78AEAE3ED0E}" destId="{B6B26CF9-D46D-C34A-9401-6E447578E8CD}" srcOrd="0" destOrd="0" presId="urn:microsoft.com/office/officeart/2016/7/layout/VerticalSolidActionList"/>
    <dgm:cxn modelId="{C36BD5FA-9CD5-534A-B3A4-E6004ACB36EF}" type="presParOf" srcId="{97381A5C-C951-7741-9710-DDA4E4891C50}" destId="{664FA983-DF91-394F-A02D-1724B2820C5B}" srcOrd="0" destOrd="0" presId="urn:microsoft.com/office/officeart/2016/7/layout/VerticalSolidActionList"/>
    <dgm:cxn modelId="{36E0090C-D687-594E-B845-1CF3DDD1522F}" type="presParOf" srcId="{664FA983-DF91-394F-A02D-1724B2820C5B}" destId="{FCDBB588-6E40-424A-A252-CCA99B73F6C1}" srcOrd="0" destOrd="0" presId="urn:microsoft.com/office/officeart/2016/7/layout/VerticalSolidActionList"/>
    <dgm:cxn modelId="{9010C204-3BFF-074E-8D1A-3274425C56A6}" type="presParOf" srcId="{664FA983-DF91-394F-A02D-1724B2820C5B}" destId="{9566C4B4-5302-BA42-9C4F-D50A65DE5E3B}" srcOrd="1" destOrd="0" presId="urn:microsoft.com/office/officeart/2016/7/layout/VerticalSolidActionList"/>
    <dgm:cxn modelId="{E5BC12A1-2CF3-0C4B-9FF8-5B48F3DAE176}" type="presParOf" srcId="{97381A5C-C951-7741-9710-DDA4E4891C50}" destId="{E5978910-0C57-4A4D-9145-68CB9749F37E}" srcOrd="1" destOrd="0" presId="urn:microsoft.com/office/officeart/2016/7/layout/VerticalSolidActionList"/>
    <dgm:cxn modelId="{5B985BCF-F9AA-494E-B679-126F64B8ED4B}" type="presParOf" srcId="{97381A5C-C951-7741-9710-DDA4E4891C50}" destId="{75210F4B-8AFC-AE4D-9BAE-3474DC497B0B}" srcOrd="2" destOrd="0" presId="urn:microsoft.com/office/officeart/2016/7/layout/VerticalSolidActionList"/>
    <dgm:cxn modelId="{A120EFFC-F87E-F540-8297-8FB5CE82215B}" type="presParOf" srcId="{75210F4B-8AFC-AE4D-9BAE-3474DC497B0B}" destId="{8E3CBFE2-8313-564F-AAB3-D74D4BC21432}" srcOrd="0" destOrd="0" presId="urn:microsoft.com/office/officeart/2016/7/layout/VerticalSolidActionList"/>
    <dgm:cxn modelId="{FCA2CA81-E79E-1347-803A-4190DF769869}" type="presParOf" srcId="{75210F4B-8AFC-AE4D-9BAE-3474DC497B0B}" destId="{829A1C9C-F828-2C4E-B846-C51AAA58AA3F}" srcOrd="1" destOrd="0" presId="urn:microsoft.com/office/officeart/2016/7/layout/VerticalSolidActionList"/>
    <dgm:cxn modelId="{59031989-3946-7949-915E-BB5DADB4AB90}" type="presParOf" srcId="{97381A5C-C951-7741-9710-DDA4E4891C50}" destId="{9FB70CF5-B773-6A4F-842F-941FDEC670F2}" srcOrd="3" destOrd="0" presId="urn:microsoft.com/office/officeart/2016/7/layout/VerticalSolidActionList"/>
    <dgm:cxn modelId="{CEC912EC-562F-9543-AA20-6F56FCC7A6FA}" type="presParOf" srcId="{97381A5C-C951-7741-9710-DDA4E4891C50}" destId="{4B75138C-9BB3-A340-85A5-2B0AE70FAD60}" srcOrd="4" destOrd="0" presId="urn:microsoft.com/office/officeart/2016/7/layout/VerticalSolidActionList"/>
    <dgm:cxn modelId="{FAD04EDF-F74A-D847-9263-BA7DEC28CD04}" type="presParOf" srcId="{4B75138C-9BB3-A340-85A5-2B0AE70FAD60}" destId="{783354FD-73A6-CE46-9B6A-43C8D7A95BF3}" srcOrd="0" destOrd="0" presId="urn:microsoft.com/office/officeart/2016/7/layout/VerticalSolidActionList"/>
    <dgm:cxn modelId="{FD2F6E34-1005-0848-A2F7-D3D8FC7A0FF6}" type="presParOf" srcId="{4B75138C-9BB3-A340-85A5-2B0AE70FAD60}" destId="{16D9C17B-E740-904D-A693-EF989169CC17}" srcOrd="1" destOrd="0" presId="urn:microsoft.com/office/officeart/2016/7/layout/VerticalSolidActionList"/>
    <dgm:cxn modelId="{08DA7C57-C435-614F-A42E-1F62E9FE99DF}" type="presParOf" srcId="{97381A5C-C951-7741-9710-DDA4E4891C50}" destId="{B17CD63C-EA53-224B-8AB1-E7699D2B1661}" srcOrd="5" destOrd="0" presId="urn:microsoft.com/office/officeart/2016/7/layout/VerticalSolidActionList"/>
    <dgm:cxn modelId="{7F940E5C-A319-B945-A130-AE6036F8F164}" type="presParOf" srcId="{97381A5C-C951-7741-9710-DDA4E4891C50}" destId="{F5EE100C-5ADF-A341-BE5D-2E1D188AA117}" srcOrd="6" destOrd="0" presId="urn:microsoft.com/office/officeart/2016/7/layout/VerticalSolidActionList"/>
    <dgm:cxn modelId="{9DDF8575-4B73-A049-A94D-C921429AC101}" type="presParOf" srcId="{F5EE100C-5ADF-A341-BE5D-2E1D188AA117}" destId="{B6B26CF9-D46D-C34A-9401-6E447578E8CD}" srcOrd="0" destOrd="0" presId="urn:microsoft.com/office/officeart/2016/7/layout/VerticalSolidActionList"/>
    <dgm:cxn modelId="{28C34BD1-9FFE-754F-BC6E-9FD8A1AD14C6}" type="presParOf" srcId="{F5EE100C-5ADF-A341-BE5D-2E1D188AA117}" destId="{DD1C0E6C-12A5-F74F-921D-2EE83C6E6385}" srcOrd="1" destOrd="0" presId="urn:microsoft.com/office/officeart/2016/7/layout/VerticalSolidActionList"/>
    <dgm:cxn modelId="{924A1816-4333-FC49-953A-E90045CE00B2}" type="presParOf" srcId="{97381A5C-C951-7741-9710-DDA4E4891C50}" destId="{3848C212-D421-1D44-BA1E-188D490859A6}" srcOrd="7" destOrd="0" presId="urn:microsoft.com/office/officeart/2016/7/layout/VerticalSolidActionList"/>
    <dgm:cxn modelId="{925EA500-C05B-AC45-9A0F-4BFD8FB12F73}" type="presParOf" srcId="{97381A5C-C951-7741-9710-DDA4E4891C50}" destId="{89A70329-024B-6F4F-BA1F-14DEE55B1910}" srcOrd="8" destOrd="0" presId="urn:microsoft.com/office/officeart/2016/7/layout/VerticalSolidActionList"/>
    <dgm:cxn modelId="{7641AD70-7AD9-6B4A-B1E6-82D5B145BBB6}" type="presParOf" srcId="{89A70329-024B-6F4F-BA1F-14DEE55B1910}" destId="{B04E13C4-238D-484D-8876-108F2A926496}" srcOrd="0" destOrd="0" presId="urn:microsoft.com/office/officeart/2016/7/layout/VerticalSolidActionList"/>
    <dgm:cxn modelId="{284C0414-F150-3E4C-9948-6C7C75FA8F38}" type="presParOf" srcId="{89A70329-024B-6F4F-BA1F-14DEE55B1910}" destId="{D26E7DDE-75FC-7947-AB26-72978E3D9593}" srcOrd="1" destOrd="0" presId="urn:microsoft.com/office/officeart/2016/7/layout/VerticalSolidActionList"/>
    <dgm:cxn modelId="{C8DEF591-8A73-6047-B548-8777CDF91D0F}" type="presParOf" srcId="{97381A5C-C951-7741-9710-DDA4E4891C50}" destId="{31C80680-0FDB-464C-A401-C6C2558989EA}" srcOrd="9" destOrd="0" presId="urn:microsoft.com/office/officeart/2016/7/layout/VerticalSolidActionList"/>
    <dgm:cxn modelId="{92738E0D-696A-2243-B8E6-1804525DB9EC}" type="presParOf" srcId="{97381A5C-C951-7741-9710-DDA4E4891C50}" destId="{912CD5E9-82E7-A248-BFA9-C842B55E1E00}" srcOrd="10" destOrd="0" presId="urn:microsoft.com/office/officeart/2016/7/layout/VerticalSolidActionList"/>
    <dgm:cxn modelId="{B692D08D-0F36-0C43-900F-3505111A61BA}" type="presParOf" srcId="{912CD5E9-82E7-A248-BFA9-C842B55E1E00}" destId="{1AAF3B71-8F03-0946-BD97-E7977E2403CB}" srcOrd="0" destOrd="0" presId="urn:microsoft.com/office/officeart/2016/7/layout/VerticalSolidActionList"/>
    <dgm:cxn modelId="{06E04219-0E9B-2D45-B142-34E4728BDC5A}" type="presParOf" srcId="{912CD5E9-82E7-A248-BFA9-C842B55E1E00}" destId="{5E8045C5-D920-5546-86F4-BE23228E3EDD}" srcOrd="1" destOrd="0" presId="urn:microsoft.com/office/officeart/2016/7/layout/VerticalSolidActionList"/>
    <dgm:cxn modelId="{FB386CF9-003F-F74A-A1D7-473629044464}" type="presParOf" srcId="{97381A5C-C951-7741-9710-DDA4E4891C50}" destId="{A4F379CA-2D79-2640-9AF8-503D9F325FE4}" srcOrd="11" destOrd="0" presId="urn:microsoft.com/office/officeart/2016/7/layout/VerticalSolidActionList"/>
    <dgm:cxn modelId="{8FDF2222-2154-A941-944C-9D1AFCADF150}" type="presParOf" srcId="{97381A5C-C951-7741-9710-DDA4E4891C50}" destId="{FFE64D8D-F94C-694B-BBA4-9EDAC376CFDC}" srcOrd="12" destOrd="0" presId="urn:microsoft.com/office/officeart/2016/7/layout/VerticalSolidActionList"/>
    <dgm:cxn modelId="{36248260-44F5-B04E-AEEA-77E272364DEB}" type="presParOf" srcId="{FFE64D8D-F94C-694B-BBA4-9EDAC376CFDC}" destId="{605F9733-7B06-754C-B9F7-FE0BEE27681D}" srcOrd="0" destOrd="0" presId="urn:microsoft.com/office/officeart/2016/7/layout/VerticalSolidActionList"/>
    <dgm:cxn modelId="{5A4DE049-6B25-D44F-9339-D7C53488EF8E}" type="presParOf" srcId="{FFE64D8D-F94C-694B-BBA4-9EDAC376CFDC}" destId="{88CD8F99-6C21-CF44-99FF-31E516BDBDED}" srcOrd="1" destOrd="0" presId="urn:microsoft.com/office/officeart/2016/7/layout/VerticalSolidActionList"/>
    <dgm:cxn modelId="{D7927BAF-942C-3845-B6D8-9555070BFCBF}" type="presParOf" srcId="{97381A5C-C951-7741-9710-DDA4E4891C50}" destId="{33655377-41A7-B44E-AB43-C1E79FDB0275}" srcOrd="13" destOrd="0" presId="urn:microsoft.com/office/officeart/2016/7/layout/VerticalSolidActionList"/>
    <dgm:cxn modelId="{31CF9A66-F42B-5C40-9EBD-6AF03357959B}" type="presParOf" srcId="{97381A5C-C951-7741-9710-DDA4E4891C50}" destId="{201FCE18-1631-6F4A-9040-587829B97782}" srcOrd="14" destOrd="0" presId="urn:microsoft.com/office/officeart/2016/7/layout/VerticalSolidActionList"/>
    <dgm:cxn modelId="{71B034EB-E690-8743-A43D-1391B8808431}" type="presParOf" srcId="{201FCE18-1631-6F4A-9040-587829B97782}" destId="{4AC43A9F-1DF5-8942-9DD3-812346855A61}" srcOrd="0" destOrd="0" presId="urn:microsoft.com/office/officeart/2016/7/layout/VerticalSolidActionList"/>
    <dgm:cxn modelId="{833CD749-4FDF-074C-B639-B225BA486B01}" type="presParOf" srcId="{201FCE18-1631-6F4A-9040-587829B97782}" destId="{B1BB7437-4D03-B449-B7DC-81DE74065C8C}" srcOrd="1" destOrd="0" presId="urn:microsoft.com/office/officeart/2016/7/layout/VerticalSolidActionList"/>
    <dgm:cxn modelId="{52E2CB6C-2F91-6745-AD5D-5ACD96D193D9}" type="presParOf" srcId="{97381A5C-C951-7741-9710-DDA4E4891C50}" destId="{5F442E31-C7A7-9B45-8D65-60A1348FCE75}" srcOrd="15" destOrd="0" presId="urn:microsoft.com/office/officeart/2016/7/layout/VerticalSolidActionList"/>
    <dgm:cxn modelId="{2411D5F3-927F-D147-8BA8-F1343917C898}" type="presParOf" srcId="{97381A5C-C951-7741-9710-DDA4E4891C50}" destId="{5DE65F6B-A05D-FC44-8679-266054DFC9FC}" srcOrd="16" destOrd="0" presId="urn:microsoft.com/office/officeart/2016/7/layout/VerticalSolidActionList"/>
    <dgm:cxn modelId="{E04C8E11-F24E-6B48-8212-32D71E80869B}" type="presParOf" srcId="{5DE65F6B-A05D-FC44-8679-266054DFC9FC}" destId="{0722CAFA-9DCC-E14E-AD61-D4A7B294CDD2}" srcOrd="0" destOrd="0" presId="urn:microsoft.com/office/officeart/2016/7/layout/VerticalSolidActionList"/>
    <dgm:cxn modelId="{405E097D-C0C9-8C4F-B5FD-3E10B4B3CBE6}" type="presParOf" srcId="{5DE65F6B-A05D-FC44-8679-266054DFC9FC}" destId="{0DAAC066-3566-A144-891D-D9C54A9AAC6D}"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A86184-9EE9-40F9-8A13-FB89183198C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0FA1E4C8-4C1A-45E7-B7FD-7A98D3B2FFD0}">
      <dgm:prSet/>
      <dgm:spPr/>
      <dgm:t>
        <a:bodyPr/>
        <a:lstStyle/>
        <a:p>
          <a:r>
            <a:rPr lang="en-US"/>
            <a:t>Scheduling the appointments with Professors and Student Advisors.</a:t>
          </a:r>
        </a:p>
      </dgm:t>
    </dgm:pt>
    <dgm:pt modelId="{DD01F579-B76D-4AB1-87F0-1789C26FDB2B}" type="parTrans" cxnId="{D7EE418F-D161-486A-ACEB-69C29DF31955}">
      <dgm:prSet/>
      <dgm:spPr/>
      <dgm:t>
        <a:bodyPr/>
        <a:lstStyle/>
        <a:p>
          <a:endParaRPr lang="en-US"/>
        </a:p>
      </dgm:t>
    </dgm:pt>
    <dgm:pt modelId="{3E3E26BF-83B4-49EB-ABAF-1B54A2076F2E}" type="sibTrans" cxnId="{D7EE418F-D161-486A-ACEB-69C29DF31955}">
      <dgm:prSet/>
      <dgm:spPr/>
      <dgm:t>
        <a:bodyPr/>
        <a:lstStyle/>
        <a:p>
          <a:endParaRPr lang="en-US"/>
        </a:p>
      </dgm:t>
    </dgm:pt>
    <dgm:pt modelId="{C8487AD6-FF30-4FCB-9E66-B8BA44A7EF5E}">
      <dgm:prSet/>
      <dgm:spPr/>
      <dgm:t>
        <a:bodyPr/>
        <a:lstStyle/>
        <a:p>
          <a:r>
            <a:rPr lang="en-US"/>
            <a:t>Submitting the assignments through bots.</a:t>
          </a:r>
        </a:p>
      </dgm:t>
    </dgm:pt>
    <dgm:pt modelId="{B462CB2C-58DB-43F4-AAC9-9C2F22CF04C4}" type="parTrans" cxnId="{4C9D2AD3-F5CC-4DC2-BBC9-4034110160DA}">
      <dgm:prSet/>
      <dgm:spPr/>
      <dgm:t>
        <a:bodyPr/>
        <a:lstStyle/>
        <a:p>
          <a:endParaRPr lang="en-US"/>
        </a:p>
      </dgm:t>
    </dgm:pt>
    <dgm:pt modelId="{4D401518-DDD8-459C-89E8-6E82B32506F7}" type="sibTrans" cxnId="{4C9D2AD3-F5CC-4DC2-BBC9-4034110160DA}">
      <dgm:prSet/>
      <dgm:spPr/>
      <dgm:t>
        <a:bodyPr/>
        <a:lstStyle/>
        <a:p>
          <a:endParaRPr lang="en-US"/>
        </a:p>
      </dgm:t>
    </dgm:pt>
    <dgm:pt modelId="{AF84E6F6-25B2-4BE5-A154-CDCEC0171B76}">
      <dgm:prSet/>
      <dgm:spPr/>
      <dgm:t>
        <a:bodyPr/>
        <a:lstStyle/>
        <a:p>
          <a:r>
            <a:rPr lang="en-US"/>
            <a:t>Integrating Orange Alert system to alert Syracuse Students and Staff.</a:t>
          </a:r>
        </a:p>
      </dgm:t>
    </dgm:pt>
    <dgm:pt modelId="{EC177DDB-F841-44E3-B69C-33C10148C92F}" type="parTrans" cxnId="{FA06B55A-40CB-42E4-8FBE-E35C8E2C9FC9}">
      <dgm:prSet/>
      <dgm:spPr/>
      <dgm:t>
        <a:bodyPr/>
        <a:lstStyle/>
        <a:p>
          <a:endParaRPr lang="en-US"/>
        </a:p>
      </dgm:t>
    </dgm:pt>
    <dgm:pt modelId="{F5E8161E-5405-4604-99AB-0414BF2C36FF}" type="sibTrans" cxnId="{FA06B55A-40CB-42E4-8FBE-E35C8E2C9FC9}">
      <dgm:prSet/>
      <dgm:spPr/>
      <dgm:t>
        <a:bodyPr/>
        <a:lstStyle/>
        <a:p>
          <a:endParaRPr lang="en-US"/>
        </a:p>
      </dgm:t>
    </dgm:pt>
    <dgm:pt modelId="{DA785E6D-A53D-41CA-B3CD-03474FA551D3}">
      <dgm:prSet/>
      <dgm:spPr/>
      <dgm:t>
        <a:bodyPr/>
        <a:lstStyle/>
        <a:p>
          <a:r>
            <a:rPr lang="en-US"/>
            <a:t>Paying the term fee and other balances.</a:t>
          </a:r>
        </a:p>
      </dgm:t>
    </dgm:pt>
    <dgm:pt modelId="{E2C633B0-D74A-4D53-B657-496965BBD819}" type="parTrans" cxnId="{5469F166-3A6B-485A-A1E6-27E8CF04201C}">
      <dgm:prSet/>
      <dgm:spPr/>
      <dgm:t>
        <a:bodyPr/>
        <a:lstStyle/>
        <a:p>
          <a:endParaRPr lang="en-US"/>
        </a:p>
      </dgm:t>
    </dgm:pt>
    <dgm:pt modelId="{C0CB4765-B7B7-4C2E-8B51-2732FF06494B}" type="sibTrans" cxnId="{5469F166-3A6B-485A-A1E6-27E8CF04201C}">
      <dgm:prSet/>
      <dgm:spPr/>
      <dgm:t>
        <a:bodyPr/>
        <a:lstStyle/>
        <a:p>
          <a:endParaRPr lang="en-US"/>
        </a:p>
      </dgm:t>
    </dgm:pt>
    <dgm:pt modelId="{7CD0FE13-AE7C-412E-BBEF-2EBFA2DC020D}">
      <dgm:prSet/>
      <dgm:spPr/>
      <dgm:t>
        <a:bodyPr/>
        <a:lstStyle/>
        <a:p>
          <a:r>
            <a:rPr lang="en-US"/>
            <a:t>Booking the conference rooms.</a:t>
          </a:r>
        </a:p>
      </dgm:t>
    </dgm:pt>
    <dgm:pt modelId="{4EB0BAF6-E300-47D5-9479-DDBAD9E12D1B}" type="parTrans" cxnId="{611F7966-A2C6-4126-8AF8-BCBE50F6CF85}">
      <dgm:prSet/>
      <dgm:spPr/>
      <dgm:t>
        <a:bodyPr/>
        <a:lstStyle/>
        <a:p>
          <a:endParaRPr lang="en-US"/>
        </a:p>
      </dgm:t>
    </dgm:pt>
    <dgm:pt modelId="{7F2D4C56-227B-4920-955D-C2172B9B80A5}" type="sibTrans" cxnId="{611F7966-A2C6-4126-8AF8-BCBE50F6CF85}">
      <dgm:prSet/>
      <dgm:spPr/>
      <dgm:t>
        <a:bodyPr/>
        <a:lstStyle/>
        <a:p>
          <a:endParaRPr lang="en-US"/>
        </a:p>
      </dgm:t>
    </dgm:pt>
    <dgm:pt modelId="{02B0105A-050E-46BB-B0D4-0544415A0A0C}">
      <dgm:prSet/>
      <dgm:spPr/>
      <dgm:t>
        <a:bodyPr/>
        <a:lstStyle/>
        <a:p>
          <a:r>
            <a:rPr lang="en-US"/>
            <a:t>Displaying the grades and GPAs.</a:t>
          </a:r>
        </a:p>
      </dgm:t>
    </dgm:pt>
    <dgm:pt modelId="{6F3F7FD4-8DC1-4EE4-AA40-C4610375160F}" type="parTrans" cxnId="{34B39DC5-0EC6-4F3F-AC1A-D61247BF2A8A}">
      <dgm:prSet/>
      <dgm:spPr/>
      <dgm:t>
        <a:bodyPr/>
        <a:lstStyle/>
        <a:p>
          <a:endParaRPr lang="en-US"/>
        </a:p>
      </dgm:t>
    </dgm:pt>
    <dgm:pt modelId="{3AF4653D-C1EE-41AC-A37E-A1A0374A2119}" type="sibTrans" cxnId="{34B39DC5-0EC6-4F3F-AC1A-D61247BF2A8A}">
      <dgm:prSet/>
      <dgm:spPr/>
      <dgm:t>
        <a:bodyPr/>
        <a:lstStyle/>
        <a:p>
          <a:endParaRPr lang="en-US"/>
        </a:p>
      </dgm:t>
    </dgm:pt>
    <dgm:pt modelId="{C5979707-8654-4DB9-A713-3B8698C7C9C9}">
      <dgm:prSet/>
      <dgm:spPr/>
      <dgm:t>
        <a:bodyPr/>
        <a:lstStyle/>
        <a:p>
          <a:r>
            <a:rPr lang="en-US"/>
            <a:t>Sending the notifications like grade availability, course access.</a:t>
          </a:r>
        </a:p>
      </dgm:t>
    </dgm:pt>
    <dgm:pt modelId="{357082FB-7D04-49E1-9D88-CAE1C54B0B8A}" type="parTrans" cxnId="{3D4794CB-7BFE-4708-9D44-164456FA341C}">
      <dgm:prSet/>
      <dgm:spPr/>
      <dgm:t>
        <a:bodyPr/>
        <a:lstStyle/>
        <a:p>
          <a:endParaRPr lang="en-US"/>
        </a:p>
      </dgm:t>
    </dgm:pt>
    <dgm:pt modelId="{7B3DAF25-52DD-4509-9043-CDF36E07513E}" type="sibTrans" cxnId="{3D4794CB-7BFE-4708-9D44-164456FA341C}">
      <dgm:prSet/>
      <dgm:spPr/>
      <dgm:t>
        <a:bodyPr/>
        <a:lstStyle/>
        <a:p>
          <a:endParaRPr lang="en-US"/>
        </a:p>
      </dgm:t>
    </dgm:pt>
    <dgm:pt modelId="{D0C5CA42-FFCE-4617-8F23-44C36729EB89}">
      <dgm:prSet/>
      <dgm:spPr/>
      <dgm:t>
        <a:bodyPr/>
        <a:lstStyle/>
        <a:p>
          <a:r>
            <a:rPr lang="en-US"/>
            <a:t>Submitting the course surveys. </a:t>
          </a:r>
        </a:p>
      </dgm:t>
    </dgm:pt>
    <dgm:pt modelId="{44E17083-9C9C-4AA2-BB59-56D642FC1635}" type="parTrans" cxnId="{828519A3-328F-41F2-80BB-37F2A43FD65C}">
      <dgm:prSet/>
      <dgm:spPr/>
      <dgm:t>
        <a:bodyPr/>
        <a:lstStyle/>
        <a:p>
          <a:endParaRPr lang="en-US"/>
        </a:p>
      </dgm:t>
    </dgm:pt>
    <dgm:pt modelId="{B4EF03C9-825C-42ED-B427-C8F2ACE67A11}" type="sibTrans" cxnId="{828519A3-328F-41F2-80BB-37F2A43FD65C}">
      <dgm:prSet/>
      <dgm:spPr/>
      <dgm:t>
        <a:bodyPr/>
        <a:lstStyle/>
        <a:p>
          <a:endParaRPr lang="en-US"/>
        </a:p>
      </dgm:t>
    </dgm:pt>
    <dgm:pt modelId="{6251C86F-181D-48B9-A680-FCF6447F629F}">
      <dgm:prSet/>
      <dgm:spPr/>
      <dgm:t>
        <a:bodyPr/>
        <a:lstStyle/>
        <a:p>
          <a:r>
            <a:rPr lang="en-US"/>
            <a:t>Shopping the text books from University library. </a:t>
          </a:r>
        </a:p>
      </dgm:t>
    </dgm:pt>
    <dgm:pt modelId="{47B5E80E-1E11-42E0-90E7-E6BB7768CDC3}" type="parTrans" cxnId="{E0B2FE59-5C10-4E1C-BC24-CA6D8EFC8B7B}">
      <dgm:prSet/>
      <dgm:spPr/>
      <dgm:t>
        <a:bodyPr/>
        <a:lstStyle/>
        <a:p>
          <a:endParaRPr lang="en-US"/>
        </a:p>
      </dgm:t>
    </dgm:pt>
    <dgm:pt modelId="{27AD3A6D-FF0E-4A50-98E7-764B8F24A2FA}" type="sibTrans" cxnId="{E0B2FE59-5C10-4E1C-BC24-CA6D8EFC8B7B}">
      <dgm:prSet/>
      <dgm:spPr/>
      <dgm:t>
        <a:bodyPr/>
        <a:lstStyle/>
        <a:p>
          <a:endParaRPr lang="en-US"/>
        </a:p>
      </dgm:t>
    </dgm:pt>
    <dgm:pt modelId="{79096CB2-B553-463E-91B6-C290578FDE51}">
      <dgm:prSet/>
      <dgm:spPr/>
      <dgm:t>
        <a:bodyPr/>
        <a:lstStyle/>
        <a:p>
          <a:r>
            <a:rPr lang="en-US"/>
            <a:t>Placing an order in University Cafeteria for a coffee or any other food.</a:t>
          </a:r>
        </a:p>
      </dgm:t>
    </dgm:pt>
    <dgm:pt modelId="{8F4F8BDC-87D2-48AF-9C15-5DBC9155CF29}" type="parTrans" cxnId="{FDFCAA99-017F-4213-831F-E3A8407B01CB}">
      <dgm:prSet/>
      <dgm:spPr/>
      <dgm:t>
        <a:bodyPr/>
        <a:lstStyle/>
        <a:p>
          <a:endParaRPr lang="en-US"/>
        </a:p>
      </dgm:t>
    </dgm:pt>
    <dgm:pt modelId="{BC5B455A-1634-4ADF-B722-0D4EA5616B4E}" type="sibTrans" cxnId="{FDFCAA99-017F-4213-831F-E3A8407B01CB}">
      <dgm:prSet/>
      <dgm:spPr/>
      <dgm:t>
        <a:bodyPr/>
        <a:lstStyle/>
        <a:p>
          <a:endParaRPr lang="en-US"/>
        </a:p>
      </dgm:t>
    </dgm:pt>
    <dgm:pt modelId="{C9A42C89-315C-4103-8D43-948445697FB9}">
      <dgm:prSet/>
      <dgm:spPr/>
      <dgm:t>
        <a:bodyPr/>
        <a:lstStyle/>
        <a:p>
          <a:r>
            <a:rPr lang="en-US"/>
            <a:t>Providing general information like Address and other knowledge base information using QnA maker.</a:t>
          </a:r>
        </a:p>
      </dgm:t>
    </dgm:pt>
    <dgm:pt modelId="{EF5CCFB4-F748-491D-BF65-10506B0AFAD4}" type="parTrans" cxnId="{21B2A69E-9042-4928-BAA2-2F0A79A95CCE}">
      <dgm:prSet/>
      <dgm:spPr/>
      <dgm:t>
        <a:bodyPr/>
        <a:lstStyle/>
        <a:p>
          <a:endParaRPr lang="en-US"/>
        </a:p>
      </dgm:t>
    </dgm:pt>
    <dgm:pt modelId="{3A8FC5B3-C48A-489B-99AF-3E578B666CAC}" type="sibTrans" cxnId="{21B2A69E-9042-4928-BAA2-2F0A79A95CCE}">
      <dgm:prSet/>
      <dgm:spPr/>
      <dgm:t>
        <a:bodyPr/>
        <a:lstStyle/>
        <a:p>
          <a:endParaRPr lang="en-US"/>
        </a:p>
      </dgm:t>
    </dgm:pt>
    <dgm:pt modelId="{8C0D4879-871D-4BE6-BE72-5F77ECFB9BDA}">
      <dgm:prSet/>
      <dgm:spPr/>
      <dgm:t>
        <a:bodyPr/>
        <a:lstStyle/>
        <a:p>
          <a:r>
            <a:rPr lang="en-US"/>
            <a:t>Integrating with University services over APIs.</a:t>
          </a:r>
        </a:p>
      </dgm:t>
    </dgm:pt>
    <dgm:pt modelId="{8E18EE44-87F0-4DEC-9CDE-926D09E1CBDB}" type="parTrans" cxnId="{A727550F-CCE1-4F75-8B20-3F3BA28B556F}">
      <dgm:prSet/>
      <dgm:spPr/>
      <dgm:t>
        <a:bodyPr/>
        <a:lstStyle/>
        <a:p>
          <a:endParaRPr lang="en-US"/>
        </a:p>
      </dgm:t>
    </dgm:pt>
    <dgm:pt modelId="{3CB93FDE-7F45-4B20-8971-A9A93606EFE4}" type="sibTrans" cxnId="{A727550F-CCE1-4F75-8B20-3F3BA28B556F}">
      <dgm:prSet/>
      <dgm:spPr/>
      <dgm:t>
        <a:bodyPr/>
        <a:lstStyle/>
        <a:p>
          <a:endParaRPr lang="en-US"/>
        </a:p>
      </dgm:t>
    </dgm:pt>
    <dgm:pt modelId="{3B43060C-CBE8-4DB1-9DC8-4E575402DE3F}">
      <dgm:prSet/>
      <dgm:spPr/>
      <dgm:t>
        <a:bodyPr/>
        <a:lstStyle/>
        <a:p>
          <a:r>
            <a:rPr lang="en-US"/>
            <a:t>Integrating with Voice Assistants like Alexa, Cortana, Siri and Google Home.</a:t>
          </a:r>
        </a:p>
      </dgm:t>
    </dgm:pt>
    <dgm:pt modelId="{399B7EF9-3BD1-468F-9B9C-FCFB5BB5F4B9}" type="parTrans" cxnId="{B8CE61BA-5510-49B8-81D9-988BF48D8E78}">
      <dgm:prSet/>
      <dgm:spPr/>
      <dgm:t>
        <a:bodyPr/>
        <a:lstStyle/>
        <a:p>
          <a:endParaRPr lang="en-US"/>
        </a:p>
      </dgm:t>
    </dgm:pt>
    <dgm:pt modelId="{10E43FF5-F003-4F2C-B37D-5DBB8CFCFA46}" type="sibTrans" cxnId="{B8CE61BA-5510-49B8-81D9-988BF48D8E78}">
      <dgm:prSet/>
      <dgm:spPr/>
      <dgm:t>
        <a:bodyPr/>
        <a:lstStyle/>
        <a:p>
          <a:endParaRPr lang="en-US"/>
        </a:p>
      </dgm:t>
    </dgm:pt>
    <dgm:pt modelId="{09F081FE-926F-5644-8B34-049A5C4FE04D}" type="pres">
      <dgm:prSet presAssocID="{8CA86184-9EE9-40F9-8A13-FB89183198CD}" presName="linear" presStyleCnt="0">
        <dgm:presLayoutVars>
          <dgm:animLvl val="lvl"/>
          <dgm:resizeHandles val="exact"/>
        </dgm:presLayoutVars>
      </dgm:prSet>
      <dgm:spPr/>
    </dgm:pt>
    <dgm:pt modelId="{86FF15C6-0A19-6A47-8079-EB8691B522DF}" type="pres">
      <dgm:prSet presAssocID="{0FA1E4C8-4C1A-45E7-B7FD-7A98D3B2FFD0}" presName="parentText" presStyleLbl="node1" presStyleIdx="0" presStyleCnt="13">
        <dgm:presLayoutVars>
          <dgm:chMax val="0"/>
          <dgm:bulletEnabled val="1"/>
        </dgm:presLayoutVars>
      </dgm:prSet>
      <dgm:spPr/>
    </dgm:pt>
    <dgm:pt modelId="{938BC342-3C72-0545-9200-61D365F61B44}" type="pres">
      <dgm:prSet presAssocID="{3E3E26BF-83B4-49EB-ABAF-1B54A2076F2E}" presName="spacer" presStyleCnt="0"/>
      <dgm:spPr/>
    </dgm:pt>
    <dgm:pt modelId="{5E3D58CA-DFD6-9E4C-AB3A-E5488190A6F2}" type="pres">
      <dgm:prSet presAssocID="{C8487AD6-FF30-4FCB-9E66-B8BA44A7EF5E}" presName="parentText" presStyleLbl="node1" presStyleIdx="1" presStyleCnt="13">
        <dgm:presLayoutVars>
          <dgm:chMax val="0"/>
          <dgm:bulletEnabled val="1"/>
        </dgm:presLayoutVars>
      </dgm:prSet>
      <dgm:spPr/>
    </dgm:pt>
    <dgm:pt modelId="{1EBE5C86-BB55-5B49-8292-162B22990C1F}" type="pres">
      <dgm:prSet presAssocID="{4D401518-DDD8-459C-89E8-6E82B32506F7}" presName="spacer" presStyleCnt="0"/>
      <dgm:spPr/>
    </dgm:pt>
    <dgm:pt modelId="{A0A058CD-87CC-7B43-903E-022633136C71}" type="pres">
      <dgm:prSet presAssocID="{AF84E6F6-25B2-4BE5-A154-CDCEC0171B76}" presName="parentText" presStyleLbl="node1" presStyleIdx="2" presStyleCnt="13">
        <dgm:presLayoutVars>
          <dgm:chMax val="0"/>
          <dgm:bulletEnabled val="1"/>
        </dgm:presLayoutVars>
      </dgm:prSet>
      <dgm:spPr/>
    </dgm:pt>
    <dgm:pt modelId="{CF3D8C39-69A8-C34A-B326-EA14991A0181}" type="pres">
      <dgm:prSet presAssocID="{F5E8161E-5405-4604-99AB-0414BF2C36FF}" presName="spacer" presStyleCnt="0"/>
      <dgm:spPr/>
    </dgm:pt>
    <dgm:pt modelId="{B159D440-21F6-E945-B2A1-D10770669351}" type="pres">
      <dgm:prSet presAssocID="{DA785E6D-A53D-41CA-B3CD-03474FA551D3}" presName="parentText" presStyleLbl="node1" presStyleIdx="3" presStyleCnt="13">
        <dgm:presLayoutVars>
          <dgm:chMax val="0"/>
          <dgm:bulletEnabled val="1"/>
        </dgm:presLayoutVars>
      </dgm:prSet>
      <dgm:spPr/>
    </dgm:pt>
    <dgm:pt modelId="{42E4172B-C4D8-DE4B-B48B-53D78298D1E6}" type="pres">
      <dgm:prSet presAssocID="{C0CB4765-B7B7-4C2E-8B51-2732FF06494B}" presName="spacer" presStyleCnt="0"/>
      <dgm:spPr/>
    </dgm:pt>
    <dgm:pt modelId="{3D220894-C94D-9C40-A765-B6B49A1EC4E6}" type="pres">
      <dgm:prSet presAssocID="{7CD0FE13-AE7C-412E-BBEF-2EBFA2DC020D}" presName="parentText" presStyleLbl="node1" presStyleIdx="4" presStyleCnt="13">
        <dgm:presLayoutVars>
          <dgm:chMax val="0"/>
          <dgm:bulletEnabled val="1"/>
        </dgm:presLayoutVars>
      </dgm:prSet>
      <dgm:spPr/>
    </dgm:pt>
    <dgm:pt modelId="{5F7DFA98-0CEE-6940-BD23-7BB9894CD43D}" type="pres">
      <dgm:prSet presAssocID="{7F2D4C56-227B-4920-955D-C2172B9B80A5}" presName="spacer" presStyleCnt="0"/>
      <dgm:spPr/>
    </dgm:pt>
    <dgm:pt modelId="{83FBF18F-2B44-5247-BFEC-952B70428A71}" type="pres">
      <dgm:prSet presAssocID="{02B0105A-050E-46BB-B0D4-0544415A0A0C}" presName="parentText" presStyleLbl="node1" presStyleIdx="5" presStyleCnt="13">
        <dgm:presLayoutVars>
          <dgm:chMax val="0"/>
          <dgm:bulletEnabled val="1"/>
        </dgm:presLayoutVars>
      </dgm:prSet>
      <dgm:spPr/>
    </dgm:pt>
    <dgm:pt modelId="{FAA13165-9071-A24C-B5DB-2EB0B45071A7}" type="pres">
      <dgm:prSet presAssocID="{3AF4653D-C1EE-41AC-A37E-A1A0374A2119}" presName="spacer" presStyleCnt="0"/>
      <dgm:spPr/>
    </dgm:pt>
    <dgm:pt modelId="{D701F6AA-9A62-2D48-9995-6B871DE9DD30}" type="pres">
      <dgm:prSet presAssocID="{C5979707-8654-4DB9-A713-3B8698C7C9C9}" presName="parentText" presStyleLbl="node1" presStyleIdx="6" presStyleCnt="13">
        <dgm:presLayoutVars>
          <dgm:chMax val="0"/>
          <dgm:bulletEnabled val="1"/>
        </dgm:presLayoutVars>
      </dgm:prSet>
      <dgm:spPr/>
    </dgm:pt>
    <dgm:pt modelId="{8EC9CCB9-3F3F-F647-A48B-5347818BEB7B}" type="pres">
      <dgm:prSet presAssocID="{7B3DAF25-52DD-4509-9043-CDF36E07513E}" presName="spacer" presStyleCnt="0"/>
      <dgm:spPr/>
    </dgm:pt>
    <dgm:pt modelId="{870C4E59-D7F5-BC4A-AF7D-9236CFD62B4C}" type="pres">
      <dgm:prSet presAssocID="{D0C5CA42-FFCE-4617-8F23-44C36729EB89}" presName="parentText" presStyleLbl="node1" presStyleIdx="7" presStyleCnt="13">
        <dgm:presLayoutVars>
          <dgm:chMax val="0"/>
          <dgm:bulletEnabled val="1"/>
        </dgm:presLayoutVars>
      </dgm:prSet>
      <dgm:spPr/>
    </dgm:pt>
    <dgm:pt modelId="{02FADF96-948E-574A-A481-05388C702B93}" type="pres">
      <dgm:prSet presAssocID="{B4EF03C9-825C-42ED-B427-C8F2ACE67A11}" presName="spacer" presStyleCnt="0"/>
      <dgm:spPr/>
    </dgm:pt>
    <dgm:pt modelId="{0E725684-3B66-654C-82C2-044C77E3DAB7}" type="pres">
      <dgm:prSet presAssocID="{6251C86F-181D-48B9-A680-FCF6447F629F}" presName="parentText" presStyleLbl="node1" presStyleIdx="8" presStyleCnt="13">
        <dgm:presLayoutVars>
          <dgm:chMax val="0"/>
          <dgm:bulletEnabled val="1"/>
        </dgm:presLayoutVars>
      </dgm:prSet>
      <dgm:spPr/>
    </dgm:pt>
    <dgm:pt modelId="{D0D968BA-CA01-254E-8561-092D9422E7EE}" type="pres">
      <dgm:prSet presAssocID="{27AD3A6D-FF0E-4A50-98E7-764B8F24A2FA}" presName="spacer" presStyleCnt="0"/>
      <dgm:spPr/>
    </dgm:pt>
    <dgm:pt modelId="{5E842FED-0481-B94B-9C32-1A1A3F770C43}" type="pres">
      <dgm:prSet presAssocID="{79096CB2-B553-463E-91B6-C290578FDE51}" presName="parentText" presStyleLbl="node1" presStyleIdx="9" presStyleCnt="13">
        <dgm:presLayoutVars>
          <dgm:chMax val="0"/>
          <dgm:bulletEnabled val="1"/>
        </dgm:presLayoutVars>
      </dgm:prSet>
      <dgm:spPr/>
    </dgm:pt>
    <dgm:pt modelId="{A89D9181-409A-0040-AB18-2E6926276AFF}" type="pres">
      <dgm:prSet presAssocID="{BC5B455A-1634-4ADF-B722-0D4EA5616B4E}" presName="spacer" presStyleCnt="0"/>
      <dgm:spPr/>
    </dgm:pt>
    <dgm:pt modelId="{BF82B77A-4E14-CE40-B3BC-E9CE3E9B3212}" type="pres">
      <dgm:prSet presAssocID="{C9A42C89-315C-4103-8D43-948445697FB9}" presName="parentText" presStyleLbl="node1" presStyleIdx="10" presStyleCnt="13">
        <dgm:presLayoutVars>
          <dgm:chMax val="0"/>
          <dgm:bulletEnabled val="1"/>
        </dgm:presLayoutVars>
      </dgm:prSet>
      <dgm:spPr/>
    </dgm:pt>
    <dgm:pt modelId="{C434CB83-A1C6-694A-9EBA-C9ED553E1027}" type="pres">
      <dgm:prSet presAssocID="{3A8FC5B3-C48A-489B-99AF-3E578B666CAC}" presName="spacer" presStyleCnt="0"/>
      <dgm:spPr/>
    </dgm:pt>
    <dgm:pt modelId="{C46F39D4-37D5-264C-A053-1C8E845F7B9A}" type="pres">
      <dgm:prSet presAssocID="{8C0D4879-871D-4BE6-BE72-5F77ECFB9BDA}" presName="parentText" presStyleLbl="node1" presStyleIdx="11" presStyleCnt="13">
        <dgm:presLayoutVars>
          <dgm:chMax val="0"/>
          <dgm:bulletEnabled val="1"/>
        </dgm:presLayoutVars>
      </dgm:prSet>
      <dgm:spPr/>
    </dgm:pt>
    <dgm:pt modelId="{3E1332C5-B40F-4C4A-BFBE-FAEEA2EDD3BD}" type="pres">
      <dgm:prSet presAssocID="{3CB93FDE-7F45-4B20-8971-A9A93606EFE4}" presName="spacer" presStyleCnt="0"/>
      <dgm:spPr/>
    </dgm:pt>
    <dgm:pt modelId="{624EE2C8-2155-5D47-84CF-6C9F08C12A36}" type="pres">
      <dgm:prSet presAssocID="{3B43060C-CBE8-4DB1-9DC8-4E575402DE3F}" presName="parentText" presStyleLbl="node1" presStyleIdx="12" presStyleCnt="13">
        <dgm:presLayoutVars>
          <dgm:chMax val="0"/>
          <dgm:bulletEnabled val="1"/>
        </dgm:presLayoutVars>
      </dgm:prSet>
      <dgm:spPr/>
    </dgm:pt>
  </dgm:ptLst>
  <dgm:cxnLst>
    <dgm:cxn modelId="{A727550F-CCE1-4F75-8B20-3F3BA28B556F}" srcId="{8CA86184-9EE9-40F9-8A13-FB89183198CD}" destId="{8C0D4879-871D-4BE6-BE72-5F77ECFB9BDA}" srcOrd="11" destOrd="0" parTransId="{8E18EE44-87F0-4DEC-9CDE-926D09E1CBDB}" sibTransId="{3CB93FDE-7F45-4B20-8971-A9A93606EFE4}"/>
    <dgm:cxn modelId="{2B6A9718-F638-DB4A-B2EA-EEACA023B642}" type="presOf" srcId="{8CA86184-9EE9-40F9-8A13-FB89183198CD}" destId="{09F081FE-926F-5644-8B34-049A5C4FE04D}" srcOrd="0" destOrd="0" presId="urn:microsoft.com/office/officeart/2005/8/layout/vList2"/>
    <dgm:cxn modelId="{D4C1851E-0710-C145-A639-022C4F651B80}" type="presOf" srcId="{C9A42C89-315C-4103-8D43-948445697FB9}" destId="{BF82B77A-4E14-CE40-B3BC-E9CE3E9B3212}" srcOrd="0" destOrd="0" presId="urn:microsoft.com/office/officeart/2005/8/layout/vList2"/>
    <dgm:cxn modelId="{C1BF5F22-69B8-B240-A6CC-B5B25147BC1A}" type="presOf" srcId="{02B0105A-050E-46BB-B0D4-0544415A0A0C}" destId="{83FBF18F-2B44-5247-BFEC-952B70428A71}" srcOrd="0" destOrd="0" presId="urn:microsoft.com/office/officeart/2005/8/layout/vList2"/>
    <dgm:cxn modelId="{78673335-9B36-AD40-8B34-5045BB405E10}" type="presOf" srcId="{DA785E6D-A53D-41CA-B3CD-03474FA551D3}" destId="{B159D440-21F6-E945-B2A1-D10770669351}" srcOrd="0" destOrd="0" presId="urn:microsoft.com/office/officeart/2005/8/layout/vList2"/>
    <dgm:cxn modelId="{B54C0B3A-2C35-DB41-A4D2-AAF33184686D}" type="presOf" srcId="{C8487AD6-FF30-4FCB-9E66-B8BA44A7EF5E}" destId="{5E3D58CA-DFD6-9E4C-AB3A-E5488190A6F2}" srcOrd="0" destOrd="0" presId="urn:microsoft.com/office/officeart/2005/8/layout/vList2"/>
    <dgm:cxn modelId="{991A6F3A-43FF-F64D-9434-904EF0B4BB29}" type="presOf" srcId="{D0C5CA42-FFCE-4617-8F23-44C36729EB89}" destId="{870C4E59-D7F5-BC4A-AF7D-9236CFD62B4C}" srcOrd="0" destOrd="0" presId="urn:microsoft.com/office/officeart/2005/8/layout/vList2"/>
    <dgm:cxn modelId="{3E572853-82E3-3C43-B95C-B3C27E12E958}" type="presOf" srcId="{79096CB2-B553-463E-91B6-C290578FDE51}" destId="{5E842FED-0481-B94B-9C32-1A1A3F770C43}" srcOrd="0" destOrd="0" presId="urn:microsoft.com/office/officeart/2005/8/layout/vList2"/>
    <dgm:cxn modelId="{3B955955-826E-1447-9A56-1E691D7592A4}" type="presOf" srcId="{8C0D4879-871D-4BE6-BE72-5F77ECFB9BDA}" destId="{C46F39D4-37D5-264C-A053-1C8E845F7B9A}" srcOrd="0" destOrd="0" presId="urn:microsoft.com/office/officeart/2005/8/layout/vList2"/>
    <dgm:cxn modelId="{D75A3156-05A5-C24D-BFAD-2FA0AD73B1D5}" type="presOf" srcId="{6251C86F-181D-48B9-A680-FCF6447F629F}" destId="{0E725684-3B66-654C-82C2-044C77E3DAB7}" srcOrd="0" destOrd="0" presId="urn:microsoft.com/office/officeart/2005/8/layout/vList2"/>
    <dgm:cxn modelId="{E0B2FE59-5C10-4E1C-BC24-CA6D8EFC8B7B}" srcId="{8CA86184-9EE9-40F9-8A13-FB89183198CD}" destId="{6251C86F-181D-48B9-A680-FCF6447F629F}" srcOrd="8" destOrd="0" parTransId="{47B5E80E-1E11-42E0-90E7-E6BB7768CDC3}" sibTransId="{27AD3A6D-FF0E-4A50-98E7-764B8F24A2FA}"/>
    <dgm:cxn modelId="{FA06B55A-40CB-42E4-8FBE-E35C8E2C9FC9}" srcId="{8CA86184-9EE9-40F9-8A13-FB89183198CD}" destId="{AF84E6F6-25B2-4BE5-A154-CDCEC0171B76}" srcOrd="2" destOrd="0" parTransId="{EC177DDB-F841-44E3-B69C-33C10148C92F}" sibTransId="{F5E8161E-5405-4604-99AB-0414BF2C36FF}"/>
    <dgm:cxn modelId="{3DA8E162-6860-3548-86F2-0A5872B66043}" type="presOf" srcId="{C5979707-8654-4DB9-A713-3B8698C7C9C9}" destId="{D701F6AA-9A62-2D48-9995-6B871DE9DD30}" srcOrd="0" destOrd="0" presId="urn:microsoft.com/office/officeart/2005/8/layout/vList2"/>
    <dgm:cxn modelId="{611F7966-A2C6-4126-8AF8-BCBE50F6CF85}" srcId="{8CA86184-9EE9-40F9-8A13-FB89183198CD}" destId="{7CD0FE13-AE7C-412E-BBEF-2EBFA2DC020D}" srcOrd="4" destOrd="0" parTransId="{4EB0BAF6-E300-47D5-9479-DDBAD9E12D1B}" sibTransId="{7F2D4C56-227B-4920-955D-C2172B9B80A5}"/>
    <dgm:cxn modelId="{5469F166-3A6B-485A-A1E6-27E8CF04201C}" srcId="{8CA86184-9EE9-40F9-8A13-FB89183198CD}" destId="{DA785E6D-A53D-41CA-B3CD-03474FA551D3}" srcOrd="3" destOrd="0" parTransId="{E2C633B0-D74A-4D53-B657-496965BBD819}" sibTransId="{C0CB4765-B7B7-4C2E-8B51-2732FF06494B}"/>
    <dgm:cxn modelId="{F0872285-1910-5E4F-A744-54152514FBEE}" type="presOf" srcId="{AF84E6F6-25B2-4BE5-A154-CDCEC0171B76}" destId="{A0A058CD-87CC-7B43-903E-022633136C71}" srcOrd="0" destOrd="0" presId="urn:microsoft.com/office/officeart/2005/8/layout/vList2"/>
    <dgm:cxn modelId="{21ACF285-EC9B-F74B-95FB-FDE60F94F74D}" type="presOf" srcId="{0FA1E4C8-4C1A-45E7-B7FD-7A98D3B2FFD0}" destId="{86FF15C6-0A19-6A47-8079-EB8691B522DF}" srcOrd="0" destOrd="0" presId="urn:microsoft.com/office/officeart/2005/8/layout/vList2"/>
    <dgm:cxn modelId="{D7EE418F-D161-486A-ACEB-69C29DF31955}" srcId="{8CA86184-9EE9-40F9-8A13-FB89183198CD}" destId="{0FA1E4C8-4C1A-45E7-B7FD-7A98D3B2FFD0}" srcOrd="0" destOrd="0" parTransId="{DD01F579-B76D-4AB1-87F0-1789C26FDB2B}" sibTransId="{3E3E26BF-83B4-49EB-ABAF-1B54A2076F2E}"/>
    <dgm:cxn modelId="{FDFCAA99-017F-4213-831F-E3A8407B01CB}" srcId="{8CA86184-9EE9-40F9-8A13-FB89183198CD}" destId="{79096CB2-B553-463E-91B6-C290578FDE51}" srcOrd="9" destOrd="0" parTransId="{8F4F8BDC-87D2-48AF-9C15-5DBC9155CF29}" sibTransId="{BC5B455A-1634-4ADF-B722-0D4EA5616B4E}"/>
    <dgm:cxn modelId="{21B2A69E-9042-4928-BAA2-2F0A79A95CCE}" srcId="{8CA86184-9EE9-40F9-8A13-FB89183198CD}" destId="{C9A42C89-315C-4103-8D43-948445697FB9}" srcOrd="10" destOrd="0" parTransId="{EF5CCFB4-F748-491D-BF65-10506B0AFAD4}" sibTransId="{3A8FC5B3-C48A-489B-99AF-3E578B666CAC}"/>
    <dgm:cxn modelId="{828519A3-328F-41F2-80BB-37F2A43FD65C}" srcId="{8CA86184-9EE9-40F9-8A13-FB89183198CD}" destId="{D0C5CA42-FFCE-4617-8F23-44C36729EB89}" srcOrd="7" destOrd="0" parTransId="{44E17083-9C9C-4AA2-BB59-56D642FC1635}" sibTransId="{B4EF03C9-825C-42ED-B427-C8F2ACE67A11}"/>
    <dgm:cxn modelId="{B8CE61BA-5510-49B8-81D9-988BF48D8E78}" srcId="{8CA86184-9EE9-40F9-8A13-FB89183198CD}" destId="{3B43060C-CBE8-4DB1-9DC8-4E575402DE3F}" srcOrd="12" destOrd="0" parTransId="{399B7EF9-3BD1-468F-9B9C-FCFB5BB5F4B9}" sibTransId="{10E43FF5-F003-4F2C-B37D-5DBB8CFCFA46}"/>
    <dgm:cxn modelId="{34B39DC5-0EC6-4F3F-AC1A-D61247BF2A8A}" srcId="{8CA86184-9EE9-40F9-8A13-FB89183198CD}" destId="{02B0105A-050E-46BB-B0D4-0544415A0A0C}" srcOrd="5" destOrd="0" parTransId="{6F3F7FD4-8DC1-4EE4-AA40-C4610375160F}" sibTransId="{3AF4653D-C1EE-41AC-A37E-A1A0374A2119}"/>
    <dgm:cxn modelId="{3D4794CB-7BFE-4708-9D44-164456FA341C}" srcId="{8CA86184-9EE9-40F9-8A13-FB89183198CD}" destId="{C5979707-8654-4DB9-A713-3B8698C7C9C9}" srcOrd="6" destOrd="0" parTransId="{357082FB-7D04-49E1-9D88-CAE1C54B0B8A}" sibTransId="{7B3DAF25-52DD-4509-9043-CDF36E07513E}"/>
    <dgm:cxn modelId="{4C9D2AD3-F5CC-4DC2-BBC9-4034110160DA}" srcId="{8CA86184-9EE9-40F9-8A13-FB89183198CD}" destId="{C8487AD6-FF30-4FCB-9E66-B8BA44A7EF5E}" srcOrd="1" destOrd="0" parTransId="{B462CB2C-58DB-43F4-AAC9-9C2F22CF04C4}" sibTransId="{4D401518-DDD8-459C-89E8-6E82B32506F7}"/>
    <dgm:cxn modelId="{886A42DF-C7CB-064F-B789-3E38C3BB1903}" type="presOf" srcId="{7CD0FE13-AE7C-412E-BBEF-2EBFA2DC020D}" destId="{3D220894-C94D-9C40-A765-B6B49A1EC4E6}" srcOrd="0" destOrd="0" presId="urn:microsoft.com/office/officeart/2005/8/layout/vList2"/>
    <dgm:cxn modelId="{AD6516E8-9C35-A649-B2A2-31F66A9A979A}" type="presOf" srcId="{3B43060C-CBE8-4DB1-9DC8-4E575402DE3F}" destId="{624EE2C8-2155-5D47-84CF-6C9F08C12A36}" srcOrd="0" destOrd="0" presId="urn:microsoft.com/office/officeart/2005/8/layout/vList2"/>
    <dgm:cxn modelId="{186CB9DC-5F94-CB4C-B46B-635066846940}" type="presParOf" srcId="{09F081FE-926F-5644-8B34-049A5C4FE04D}" destId="{86FF15C6-0A19-6A47-8079-EB8691B522DF}" srcOrd="0" destOrd="0" presId="urn:microsoft.com/office/officeart/2005/8/layout/vList2"/>
    <dgm:cxn modelId="{EBCDB6ED-0BA0-B043-989F-78479CB4D871}" type="presParOf" srcId="{09F081FE-926F-5644-8B34-049A5C4FE04D}" destId="{938BC342-3C72-0545-9200-61D365F61B44}" srcOrd="1" destOrd="0" presId="urn:microsoft.com/office/officeart/2005/8/layout/vList2"/>
    <dgm:cxn modelId="{8B3E1A9C-05A4-5C4E-A461-6D35E24A7941}" type="presParOf" srcId="{09F081FE-926F-5644-8B34-049A5C4FE04D}" destId="{5E3D58CA-DFD6-9E4C-AB3A-E5488190A6F2}" srcOrd="2" destOrd="0" presId="urn:microsoft.com/office/officeart/2005/8/layout/vList2"/>
    <dgm:cxn modelId="{F42C68C3-D3AD-0C47-8A57-EA18A6A868E5}" type="presParOf" srcId="{09F081FE-926F-5644-8B34-049A5C4FE04D}" destId="{1EBE5C86-BB55-5B49-8292-162B22990C1F}" srcOrd="3" destOrd="0" presId="urn:microsoft.com/office/officeart/2005/8/layout/vList2"/>
    <dgm:cxn modelId="{D52F423A-E05B-6F42-AFE2-40D6A697D184}" type="presParOf" srcId="{09F081FE-926F-5644-8B34-049A5C4FE04D}" destId="{A0A058CD-87CC-7B43-903E-022633136C71}" srcOrd="4" destOrd="0" presId="urn:microsoft.com/office/officeart/2005/8/layout/vList2"/>
    <dgm:cxn modelId="{FEF0EA90-B157-A445-835A-BBB3CCC09839}" type="presParOf" srcId="{09F081FE-926F-5644-8B34-049A5C4FE04D}" destId="{CF3D8C39-69A8-C34A-B326-EA14991A0181}" srcOrd="5" destOrd="0" presId="urn:microsoft.com/office/officeart/2005/8/layout/vList2"/>
    <dgm:cxn modelId="{504C12EE-354C-B049-8D65-909DFD1EC768}" type="presParOf" srcId="{09F081FE-926F-5644-8B34-049A5C4FE04D}" destId="{B159D440-21F6-E945-B2A1-D10770669351}" srcOrd="6" destOrd="0" presId="urn:microsoft.com/office/officeart/2005/8/layout/vList2"/>
    <dgm:cxn modelId="{6A86D224-BC74-434A-BD91-91E7F52415AC}" type="presParOf" srcId="{09F081FE-926F-5644-8B34-049A5C4FE04D}" destId="{42E4172B-C4D8-DE4B-B48B-53D78298D1E6}" srcOrd="7" destOrd="0" presId="urn:microsoft.com/office/officeart/2005/8/layout/vList2"/>
    <dgm:cxn modelId="{D83FA818-4196-6A4D-B6C7-470BA1445308}" type="presParOf" srcId="{09F081FE-926F-5644-8B34-049A5C4FE04D}" destId="{3D220894-C94D-9C40-A765-B6B49A1EC4E6}" srcOrd="8" destOrd="0" presId="urn:microsoft.com/office/officeart/2005/8/layout/vList2"/>
    <dgm:cxn modelId="{52FA29A3-75F2-494F-8D71-F9A6322C07F8}" type="presParOf" srcId="{09F081FE-926F-5644-8B34-049A5C4FE04D}" destId="{5F7DFA98-0CEE-6940-BD23-7BB9894CD43D}" srcOrd="9" destOrd="0" presId="urn:microsoft.com/office/officeart/2005/8/layout/vList2"/>
    <dgm:cxn modelId="{6D7D9E78-1B8F-1046-B1EE-136B97B5927D}" type="presParOf" srcId="{09F081FE-926F-5644-8B34-049A5C4FE04D}" destId="{83FBF18F-2B44-5247-BFEC-952B70428A71}" srcOrd="10" destOrd="0" presId="urn:microsoft.com/office/officeart/2005/8/layout/vList2"/>
    <dgm:cxn modelId="{8BDD399F-ED7C-8147-82FC-0EEB8087C553}" type="presParOf" srcId="{09F081FE-926F-5644-8B34-049A5C4FE04D}" destId="{FAA13165-9071-A24C-B5DB-2EB0B45071A7}" srcOrd="11" destOrd="0" presId="urn:microsoft.com/office/officeart/2005/8/layout/vList2"/>
    <dgm:cxn modelId="{6BA7DB37-C6BB-0B48-AEEA-84C473FE2A78}" type="presParOf" srcId="{09F081FE-926F-5644-8B34-049A5C4FE04D}" destId="{D701F6AA-9A62-2D48-9995-6B871DE9DD30}" srcOrd="12" destOrd="0" presId="urn:microsoft.com/office/officeart/2005/8/layout/vList2"/>
    <dgm:cxn modelId="{1C669F02-E058-8C4A-A98E-E3D03E3E4C3A}" type="presParOf" srcId="{09F081FE-926F-5644-8B34-049A5C4FE04D}" destId="{8EC9CCB9-3F3F-F647-A48B-5347818BEB7B}" srcOrd="13" destOrd="0" presId="urn:microsoft.com/office/officeart/2005/8/layout/vList2"/>
    <dgm:cxn modelId="{9C2F8F5E-78B4-7C40-853A-00C12F3F73FD}" type="presParOf" srcId="{09F081FE-926F-5644-8B34-049A5C4FE04D}" destId="{870C4E59-D7F5-BC4A-AF7D-9236CFD62B4C}" srcOrd="14" destOrd="0" presId="urn:microsoft.com/office/officeart/2005/8/layout/vList2"/>
    <dgm:cxn modelId="{FCBCA941-D79A-9E40-913B-AF67087C5234}" type="presParOf" srcId="{09F081FE-926F-5644-8B34-049A5C4FE04D}" destId="{02FADF96-948E-574A-A481-05388C702B93}" srcOrd="15" destOrd="0" presId="urn:microsoft.com/office/officeart/2005/8/layout/vList2"/>
    <dgm:cxn modelId="{5D04FAB0-15AD-8E4D-87EB-8733E9D65F17}" type="presParOf" srcId="{09F081FE-926F-5644-8B34-049A5C4FE04D}" destId="{0E725684-3B66-654C-82C2-044C77E3DAB7}" srcOrd="16" destOrd="0" presId="urn:microsoft.com/office/officeart/2005/8/layout/vList2"/>
    <dgm:cxn modelId="{BE4C38F6-D318-BD40-907E-1DD1F868B877}" type="presParOf" srcId="{09F081FE-926F-5644-8B34-049A5C4FE04D}" destId="{D0D968BA-CA01-254E-8561-092D9422E7EE}" srcOrd="17" destOrd="0" presId="urn:microsoft.com/office/officeart/2005/8/layout/vList2"/>
    <dgm:cxn modelId="{8CE7A210-D9B1-664B-958A-823A6A1E3360}" type="presParOf" srcId="{09F081FE-926F-5644-8B34-049A5C4FE04D}" destId="{5E842FED-0481-B94B-9C32-1A1A3F770C43}" srcOrd="18" destOrd="0" presId="urn:microsoft.com/office/officeart/2005/8/layout/vList2"/>
    <dgm:cxn modelId="{CEC19500-6654-AD42-8473-4D663721A498}" type="presParOf" srcId="{09F081FE-926F-5644-8B34-049A5C4FE04D}" destId="{A89D9181-409A-0040-AB18-2E6926276AFF}" srcOrd="19" destOrd="0" presId="urn:microsoft.com/office/officeart/2005/8/layout/vList2"/>
    <dgm:cxn modelId="{C6B2B412-C979-D54D-B710-4C4E39550858}" type="presParOf" srcId="{09F081FE-926F-5644-8B34-049A5C4FE04D}" destId="{BF82B77A-4E14-CE40-B3BC-E9CE3E9B3212}" srcOrd="20" destOrd="0" presId="urn:microsoft.com/office/officeart/2005/8/layout/vList2"/>
    <dgm:cxn modelId="{F9CA09CA-AA82-A545-BFF7-EF73EB39B549}" type="presParOf" srcId="{09F081FE-926F-5644-8B34-049A5C4FE04D}" destId="{C434CB83-A1C6-694A-9EBA-C9ED553E1027}" srcOrd="21" destOrd="0" presId="urn:microsoft.com/office/officeart/2005/8/layout/vList2"/>
    <dgm:cxn modelId="{59D779E8-FED9-5B41-9CBB-CE4B78D42339}" type="presParOf" srcId="{09F081FE-926F-5644-8B34-049A5C4FE04D}" destId="{C46F39D4-37D5-264C-A053-1C8E845F7B9A}" srcOrd="22" destOrd="0" presId="urn:microsoft.com/office/officeart/2005/8/layout/vList2"/>
    <dgm:cxn modelId="{A17FEAAD-C7F7-034A-B936-25083E47718A}" type="presParOf" srcId="{09F081FE-926F-5644-8B34-049A5C4FE04D}" destId="{3E1332C5-B40F-4C4A-BFBE-FAEEA2EDD3BD}" srcOrd="23" destOrd="0" presId="urn:microsoft.com/office/officeart/2005/8/layout/vList2"/>
    <dgm:cxn modelId="{F33CF889-932E-BE47-876E-9930164576D7}" type="presParOf" srcId="{09F081FE-926F-5644-8B34-049A5C4FE04D}" destId="{624EE2C8-2155-5D47-84CF-6C9F08C12A36}"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E577B-54BC-4B48-8500-205E4E785A0C}">
      <dsp:nvSpPr>
        <dsp:cNvPr id="0" name=""/>
        <dsp:cNvSpPr/>
      </dsp:nvSpPr>
      <dsp:spPr>
        <a:xfrm>
          <a:off x="0" y="718"/>
          <a:ext cx="48852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CD1484-4847-4BA4-9852-FAB688CC2A7F}">
      <dsp:nvSpPr>
        <dsp:cNvPr id="0" name=""/>
        <dsp:cNvSpPr/>
      </dsp:nvSpPr>
      <dsp:spPr>
        <a:xfrm>
          <a:off x="182554" y="136502"/>
          <a:ext cx="331917" cy="331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35D001-6F39-4232-B63E-7B1816004916}">
      <dsp:nvSpPr>
        <dsp:cNvPr id="0" name=""/>
        <dsp:cNvSpPr/>
      </dsp:nvSpPr>
      <dsp:spPr>
        <a:xfrm>
          <a:off x="697026" y="718"/>
          <a:ext cx="4188176"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666750">
            <a:lnSpc>
              <a:spcPct val="90000"/>
            </a:lnSpc>
            <a:spcBef>
              <a:spcPct val="0"/>
            </a:spcBef>
            <a:spcAft>
              <a:spcPct val="35000"/>
            </a:spcAft>
            <a:buNone/>
          </a:pPr>
          <a:r>
            <a:rPr lang="en-US" sz="1500" kern="1200"/>
            <a:t>Check his/her profile details such as Name, Email, phone number, address on the records.</a:t>
          </a:r>
        </a:p>
      </dsp:txBody>
      <dsp:txXfrm>
        <a:off x="697026" y="718"/>
        <a:ext cx="4188176" cy="603486"/>
      </dsp:txXfrm>
    </dsp:sp>
    <dsp:sp modelId="{ED6FDED8-9D46-44DC-BC0C-51139D523C58}">
      <dsp:nvSpPr>
        <dsp:cNvPr id="0" name=""/>
        <dsp:cNvSpPr/>
      </dsp:nvSpPr>
      <dsp:spPr>
        <a:xfrm>
          <a:off x="0" y="755076"/>
          <a:ext cx="48852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816C9A-259B-4300-B072-B05DB4ACFE8B}">
      <dsp:nvSpPr>
        <dsp:cNvPr id="0" name=""/>
        <dsp:cNvSpPr/>
      </dsp:nvSpPr>
      <dsp:spPr>
        <a:xfrm>
          <a:off x="182554" y="890860"/>
          <a:ext cx="331917" cy="3319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EA771D-D41D-4108-B676-7ED1BE15BAC0}">
      <dsp:nvSpPr>
        <dsp:cNvPr id="0" name=""/>
        <dsp:cNvSpPr/>
      </dsp:nvSpPr>
      <dsp:spPr>
        <a:xfrm>
          <a:off x="697026" y="755076"/>
          <a:ext cx="4188176"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666750">
            <a:lnSpc>
              <a:spcPct val="90000"/>
            </a:lnSpc>
            <a:spcBef>
              <a:spcPct val="0"/>
            </a:spcBef>
            <a:spcAft>
              <a:spcPct val="35000"/>
            </a:spcAft>
            <a:buNone/>
          </a:pPr>
          <a:r>
            <a:rPr lang="en-US" sz="1500" kern="1200"/>
            <a:t>Update his/her phone number and Address details.</a:t>
          </a:r>
        </a:p>
      </dsp:txBody>
      <dsp:txXfrm>
        <a:off x="697026" y="755076"/>
        <a:ext cx="4188176" cy="603486"/>
      </dsp:txXfrm>
    </dsp:sp>
    <dsp:sp modelId="{8488BF6C-DD0C-4FC4-AF67-55E35C54C7E0}">
      <dsp:nvSpPr>
        <dsp:cNvPr id="0" name=""/>
        <dsp:cNvSpPr/>
      </dsp:nvSpPr>
      <dsp:spPr>
        <a:xfrm>
          <a:off x="0" y="1509433"/>
          <a:ext cx="48852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468D7-F28A-46B7-9399-42A6FEBA2BD0}">
      <dsp:nvSpPr>
        <dsp:cNvPr id="0" name=""/>
        <dsp:cNvSpPr/>
      </dsp:nvSpPr>
      <dsp:spPr>
        <a:xfrm>
          <a:off x="182554" y="1645217"/>
          <a:ext cx="331917" cy="3319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CB5ED3-9A22-4B93-8466-914B1E092B6E}">
      <dsp:nvSpPr>
        <dsp:cNvPr id="0" name=""/>
        <dsp:cNvSpPr/>
      </dsp:nvSpPr>
      <dsp:spPr>
        <a:xfrm>
          <a:off x="697026" y="1509433"/>
          <a:ext cx="4188176"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666750">
            <a:lnSpc>
              <a:spcPct val="90000"/>
            </a:lnSpc>
            <a:spcBef>
              <a:spcPct val="0"/>
            </a:spcBef>
            <a:spcAft>
              <a:spcPct val="35000"/>
            </a:spcAft>
            <a:buNone/>
          </a:pPr>
          <a:r>
            <a:rPr lang="en-US" sz="1500" kern="1200"/>
            <a:t>Check for the availability of classes.</a:t>
          </a:r>
        </a:p>
      </dsp:txBody>
      <dsp:txXfrm>
        <a:off x="697026" y="1509433"/>
        <a:ext cx="4188176" cy="603486"/>
      </dsp:txXfrm>
    </dsp:sp>
    <dsp:sp modelId="{465F73C4-AF6E-43B8-B61F-2E1ACCA0E768}">
      <dsp:nvSpPr>
        <dsp:cNvPr id="0" name=""/>
        <dsp:cNvSpPr/>
      </dsp:nvSpPr>
      <dsp:spPr>
        <a:xfrm>
          <a:off x="0" y="2263791"/>
          <a:ext cx="48852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188D0-C0BA-4DFC-8BE8-C13E58F44989}">
      <dsp:nvSpPr>
        <dsp:cNvPr id="0" name=""/>
        <dsp:cNvSpPr/>
      </dsp:nvSpPr>
      <dsp:spPr>
        <a:xfrm>
          <a:off x="182554" y="2399575"/>
          <a:ext cx="331917" cy="3319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B98F3C-BF06-47F0-A1AA-AB4F725A6524}">
      <dsp:nvSpPr>
        <dsp:cNvPr id="0" name=""/>
        <dsp:cNvSpPr/>
      </dsp:nvSpPr>
      <dsp:spPr>
        <a:xfrm>
          <a:off x="697026" y="2263791"/>
          <a:ext cx="4188176"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666750">
            <a:lnSpc>
              <a:spcPct val="90000"/>
            </a:lnSpc>
            <a:spcBef>
              <a:spcPct val="0"/>
            </a:spcBef>
            <a:spcAft>
              <a:spcPct val="35000"/>
            </a:spcAft>
            <a:buNone/>
          </a:pPr>
          <a:r>
            <a:rPr lang="en-US" sz="1500" kern="1200"/>
            <a:t>Enroll for the classes.</a:t>
          </a:r>
        </a:p>
      </dsp:txBody>
      <dsp:txXfrm>
        <a:off x="697026" y="2263791"/>
        <a:ext cx="4188176" cy="603486"/>
      </dsp:txXfrm>
    </dsp:sp>
    <dsp:sp modelId="{6D3A53FC-F8D5-42F5-B844-41BFA105C751}">
      <dsp:nvSpPr>
        <dsp:cNvPr id="0" name=""/>
        <dsp:cNvSpPr/>
      </dsp:nvSpPr>
      <dsp:spPr>
        <a:xfrm>
          <a:off x="0" y="3018148"/>
          <a:ext cx="48852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8D4C29-E865-45BC-9BE0-62FD3A6A0417}">
      <dsp:nvSpPr>
        <dsp:cNvPr id="0" name=""/>
        <dsp:cNvSpPr/>
      </dsp:nvSpPr>
      <dsp:spPr>
        <a:xfrm>
          <a:off x="182554" y="3153933"/>
          <a:ext cx="331917" cy="3319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AD5628-508F-469C-A3F0-F94E702C27E1}">
      <dsp:nvSpPr>
        <dsp:cNvPr id="0" name=""/>
        <dsp:cNvSpPr/>
      </dsp:nvSpPr>
      <dsp:spPr>
        <a:xfrm>
          <a:off x="697026" y="3018148"/>
          <a:ext cx="4188176"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666750">
            <a:lnSpc>
              <a:spcPct val="90000"/>
            </a:lnSpc>
            <a:spcBef>
              <a:spcPct val="0"/>
            </a:spcBef>
            <a:spcAft>
              <a:spcPct val="35000"/>
            </a:spcAft>
            <a:buNone/>
          </a:pPr>
          <a:r>
            <a:rPr lang="en-US" sz="1500" kern="1200" dirty="0"/>
            <a:t>Check term fee and balance.</a:t>
          </a:r>
        </a:p>
      </dsp:txBody>
      <dsp:txXfrm>
        <a:off x="697026" y="3018148"/>
        <a:ext cx="4188176" cy="603486"/>
      </dsp:txXfrm>
    </dsp:sp>
    <dsp:sp modelId="{C31559CB-660A-4A87-A687-F0CD7E46FFA9}">
      <dsp:nvSpPr>
        <dsp:cNvPr id="0" name=""/>
        <dsp:cNvSpPr/>
      </dsp:nvSpPr>
      <dsp:spPr>
        <a:xfrm>
          <a:off x="0" y="3772506"/>
          <a:ext cx="48852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7ECD29-C9BA-4D12-92FD-A5EF8FF25BE0}">
      <dsp:nvSpPr>
        <dsp:cNvPr id="0" name=""/>
        <dsp:cNvSpPr/>
      </dsp:nvSpPr>
      <dsp:spPr>
        <a:xfrm>
          <a:off x="182554" y="3908290"/>
          <a:ext cx="331917" cy="3319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84A351-721A-4BBC-ABA0-9911093D47B1}">
      <dsp:nvSpPr>
        <dsp:cNvPr id="0" name=""/>
        <dsp:cNvSpPr/>
      </dsp:nvSpPr>
      <dsp:spPr>
        <a:xfrm>
          <a:off x="697026" y="3772506"/>
          <a:ext cx="4188176"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666750">
            <a:lnSpc>
              <a:spcPct val="90000"/>
            </a:lnSpc>
            <a:spcBef>
              <a:spcPct val="0"/>
            </a:spcBef>
            <a:spcAft>
              <a:spcPct val="35000"/>
            </a:spcAft>
            <a:buNone/>
          </a:pPr>
          <a:r>
            <a:rPr lang="en-US" sz="1500" kern="1200" dirty="0"/>
            <a:t>Check his/her class schedules.</a:t>
          </a:r>
        </a:p>
      </dsp:txBody>
      <dsp:txXfrm>
        <a:off x="697026" y="3772506"/>
        <a:ext cx="4188176" cy="603486"/>
      </dsp:txXfrm>
    </dsp:sp>
    <dsp:sp modelId="{6A51EE11-CEAE-455C-A6B7-7DA78B4EACFC}">
      <dsp:nvSpPr>
        <dsp:cNvPr id="0" name=""/>
        <dsp:cNvSpPr/>
      </dsp:nvSpPr>
      <dsp:spPr>
        <a:xfrm>
          <a:off x="0" y="4526863"/>
          <a:ext cx="48852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98C8D-7FB0-4A29-BE79-0DBDD0921BB9}">
      <dsp:nvSpPr>
        <dsp:cNvPr id="0" name=""/>
        <dsp:cNvSpPr/>
      </dsp:nvSpPr>
      <dsp:spPr>
        <a:xfrm>
          <a:off x="182554" y="4662648"/>
          <a:ext cx="331917" cy="331917"/>
        </a:xfrm>
        <a:prstGeom prst="rect">
          <a:avLst/>
        </a:prstGeom>
        <a:blipFill rotWithShape="1">
          <a:blip xmlns:r="http://schemas.openxmlformats.org/officeDocument/2006/relationships" r:embed="rId13"/>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9F865C-B9F6-4572-8617-6E01B8096CD8}">
      <dsp:nvSpPr>
        <dsp:cNvPr id="0" name=""/>
        <dsp:cNvSpPr/>
      </dsp:nvSpPr>
      <dsp:spPr>
        <a:xfrm>
          <a:off x="697026" y="4526863"/>
          <a:ext cx="4188176"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666750">
            <a:lnSpc>
              <a:spcPct val="90000"/>
            </a:lnSpc>
            <a:spcBef>
              <a:spcPct val="0"/>
            </a:spcBef>
            <a:spcAft>
              <a:spcPct val="35000"/>
            </a:spcAft>
            <a:buNone/>
          </a:pPr>
          <a:r>
            <a:rPr lang="en-US" sz="1500" kern="1200" dirty="0"/>
            <a:t>Check his/her exam schedules.</a:t>
          </a:r>
        </a:p>
      </dsp:txBody>
      <dsp:txXfrm>
        <a:off x="697026" y="4526863"/>
        <a:ext cx="4188176" cy="603486"/>
      </dsp:txXfrm>
    </dsp:sp>
    <dsp:sp modelId="{447776E1-3F5D-4B96-9B7A-97649B9600E7}">
      <dsp:nvSpPr>
        <dsp:cNvPr id="0" name=""/>
        <dsp:cNvSpPr/>
      </dsp:nvSpPr>
      <dsp:spPr>
        <a:xfrm>
          <a:off x="0" y="5281221"/>
          <a:ext cx="4885203" cy="6034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F2CEED-2545-49F6-82DA-EF39A87F2AFC}">
      <dsp:nvSpPr>
        <dsp:cNvPr id="0" name=""/>
        <dsp:cNvSpPr/>
      </dsp:nvSpPr>
      <dsp:spPr>
        <a:xfrm>
          <a:off x="182554" y="5417005"/>
          <a:ext cx="331917" cy="331917"/>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2F9792-D049-418A-B31C-5A2747385131}">
      <dsp:nvSpPr>
        <dsp:cNvPr id="0" name=""/>
        <dsp:cNvSpPr/>
      </dsp:nvSpPr>
      <dsp:spPr>
        <a:xfrm>
          <a:off x="697026" y="5281221"/>
          <a:ext cx="4188176" cy="60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869" tIns="63869" rIns="63869" bIns="63869" numCol="1" spcCol="1270" anchor="ctr" anchorCtr="0">
          <a:noAutofit/>
        </a:bodyPr>
        <a:lstStyle/>
        <a:p>
          <a:pPr marL="0" lvl="0" indent="0" algn="l" defTabSz="666750">
            <a:lnSpc>
              <a:spcPct val="90000"/>
            </a:lnSpc>
            <a:spcBef>
              <a:spcPct val="0"/>
            </a:spcBef>
            <a:spcAft>
              <a:spcPct val="35000"/>
            </a:spcAft>
            <a:buNone/>
          </a:pPr>
          <a:r>
            <a:rPr lang="en-US" sz="1500" kern="1200"/>
            <a:t>Use Chatbot from Web, Facebook messenger and Slack.</a:t>
          </a:r>
        </a:p>
      </dsp:txBody>
      <dsp:txXfrm>
        <a:off x="697026" y="5281221"/>
        <a:ext cx="4188176" cy="603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20644-7467-A044-9397-BFE23186745B}">
      <dsp:nvSpPr>
        <dsp:cNvPr id="0" name=""/>
        <dsp:cNvSpPr/>
      </dsp:nvSpPr>
      <dsp:spPr>
        <a:xfrm>
          <a:off x="0" y="227916"/>
          <a:ext cx="4885203" cy="575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If the user greets the bot, it shall greet back with a fun fact about SU.</a:t>
          </a:r>
        </a:p>
      </dsp:txBody>
      <dsp:txXfrm>
        <a:off x="28075" y="255991"/>
        <a:ext cx="4829053" cy="518978"/>
      </dsp:txXfrm>
    </dsp:sp>
    <dsp:sp modelId="{CBF14697-C7AA-BB4E-9F25-5D8D147B540D}">
      <dsp:nvSpPr>
        <dsp:cNvPr id="0" name=""/>
        <dsp:cNvSpPr/>
      </dsp:nvSpPr>
      <dsp:spPr>
        <a:xfrm>
          <a:off x="0" y="834724"/>
          <a:ext cx="4885203" cy="575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If the user asks to check the profile, it shall show only user’s first name, last name, email, address and phone.</a:t>
          </a:r>
        </a:p>
      </dsp:txBody>
      <dsp:txXfrm>
        <a:off x="28075" y="862799"/>
        <a:ext cx="4829053" cy="518978"/>
      </dsp:txXfrm>
    </dsp:sp>
    <dsp:sp modelId="{ED2D6608-CB04-084A-BBBE-54D5003A51E1}">
      <dsp:nvSpPr>
        <dsp:cNvPr id="0" name=""/>
        <dsp:cNvSpPr/>
      </dsp:nvSpPr>
      <dsp:spPr>
        <a:xfrm>
          <a:off x="0" y="1441532"/>
          <a:ext cx="4885203" cy="575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If the user asks to update either address or phone, it shall update MySlice and return a confirmation.</a:t>
          </a:r>
        </a:p>
      </dsp:txBody>
      <dsp:txXfrm>
        <a:off x="28075" y="1469607"/>
        <a:ext cx="4829053" cy="518978"/>
      </dsp:txXfrm>
    </dsp:sp>
    <dsp:sp modelId="{AD55EE55-13DD-D048-9897-2DB3F8322DBA}">
      <dsp:nvSpPr>
        <dsp:cNvPr id="0" name=""/>
        <dsp:cNvSpPr/>
      </dsp:nvSpPr>
      <dsp:spPr>
        <a:xfrm>
          <a:off x="0" y="2048340"/>
          <a:ext cx="4885203" cy="575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If the user asks to enroll for a course, it shall first check the spot availability. If available, enroll the user; if not, display no seats are available message.</a:t>
          </a:r>
        </a:p>
      </dsp:txBody>
      <dsp:txXfrm>
        <a:off x="28075" y="2076415"/>
        <a:ext cx="4829053" cy="518978"/>
      </dsp:txXfrm>
    </dsp:sp>
    <dsp:sp modelId="{6A174580-94C8-9548-99F1-8006687369C6}">
      <dsp:nvSpPr>
        <dsp:cNvPr id="0" name=""/>
        <dsp:cNvSpPr/>
      </dsp:nvSpPr>
      <dsp:spPr>
        <a:xfrm>
          <a:off x="0" y="2655148"/>
          <a:ext cx="4885203" cy="575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If the user asks the bot to provide the term fee details, it shall check MySlice and display the balance due. If nothing is due, it shall display No payment is required.</a:t>
          </a:r>
        </a:p>
      </dsp:txBody>
      <dsp:txXfrm>
        <a:off x="28075" y="2683223"/>
        <a:ext cx="4829053" cy="518978"/>
      </dsp:txXfrm>
    </dsp:sp>
    <dsp:sp modelId="{A450DDDB-3C18-8F46-A92B-AE9056997DA2}">
      <dsp:nvSpPr>
        <dsp:cNvPr id="0" name=""/>
        <dsp:cNvSpPr/>
      </dsp:nvSpPr>
      <dsp:spPr>
        <a:xfrm>
          <a:off x="0" y="3261957"/>
          <a:ext cx="4885203" cy="575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If the user asks for the class schedules, it shall return the his upcoming class schedules.</a:t>
          </a:r>
        </a:p>
      </dsp:txBody>
      <dsp:txXfrm>
        <a:off x="28075" y="3290032"/>
        <a:ext cx="4829053" cy="518978"/>
      </dsp:txXfrm>
    </dsp:sp>
    <dsp:sp modelId="{7066FF2B-535F-E547-839F-395084981632}">
      <dsp:nvSpPr>
        <dsp:cNvPr id="0" name=""/>
        <dsp:cNvSpPr/>
      </dsp:nvSpPr>
      <dsp:spPr>
        <a:xfrm>
          <a:off x="0" y="3868765"/>
          <a:ext cx="4885203" cy="575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If the user asks for the upcoming exam schedules, it shall check a user’s enrolled courses and return the upcoming exam schedules.</a:t>
          </a:r>
        </a:p>
      </dsp:txBody>
      <dsp:txXfrm>
        <a:off x="28075" y="3896840"/>
        <a:ext cx="4829053" cy="518978"/>
      </dsp:txXfrm>
    </dsp:sp>
    <dsp:sp modelId="{F82AE8FC-3643-BA46-A02C-F1ECB54E2975}">
      <dsp:nvSpPr>
        <dsp:cNvPr id="0" name=""/>
        <dsp:cNvSpPr/>
      </dsp:nvSpPr>
      <dsp:spPr>
        <a:xfrm>
          <a:off x="0" y="4475573"/>
          <a:ext cx="4885203" cy="575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It should be integrated with Slack and Facebook messenger.</a:t>
          </a:r>
        </a:p>
      </dsp:txBody>
      <dsp:txXfrm>
        <a:off x="28075" y="4503648"/>
        <a:ext cx="4829053" cy="518978"/>
      </dsp:txXfrm>
    </dsp:sp>
    <dsp:sp modelId="{262F2E73-2682-0A46-B3D4-36F5F94321ED}">
      <dsp:nvSpPr>
        <dsp:cNvPr id="0" name=""/>
        <dsp:cNvSpPr/>
      </dsp:nvSpPr>
      <dsp:spPr>
        <a:xfrm>
          <a:off x="0" y="5082381"/>
          <a:ext cx="4885203" cy="575128"/>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 standalone web-based application shall be available. </a:t>
          </a:r>
        </a:p>
      </dsp:txBody>
      <dsp:txXfrm>
        <a:off x="28075" y="5110456"/>
        <a:ext cx="4829053" cy="518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6C4B4-5302-BA42-9C4F-D50A65DE5E3B}">
      <dsp:nvSpPr>
        <dsp:cNvPr id="0" name=""/>
        <dsp:cNvSpPr/>
      </dsp:nvSpPr>
      <dsp:spPr>
        <a:xfrm>
          <a:off x="977040" y="459"/>
          <a:ext cx="3908162" cy="620728"/>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29" tIns="157665" rIns="75829" bIns="157665" numCol="1" spcCol="1270" anchor="ctr" anchorCtr="0">
          <a:noAutofit/>
        </a:bodyPr>
        <a:lstStyle/>
        <a:p>
          <a:pPr marL="0" lvl="0" indent="0" algn="l" defTabSz="488950">
            <a:lnSpc>
              <a:spcPct val="90000"/>
            </a:lnSpc>
            <a:spcBef>
              <a:spcPct val="0"/>
            </a:spcBef>
            <a:spcAft>
              <a:spcPct val="35000"/>
            </a:spcAft>
            <a:buNone/>
          </a:pPr>
          <a:r>
            <a:rPr lang="en-US" sz="1100" kern="1200"/>
            <a:t>Respond to users’ request within one second.</a:t>
          </a:r>
        </a:p>
      </dsp:txBody>
      <dsp:txXfrm>
        <a:off x="977040" y="459"/>
        <a:ext cx="3908162" cy="620728"/>
      </dsp:txXfrm>
    </dsp:sp>
    <dsp:sp modelId="{FCDBB588-6E40-424A-A252-CCA99B73F6C1}">
      <dsp:nvSpPr>
        <dsp:cNvPr id="0" name=""/>
        <dsp:cNvSpPr/>
      </dsp:nvSpPr>
      <dsp:spPr>
        <a:xfrm>
          <a:off x="0" y="459"/>
          <a:ext cx="977040" cy="62072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2" tIns="61314" rIns="51702" bIns="61314" numCol="1" spcCol="1270" anchor="ctr" anchorCtr="0">
          <a:noAutofit/>
        </a:bodyPr>
        <a:lstStyle/>
        <a:p>
          <a:pPr marL="0" lvl="0" indent="0" algn="ctr" defTabSz="622300">
            <a:lnSpc>
              <a:spcPct val="90000"/>
            </a:lnSpc>
            <a:spcBef>
              <a:spcPct val="0"/>
            </a:spcBef>
            <a:spcAft>
              <a:spcPct val="35000"/>
            </a:spcAft>
            <a:buNone/>
          </a:pPr>
          <a:r>
            <a:rPr lang="en-US" sz="1400" kern="1200" dirty="0"/>
            <a:t>Response time</a:t>
          </a:r>
        </a:p>
      </dsp:txBody>
      <dsp:txXfrm>
        <a:off x="0" y="459"/>
        <a:ext cx="977040" cy="620728"/>
      </dsp:txXfrm>
    </dsp:sp>
    <dsp:sp modelId="{829A1C9C-F828-2C4E-B846-C51AAA58AA3F}">
      <dsp:nvSpPr>
        <dsp:cNvPr id="0" name=""/>
        <dsp:cNvSpPr/>
      </dsp:nvSpPr>
      <dsp:spPr>
        <a:xfrm>
          <a:off x="977040" y="658432"/>
          <a:ext cx="3908162" cy="620728"/>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29" tIns="157665" rIns="75829" bIns="157665" numCol="1" spcCol="1270" anchor="ctr" anchorCtr="0">
          <a:noAutofit/>
        </a:bodyPr>
        <a:lstStyle/>
        <a:p>
          <a:pPr marL="0" lvl="0" indent="0" algn="l" defTabSz="488950">
            <a:lnSpc>
              <a:spcPct val="90000"/>
            </a:lnSpc>
            <a:spcBef>
              <a:spcPct val="0"/>
            </a:spcBef>
            <a:spcAft>
              <a:spcPct val="35000"/>
            </a:spcAft>
            <a:buNone/>
          </a:pPr>
          <a:r>
            <a:rPr lang="en-US" sz="1100" kern="1200"/>
            <a:t>Be easy to use. Normally a user should be able to learn within 30 minutes.</a:t>
          </a:r>
        </a:p>
      </dsp:txBody>
      <dsp:txXfrm>
        <a:off x="977040" y="658432"/>
        <a:ext cx="3908162" cy="620728"/>
      </dsp:txXfrm>
    </dsp:sp>
    <dsp:sp modelId="{8E3CBFE2-8313-564F-AAB3-D74D4BC21432}">
      <dsp:nvSpPr>
        <dsp:cNvPr id="0" name=""/>
        <dsp:cNvSpPr/>
      </dsp:nvSpPr>
      <dsp:spPr>
        <a:xfrm>
          <a:off x="0" y="658432"/>
          <a:ext cx="977040" cy="62072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2" tIns="61314" rIns="51702" bIns="61314" numCol="1" spcCol="1270" anchor="ctr" anchorCtr="0">
          <a:noAutofit/>
        </a:bodyPr>
        <a:lstStyle/>
        <a:p>
          <a:pPr marL="0" lvl="0" indent="0" algn="ctr" defTabSz="622300">
            <a:lnSpc>
              <a:spcPct val="90000"/>
            </a:lnSpc>
            <a:spcBef>
              <a:spcPct val="0"/>
            </a:spcBef>
            <a:spcAft>
              <a:spcPct val="35000"/>
            </a:spcAft>
            <a:buNone/>
          </a:pPr>
          <a:r>
            <a:rPr lang="en-US" sz="1400" kern="1200" dirty="0"/>
            <a:t>Learning</a:t>
          </a:r>
        </a:p>
      </dsp:txBody>
      <dsp:txXfrm>
        <a:off x="0" y="658432"/>
        <a:ext cx="977040" cy="620728"/>
      </dsp:txXfrm>
    </dsp:sp>
    <dsp:sp modelId="{16D9C17B-E740-904D-A693-EF989169CC17}">
      <dsp:nvSpPr>
        <dsp:cNvPr id="0" name=""/>
        <dsp:cNvSpPr/>
      </dsp:nvSpPr>
      <dsp:spPr>
        <a:xfrm>
          <a:off x="977040" y="1316404"/>
          <a:ext cx="3908162" cy="620728"/>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29" tIns="157665" rIns="75829" bIns="157665" numCol="1" spcCol="1270" anchor="ctr" anchorCtr="0">
          <a:noAutofit/>
        </a:bodyPr>
        <a:lstStyle/>
        <a:p>
          <a:pPr marL="0" lvl="0" indent="0" algn="l" defTabSz="488950">
            <a:lnSpc>
              <a:spcPct val="90000"/>
            </a:lnSpc>
            <a:spcBef>
              <a:spcPct val="0"/>
            </a:spcBef>
            <a:spcAft>
              <a:spcPct val="35000"/>
            </a:spcAft>
            <a:buNone/>
          </a:pPr>
          <a:r>
            <a:rPr lang="en-US" sz="1100" kern="1200"/>
            <a:t>Support only in standard English (input questions and output answers)</a:t>
          </a:r>
        </a:p>
      </dsp:txBody>
      <dsp:txXfrm>
        <a:off x="977040" y="1316404"/>
        <a:ext cx="3908162" cy="620728"/>
      </dsp:txXfrm>
    </dsp:sp>
    <dsp:sp modelId="{783354FD-73A6-CE46-9B6A-43C8D7A95BF3}">
      <dsp:nvSpPr>
        <dsp:cNvPr id="0" name=""/>
        <dsp:cNvSpPr/>
      </dsp:nvSpPr>
      <dsp:spPr>
        <a:xfrm>
          <a:off x="0" y="1316404"/>
          <a:ext cx="977040" cy="62072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2" tIns="61314" rIns="51702" bIns="61314" numCol="1" spcCol="1270" anchor="ctr" anchorCtr="0">
          <a:noAutofit/>
        </a:bodyPr>
        <a:lstStyle/>
        <a:p>
          <a:pPr marL="0" lvl="0" indent="0" algn="ctr" defTabSz="622300">
            <a:lnSpc>
              <a:spcPct val="90000"/>
            </a:lnSpc>
            <a:spcBef>
              <a:spcPct val="0"/>
            </a:spcBef>
            <a:spcAft>
              <a:spcPct val="35000"/>
            </a:spcAft>
            <a:buNone/>
          </a:pPr>
          <a:r>
            <a:rPr lang="en-US" sz="1400" kern="1200" dirty="0"/>
            <a:t>Language</a:t>
          </a:r>
        </a:p>
      </dsp:txBody>
      <dsp:txXfrm>
        <a:off x="0" y="1316404"/>
        <a:ext cx="977040" cy="620728"/>
      </dsp:txXfrm>
    </dsp:sp>
    <dsp:sp modelId="{DD1C0E6C-12A5-F74F-921D-2EE83C6E6385}">
      <dsp:nvSpPr>
        <dsp:cNvPr id="0" name=""/>
        <dsp:cNvSpPr/>
      </dsp:nvSpPr>
      <dsp:spPr>
        <a:xfrm>
          <a:off x="977040" y="1974376"/>
          <a:ext cx="3908162" cy="620728"/>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29" tIns="157665" rIns="75829" bIns="157665" numCol="1" spcCol="1270" anchor="ctr" anchorCtr="0">
          <a:noAutofit/>
        </a:bodyPr>
        <a:lstStyle/>
        <a:p>
          <a:pPr marL="0" lvl="0" indent="0" algn="l" defTabSz="488950">
            <a:lnSpc>
              <a:spcPct val="90000"/>
            </a:lnSpc>
            <a:spcBef>
              <a:spcPct val="0"/>
            </a:spcBef>
            <a:spcAft>
              <a:spcPct val="35000"/>
            </a:spcAft>
            <a:buNone/>
          </a:pPr>
          <a:r>
            <a:rPr lang="en-US" sz="1100" kern="1200"/>
            <a:t>Handle concurrent users with no limit.</a:t>
          </a:r>
        </a:p>
      </dsp:txBody>
      <dsp:txXfrm>
        <a:off x="977040" y="1974376"/>
        <a:ext cx="3908162" cy="620728"/>
      </dsp:txXfrm>
    </dsp:sp>
    <dsp:sp modelId="{B6B26CF9-D46D-C34A-9401-6E447578E8CD}">
      <dsp:nvSpPr>
        <dsp:cNvPr id="0" name=""/>
        <dsp:cNvSpPr/>
      </dsp:nvSpPr>
      <dsp:spPr>
        <a:xfrm>
          <a:off x="0" y="1974376"/>
          <a:ext cx="977040" cy="62072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2" tIns="61314" rIns="51702" bIns="61314" numCol="1" spcCol="1270" anchor="ctr" anchorCtr="0">
          <a:noAutofit/>
        </a:bodyPr>
        <a:lstStyle/>
        <a:p>
          <a:pPr marL="0" lvl="0" indent="0" algn="ctr" defTabSz="622300">
            <a:lnSpc>
              <a:spcPct val="90000"/>
            </a:lnSpc>
            <a:spcBef>
              <a:spcPct val="0"/>
            </a:spcBef>
            <a:spcAft>
              <a:spcPct val="35000"/>
            </a:spcAft>
            <a:buNone/>
          </a:pPr>
          <a:r>
            <a:rPr lang="en-US" sz="1400" kern="1200" dirty="0"/>
            <a:t>System load</a:t>
          </a:r>
        </a:p>
      </dsp:txBody>
      <dsp:txXfrm>
        <a:off x="0" y="1974376"/>
        <a:ext cx="977040" cy="620728"/>
      </dsp:txXfrm>
    </dsp:sp>
    <dsp:sp modelId="{D26E7DDE-75FC-7947-AB26-72978E3D9593}">
      <dsp:nvSpPr>
        <dsp:cNvPr id="0" name=""/>
        <dsp:cNvSpPr/>
      </dsp:nvSpPr>
      <dsp:spPr>
        <a:xfrm>
          <a:off x="977040" y="2632348"/>
          <a:ext cx="3908162" cy="620728"/>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29" tIns="157665" rIns="75829" bIns="157665" numCol="1" spcCol="1270" anchor="ctr" anchorCtr="0">
          <a:noAutofit/>
        </a:bodyPr>
        <a:lstStyle/>
        <a:p>
          <a:pPr marL="0" lvl="0" indent="0" algn="l" defTabSz="488950">
            <a:lnSpc>
              <a:spcPct val="90000"/>
            </a:lnSpc>
            <a:spcBef>
              <a:spcPct val="0"/>
            </a:spcBef>
            <a:spcAft>
              <a:spcPct val="35000"/>
            </a:spcAft>
            <a:buNone/>
          </a:pPr>
          <a:r>
            <a:rPr lang="en-US" sz="1100" kern="1200"/>
            <a:t>Develop in node.js.</a:t>
          </a:r>
        </a:p>
      </dsp:txBody>
      <dsp:txXfrm>
        <a:off x="977040" y="2632348"/>
        <a:ext cx="3908162" cy="620728"/>
      </dsp:txXfrm>
    </dsp:sp>
    <dsp:sp modelId="{B04E13C4-238D-484D-8876-108F2A926496}">
      <dsp:nvSpPr>
        <dsp:cNvPr id="0" name=""/>
        <dsp:cNvSpPr/>
      </dsp:nvSpPr>
      <dsp:spPr>
        <a:xfrm>
          <a:off x="0" y="2632348"/>
          <a:ext cx="977040" cy="62072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2" tIns="61314" rIns="51702" bIns="61314" numCol="1" spcCol="1270" anchor="ctr" anchorCtr="0">
          <a:noAutofit/>
        </a:bodyPr>
        <a:lstStyle/>
        <a:p>
          <a:pPr marL="0" lvl="0" indent="0" algn="ctr" defTabSz="622300">
            <a:lnSpc>
              <a:spcPct val="90000"/>
            </a:lnSpc>
            <a:spcBef>
              <a:spcPct val="0"/>
            </a:spcBef>
            <a:spcAft>
              <a:spcPct val="35000"/>
            </a:spcAft>
            <a:buNone/>
          </a:pPr>
          <a:r>
            <a:rPr lang="en-US" sz="1400" kern="1200" dirty="0"/>
            <a:t>Computer Language</a:t>
          </a:r>
        </a:p>
      </dsp:txBody>
      <dsp:txXfrm>
        <a:off x="0" y="2632348"/>
        <a:ext cx="977040" cy="620728"/>
      </dsp:txXfrm>
    </dsp:sp>
    <dsp:sp modelId="{5E8045C5-D920-5546-86F4-BE23228E3EDD}">
      <dsp:nvSpPr>
        <dsp:cNvPr id="0" name=""/>
        <dsp:cNvSpPr/>
      </dsp:nvSpPr>
      <dsp:spPr>
        <a:xfrm>
          <a:off x="977040" y="3290320"/>
          <a:ext cx="3908162" cy="620728"/>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29" tIns="157665" rIns="75829" bIns="157665" numCol="1" spcCol="1270" anchor="ctr" anchorCtr="0">
          <a:noAutofit/>
        </a:bodyPr>
        <a:lstStyle/>
        <a:p>
          <a:pPr marL="0" lvl="0" indent="0" algn="l" defTabSz="488950">
            <a:lnSpc>
              <a:spcPct val="90000"/>
            </a:lnSpc>
            <a:spcBef>
              <a:spcPct val="0"/>
            </a:spcBef>
            <a:spcAft>
              <a:spcPct val="35000"/>
            </a:spcAft>
            <a:buNone/>
          </a:pPr>
          <a:r>
            <a:rPr lang="en-US" sz="1100" kern="1200"/>
            <a:t>Host in Azure.</a:t>
          </a:r>
        </a:p>
      </dsp:txBody>
      <dsp:txXfrm>
        <a:off x="977040" y="3290320"/>
        <a:ext cx="3908162" cy="620728"/>
      </dsp:txXfrm>
    </dsp:sp>
    <dsp:sp modelId="{1AAF3B71-8F03-0946-BD97-E7977E2403CB}">
      <dsp:nvSpPr>
        <dsp:cNvPr id="0" name=""/>
        <dsp:cNvSpPr/>
      </dsp:nvSpPr>
      <dsp:spPr>
        <a:xfrm>
          <a:off x="0" y="3290320"/>
          <a:ext cx="977040" cy="62072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2" tIns="61314" rIns="51702" bIns="61314" numCol="1" spcCol="1270" anchor="ctr" anchorCtr="0">
          <a:noAutofit/>
        </a:bodyPr>
        <a:lstStyle/>
        <a:p>
          <a:pPr marL="0" lvl="0" indent="0" algn="ctr" defTabSz="622300">
            <a:lnSpc>
              <a:spcPct val="90000"/>
            </a:lnSpc>
            <a:spcBef>
              <a:spcPct val="0"/>
            </a:spcBef>
            <a:spcAft>
              <a:spcPct val="35000"/>
            </a:spcAft>
            <a:buNone/>
          </a:pPr>
          <a:r>
            <a:rPr lang="en-US" sz="1400" kern="1200" dirty="0"/>
            <a:t>Hosting</a:t>
          </a:r>
        </a:p>
      </dsp:txBody>
      <dsp:txXfrm>
        <a:off x="0" y="3290320"/>
        <a:ext cx="977040" cy="620728"/>
      </dsp:txXfrm>
    </dsp:sp>
    <dsp:sp modelId="{88CD8F99-6C21-CF44-99FF-31E516BDBDED}">
      <dsp:nvSpPr>
        <dsp:cNvPr id="0" name=""/>
        <dsp:cNvSpPr/>
      </dsp:nvSpPr>
      <dsp:spPr>
        <a:xfrm>
          <a:off x="977040" y="3948293"/>
          <a:ext cx="3908162" cy="620728"/>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29" tIns="157665" rIns="75829" bIns="157665" numCol="1" spcCol="1270" anchor="ctr" anchorCtr="0">
          <a:noAutofit/>
        </a:bodyPr>
        <a:lstStyle/>
        <a:p>
          <a:pPr marL="0" lvl="0" indent="0" algn="l" defTabSz="488950">
            <a:lnSpc>
              <a:spcPct val="90000"/>
            </a:lnSpc>
            <a:spcBef>
              <a:spcPct val="0"/>
            </a:spcBef>
            <a:spcAft>
              <a:spcPct val="35000"/>
            </a:spcAft>
            <a:buNone/>
          </a:pPr>
          <a:r>
            <a:rPr lang="en-US" sz="1100" kern="1200"/>
            <a:t>Be available all the time. Scheduled maintenance is acceptable.</a:t>
          </a:r>
        </a:p>
      </dsp:txBody>
      <dsp:txXfrm>
        <a:off x="977040" y="3948293"/>
        <a:ext cx="3908162" cy="620728"/>
      </dsp:txXfrm>
    </dsp:sp>
    <dsp:sp modelId="{605F9733-7B06-754C-B9F7-FE0BEE27681D}">
      <dsp:nvSpPr>
        <dsp:cNvPr id="0" name=""/>
        <dsp:cNvSpPr/>
      </dsp:nvSpPr>
      <dsp:spPr>
        <a:xfrm>
          <a:off x="0" y="3948293"/>
          <a:ext cx="977040" cy="62072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2" tIns="61314" rIns="51702" bIns="61314" numCol="1" spcCol="1270" anchor="ctr" anchorCtr="0">
          <a:noAutofit/>
        </a:bodyPr>
        <a:lstStyle/>
        <a:p>
          <a:pPr marL="0" lvl="0" indent="0" algn="ctr" defTabSz="622300">
            <a:lnSpc>
              <a:spcPct val="90000"/>
            </a:lnSpc>
            <a:spcBef>
              <a:spcPct val="0"/>
            </a:spcBef>
            <a:spcAft>
              <a:spcPct val="35000"/>
            </a:spcAft>
            <a:buNone/>
          </a:pPr>
          <a:r>
            <a:rPr lang="en-US" sz="1400" kern="1200" dirty="0"/>
            <a:t>Availability</a:t>
          </a:r>
        </a:p>
      </dsp:txBody>
      <dsp:txXfrm>
        <a:off x="0" y="3948293"/>
        <a:ext cx="977040" cy="620728"/>
      </dsp:txXfrm>
    </dsp:sp>
    <dsp:sp modelId="{B1BB7437-4D03-B449-B7DC-81DE74065C8C}">
      <dsp:nvSpPr>
        <dsp:cNvPr id="0" name=""/>
        <dsp:cNvSpPr/>
      </dsp:nvSpPr>
      <dsp:spPr>
        <a:xfrm>
          <a:off x="977040" y="4606265"/>
          <a:ext cx="3908162" cy="620728"/>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29" tIns="157665" rIns="75829" bIns="157665" numCol="1" spcCol="1270" anchor="ctr" anchorCtr="0">
          <a:noAutofit/>
        </a:bodyPr>
        <a:lstStyle/>
        <a:p>
          <a:pPr marL="0" lvl="0" indent="0" algn="l" defTabSz="488950">
            <a:lnSpc>
              <a:spcPct val="90000"/>
            </a:lnSpc>
            <a:spcBef>
              <a:spcPct val="0"/>
            </a:spcBef>
            <a:spcAft>
              <a:spcPct val="35000"/>
            </a:spcAft>
            <a:buNone/>
          </a:pPr>
          <a:r>
            <a:rPr lang="en-US" sz="1100" kern="1200"/>
            <a:t>Maintain a code base in GitHub.</a:t>
          </a:r>
        </a:p>
      </dsp:txBody>
      <dsp:txXfrm>
        <a:off x="977040" y="4606265"/>
        <a:ext cx="3908162" cy="620728"/>
      </dsp:txXfrm>
    </dsp:sp>
    <dsp:sp modelId="{4AC43A9F-1DF5-8942-9DD3-812346855A61}">
      <dsp:nvSpPr>
        <dsp:cNvPr id="0" name=""/>
        <dsp:cNvSpPr/>
      </dsp:nvSpPr>
      <dsp:spPr>
        <a:xfrm>
          <a:off x="0" y="4606265"/>
          <a:ext cx="977040" cy="62072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2" tIns="61314" rIns="51702" bIns="61314" numCol="1" spcCol="1270" anchor="ctr" anchorCtr="0">
          <a:noAutofit/>
        </a:bodyPr>
        <a:lstStyle/>
        <a:p>
          <a:pPr marL="0" lvl="0" indent="0" algn="ctr" defTabSz="622300">
            <a:lnSpc>
              <a:spcPct val="90000"/>
            </a:lnSpc>
            <a:spcBef>
              <a:spcPct val="0"/>
            </a:spcBef>
            <a:spcAft>
              <a:spcPct val="35000"/>
            </a:spcAft>
            <a:buNone/>
          </a:pPr>
          <a:r>
            <a:rPr lang="en-US" sz="1400" kern="1200" dirty="0"/>
            <a:t>Open source</a:t>
          </a:r>
        </a:p>
      </dsp:txBody>
      <dsp:txXfrm>
        <a:off x="0" y="4606265"/>
        <a:ext cx="977040" cy="620728"/>
      </dsp:txXfrm>
    </dsp:sp>
    <dsp:sp modelId="{0DAAC066-3566-A144-891D-D9C54A9AAC6D}">
      <dsp:nvSpPr>
        <dsp:cNvPr id="0" name=""/>
        <dsp:cNvSpPr/>
      </dsp:nvSpPr>
      <dsp:spPr>
        <a:xfrm>
          <a:off x="977040" y="5264237"/>
          <a:ext cx="3908162" cy="620728"/>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29" tIns="157665" rIns="75829" bIns="157665" numCol="1" spcCol="1270" anchor="ctr" anchorCtr="0">
          <a:noAutofit/>
        </a:bodyPr>
        <a:lstStyle/>
        <a:p>
          <a:pPr marL="0" lvl="0" indent="0" algn="l" defTabSz="488950">
            <a:lnSpc>
              <a:spcPct val="90000"/>
            </a:lnSpc>
            <a:spcBef>
              <a:spcPct val="0"/>
            </a:spcBef>
            <a:spcAft>
              <a:spcPct val="35000"/>
            </a:spcAft>
            <a:buNone/>
          </a:pPr>
          <a:r>
            <a:rPr lang="en-US" sz="1100" kern="1200"/>
            <a:t>Use Continuous Integration and Continuous deployment.</a:t>
          </a:r>
        </a:p>
      </dsp:txBody>
      <dsp:txXfrm>
        <a:off x="977040" y="5264237"/>
        <a:ext cx="3908162" cy="620728"/>
      </dsp:txXfrm>
    </dsp:sp>
    <dsp:sp modelId="{0722CAFA-9DCC-E14E-AD61-D4A7B294CDD2}">
      <dsp:nvSpPr>
        <dsp:cNvPr id="0" name=""/>
        <dsp:cNvSpPr/>
      </dsp:nvSpPr>
      <dsp:spPr>
        <a:xfrm>
          <a:off x="0" y="5264237"/>
          <a:ext cx="977040" cy="62072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2" tIns="61314" rIns="51702" bIns="61314" numCol="1" spcCol="1270" anchor="ctr" anchorCtr="0">
          <a:noAutofit/>
        </a:bodyPr>
        <a:lstStyle/>
        <a:p>
          <a:pPr marL="0" lvl="0" indent="0" algn="ctr" defTabSz="533400">
            <a:lnSpc>
              <a:spcPct val="90000"/>
            </a:lnSpc>
            <a:spcBef>
              <a:spcPct val="0"/>
            </a:spcBef>
            <a:spcAft>
              <a:spcPct val="35000"/>
            </a:spcAft>
            <a:buNone/>
          </a:pPr>
          <a:r>
            <a:rPr lang="en-US" sz="1200" kern="1200" dirty="0"/>
            <a:t>Automation</a:t>
          </a:r>
        </a:p>
      </dsp:txBody>
      <dsp:txXfrm>
        <a:off x="0" y="5264237"/>
        <a:ext cx="977040" cy="6207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F15C6-0A19-6A47-8079-EB8691B522DF}">
      <dsp:nvSpPr>
        <dsp:cNvPr id="0" name=""/>
        <dsp:cNvSpPr/>
      </dsp:nvSpPr>
      <dsp:spPr>
        <a:xfrm>
          <a:off x="0" y="33845"/>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Scheduling the appointments with Professors and Student Advisors.</a:t>
          </a:r>
        </a:p>
      </dsp:txBody>
      <dsp:txXfrm>
        <a:off x="20419" y="54264"/>
        <a:ext cx="4844365" cy="377437"/>
      </dsp:txXfrm>
    </dsp:sp>
    <dsp:sp modelId="{5E3D58CA-DFD6-9E4C-AB3A-E5488190A6F2}">
      <dsp:nvSpPr>
        <dsp:cNvPr id="0" name=""/>
        <dsp:cNvSpPr/>
      </dsp:nvSpPr>
      <dsp:spPr>
        <a:xfrm>
          <a:off x="0" y="483800"/>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Submitting the assignments through bots.</a:t>
          </a:r>
        </a:p>
      </dsp:txBody>
      <dsp:txXfrm>
        <a:off x="20419" y="504219"/>
        <a:ext cx="4844365" cy="377437"/>
      </dsp:txXfrm>
    </dsp:sp>
    <dsp:sp modelId="{A0A058CD-87CC-7B43-903E-022633136C71}">
      <dsp:nvSpPr>
        <dsp:cNvPr id="0" name=""/>
        <dsp:cNvSpPr/>
      </dsp:nvSpPr>
      <dsp:spPr>
        <a:xfrm>
          <a:off x="0" y="933755"/>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Integrating Orange Alert system to alert Syracuse Students and Staff.</a:t>
          </a:r>
        </a:p>
      </dsp:txBody>
      <dsp:txXfrm>
        <a:off x="20419" y="954174"/>
        <a:ext cx="4844365" cy="377437"/>
      </dsp:txXfrm>
    </dsp:sp>
    <dsp:sp modelId="{B159D440-21F6-E945-B2A1-D10770669351}">
      <dsp:nvSpPr>
        <dsp:cNvPr id="0" name=""/>
        <dsp:cNvSpPr/>
      </dsp:nvSpPr>
      <dsp:spPr>
        <a:xfrm>
          <a:off x="0" y="1383710"/>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Paying the term fee and other balances.</a:t>
          </a:r>
        </a:p>
      </dsp:txBody>
      <dsp:txXfrm>
        <a:off x="20419" y="1404129"/>
        <a:ext cx="4844365" cy="377437"/>
      </dsp:txXfrm>
    </dsp:sp>
    <dsp:sp modelId="{3D220894-C94D-9C40-A765-B6B49A1EC4E6}">
      <dsp:nvSpPr>
        <dsp:cNvPr id="0" name=""/>
        <dsp:cNvSpPr/>
      </dsp:nvSpPr>
      <dsp:spPr>
        <a:xfrm>
          <a:off x="0" y="1833665"/>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Booking the conference rooms.</a:t>
          </a:r>
        </a:p>
      </dsp:txBody>
      <dsp:txXfrm>
        <a:off x="20419" y="1854084"/>
        <a:ext cx="4844365" cy="377437"/>
      </dsp:txXfrm>
    </dsp:sp>
    <dsp:sp modelId="{83FBF18F-2B44-5247-BFEC-952B70428A71}">
      <dsp:nvSpPr>
        <dsp:cNvPr id="0" name=""/>
        <dsp:cNvSpPr/>
      </dsp:nvSpPr>
      <dsp:spPr>
        <a:xfrm>
          <a:off x="0" y="2283620"/>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Displaying the grades and GPAs.</a:t>
          </a:r>
        </a:p>
      </dsp:txBody>
      <dsp:txXfrm>
        <a:off x="20419" y="2304039"/>
        <a:ext cx="4844365" cy="377437"/>
      </dsp:txXfrm>
    </dsp:sp>
    <dsp:sp modelId="{D701F6AA-9A62-2D48-9995-6B871DE9DD30}">
      <dsp:nvSpPr>
        <dsp:cNvPr id="0" name=""/>
        <dsp:cNvSpPr/>
      </dsp:nvSpPr>
      <dsp:spPr>
        <a:xfrm>
          <a:off x="0" y="2733575"/>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Sending the notifications like grade availability, course access.</a:t>
          </a:r>
        </a:p>
      </dsp:txBody>
      <dsp:txXfrm>
        <a:off x="20419" y="2753994"/>
        <a:ext cx="4844365" cy="377437"/>
      </dsp:txXfrm>
    </dsp:sp>
    <dsp:sp modelId="{870C4E59-D7F5-BC4A-AF7D-9236CFD62B4C}">
      <dsp:nvSpPr>
        <dsp:cNvPr id="0" name=""/>
        <dsp:cNvSpPr/>
      </dsp:nvSpPr>
      <dsp:spPr>
        <a:xfrm>
          <a:off x="0" y="3183530"/>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Submitting the course surveys. </a:t>
          </a:r>
        </a:p>
      </dsp:txBody>
      <dsp:txXfrm>
        <a:off x="20419" y="3203949"/>
        <a:ext cx="4844365" cy="377437"/>
      </dsp:txXfrm>
    </dsp:sp>
    <dsp:sp modelId="{0E725684-3B66-654C-82C2-044C77E3DAB7}">
      <dsp:nvSpPr>
        <dsp:cNvPr id="0" name=""/>
        <dsp:cNvSpPr/>
      </dsp:nvSpPr>
      <dsp:spPr>
        <a:xfrm>
          <a:off x="0" y="3633485"/>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Shopping the text books from University library. </a:t>
          </a:r>
        </a:p>
      </dsp:txBody>
      <dsp:txXfrm>
        <a:off x="20419" y="3653904"/>
        <a:ext cx="4844365" cy="377437"/>
      </dsp:txXfrm>
    </dsp:sp>
    <dsp:sp modelId="{5E842FED-0481-B94B-9C32-1A1A3F770C43}">
      <dsp:nvSpPr>
        <dsp:cNvPr id="0" name=""/>
        <dsp:cNvSpPr/>
      </dsp:nvSpPr>
      <dsp:spPr>
        <a:xfrm>
          <a:off x="0" y="4083440"/>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Placing an order in University Cafeteria for a coffee or any other food.</a:t>
          </a:r>
        </a:p>
      </dsp:txBody>
      <dsp:txXfrm>
        <a:off x="20419" y="4103859"/>
        <a:ext cx="4844365" cy="377437"/>
      </dsp:txXfrm>
    </dsp:sp>
    <dsp:sp modelId="{BF82B77A-4E14-CE40-B3BC-E9CE3E9B3212}">
      <dsp:nvSpPr>
        <dsp:cNvPr id="0" name=""/>
        <dsp:cNvSpPr/>
      </dsp:nvSpPr>
      <dsp:spPr>
        <a:xfrm>
          <a:off x="0" y="4533395"/>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Providing general information like Address and other knowledge base information using QnA maker.</a:t>
          </a:r>
        </a:p>
      </dsp:txBody>
      <dsp:txXfrm>
        <a:off x="20419" y="4553814"/>
        <a:ext cx="4844365" cy="377437"/>
      </dsp:txXfrm>
    </dsp:sp>
    <dsp:sp modelId="{C46F39D4-37D5-264C-A053-1C8E845F7B9A}">
      <dsp:nvSpPr>
        <dsp:cNvPr id="0" name=""/>
        <dsp:cNvSpPr/>
      </dsp:nvSpPr>
      <dsp:spPr>
        <a:xfrm>
          <a:off x="0" y="4983350"/>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Integrating with University services over APIs.</a:t>
          </a:r>
        </a:p>
      </dsp:txBody>
      <dsp:txXfrm>
        <a:off x="20419" y="5003769"/>
        <a:ext cx="4844365" cy="377437"/>
      </dsp:txXfrm>
    </dsp:sp>
    <dsp:sp modelId="{624EE2C8-2155-5D47-84CF-6C9F08C12A36}">
      <dsp:nvSpPr>
        <dsp:cNvPr id="0" name=""/>
        <dsp:cNvSpPr/>
      </dsp:nvSpPr>
      <dsp:spPr>
        <a:xfrm>
          <a:off x="0" y="5433305"/>
          <a:ext cx="4885203" cy="41827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Integrating with Voice Assistants like Alexa, Cortana, Siri and Google Home.</a:t>
          </a:r>
        </a:p>
      </dsp:txBody>
      <dsp:txXfrm>
        <a:off x="20419" y="5453724"/>
        <a:ext cx="4844365" cy="3774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36165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829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cd5484674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cd5484674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4cd5484674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 https://www.drift.com/blog/chatbots-report/</a:t>
            </a:r>
            <a:endParaRPr/>
          </a:p>
        </p:txBody>
      </p:sp>
      <p:sp>
        <p:nvSpPr>
          <p:cNvPr id="116" name="Google Shape;11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900"/>
              <a:t>The Syracuse Chatbot allows the students to get the information:</a:t>
            </a:r>
            <a:endParaRPr/>
          </a:p>
          <a:p>
            <a:pPr marL="457200" lvl="1" indent="0" algn="l" rtl="0">
              <a:spcBef>
                <a:spcPts val="0"/>
              </a:spcBef>
              <a:spcAft>
                <a:spcPts val="0"/>
              </a:spcAft>
              <a:buNone/>
            </a:pPr>
            <a:r>
              <a:rPr lang="en-US" sz="1900"/>
              <a:t>Student profile</a:t>
            </a:r>
            <a:endParaRPr/>
          </a:p>
          <a:p>
            <a:pPr marL="457200" lvl="1" indent="0" algn="l" rtl="0">
              <a:spcBef>
                <a:spcPts val="0"/>
              </a:spcBef>
              <a:spcAft>
                <a:spcPts val="0"/>
              </a:spcAft>
              <a:buNone/>
            </a:pPr>
            <a:r>
              <a:rPr lang="en-US" sz="1900"/>
              <a:t>Class Enrollment</a:t>
            </a:r>
            <a:endParaRPr/>
          </a:p>
          <a:p>
            <a:pPr marL="457200" lvl="1" indent="0" algn="l" rtl="0">
              <a:spcBef>
                <a:spcPts val="0"/>
              </a:spcBef>
              <a:spcAft>
                <a:spcPts val="0"/>
              </a:spcAft>
              <a:buNone/>
            </a:pPr>
            <a:r>
              <a:rPr lang="en-US" sz="1900"/>
              <a:t>Schedules for classes and exams</a:t>
            </a:r>
            <a:endParaRPr/>
          </a:p>
          <a:p>
            <a:pPr marL="457200" lvl="1" indent="0" algn="l" rtl="0">
              <a:spcBef>
                <a:spcPts val="0"/>
              </a:spcBef>
              <a:spcAft>
                <a:spcPts val="0"/>
              </a:spcAft>
              <a:buNone/>
            </a:pPr>
            <a:r>
              <a:rPr lang="en-US" sz="1900"/>
              <a:t>Term fee</a:t>
            </a:r>
            <a:endParaRPr/>
          </a:p>
        </p:txBody>
      </p:sp>
      <p:sp>
        <p:nvSpPr>
          <p:cNvPr id="153" name="Google Shape;15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p:nvPr/>
        </p:nvSpPr>
        <p:spPr>
          <a:xfrm>
            <a:off x="0" y="0"/>
            <a:ext cx="342900" cy="6858000"/>
          </a:xfrm>
          <a:prstGeom prst="rect">
            <a:avLst/>
          </a:prstGeom>
          <a:solidFill>
            <a:srgbClr val="D44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7" name="Google Shape;17;p2"/>
          <p:cNvSpPr txBox="1">
            <a:spLocks noGrp="1"/>
          </p:cNvSpPr>
          <p:nvPr>
            <p:ph type="sldNum" idx="12"/>
          </p:nvPr>
        </p:nvSpPr>
        <p:spPr>
          <a:xfrm>
            <a:off x="8344772" y="6325461"/>
            <a:ext cx="45632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825" b="0" i="0" u="none" strike="noStrike" cap="none">
                <a:solidFill>
                  <a:srgbClr val="888888"/>
                </a:solidFill>
                <a:latin typeface="Arial"/>
                <a:ea typeface="Arial"/>
                <a:cs typeface="Arial"/>
                <a:sym typeface="Arial"/>
              </a:defRPr>
            </a:lvl1pPr>
            <a:lvl2pPr marL="0" lvl="1" indent="0" algn="r">
              <a:spcBef>
                <a:spcPts val="0"/>
              </a:spcBef>
              <a:buNone/>
              <a:defRPr sz="825" b="0" i="0" u="none" strike="noStrike" cap="none">
                <a:solidFill>
                  <a:srgbClr val="888888"/>
                </a:solidFill>
                <a:latin typeface="Arial"/>
                <a:ea typeface="Arial"/>
                <a:cs typeface="Arial"/>
                <a:sym typeface="Arial"/>
              </a:defRPr>
            </a:lvl2pPr>
            <a:lvl3pPr marL="0" lvl="2" indent="0" algn="r">
              <a:spcBef>
                <a:spcPts val="0"/>
              </a:spcBef>
              <a:buNone/>
              <a:defRPr sz="825" b="0" i="0" u="none" strike="noStrike" cap="none">
                <a:solidFill>
                  <a:srgbClr val="888888"/>
                </a:solidFill>
                <a:latin typeface="Arial"/>
                <a:ea typeface="Arial"/>
                <a:cs typeface="Arial"/>
                <a:sym typeface="Arial"/>
              </a:defRPr>
            </a:lvl3pPr>
            <a:lvl4pPr marL="0" lvl="3" indent="0" algn="r">
              <a:spcBef>
                <a:spcPts val="0"/>
              </a:spcBef>
              <a:buNone/>
              <a:defRPr sz="825" b="0" i="0" u="none" strike="noStrike" cap="none">
                <a:solidFill>
                  <a:srgbClr val="888888"/>
                </a:solidFill>
                <a:latin typeface="Arial"/>
                <a:ea typeface="Arial"/>
                <a:cs typeface="Arial"/>
                <a:sym typeface="Arial"/>
              </a:defRPr>
            </a:lvl4pPr>
            <a:lvl5pPr marL="0" lvl="4" indent="0" algn="r">
              <a:spcBef>
                <a:spcPts val="0"/>
              </a:spcBef>
              <a:buNone/>
              <a:defRPr sz="825" b="0" i="0" u="none" strike="noStrike" cap="none">
                <a:solidFill>
                  <a:srgbClr val="888888"/>
                </a:solidFill>
                <a:latin typeface="Arial"/>
                <a:ea typeface="Arial"/>
                <a:cs typeface="Arial"/>
                <a:sym typeface="Arial"/>
              </a:defRPr>
            </a:lvl5pPr>
            <a:lvl6pPr marL="0" lvl="5" indent="0" algn="r">
              <a:spcBef>
                <a:spcPts val="0"/>
              </a:spcBef>
              <a:buNone/>
              <a:defRPr sz="825" b="0" i="0" u="none" strike="noStrike" cap="none">
                <a:solidFill>
                  <a:srgbClr val="888888"/>
                </a:solidFill>
                <a:latin typeface="Arial"/>
                <a:ea typeface="Arial"/>
                <a:cs typeface="Arial"/>
                <a:sym typeface="Arial"/>
              </a:defRPr>
            </a:lvl6pPr>
            <a:lvl7pPr marL="0" lvl="6" indent="0" algn="r">
              <a:spcBef>
                <a:spcPts val="0"/>
              </a:spcBef>
              <a:buNone/>
              <a:defRPr sz="825" b="0" i="0" u="none" strike="noStrike" cap="none">
                <a:solidFill>
                  <a:srgbClr val="888888"/>
                </a:solidFill>
                <a:latin typeface="Arial"/>
                <a:ea typeface="Arial"/>
                <a:cs typeface="Arial"/>
                <a:sym typeface="Arial"/>
              </a:defRPr>
            </a:lvl7pPr>
            <a:lvl8pPr marL="0" lvl="7" indent="0" algn="r">
              <a:spcBef>
                <a:spcPts val="0"/>
              </a:spcBef>
              <a:buNone/>
              <a:defRPr sz="825" b="0" i="0" u="none" strike="noStrike" cap="none">
                <a:solidFill>
                  <a:srgbClr val="888888"/>
                </a:solidFill>
                <a:latin typeface="Arial"/>
                <a:ea typeface="Arial"/>
                <a:cs typeface="Arial"/>
                <a:sym typeface="Arial"/>
              </a:defRPr>
            </a:lvl8pPr>
            <a:lvl9pPr marL="0" lvl="8" indent="0" algn="r">
              <a:spcBef>
                <a:spcPts val="0"/>
              </a:spcBef>
              <a:buNone/>
              <a:defRPr sz="825"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2"/>
          <p:cNvSpPr txBox="1">
            <a:spLocks noGrp="1"/>
          </p:cNvSpPr>
          <p:nvPr>
            <p:ph type="title"/>
          </p:nvPr>
        </p:nvSpPr>
        <p:spPr>
          <a:xfrm>
            <a:off x="800100" y="914400"/>
            <a:ext cx="7543800" cy="244475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rgbClr val="D44500"/>
              </a:buClr>
              <a:buSzPts val="5400"/>
              <a:buFont typeface="Arial"/>
              <a:buNone/>
              <a:defRPr sz="5400" b="0" i="0">
                <a:solidFill>
                  <a:srgbClr val="D445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800100" y="3424825"/>
            <a:ext cx="7543800" cy="360784"/>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rgbClr val="D44500"/>
              </a:buClr>
              <a:buSzPts val="2100"/>
              <a:buNone/>
              <a:defRPr sz="2100" b="0" i="0">
                <a:solidFill>
                  <a:srgbClr val="D44500"/>
                </a:solidFill>
                <a:latin typeface="Arial"/>
                <a:ea typeface="Arial"/>
                <a:cs typeface="Arial"/>
                <a:sym typeface="Arial"/>
              </a:defRPr>
            </a:lvl1pPr>
            <a:lvl2pPr marL="914400" lvl="1" indent="-228600" algn="l">
              <a:spcBef>
                <a:spcPts val="560"/>
              </a:spcBef>
              <a:spcAft>
                <a:spcPts val="0"/>
              </a:spcAft>
              <a:buClr>
                <a:schemeClr val="dk1"/>
              </a:buClr>
              <a:buSzPts val="2800"/>
              <a:buNone/>
              <a:defRPr/>
            </a:lvl2pPr>
            <a:lvl3pPr marL="1371600" lvl="2" indent="-228600" algn="l">
              <a:spcBef>
                <a:spcPts val="480"/>
              </a:spcBef>
              <a:spcAft>
                <a:spcPts val="0"/>
              </a:spcAft>
              <a:buClr>
                <a:schemeClr val="dk1"/>
              </a:buClr>
              <a:buSzPts val="24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body" idx="2"/>
          </p:nvPr>
        </p:nvSpPr>
        <p:spPr>
          <a:xfrm>
            <a:off x="800100" y="3864125"/>
            <a:ext cx="5829300" cy="546510"/>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rgbClr val="6F777D"/>
              </a:buClr>
              <a:buSzPts val="1350"/>
              <a:buNone/>
              <a:defRPr sz="1350" b="0" i="1">
                <a:solidFill>
                  <a:srgbClr val="6F777D"/>
                </a:solidFill>
                <a:latin typeface="Arial"/>
                <a:ea typeface="Arial"/>
                <a:cs typeface="Arial"/>
                <a:sym typeface="Arial"/>
              </a:defRPr>
            </a:lvl1pPr>
            <a:lvl2pPr marL="914400" lvl="1" indent="-228600" algn="l">
              <a:spcBef>
                <a:spcPts val="560"/>
              </a:spcBef>
              <a:spcAft>
                <a:spcPts val="0"/>
              </a:spcAft>
              <a:buClr>
                <a:schemeClr val="dk1"/>
              </a:buClr>
              <a:buSzPts val="2800"/>
              <a:buNone/>
              <a:defRPr/>
            </a:lvl2pPr>
            <a:lvl3pPr marL="1371600" lvl="2" indent="-228600" algn="l">
              <a:spcBef>
                <a:spcPts val="480"/>
              </a:spcBef>
              <a:spcAft>
                <a:spcPts val="0"/>
              </a:spcAft>
              <a:buClr>
                <a:schemeClr val="dk1"/>
              </a:buClr>
              <a:buSzPts val="24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1" name="Google Shape;21;p2" descr="Syracuse University official identity wordmark"/>
          <p:cNvPicPr preferRelativeResize="0"/>
          <p:nvPr/>
        </p:nvPicPr>
        <p:blipFill rotWithShape="1">
          <a:blip r:embed="rId2">
            <a:alphaModFix/>
          </a:blip>
          <a:srcRect/>
          <a:stretch/>
        </p:blipFill>
        <p:spPr>
          <a:xfrm>
            <a:off x="872414" y="5719036"/>
            <a:ext cx="1912776" cy="324240"/>
          </a:xfrm>
          <a:prstGeom prst="rect">
            <a:avLst/>
          </a:prstGeom>
          <a:noFill/>
          <a:ln>
            <a:noFill/>
          </a:ln>
        </p:spPr>
      </p:pic>
      <p:sp>
        <p:nvSpPr>
          <p:cNvPr id="22" name="Google Shape;22;p2"/>
          <p:cNvSpPr txBox="1">
            <a:spLocks noGrp="1"/>
          </p:cNvSpPr>
          <p:nvPr>
            <p:ph type="body" idx="3"/>
          </p:nvPr>
        </p:nvSpPr>
        <p:spPr>
          <a:xfrm>
            <a:off x="800100" y="6030563"/>
            <a:ext cx="7543800" cy="612214"/>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0"/>
              </a:spcBef>
              <a:spcAft>
                <a:spcPts val="0"/>
              </a:spcAft>
              <a:buClr>
                <a:srgbClr val="6F777D"/>
              </a:buClr>
              <a:buSzPts val="1200"/>
              <a:buNone/>
              <a:defRPr sz="1200" b="0" i="0">
                <a:solidFill>
                  <a:srgbClr val="6F777D"/>
                </a:solidFill>
                <a:latin typeface="Arial"/>
                <a:ea typeface="Arial"/>
                <a:cs typeface="Arial"/>
                <a:sym typeface="Arial"/>
              </a:defRPr>
            </a:lvl1pPr>
            <a:lvl2pPr marL="914400" lvl="1" indent="-228600" algn="l">
              <a:spcBef>
                <a:spcPts val="560"/>
              </a:spcBef>
              <a:spcAft>
                <a:spcPts val="0"/>
              </a:spcAft>
              <a:buClr>
                <a:schemeClr val="dk1"/>
              </a:buClr>
              <a:buSzPts val="2800"/>
              <a:buNone/>
              <a:defRPr/>
            </a:lvl2pPr>
            <a:lvl3pPr marL="1371600" lvl="2" indent="-228600" algn="l">
              <a:spcBef>
                <a:spcPts val="480"/>
              </a:spcBef>
              <a:spcAft>
                <a:spcPts val="0"/>
              </a:spcAft>
              <a:buClr>
                <a:schemeClr val="dk1"/>
              </a:buClr>
              <a:buSzPts val="24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2"/>
          <p:cNvSpPr txBox="1">
            <a:spLocks noGrp="1"/>
          </p:cNvSpPr>
          <p:nvPr>
            <p:ph type="body" idx="4"/>
          </p:nvPr>
        </p:nvSpPr>
        <p:spPr>
          <a:xfrm>
            <a:off x="6629400" y="5771808"/>
            <a:ext cx="2171699" cy="250686"/>
          </a:xfrm>
          <a:prstGeom prst="rect">
            <a:avLst/>
          </a:prstGeom>
          <a:noFill/>
          <a:ln>
            <a:noFill/>
          </a:ln>
        </p:spPr>
        <p:txBody>
          <a:bodyPr spcFirstLastPara="1" wrap="square" lIns="91425" tIns="45700" rIns="91425" bIns="45700" anchor="t" anchorCtr="0"/>
          <a:lstStyle>
            <a:lvl1pPr marL="457200" lvl="0" indent="-228600" algn="r">
              <a:lnSpc>
                <a:spcPct val="100000"/>
              </a:lnSpc>
              <a:spcBef>
                <a:spcPts val="0"/>
              </a:spcBef>
              <a:spcAft>
                <a:spcPts val="0"/>
              </a:spcAft>
              <a:buClr>
                <a:srgbClr val="6F777D"/>
              </a:buClr>
              <a:buSzPts val="900"/>
              <a:buNone/>
              <a:defRPr sz="900" b="0" i="0">
                <a:solidFill>
                  <a:srgbClr val="6F777D"/>
                </a:solidFill>
                <a:latin typeface="Arial"/>
                <a:ea typeface="Arial"/>
                <a:cs typeface="Arial"/>
                <a:sym typeface="Arial"/>
              </a:defRPr>
            </a:lvl1pPr>
            <a:lvl2pPr marL="914400" lvl="1" indent="-228600" algn="l">
              <a:spcBef>
                <a:spcPts val="560"/>
              </a:spcBef>
              <a:spcAft>
                <a:spcPts val="0"/>
              </a:spcAft>
              <a:buClr>
                <a:schemeClr val="dk1"/>
              </a:buClr>
              <a:buSzPts val="2800"/>
              <a:buNone/>
              <a:defRPr/>
            </a:lvl2pPr>
            <a:lvl3pPr marL="1371600" lvl="2" indent="-228600" algn="l">
              <a:spcBef>
                <a:spcPts val="480"/>
              </a:spcBef>
              <a:spcAft>
                <a:spcPts val="0"/>
              </a:spcAft>
              <a:buClr>
                <a:schemeClr val="dk1"/>
              </a:buClr>
              <a:buSzPts val="24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4" name="Google Shape;24;p2"/>
          <p:cNvCxnSpPr/>
          <p:nvPr/>
        </p:nvCxnSpPr>
        <p:spPr>
          <a:xfrm>
            <a:off x="800101" y="5450913"/>
            <a:ext cx="8000999" cy="0"/>
          </a:xfrm>
          <a:prstGeom prst="straightConnector1">
            <a:avLst/>
          </a:prstGeom>
          <a:noFill/>
          <a:ln w="9525" cap="flat" cmpd="sng">
            <a:solidFill>
              <a:srgbClr val="D44500"/>
            </a:solidFill>
            <a:prstDash val="solid"/>
            <a:round/>
            <a:headEnd type="none" w="sm" len="sm"/>
            <a:tailEnd type="none" w="sm" len="sm"/>
          </a:ln>
        </p:spPr>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9" name="Google Shape;7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4" name="Google Shape;3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0" name="Google Shape;4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3" name="Google Shape;5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4" name="Google Shape;5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5" name="Google Shape;5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6" name="Google Shape;5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1" name="Google Shape;71;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ebchat.botframework.com/embed/CuseBots?s=YnHKNEIX7K0.ND7kctEA0qrZoLX45aWZ_mwmCIen9co6-QmnhTpYALM"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637730" y="1411260"/>
            <a:ext cx="8000999" cy="86787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D44500"/>
              </a:buClr>
              <a:buSzPts val="4860"/>
              <a:buFont typeface="Arial"/>
              <a:buNone/>
            </a:pPr>
            <a:r>
              <a:rPr lang="en-US" sz="4860"/>
              <a:t>Syracuse University Chatbot</a:t>
            </a:r>
            <a:endParaRPr/>
          </a:p>
        </p:txBody>
      </p:sp>
      <p:sp>
        <p:nvSpPr>
          <p:cNvPr id="100" name="Google Shape;100;p14"/>
          <p:cNvSpPr txBox="1">
            <a:spLocks noGrp="1"/>
          </p:cNvSpPr>
          <p:nvPr>
            <p:ph type="body" idx="1"/>
          </p:nvPr>
        </p:nvSpPr>
        <p:spPr>
          <a:xfrm>
            <a:off x="800100" y="3129928"/>
            <a:ext cx="5583608" cy="161590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D44500"/>
              </a:buClr>
              <a:buSzPts val="1665"/>
              <a:buNone/>
            </a:pPr>
            <a:r>
              <a:rPr lang="en-US" sz="1665"/>
              <a:t>Team:</a:t>
            </a:r>
            <a:endParaRPr/>
          </a:p>
          <a:p>
            <a:pPr marL="0" lvl="0" indent="0" algn="l" rtl="0">
              <a:lnSpc>
                <a:spcPct val="90000"/>
              </a:lnSpc>
              <a:spcBef>
                <a:spcPts val="0"/>
              </a:spcBef>
              <a:spcAft>
                <a:spcPts val="0"/>
              </a:spcAft>
              <a:buClr>
                <a:srgbClr val="D44500"/>
              </a:buClr>
              <a:buSzPts val="1665"/>
              <a:buNone/>
            </a:pPr>
            <a:r>
              <a:rPr lang="en-US" sz="1665"/>
              <a:t>Bharath Karumudi</a:t>
            </a:r>
            <a:endParaRPr/>
          </a:p>
          <a:p>
            <a:pPr marL="0" lvl="0" indent="0" algn="l" rtl="0">
              <a:lnSpc>
                <a:spcPct val="90000"/>
              </a:lnSpc>
              <a:spcBef>
                <a:spcPts val="0"/>
              </a:spcBef>
              <a:spcAft>
                <a:spcPts val="0"/>
              </a:spcAft>
              <a:buClr>
                <a:srgbClr val="D44500"/>
              </a:buClr>
              <a:buSzPts val="1665"/>
              <a:buNone/>
            </a:pPr>
            <a:r>
              <a:rPr lang="en-US" sz="1665"/>
              <a:t>Haixin Chang</a:t>
            </a:r>
            <a:endParaRPr/>
          </a:p>
          <a:p>
            <a:pPr marL="0" lvl="0" indent="0" algn="l" rtl="0">
              <a:lnSpc>
                <a:spcPct val="90000"/>
              </a:lnSpc>
              <a:spcBef>
                <a:spcPts val="0"/>
              </a:spcBef>
              <a:spcAft>
                <a:spcPts val="0"/>
              </a:spcAft>
              <a:buClr>
                <a:srgbClr val="D44500"/>
              </a:buClr>
              <a:buSzPts val="1665"/>
              <a:buNone/>
            </a:pPr>
            <a:endParaRPr sz="1665"/>
          </a:p>
          <a:p>
            <a:pPr marL="0" lvl="0" indent="0" algn="l" rtl="0">
              <a:lnSpc>
                <a:spcPct val="90000"/>
              </a:lnSpc>
              <a:spcBef>
                <a:spcPts val="0"/>
              </a:spcBef>
              <a:spcAft>
                <a:spcPts val="0"/>
              </a:spcAft>
              <a:buClr>
                <a:srgbClr val="D44500"/>
              </a:buClr>
              <a:buSzPts val="1665"/>
              <a:buNone/>
            </a:pPr>
            <a:r>
              <a:rPr lang="en-US" sz="1665"/>
              <a:t>CSE 682 – Software Engineering</a:t>
            </a:r>
            <a:endParaRPr/>
          </a:p>
          <a:p>
            <a:pPr marL="0" lvl="0" indent="0" algn="l" rtl="0">
              <a:lnSpc>
                <a:spcPct val="90000"/>
              </a:lnSpc>
              <a:spcBef>
                <a:spcPts val="0"/>
              </a:spcBef>
              <a:spcAft>
                <a:spcPts val="0"/>
              </a:spcAft>
              <a:buClr>
                <a:srgbClr val="D44500"/>
              </a:buClr>
              <a:buSzPts val="1665"/>
              <a:buNone/>
            </a:pPr>
            <a:r>
              <a:rPr lang="en-US" sz="1665"/>
              <a:t>Professor: Dr. Mehmet Kaya</a:t>
            </a:r>
            <a:endParaRPr/>
          </a:p>
        </p:txBody>
      </p:sp>
      <p:sp>
        <p:nvSpPr>
          <p:cNvPr id="101" name="Google Shape;101;p14"/>
          <p:cNvSpPr txBox="1">
            <a:spLocks noGrp="1"/>
          </p:cNvSpPr>
          <p:nvPr>
            <p:ph type="body" idx="3"/>
          </p:nvPr>
        </p:nvSpPr>
        <p:spPr>
          <a:xfrm>
            <a:off x="800100" y="6030563"/>
            <a:ext cx="7543800" cy="6122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F777D"/>
              </a:buClr>
              <a:buSzPts val="1200"/>
              <a:buNone/>
            </a:pPr>
            <a:r>
              <a:rPr lang="en-US"/>
              <a:t>College of Engineering and Computer Science</a:t>
            </a:r>
            <a:endParaRPr/>
          </a:p>
        </p:txBody>
      </p:sp>
      <p:sp>
        <p:nvSpPr>
          <p:cNvPr id="102" name="Google Shape;102;p14"/>
          <p:cNvSpPr txBox="1">
            <a:spLocks noGrp="1"/>
          </p:cNvSpPr>
          <p:nvPr>
            <p:ph type="body" idx="4"/>
          </p:nvPr>
        </p:nvSpPr>
        <p:spPr>
          <a:xfrm>
            <a:off x="6629400" y="5771808"/>
            <a:ext cx="2171699" cy="250686"/>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6F777D"/>
              </a:buClr>
              <a:buSzPts val="900"/>
              <a:buNone/>
            </a:pPr>
            <a:r>
              <a:rPr lang="en-US" dirty="0"/>
              <a:t>Mar 25, 2019</a:t>
            </a:r>
            <a:endParaRPr dirty="0"/>
          </a:p>
        </p:txBody>
      </p:sp>
      <p:pic>
        <p:nvPicPr>
          <p:cNvPr id="103" name="Google Shape;103;p14" descr="Image result for chatbot image"/>
          <p:cNvPicPr preferRelativeResize="0"/>
          <p:nvPr/>
        </p:nvPicPr>
        <p:blipFill rotWithShape="1">
          <a:blip r:embed="rId3">
            <a:alphaModFix/>
          </a:blip>
          <a:srcRect/>
          <a:stretch/>
        </p:blipFill>
        <p:spPr>
          <a:xfrm>
            <a:off x="6206014" y="2365718"/>
            <a:ext cx="2137886" cy="2137886"/>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3837658" y="629266"/>
            <a:ext cx="4817137" cy="167660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dirty="0"/>
              <a:t>Application Integration</a:t>
            </a:r>
            <a:endParaRPr dirty="0"/>
          </a:p>
        </p:txBody>
      </p:sp>
      <p:sp>
        <p:nvSpPr>
          <p:cNvPr id="173" name="Google Shape;173;p22"/>
          <p:cNvSpPr/>
          <p:nvPr/>
        </p:nvSpPr>
        <p:spPr>
          <a:xfrm>
            <a:off x="0" y="0"/>
            <a:ext cx="3477006" cy="6858000"/>
          </a:xfrm>
          <a:prstGeom prst="rect">
            <a:avLst/>
          </a:prstGeom>
          <a:solidFill>
            <a:srgbClr val="4E77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22"/>
          <p:cNvSpPr/>
          <p:nvPr/>
        </p:nvSpPr>
        <p:spPr>
          <a:xfrm>
            <a:off x="363474" y="484632"/>
            <a:ext cx="2750058" cy="5739187"/>
          </a:xfrm>
          <a:prstGeom prst="roundRect">
            <a:avLst>
              <a:gd name="adj" fmla="val 0"/>
            </a:avLst>
          </a:prstGeom>
          <a:solidFill>
            <a:srgbClr val="FFFFFF"/>
          </a:solidFill>
          <a:ln w="9525" cap="flat" cmpd="sng">
            <a:solidFill>
              <a:srgbClr val="C8CACA"/>
            </a:solidFill>
            <a:prstDash val="solid"/>
            <a:round/>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5" name="Google Shape;175;p22"/>
          <p:cNvPicPr preferRelativeResize="0"/>
          <p:nvPr/>
        </p:nvPicPr>
        <p:blipFill rotWithShape="1">
          <a:blip r:embed="rId3">
            <a:alphaModFix/>
          </a:blip>
          <a:srcRect/>
          <a:stretch/>
        </p:blipFill>
        <p:spPr>
          <a:xfrm>
            <a:off x="920827" y="803049"/>
            <a:ext cx="1635351" cy="1635351"/>
          </a:xfrm>
          <a:prstGeom prst="rect">
            <a:avLst/>
          </a:prstGeom>
          <a:noFill/>
          <a:ln>
            <a:noFill/>
          </a:ln>
        </p:spPr>
      </p:pic>
      <p:pic>
        <p:nvPicPr>
          <p:cNvPr id="176" name="Google Shape;176;p22"/>
          <p:cNvPicPr preferRelativeResize="0"/>
          <p:nvPr/>
        </p:nvPicPr>
        <p:blipFill rotWithShape="1">
          <a:blip r:embed="rId4">
            <a:alphaModFix/>
          </a:blip>
          <a:srcRect/>
          <a:stretch/>
        </p:blipFill>
        <p:spPr>
          <a:xfrm>
            <a:off x="603504" y="2659208"/>
            <a:ext cx="2269998" cy="1392054"/>
          </a:xfrm>
          <a:prstGeom prst="rect">
            <a:avLst/>
          </a:prstGeom>
          <a:noFill/>
          <a:ln>
            <a:noFill/>
          </a:ln>
        </p:spPr>
      </p:pic>
      <p:pic>
        <p:nvPicPr>
          <p:cNvPr id="177" name="Google Shape;177;p22"/>
          <p:cNvPicPr preferRelativeResize="0"/>
          <p:nvPr/>
        </p:nvPicPr>
        <p:blipFill rotWithShape="1">
          <a:blip r:embed="rId5">
            <a:alphaModFix/>
          </a:blip>
          <a:srcRect/>
          <a:stretch/>
        </p:blipFill>
        <p:spPr>
          <a:xfrm>
            <a:off x="603504" y="4468039"/>
            <a:ext cx="2269997" cy="1276873"/>
          </a:xfrm>
          <a:prstGeom prst="rect">
            <a:avLst/>
          </a:prstGeom>
          <a:noFill/>
          <a:ln>
            <a:noFill/>
          </a:ln>
        </p:spPr>
      </p:pic>
      <p:sp>
        <p:nvSpPr>
          <p:cNvPr id="178" name="Google Shape;178;p22"/>
          <p:cNvSpPr txBox="1">
            <a:spLocks noGrp="1"/>
          </p:cNvSpPr>
          <p:nvPr>
            <p:ph type="body" idx="1"/>
          </p:nvPr>
        </p:nvSpPr>
        <p:spPr>
          <a:xfrm>
            <a:off x="3477007" y="2438400"/>
            <a:ext cx="5543518" cy="378541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700"/>
              <a:buChar char="•"/>
            </a:pPr>
            <a:r>
              <a:rPr lang="en-US" sz="1700" dirty="0"/>
              <a:t>The bot will be available in three channels</a:t>
            </a:r>
            <a:endParaRPr dirty="0"/>
          </a:p>
          <a:p>
            <a:pPr marL="742950" lvl="1" indent="-285750">
              <a:lnSpc>
                <a:spcPct val="200000"/>
              </a:lnSpc>
              <a:spcBef>
                <a:spcPts val="340"/>
              </a:spcBef>
              <a:buSzPts val="1700"/>
              <a:buFont typeface="Arial" panose="020B0604020202020204" pitchFamily="34" charset="0"/>
              <a:buChar char="•"/>
            </a:pPr>
            <a:r>
              <a:rPr lang="en-US" sz="1700" dirty="0"/>
              <a:t>Web based: </a:t>
            </a:r>
            <a:r>
              <a:rPr lang="en-US" sz="1700" dirty="0">
                <a:hlinkClick r:id="rId6"/>
              </a:rPr>
              <a:t>URL</a:t>
            </a:r>
            <a:endParaRPr sz="1200" dirty="0"/>
          </a:p>
          <a:p>
            <a:pPr marL="742950" lvl="1" indent="-285750" algn="l" rtl="0">
              <a:lnSpc>
                <a:spcPct val="200000"/>
              </a:lnSpc>
              <a:spcBef>
                <a:spcPts val="340"/>
              </a:spcBef>
              <a:spcAft>
                <a:spcPts val="0"/>
              </a:spcAft>
              <a:buClr>
                <a:schemeClr val="dk1"/>
              </a:buClr>
              <a:buSzPts val="1700"/>
              <a:buFont typeface="Arial" panose="020B0604020202020204" pitchFamily="34" charset="0"/>
              <a:buChar char="•"/>
            </a:pPr>
            <a:r>
              <a:rPr lang="en-US" sz="1700" dirty="0"/>
              <a:t>Slack Channels</a:t>
            </a:r>
            <a:endParaRPr dirty="0"/>
          </a:p>
          <a:p>
            <a:pPr marL="742950" lvl="1" indent="-285750" algn="l" rtl="0">
              <a:lnSpc>
                <a:spcPct val="200000"/>
              </a:lnSpc>
              <a:spcBef>
                <a:spcPts val="340"/>
              </a:spcBef>
              <a:spcAft>
                <a:spcPts val="0"/>
              </a:spcAft>
              <a:buClr>
                <a:schemeClr val="dk1"/>
              </a:buClr>
              <a:buSzPts val="1700"/>
              <a:buFont typeface="Arial" panose="020B0604020202020204" pitchFamily="34" charset="0"/>
              <a:buChar char="•"/>
            </a:pPr>
            <a:r>
              <a:rPr lang="en-US" sz="1700" dirty="0"/>
              <a:t>Facebook Messenger: Facebook’s is reviewing.</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7271" y="1012004"/>
            <a:ext cx="2562119" cy="4795408"/>
          </a:xfrm>
        </p:spPr>
        <p:txBody>
          <a:bodyPr>
            <a:normAutofit/>
          </a:bodyPr>
          <a:lstStyle/>
          <a:p>
            <a:r>
              <a:rPr lang="en-US" sz="2800" b="1" dirty="0">
                <a:solidFill>
                  <a:srgbClr val="FFFFFF"/>
                </a:solidFill>
              </a:rPr>
              <a:t>Functional User Requirements</a:t>
            </a:r>
            <a:br>
              <a:rPr lang="en-US" sz="2800" b="1" dirty="0">
                <a:solidFill>
                  <a:srgbClr val="FFFFFF"/>
                </a:solidFill>
              </a:rPr>
            </a:br>
            <a:r>
              <a:rPr lang="en-US" sz="2800" b="1" dirty="0">
                <a:solidFill>
                  <a:srgbClr val="FFFFFF"/>
                </a:solidFill>
              </a:rPr>
              <a:t>Shall be able to:</a:t>
            </a:r>
            <a:endParaRPr lang="en-US" sz="2800" dirty="0">
              <a:solidFill>
                <a:srgbClr val="FFFFFF"/>
              </a:solidFill>
            </a:endParaRPr>
          </a:p>
        </p:txBody>
      </p:sp>
      <p:graphicFrame>
        <p:nvGraphicFramePr>
          <p:cNvPr id="5" name="Text Placeholder 2">
            <a:extLst>
              <a:ext uri="{FF2B5EF4-FFF2-40B4-BE49-F238E27FC236}">
                <a16:creationId xmlns:a16="http://schemas.microsoft.com/office/drawing/2014/main" id="{75AD2063-5B04-4A70-A007-5958941DF7DA}"/>
              </a:ext>
            </a:extLst>
          </p:cNvPr>
          <p:cNvGraphicFramePr/>
          <p:nvPr>
            <p:extLst>
              <p:ext uri="{D42A27DB-BD31-4B8C-83A1-F6EECF244321}">
                <p14:modId xmlns:p14="http://schemas.microsoft.com/office/powerpoint/2010/main" val="4273198646"/>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513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146" name="Freeform: Shape 145">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2" name="Google Shape;202;p25"/>
          <p:cNvSpPr txBox="1">
            <a:spLocks noGrp="1"/>
          </p:cNvSpPr>
          <p:nvPr>
            <p:ph type="title"/>
          </p:nvPr>
        </p:nvSpPr>
        <p:spPr>
          <a:xfrm>
            <a:off x="647271" y="1012004"/>
            <a:ext cx="2714907" cy="4795408"/>
          </a:xfrm>
          <a:prstGeom prst="rect">
            <a:avLst/>
          </a:prstGeom>
        </p:spPr>
        <p:txBody>
          <a:bodyPr spcFirstLastPara="1" vert="horz" lIns="91440" tIns="45720" rIns="91440" bIns="45720" rtlCol="0" anchorCtr="0">
            <a:normAutofit/>
          </a:bodyPr>
          <a:lstStyle/>
          <a:p>
            <a:pPr marL="228600" lvl="0" indent="-228600">
              <a:spcBef>
                <a:spcPct val="0"/>
              </a:spcBef>
            </a:pPr>
            <a:r>
              <a:rPr lang="en-US" sz="2400" b="1" kern="1200" dirty="0">
                <a:solidFill>
                  <a:srgbClr val="FFFFFF"/>
                </a:solidFill>
                <a:latin typeface="+mj-lt"/>
                <a:ea typeface="+mj-ea"/>
                <a:cs typeface="+mj-cs"/>
                <a:sym typeface="Cambria"/>
              </a:rPr>
              <a:t>Functional System Requirements</a:t>
            </a:r>
          </a:p>
        </p:txBody>
      </p:sp>
      <p:graphicFrame>
        <p:nvGraphicFramePr>
          <p:cNvPr id="205" name="Google Shape;203;p25">
            <a:extLst>
              <a:ext uri="{FF2B5EF4-FFF2-40B4-BE49-F238E27FC236}">
                <a16:creationId xmlns:a16="http://schemas.microsoft.com/office/drawing/2014/main" id="{37053C6D-F72A-4011-8516-D490A5247F92}"/>
              </a:ext>
            </a:extLst>
          </p:cNvPr>
          <p:cNvGraphicFramePr/>
          <p:nvPr>
            <p:extLst>
              <p:ext uri="{D42A27DB-BD31-4B8C-83A1-F6EECF244321}">
                <p14:modId xmlns:p14="http://schemas.microsoft.com/office/powerpoint/2010/main" val="120291838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8"/>
        <p:cNvGrpSpPr/>
        <p:nvPr/>
      </p:nvGrpSpPr>
      <p:grpSpPr>
        <a:xfrm>
          <a:off x="0" y="0"/>
          <a:ext cx="0" cy="0"/>
          <a:chOff x="0" y="0"/>
          <a:chExt cx="0" cy="0"/>
        </a:xfrm>
      </p:grpSpPr>
      <p:sp>
        <p:nvSpPr>
          <p:cNvPr id="89" name="Freeform: Shape 8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 name="Google Shape;209;p26"/>
          <p:cNvSpPr txBox="1">
            <a:spLocks noGrp="1"/>
          </p:cNvSpPr>
          <p:nvPr>
            <p:ph type="title"/>
          </p:nvPr>
        </p:nvSpPr>
        <p:spPr>
          <a:xfrm>
            <a:off x="647271" y="1012004"/>
            <a:ext cx="2562119" cy="4795408"/>
          </a:xfrm>
          <a:prstGeom prst="rect">
            <a:avLst/>
          </a:prstGeom>
        </p:spPr>
        <p:txBody>
          <a:bodyPr spcFirstLastPara="1" lIns="91425" tIns="45700" rIns="91425" bIns="45700" anchorCtr="0">
            <a:normAutofit/>
          </a:bodyPr>
          <a:lstStyle/>
          <a:p>
            <a:pPr marL="228600" lvl="0" indent="-228600">
              <a:spcBef>
                <a:spcPts val="1800"/>
              </a:spcBef>
            </a:pPr>
            <a:r>
              <a:rPr lang="en-US" sz="2800" b="1">
                <a:solidFill>
                  <a:srgbClr val="FFFFFF"/>
                </a:solidFill>
                <a:ea typeface="Cambria"/>
                <a:sym typeface="Cambria"/>
              </a:rPr>
              <a:t>Non-Functional Requirements</a:t>
            </a:r>
            <a:br>
              <a:rPr lang="en-US" sz="2800" b="1">
                <a:solidFill>
                  <a:srgbClr val="FFFFFF"/>
                </a:solidFill>
                <a:ea typeface="Cambria"/>
                <a:sym typeface="Cambria"/>
              </a:rPr>
            </a:br>
            <a:r>
              <a:rPr lang="en-US" sz="2800" b="1">
                <a:solidFill>
                  <a:srgbClr val="FFFFFF"/>
                </a:solidFill>
                <a:ea typeface="Cambria"/>
                <a:sym typeface="Cambria"/>
              </a:rPr>
              <a:t>Shall be able to:</a:t>
            </a:r>
            <a:endParaRPr lang="en-US" sz="2800" dirty="0">
              <a:solidFill>
                <a:srgbClr val="FFFFFF"/>
              </a:solidFill>
            </a:endParaRPr>
          </a:p>
        </p:txBody>
      </p:sp>
      <p:graphicFrame>
        <p:nvGraphicFramePr>
          <p:cNvPr id="212" name="Google Shape;210;p26">
            <a:extLst>
              <a:ext uri="{FF2B5EF4-FFF2-40B4-BE49-F238E27FC236}">
                <a16:creationId xmlns:a16="http://schemas.microsoft.com/office/drawing/2014/main" id="{67DE23B6-28E6-4A75-89E1-7C8CC080E978}"/>
              </a:ext>
            </a:extLst>
          </p:cNvPr>
          <p:cNvGraphicFramePr/>
          <p:nvPr>
            <p:extLst>
              <p:ext uri="{D42A27DB-BD31-4B8C-83A1-F6EECF244321}">
                <p14:modId xmlns:p14="http://schemas.microsoft.com/office/powerpoint/2010/main" val="1328911519"/>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59971" y="1783959"/>
            <a:ext cx="3483937" cy="2889114"/>
          </a:xfrm>
        </p:spPr>
        <p:txBody>
          <a:bodyPr vert="horz" lIns="91440" tIns="45720" rIns="91440" bIns="45720" rtlCol="0" anchor="b">
            <a:normAutofit/>
          </a:bodyPr>
          <a:lstStyle/>
          <a:p>
            <a:pPr algn="l">
              <a:lnSpc>
                <a:spcPct val="90000"/>
              </a:lnSpc>
              <a:spcBef>
                <a:spcPct val="0"/>
              </a:spcBef>
            </a:pPr>
            <a:r>
              <a:rPr lang="en-US" sz="3800" kern="1200" dirty="0">
                <a:solidFill>
                  <a:schemeClr val="bg1"/>
                </a:solidFill>
                <a:latin typeface="+mj-lt"/>
                <a:ea typeface="+mj-ea"/>
                <a:cs typeface="+mj-cs"/>
              </a:rPr>
              <a:t>Live Demonstration</a:t>
            </a:r>
          </a:p>
        </p:txBody>
      </p:sp>
      <p:sp>
        <p:nvSpPr>
          <p:cNvPr id="18" name="Freeform: Shape 1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8115"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5" descr="Chat">
            <a:extLst>
              <a:ext uri="{FF2B5EF4-FFF2-40B4-BE49-F238E27FC236}">
                <a16:creationId xmlns:a16="http://schemas.microsoft.com/office/drawing/2014/main" id="{D2178D4E-5FE1-4AA6-A12C-90B123149C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4536" y="1226973"/>
            <a:ext cx="3035882" cy="3035882"/>
          </a:xfrm>
          <a:prstGeom prst="rect">
            <a:avLst/>
          </a:prstGeom>
        </p:spPr>
      </p:pic>
    </p:spTree>
    <p:extLst>
      <p:ext uri="{BB962C8B-B14F-4D97-AF65-F5344CB8AC3E}">
        <p14:creationId xmlns:p14="http://schemas.microsoft.com/office/powerpoint/2010/main" val="302620984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917F5A-C0B1-DC4B-821E-F0E58C9C5ECB}"/>
              </a:ext>
            </a:extLst>
          </p:cNvPr>
          <p:cNvSpPr>
            <a:spLocks noGrp="1"/>
          </p:cNvSpPr>
          <p:nvPr>
            <p:ph type="title"/>
          </p:nvPr>
        </p:nvSpPr>
        <p:spPr>
          <a:xfrm>
            <a:off x="647271" y="1012004"/>
            <a:ext cx="2562119" cy="4795408"/>
          </a:xfrm>
        </p:spPr>
        <p:txBody>
          <a:bodyPr>
            <a:normAutofit/>
          </a:bodyPr>
          <a:lstStyle/>
          <a:p>
            <a:r>
              <a:rPr lang="en-US" dirty="0">
                <a:solidFill>
                  <a:srgbClr val="FFFFFF"/>
                </a:solidFill>
              </a:rPr>
              <a:t>Future Releases</a:t>
            </a:r>
          </a:p>
        </p:txBody>
      </p:sp>
      <p:graphicFrame>
        <p:nvGraphicFramePr>
          <p:cNvPr id="5" name="Text Placeholder 2">
            <a:extLst>
              <a:ext uri="{FF2B5EF4-FFF2-40B4-BE49-F238E27FC236}">
                <a16:creationId xmlns:a16="http://schemas.microsoft.com/office/drawing/2014/main" id="{7AFEB917-A460-4520-84D1-31999C61E81D}"/>
              </a:ext>
            </a:extLst>
          </p:cNvPr>
          <p:cNvGraphicFramePr/>
          <p:nvPr>
            <p:extLst>
              <p:ext uri="{D42A27DB-BD31-4B8C-83A1-F6EECF244321}">
                <p14:modId xmlns:p14="http://schemas.microsoft.com/office/powerpoint/2010/main" val="1420166700"/>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04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4"/>
          <p:cNvSpPr/>
          <p:nvPr/>
        </p:nvSpPr>
        <p:spPr>
          <a:xfrm>
            <a:off x="0" y="85725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192" name="Google Shape;192;p24"/>
          <p:cNvSpPr txBox="1">
            <a:spLocks noGrp="1"/>
          </p:cNvSpPr>
          <p:nvPr>
            <p:ph type="title"/>
          </p:nvPr>
        </p:nvSpPr>
        <p:spPr>
          <a:xfrm>
            <a:off x="973968" y="4621412"/>
            <a:ext cx="5459494" cy="130302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6000"/>
              <a:buFont typeface="Calibri"/>
              <a:buNone/>
            </a:pPr>
            <a:r>
              <a:rPr lang="en-US" sz="6000" dirty="0">
                <a:solidFill>
                  <a:schemeClr val="dk1"/>
                </a:solidFill>
                <a:latin typeface="Calibri"/>
                <a:ea typeface="Calibri"/>
                <a:cs typeface="Calibri"/>
                <a:sym typeface="Calibri"/>
              </a:rPr>
              <a:t>Thank you !</a:t>
            </a:r>
            <a:endParaRPr dirty="0"/>
          </a:p>
        </p:txBody>
      </p:sp>
      <p:sp>
        <p:nvSpPr>
          <p:cNvPr id="193" name="Google Shape;193;p24"/>
          <p:cNvSpPr/>
          <p:nvPr/>
        </p:nvSpPr>
        <p:spPr>
          <a:xfrm>
            <a:off x="441425" y="1322610"/>
            <a:ext cx="1682850" cy="1682847"/>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194" name="Google Shape;194;p24"/>
          <p:cNvSpPr/>
          <p:nvPr/>
        </p:nvSpPr>
        <p:spPr>
          <a:xfrm>
            <a:off x="2546251" y="2707204"/>
            <a:ext cx="721796" cy="7217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195" name="Google Shape;195;p24"/>
          <p:cNvSpPr/>
          <p:nvPr/>
        </p:nvSpPr>
        <p:spPr>
          <a:xfrm>
            <a:off x="3844372" y="2603242"/>
            <a:ext cx="220271" cy="220271"/>
          </a:xfrm>
          <a:prstGeom prst="ellipse">
            <a:avLst/>
          </a:prstGeom>
          <a:solidFill>
            <a:srgbClr val="FE7E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pic>
        <p:nvPicPr>
          <p:cNvPr id="196" name="Google Shape;196;p24" descr="Image result for chatbot image"/>
          <p:cNvPicPr preferRelativeResize="0"/>
          <p:nvPr/>
        </p:nvPicPr>
        <p:blipFill rotWithShape="1">
          <a:blip r:embed="rId3">
            <a:alphaModFix/>
          </a:blip>
          <a:srcRect t="2653" r="-2" b="26128"/>
          <a:stretch/>
        </p:blipFill>
        <p:spPr>
          <a:xfrm>
            <a:off x="4037801" y="583005"/>
            <a:ext cx="4960458" cy="3532641"/>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491490" y="365125"/>
            <a:ext cx="3840085" cy="16927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Project</a:t>
            </a:r>
            <a:endParaRPr/>
          </a:p>
        </p:txBody>
      </p:sp>
      <p:cxnSp>
        <p:nvCxnSpPr>
          <p:cNvPr id="110" name="Google Shape;110;p15"/>
          <p:cNvCxnSpPr/>
          <p:nvPr/>
        </p:nvCxnSpPr>
        <p:spPr>
          <a:xfrm>
            <a:off x="491490" y="2316480"/>
            <a:ext cx="3429000" cy="0"/>
          </a:xfrm>
          <a:prstGeom prst="straightConnector1">
            <a:avLst/>
          </a:prstGeom>
          <a:noFill/>
          <a:ln w="19050" cap="sq" cmpd="sng">
            <a:solidFill>
              <a:schemeClr val="dk1"/>
            </a:solidFill>
            <a:prstDash val="solid"/>
            <a:round/>
            <a:headEnd type="none" w="sm" len="sm"/>
            <a:tailEnd type="none" w="sm" len="sm"/>
          </a:ln>
        </p:spPr>
      </p:cxnSp>
      <p:sp>
        <p:nvSpPr>
          <p:cNvPr id="111" name="Google Shape;111;p15"/>
          <p:cNvSpPr txBox="1">
            <a:spLocks noGrp="1"/>
          </p:cNvSpPr>
          <p:nvPr>
            <p:ph type="body" idx="1"/>
          </p:nvPr>
        </p:nvSpPr>
        <p:spPr>
          <a:xfrm>
            <a:off x="491490" y="2575034"/>
            <a:ext cx="3840085" cy="346222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600"/>
              <a:buNone/>
            </a:pPr>
            <a:endParaRPr sz="1600"/>
          </a:p>
          <a:p>
            <a:pPr marL="342900" lvl="0" indent="-342900" algn="l" rtl="0">
              <a:spcBef>
                <a:spcPts val="320"/>
              </a:spcBef>
              <a:spcAft>
                <a:spcPts val="0"/>
              </a:spcAft>
              <a:buClr>
                <a:schemeClr val="dk1"/>
              </a:buClr>
              <a:buSzPts val="1600"/>
              <a:buChar char="•"/>
            </a:pPr>
            <a:r>
              <a:rPr lang="en-US" sz="1600"/>
              <a:t>Goal – To develop a Chatbot for the Syracuse University students to interact with the bot to get the desired information.</a:t>
            </a:r>
            <a:endParaRPr/>
          </a:p>
          <a:p>
            <a:pPr marL="342900" lvl="0" indent="-241300" algn="l" rtl="0">
              <a:spcBef>
                <a:spcPts val="320"/>
              </a:spcBef>
              <a:spcAft>
                <a:spcPts val="0"/>
              </a:spcAft>
              <a:buClr>
                <a:schemeClr val="dk1"/>
              </a:buClr>
              <a:buSzPts val="1600"/>
              <a:buNone/>
            </a:pPr>
            <a:endParaRPr sz="1600"/>
          </a:p>
          <a:p>
            <a:pPr marL="342900" lvl="0" indent="-342900" algn="l" rtl="0">
              <a:spcBef>
                <a:spcPts val="320"/>
              </a:spcBef>
              <a:spcAft>
                <a:spcPts val="0"/>
              </a:spcAft>
              <a:buClr>
                <a:schemeClr val="dk1"/>
              </a:buClr>
              <a:buSzPts val="1600"/>
              <a:buChar char="•"/>
            </a:pPr>
            <a:r>
              <a:rPr lang="en-US" sz="1600"/>
              <a:t>Advantage – A student will be able to find the desired information immediately with ease and in one place.</a:t>
            </a:r>
            <a:endParaRPr/>
          </a:p>
          <a:p>
            <a:pPr marL="0" lvl="0" indent="0" algn="l" rtl="0">
              <a:spcBef>
                <a:spcPts val="320"/>
              </a:spcBef>
              <a:spcAft>
                <a:spcPts val="0"/>
              </a:spcAft>
              <a:buClr>
                <a:schemeClr val="dk1"/>
              </a:buClr>
              <a:buSzPts val="1600"/>
              <a:buNone/>
            </a:pPr>
            <a:endParaRPr sz="1600"/>
          </a:p>
        </p:txBody>
      </p:sp>
      <p:pic>
        <p:nvPicPr>
          <p:cNvPr id="112" name="Google Shape;112;p15"/>
          <p:cNvPicPr preferRelativeResize="0"/>
          <p:nvPr/>
        </p:nvPicPr>
        <p:blipFill rotWithShape="1">
          <a:blip r:embed="rId3">
            <a:alphaModFix/>
          </a:blip>
          <a:srcRect l="36907" r="28917" b="-1"/>
          <a:stretch/>
        </p:blipFill>
        <p:spPr>
          <a:xfrm>
            <a:off x="4409136" y="10"/>
            <a:ext cx="4734863" cy="6857987"/>
          </a:xfrm>
          <a:custGeom>
            <a:avLst/>
            <a:gdLst/>
            <a:ahLst/>
            <a:cxnLst/>
            <a:rect l="l" t="t" r="r" b="b"/>
            <a:pathLst>
              <a:path w="6313150" h="6857997" extrusionOk="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16"/>
          <p:cNvSpPr/>
          <p:nvPr/>
        </p:nvSpPr>
        <p:spPr>
          <a:xfrm>
            <a:off x="252663" y="321177"/>
            <a:ext cx="3249230" cy="6179552"/>
          </a:xfrm>
          <a:prstGeom prst="rect">
            <a:avLst/>
          </a:prstGeom>
          <a:solidFill>
            <a:srgbClr val="404040">
              <a:alpha val="89803"/>
            </a:srgbClr>
          </a:solidFill>
          <a:ln w="127000" cap="sq" cmpd="thinThick">
            <a:solidFill>
              <a:srgbClr val="595959">
                <a:alpha val="8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6"/>
          <p:cNvSpPr txBox="1">
            <a:spLocks noGrp="1"/>
          </p:cNvSpPr>
          <p:nvPr>
            <p:ph type="title"/>
          </p:nvPr>
        </p:nvSpPr>
        <p:spPr>
          <a:xfrm>
            <a:off x="505677" y="914400"/>
            <a:ext cx="2743200" cy="288757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3900"/>
              <a:buFont typeface="Calibri"/>
              <a:buNone/>
            </a:pPr>
            <a:r>
              <a:rPr lang="en-US" sz="3900">
                <a:solidFill>
                  <a:srgbClr val="FFFFFF"/>
                </a:solidFill>
                <a:latin typeface="Calibri"/>
                <a:ea typeface="Calibri"/>
                <a:cs typeface="Calibri"/>
                <a:sym typeface="Calibri"/>
              </a:rPr>
              <a:t>Different Use Case predictions for Chatbots</a:t>
            </a:r>
            <a:endParaRPr/>
          </a:p>
        </p:txBody>
      </p:sp>
      <p:cxnSp>
        <p:nvCxnSpPr>
          <p:cNvPr id="120" name="Google Shape;120;p16"/>
          <p:cNvCxnSpPr/>
          <p:nvPr/>
        </p:nvCxnSpPr>
        <p:spPr>
          <a:xfrm>
            <a:off x="893344" y="3910267"/>
            <a:ext cx="1940093" cy="0"/>
          </a:xfrm>
          <a:prstGeom prst="straightConnector1">
            <a:avLst/>
          </a:prstGeom>
          <a:noFill/>
          <a:ln w="22225" cap="flat" cmpd="sng">
            <a:solidFill>
              <a:srgbClr val="D9D9D9"/>
            </a:solidFill>
            <a:prstDash val="solid"/>
            <a:round/>
            <a:headEnd type="none" w="sm" len="sm"/>
            <a:tailEnd type="none" w="sm" len="sm"/>
          </a:ln>
        </p:spPr>
      </p:cxnSp>
      <p:pic>
        <p:nvPicPr>
          <p:cNvPr id="121" name="Google Shape;121;p16"/>
          <p:cNvPicPr preferRelativeResize="0">
            <a:picLocks noGrp="1"/>
          </p:cNvPicPr>
          <p:nvPr>
            <p:ph type="body" idx="1"/>
          </p:nvPr>
        </p:nvPicPr>
        <p:blipFill rotWithShape="1">
          <a:blip r:embed="rId3">
            <a:alphaModFix/>
          </a:blip>
          <a:srcRect b="6393"/>
          <a:stretch/>
        </p:blipFill>
        <p:spPr>
          <a:xfrm>
            <a:off x="3865366" y="1707640"/>
            <a:ext cx="4915159" cy="3450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991613" y="306442"/>
            <a:ext cx="7420599" cy="103121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400"/>
              <a:buFont typeface="Calibri"/>
              <a:buNone/>
            </a:pPr>
            <a:r>
              <a:rPr lang="en-US" dirty="0"/>
              <a:t>Use Cases</a:t>
            </a:r>
            <a:endParaRPr dirty="0"/>
          </a:p>
        </p:txBody>
      </p:sp>
      <p:grpSp>
        <p:nvGrpSpPr>
          <p:cNvPr id="2" name="Group 1"/>
          <p:cNvGrpSpPr/>
          <p:nvPr/>
        </p:nvGrpSpPr>
        <p:grpSpPr>
          <a:xfrm>
            <a:off x="585116" y="1884046"/>
            <a:ext cx="2513171" cy="2403471"/>
            <a:chOff x="585115" y="1884045"/>
            <a:chExt cx="4888965" cy="4166640"/>
          </a:xfrm>
        </p:grpSpPr>
        <p:pic>
          <p:nvPicPr>
            <p:cNvPr id="146" name="Google Shape;146;p19"/>
            <p:cNvPicPr preferRelativeResize="0"/>
            <p:nvPr/>
          </p:nvPicPr>
          <p:blipFill rotWithShape="1">
            <a:blip r:embed="rId3">
              <a:alphaModFix/>
            </a:blip>
            <a:srcRect/>
            <a:stretch/>
          </p:blipFill>
          <p:spPr>
            <a:xfrm>
              <a:off x="1658998" y="2589086"/>
              <a:ext cx="2755478" cy="2755478"/>
            </a:xfrm>
            <a:prstGeom prst="rect">
              <a:avLst/>
            </a:prstGeom>
            <a:noFill/>
            <a:ln>
              <a:noFill/>
            </a:ln>
          </p:spPr>
        </p:pic>
        <p:sp>
          <p:nvSpPr>
            <p:cNvPr id="147" name="Google Shape;147;p19"/>
            <p:cNvSpPr/>
            <p:nvPr/>
          </p:nvSpPr>
          <p:spPr>
            <a:xfrm rot="10800000">
              <a:off x="585115" y="1884045"/>
              <a:ext cx="2456751" cy="2853308"/>
            </a:xfrm>
            <a:custGeom>
              <a:avLst/>
              <a:gdLst/>
              <a:ahLst/>
              <a:cxnLst/>
              <a:rect l="l" t="t" r="r" b="b"/>
              <a:pathLst>
                <a:path w="3275668" h="2853308" extrusionOk="0">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3041866" y="3222529"/>
              <a:ext cx="2432214" cy="2828156"/>
            </a:xfrm>
            <a:custGeom>
              <a:avLst/>
              <a:gdLst/>
              <a:ahLst/>
              <a:cxnLst/>
              <a:rect l="l" t="t" r="r" b="b"/>
              <a:pathLst>
                <a:path w="3242952" h="2828156" extrusionOk="0">
                  <a:moveTo>
                    <a:pt x="2837178" y="0"/>
                  </a:moveTo>
                  <a:lnTo>
                    <a:pt x="3242952" y="0"/>
                  </a:lnTo>
                  <a:lnTo>
                    <a:pt x="3242952" y="2828156"/>
                  </a:lnTo>
                  <a:lnTo>
                    <a:pt x="0" y="2828156"/>
                  </a:lnTo>
                  <a:lnTo>
                    <a:pt x="0" y="2442859"/>
                  </a:lnTo>
                  <a:lnTo>
                    <a:pt x="2837178" y="2443295"/>
                  </a:lnTo>
                  <a:close/>
                </a:path>
              </a:pathLst>
            </a:custGeom>
            <a:solidFill>
              <a:srgbClr val="4C4C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49" name="Google Shape;149;p19"/>
          <p:cNvSpPr txBox="1">
            <a:spLocks noGrp="1"/>
          </p:cNvSpPr>
          <p:nvPr>
            <p:ph type="body" idx="1"/>
          </p:nvPr>
        </p:nvSpPr>
        <p:spPr>
          <a:xfrm>
            <a:off x="3161334" y="1414160"/>
            <a:ext cx="5394994" cy="476490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1900"/>
              <a:buChar char="•"/>
            </a:pPr>
            <a:r>
              <a:rPr lang="en-US" sz="1900" dirty="0"/>
              <a:t>The Syracuse </a:t>
            </a:r>
            <a:r>
              <a:rPr lang="en-US" sz="1900" dirty="0" err="1"/>
              <a:t>Chatbot</a:t>
            </a:r>
            <a:r>
              <a:rPr lang="en-US" sz="1900" dirty="0"/>
              <a:t> allows the students to get the information:</a:t>
            </a:r>
            <a:endParaRPr dirty="0"/>
          </a:p>
          <a:p>
            <a:pPr marL="742950" lvl="1" indent="-285750" algn="l" rtl="0">
              <a:spcBef>
                <a:spcPts val="380"/>
              </a:spcBef>
              <a:spcAft>
                <a:spcPts val="0"/>
              </a:spcAft>
              <a:buClr>
                <a:schemeClr val="dk1"/>
              </a:buClr>
              <a:buSzPts val="1900"/>
              <a:buChar char="–"/>
            </a:pPr>
            <a:r>
              <a:rPr lang="en-US" sz="1900" dirty="0"/>
              <a:t>Student profile</a:t>
            </a:r>
            <a:endParaRPr dirty="0"/>
          </a:p>
          <a:p>
            <a:pPr marL="742950" lvl="1" indent="-285750" algn="l" rtl="0">
              <a:spcBef>
                <a:spcPts val="380"/>
              </a:spcBef>
              <a:spcAft>
                <a:spcPts val="0"/>
              </a:spcAft>
              <a:buClr>
                <a:schemeClr val="dk1"/>
              </a:buClr>
              <a:buSzPts val="1900"/>
              <a:buChar char="–"/>
            </a:pPr>
            <a:r>
              <a:rPr lang="en-US" sz="1900" dirty="0"/>
              <a:t>Class Enrollment</a:t>
            </a:r>
            <a:endParaRPr dirty="0"/>
          </a:p>
          <a:p>
            <a:pPr marL="742950" lvl="1" indent="-285750" algn="l" rtl="0">
              <a:spcBef>
                <a:spcPts val="380"/>
              </a:spcBef>
              <a:spcAft>
                <a:spcPts val="0"/>
              </a:spcAft>
              <a:buClr>
                <a:schemeClr val="dk1"/>
              </a:buClr>
              <a:buSzPts val="1900"/>
              <a:buChar char="–"/>
            </a:pPr>
            <a:r>
              <a:rPr lang="en-US" sz="1900" dirty="0"/>
              <a:t>Schedules for classes and exams</a:t>
            </a:r>
            <a:endParaRPr dirty="0"/>
          </a:p>
          <a:p>
            <a:pPr marL="742950" lvl="1" indent="-285750" algn="l" rtl="0">
              <a:spcBef>
                <a:spcPts val="380"/>
              </a:spcBef>
              <a:spcAft>
                <a:spcPts val="0"/>
              </a:spcAft>
              <a:buClr>
                <a:schemeClr val="dk1"/>
              </a:buClr>
              <a:buSzPts val="1900"/>
              <a:buChar char="–"/>
            </a:pPr>
            <a:r>
              <a:rPr lang="en-US" sz="1900" dirty="0"/>
              <a:t>Term fee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0"/>
          <p:cNvSpPr/>
          <p:nvPr/>
        </p:nvSpPr>
        <p:spPr>
          <a:xfrm>
            <a:off x="441326" y="321177"/>
            <a:ext cx="2692988" cy="6179552"/>
          </a:xfrm>
          <a:prstGeom prst="rect">
            <a:avLst/>
          </a:prstGeom>
          <a:solidFill>
            <a:srgbClr val="404040">
              <a:alpha val="89803"/>
            </a:srgbClr>
          </a:solidFill>
          <a:ln w="127000" cap="sq" cmpd="thinThick">
            <a:solidFill>
              <a:srgbClr val="595959">
                <a:alpha val="8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20"/>
          <p:cNvSpPr txBox="1">
            <a:spLocks noGrp="1"/>
          </p:cNvSpPr>
          <p:nvPr>
            <p:ph type="title"/>
          </p:nvPr>
        </p:nvSpPr>
        <p:spPr>
          <a:xfrm>
            <a:off x="505677" y="914400"/>
            <a:ext cx="2743200" cy="203101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4200"/>
              <a:buFont typeface="Calibri"/>
              <a:buNone/>
            </a:pPr>
            <a:r>
              <a:rPr lang="en-US" sz="4200" dirty="0">
                <a:solidFill>
                  <a:srgbClr val="FFFFFF"/>
                </a:solidFill>
                <a:latin typeface="Calibri"/>
                <a:ea typeface="Calibri"/>
                <a:cs typeface="Calibri"/>
                <a:sym typeface="Calibri"/>
              </a:rPr>
              <a:t>Use Case Diagram</a:t>
            </a:r>
            <a:endParaRPr dirty="0"/>
          </a:p>
        </p:txBody>
      </p:sp>
      <p:cxnSp>
        <p:nvCxnSpPr>
          <p:cNvPr id="157" name="Google Shape;157;p20"/>
          <p:cNvCxnSpPr/>
          <p:nvPr/>
        </p:nvCxnSpPr>
        <p:spPr>
          <a:xfrm>
            <a:off x="893344" y="2946518"/>
            <a:ext cx="1940093" cy="0"/>
          </a:xfrm>
          <a:prstGeom prst="straightConnector1">
            <a:avLst/>
          </a:prstGeom>
          <a:noFill/>
          <a:ln w="22225" cap="flat" cmpd="sng">
            <a:solidFill>
              <a:srgbClr val="D9D9D9"/>
            </a:solidFill>
            <a:prstDash val="solid"/>
            <a:round/>
            <a:headEnd type="none" w="sm" len="sm"/>
            <a:tailEnd type="none" w="sm" len="sm"/>
          </a:ln>
        </p:spPr>
      </p:cxnSp>
      <p:pic>
        <p:nvPicPr>
          <p:cNvPr id="158" name="Google Shape;158;p20" descr="A picture containing text&#10;&#10;Description automatically generated"/>
          <p:cNvPicPr preferRelativeResize="0">
            <a:picLocks noGrp="1"/>
          </p:cNvPicPr>
          <p:nvPr>
            <p:ph type="body" idx="1"/>
          </p:nvPr>
        </p:nvPicPr>
        <p:blipFill rotWithShape="1">
          <a:blip r:embed="rId3">
            <a:alphaModFix/>
          </a:blip>
          <a:srcRect l="6884" r="6885"/>
          <a:stretch/>
        </p:blipFill>
        <p:spPr>
          <a:xfrm>
            <a:off x="3179348" y="168057"/>
            <a:ext cx="5791274" cy="6407335"/>
          </a:xfrm>
          <a:prstGeom prst="rect">
            <a:avLst/>
          </a:prstGeom>
          <a:noFill/>
          <a:ln>
            <a:noFill/>
          </a:ln>
        </p:spPr>
      </p:pic>
      <p:sp>
        <p:nvSpPr>
          <p:cNvPr id="159" name="Google Shape;159;p20"/>
          <p:cNvSpPr txBox="1"/>
          <p:nvPr/>
        </p:nvSpPr>
        <p:spPr>
          <a:xfrm>
            <a:off x="171127" y="3638986"/>
            <a:ext cx="2810074" cy="2062691"/>
          </a:xfrm>
          <a:prstGeom prst="rect">
            <a:avLst/>
          </a:prstGeom>
          <a:noFill/>
          <a:ln>
            <a:noFill/>
          </a:ln>
        </p:spPr>
        <p:txBody>
          <a:bodyPr spcFirstLastPara="1" wrap="square" lIns="91425" tIns="45700" rIns="91425" bIns="45700" anchor="t" anchorCtr="0">
            <a:noAutofit/>
          </a:bodyPr>
          <a:lstStyle/>
          <a:p>
            <a:pPr marL="800100" marR="0" lvl="1" indent="-342900" algn="l" rtl="0">
              <a:spcBef>
                <a:spcPts val="0"/>
              </a:spcBef>
              <a:spcAft>
                <a:spcPts val="0"/>
              </a:spcAft>
              <a:buClr>
                <a:schemeClr val="dk1"/>
              </a:buClr>
              <a:buSzPts val="1900"/>
              <a:buFont typeface="Arial"/>
              <a:buChar char="•"/>
            </a:pPr>
            <a:r>
              <a:rPr lang="en-US" sz="1900" b="0" i="0" u="none" strike="noStrike" cap="none" dirty="0">
                <a:solidFill>
                  <a:schemeClr val="dk1"/>
                </a:solidFill>
                <a:latin typeface="Calibri"/>
                <a:ea typeface="Calibri"/>
                <a:cs typeface="Calibri"/>
                <a:sym typeface="Calibri"/>
              </a:rPr>
              <a:t>Student profile</a:t>
            </a:r>
            <a:endParaRPr dirty="0"/>
          </a:p>
          <a:p>
            <a:pPr marL="800100" marR="0" lvl="1" indent="-342900" algn="l" rtl="0">
              <a:spcBef>
                <a:spcPts val="0"/>
              </a:spcBef>
              <a:spcAft>
                <a:spcPts val="0"/>
              </a:spcAft>
              <a:buClr>
                <a:schemeClr val="dk1"/>
              </a:buClr>
              <a:buSzPts val="1900"/>
              <a:buFont typeface="Arial"/>
              <a:buChar char="•"/>
            </a:pPr>
            <a:r>
              <a:rPr lang="en-US" sz="1900" b="0" i="0" u="none" strike="noStrike" cap="none" dirty="0">
                <a:solidFill>
                  <a:schemeClr val="dk1"/>
                </a:solidFill>
                <a:latin typeface="Calibri"/>
                <a:ea typeface="Calibri"/>
                <a:cs typeface="Calibri"/>
                <a:sym typeface="Calibri"/>
              </a:rPr>
              <a:t>Class Enrollment</a:t>
            </a:r>
            <a:endParaRPr dirty="0"/>
          </a:p>
          <a:p>
            <a:pPr marL="800100" marR="0" lvl="1" indent="-342900" algn="l" rtl="0">
              <a:spcBef>
                <a:spcPts val="0"/>
              </a:spcBef>
              <a:spcAft>
                <a:spcPts val="0"/>
              </a:spcAft>
              <a:buClr>
                <a:schemeClr val="dk1"/>
              </a:buClr>
              <a:buSzPts val="1900"/>
              <a:buFont typeface="Arial"/>
              <a:buChar char="•"/>
            </a:pPr>
            <a:r>
              <a:rPr lang="en-US" sz="1900" b="0" i="0" u="none" strike="noStrike" cap="none" dirty="0">
                <a:solidFill>
                  <a:schemeClr val="dk1"/>
                </a:solidFill>
                <a:latin typeface="Calibri"/>
                <a:ea typeface="Calibri"/>
                <a:cs typeface="Calibri"/>
                <a:sym typeface="Calibri"/>
              </a:rPr>
              <a:t>Schedules for classes and exams</a:t>
            </a:r>
            <a:endParaRPr dirty="0"/>
          </a:p>
          <a:p>
            <a:pPr marL="800100" marR="0" lvl="1" indent="-342900" algn="l" rtl="0">
              <a:spcBef>
                <a:spcPts val="0"/>
              </a:spcBef>
              <a:spcAft>
                <a:spcPts val="0"/>
              </a:spcAft>
              <a:buClr>
                <a:schemeClr val="dk1"/>
              </a:buClr>
              <a:buSzPts val="1900"/>
              <a:buFont typeface="Arial"/>
              <a:buChar char="•"/>
            </a:pPr>
            <a:r>
              <a:rPr lang="en-US" sz="1900" b="0" i="0" u="none" strike="noStrike" cap="none" dirty="0">
                <a:solidFill>
                  <a:schemeClr val="dk1"/>
                </a:solidFill>
                <a:latin typeface="Calibri"/>
                <a:ea typeface="Calibri"/>
                <a:cs typeface="Calibri"/>
                <a:sym typeface="Calibri"/>
              </a:rPr>
              <a:t>Term fee</a:t>
            </a:r>
            <a:endParaRPr dirty="0"/>
          </a:p>
          <a:p>
            <a:pPr marL="0" marR="0" lvl="0" indent="0" algn="l" rtl="0">
              <a:spcBef>
                <a:spcPts val="0"/>
              </a:spcBef>
              <a:spcAft>
                <a:spcPts val="0"/>
              </a:spcAft>
              <a:buNone/>
            </a:pPr>
            <a:endParaRPr sz="1800" dirty="0">
              <a:solidFill>
                <a:srgbClr val="7F7F7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1"/>
          <p:cNvSpPr/>
          <p:nvPr/>
        </p:nvSpPr>
        <p:spPr>
          <a:xfrm>
            <a:off x="252663" y="321177"/>
            <a:ext cx="3249230" cy="6179552"/>
          </a:xfrm>
          <a:prstGeom prst="rect">
            <a:avLst/>
          </a:prstGeom>
          <a:solidFill>
            <a:srgbClr val="404040">
              <a:alpha val="89803"/>
            </a:srgbClr>
          </a:solidFill>
          <a:ln w="127000" cap="sq" cmpd="thinThick">
            <a:solidFill>
              <a:srgbClr val="595959">
                <a:alpha val="8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21"/>
          <p:cNvSpPr txBox="1">
            <a:spLocks noGrp="1"/>
          </p:cNvSpPr>
          <p:nvPr>
            <p:ph type="title"/>
          </p:nvPr>
        </p:nvSpPr>
        <p:spPr>
          <a:xfrm>
            <a:off x="505677" y="914400"/>
            <a:ext cx="2743200" cy="288757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4200"/>
              <a:buFont typeface="Calibri"/>
              <a:buNone/>
            </a:pPr>
            <a:r>
              <a:rPr lang="en-US" sz="4200">
                <a:solidFill>
                  <a:srgbClr val="FFFFFF"/>
                </a:solidFill>
                <a:latin typeface="Calibri"/>
                <a:ea typeface="Calibri"/>
                <a:cs typeface="Calibri"/>
                <a:sym typeface="Calibri"/>
              </a:rPr>
              <a:t>Sequence Diagram</a:t>
            </a:r>
            <a:endParaRPr/>
          </a:p>
        </p:txBody>
      </p:sp>
      <p:cxnSp>
        <p:nvCxnSpPr>
          <p:cNvPr id="166" name="Google Shape;166;p21"/>
          <p:cNvCxnSpPr/>
          <p:nvPr/>
        </p:nvCxnSpPr>
        <p:spPr>
          <a:xfrm>
            <a:off x="893344" y="3910267"/>
            <a:ext cx="1940093" cy="0"/>
          </a:xfrm>
          <a:prstGeom prst="straightConnector1">
            <a:avLst/>
          </a:prstGeom>
          <a:noFill/>
          <a:ln w="22225" cap="flat" cmpd="sng">
            <a:solidFill>
              <a:srgbClr val="D9D9D9"/>
            </a:solidFill>
            <a:prstDash val="solid"/>
            <a:round/>
            <a:headEnd type="none" w="sm" len="sm"/>
            <a:tailEnd type="none" w="sm" len="sm"/>
          </a:ln>
        </p:spPr>
      </p:cxnSp>
      <p:pic>
        <p:nvPicPr>
          <p:cNvPr id="167" name="Google Shape;167;p21" descr="A screenshot of a social media post&#10;&#10;Description automatically generated"/>
          <p:cNvPicPr preferRelativeResize="0">
            <a:picLocks noGrp="1"/>
          </p:cNvPicPr>
          <p:nvPr>
            <p:ph type="body" idx="1"/>
          </p:nvPr>
        </p:nvPicPr>
        <p:blipFill rotWithShape="1">
          <a:blip r:embed="rId3">
            <a:alphaModFix/>
          </a:blip>
          <a:srcRect/>
          <a:stretch/>
        </p:blipFill>
        <p:spPr>
          <a:xfrm>
            <a:off x="3597965" y="502984"/>
            <a:ext cx="5293372" cy="58807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18"/>
          <p:cNvSpPr/>
          <p:nvPr/>
        </p:nvSpPr>
        <p:spPr>
          <a:xfrm>
            <a:off x="283551" y="343486"/>
            <a:ext cx="8579094" cy="1844256"/>
          </a:xfrm>
          <a:prstGeom prst="rect">
            <a:avLst/>
          </a:prstGeom>
          <a:solidFill>
            <a:srgbClr val="404040"/>
          </a:solidFill>
          <a:ln w="127000" cap="sq" cmpd="thinThick">
            <a:solidFill>
              <a:srgbClr val="4040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8" name="Google Shape;138;p18"/>
          <p:cNvSpPr txBox="1">
            <a:spLocks noGrp="1"/>
          </p:cNvSpPr>
          <p:nvPr>
            <p:ph type="title"/>
          </p:nvPr>
        </p:nvSpPr>
        <p:spPr>
          <a:xfrm>
            <a:off x="394554" y="466578"/>
            <a:ext cx="8354891" cy="93044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4700"/>
              <a:buFont typeface="Calibri"/>
              <a:buNone/>
            </a:pPr>
            <a:r>
              <a:rPr lang="en-US" sz="4700">
                <a:solidFill>
                  <a:srgbClr val="FFFFFF"/>
                </a:solidFill>
                <a:latin typeface="Calibri"/>
                <a:ea typeface="Calibri"/>
                <a:cs typeface="Calibri"/>
                <a:sym typeface="Calibri"/>
              </a:rPr>
              <a:t>System Architecture Diagram</a:t>
            </a:r>
            <a:endParaRPr/>
          </a:p>
        </p:txBody>
      </p:sp>
      <p:cxnSp>
        <p:nvCxnSpPr>
          <p:cNvPr id="139" name="Google Shape;139;p18"/>
          <p:cNvCxnSpPr/>
          <p:nvPr/>
        </p:nvCxnSpPr>
        <p:spPr>
          <a:xfrm>
            <a:off x="1657350" y="1448631"/>
            <a:ext cx="5829300" cy="0"/>
          </a:xfrm>
          <a:prstGeom prst="straightConnector1">
            <a:avLst/>
          </a:prstGeom>
          <a:noFill/>
          <a:ln w="22225" cap="flat" cmpd="sng">
            <a:solidFill>
              <a:srgbClr val="D9D9D9"/>
            </a:solidFill>
            <a:prstDash val="solid"/>
            <a:round/>
            <a:headEnd type="none" w="sm" len="sm"/>
            <a:tailEnd type="none" w="sm" len="sm"/>
          </a:ln>
        </p:spPr>
      </p:cxnSp>
      <p:pic>
        <p:nvPicPr>
          <p:cNvPr id="140" name="Google Shape;140;p18" descr="A close up of text on a white background&#10;&#10;Description automatically generated"/>
          <p:cNvPicPr preferRelativeResize="0">
            <a:picLocks noGrp="1"/>
          </p:cNvPicPr>
          <p:nvPr>
            <p:ph type="body" idx="1"/>
          </p:nvPr>
        </p:nvPicPr>
        <p:blipFill rotWithShape="1">
          <a:blip r:embed="rId3">
            <a:alphaModFix/>
          </a:blip>
          <a:srcRect t="14642"/>
          <a:stretch/>
        </p:blipFill>
        <p:spPr>
          <a:xfrm>
            <a:off x="471460" y="2509911"/>
            <a:ext cx="8326003" cy="39976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11449"/>
            <a:ext cx="3249230"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7212" y="742951"/>
            <a:ext cx="2607469" cy="4962524"/>
          </a:xfrm>
        </p:spPr>
        <p:txBody>
          <a:bodyPr vert="horz" lIns="91440" tIns="45720" rIns="91440" bIns="45720" rtlCol="0" anchor="ctr">
            <a:normAutofit/>
          </a:bodyPr>
          <a:lstStyle/>
          <a:p>
            <a:pPr>
              <a:lnSpc>
                <a:spcPct val="90000"/>
              </a:lnSpc>
              <a:spcBef>
                <a:spcPct val="0"/>
              </a:spcBef>
            </a:pPr>
            <a:r>
              <a:rPr lang="en-US" sz="4200" b="1" kern="1200">
                <a:solidFill>
                  <a:srgbClr val="FFFFFF"/>
                </a:solidFill>
                <a:latin typeface="+mj-lt"/>
                <a:ea typeface="+mj-ea"/>
                <a:cs typeface="+mj-cs"/>
              </a:rPr>
              <a:t> Database design</a:t>
            </a:r>
            <a:endParaRPr lang="en-US" sz="4200" kern="1200">
              <a:solidFill>
                <a:srgbClr val="FFFFFF"/>
              </a:solidFill>
              <a:latin typeface="+mj-lt"/>
              <a:ea typeface="+mj-ea"/>
              <a:cs typeface="+mj-cs"/>
            </a:endParaRPr>
          </a:p>
        </p:txBody>
      </p:sp>
      <p:pic>
        <p:nvPicPr>
          <p:cNvPr id="6" name="Picture 5" descr="Database Model">
            <a:extLst>
              <a:ext uri="{FF2B5EF4-FFF2-40B4-BE49-F238E27FC236}">
                <a16:creationId xmlns:a16="http://schemas.microsoft.com/office/drawing/2014/main" id="{2D3CB00A-3705-1B45-848E-3BD9A7654E4C}"/>
              </a:ext>
            </a:extLst>
          </p:cNvPr>
          <p:cNvPicPr>
            <a:picLocks noChangeAspect="1"/>
          </p:cNvPicPr>
          <p:nvPr/>
        </p:nvPicPr>
        <p:blipFill rotWithShape="1">
          <a:blip r:embed="rId2"/>
          <a:srcRect t="6223"/>
          <a:stretch/>
        </p:blipFill>
        <p:spPr>
          <a:xfrm>
            <a:off x="3699803" y="1548923"/>
            <a:ext cx="5191533" cy="3979969"/>
          </a:xfrm>
          <a:prstGeom prst="rect">
            <a:avLst/>
          </a:prstGeom>
        </p:spPr>
      </p:pic>
    </p:spTree>
    <p:extLst>
      <p:ext uri="{BB962C8B-B14F-4D97-AF65-F5344CB8AC3E}">
        <p14:creationId xmlns:p14="http://schemas.microsoft.com/office/powerpoint/2010/main" val="39000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Google Shape;126;p17"/>
          <p:cNvSpPr/>
          <p:nvPr/>
        </p:nvSpPr>
        <p:spPr>
          <a:xfrm>
            <a:off x="0" y="0"/>
            <a:ext cx="9143998"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7" name="Google Shape;127;p17" descr="A close up of a logo&#10;&#10;Description automatically generated"/>
          <p:cNvPicPr preferRelativeResize="0"/>
          <p:nvPr/>
        </p:nvPicPr>
        <p:blipFill rotWithShape="1">
          <a:blip r:embed="rId3">
            <a:alphaModFix/>
          </a:blip>
          <a:srcRect l="16876" r="1129" b="3"/>
          <a:stretch/>
        </p:blipFill>
        <p:spPr>
          <a:xfrm>
            <a:off x="4699322" y="10"/>
            <a:ext cx="4444676" cy="2285990"/>
          </a:xfrm>
          <a:custGeom>
            <a:avLst/>
            <a:gdLst/>
            <a:ahLst/>
            <a:cxnLst/>
            <a:rect l="l" t="t" r="r" b="b"/>
            <a:pathLst>
              <a:path w="6265758" h="2286000" extrusionOk="0">
                <a:moveTo>
                  <a:pt x="0" y="0"/>
                </a:moveTo>
                <a:lnTo>
                  <a:pt x="6265758" y="0"/>
                </a:lnTo>
                <a:lnTo>
                  <a:pt x="6265758" y="2286000"/>
                </a:lnTo>
                <a:lnTo>
                  <a:pt x="1062168" y="2286000"/>
                </a:lnTo>
                <a:lnTo>
                  <a:pt x="790683" y="1700078"/>
                </a:lnTo>
                <a:lnTo>
                  <a:pt x="787725" y="1700078"/>
                </a:lnTo>
                <a:close/>
              </a:path>
            </a:pathLst>
          </a:custGeom>
          <a:noFill/>
          <a:ln>
            <a:noFill/>
          </a:ln>
        </p:spPr>
      </p:pic>
      <p:pic>
        <p:nvPicPr>
          <p:cNvPr id="128" name="Google Shape;128;p17"/>
          <p:cNvPicPr preferRelativeResize="0"/>
          <p:nvPr/>
        </p:nvPicPr>
        <p:blipFill rotWithShape="1">
          <a:blip r:embed="rId4">
            <a:alphaModFix/>
          </a:blip>
          <a:srcRect l="16870" r="11997" b="3"/>
          <a:stretch/>
        </p:blipFill>
        <p:spPr>
          <a:xfrm>
            <a:off x="5241306" y="2286000"/>
            <a:ext cx="3902692" cy="2286000"/>
          </a:xfrm>
          <a:custGeom>
            <a:avLst/>
            <a:gdLst/>
            <a:ahLst/>
            <a:cxnLst/>
            <a:rect l="l" t="t" r="r" b="b"/>
            <a:pathLst>
              <a:path w="5203590" h="2286000" extrusionOk="0">
                <a:moveTo>
                  <a:pt x="0" y="0"/>
                </a:moveTo>
                <a:lnTo>
                  <a:pt x="5203590" y="0"/>
                </a:lnTo>
                <a:lnTo>
                  <a:pt x="5203590" y="2286000"/>
                </a:lnTo>
                <a:lnTo>
                  <a:pt x="1059212" y="2286000"/>
                </a:lnTo>
                <a:lnTo>
                  <a:pt x="925708" y="1997870"/>
                </a:lnTo>
                <a:lnTo>
                  <a:pt x="925707" y="1997870"/>
                </a:lnTo>
                <a:close/>
              </a:path>
            </a:pathLst>
          </a:custGeom>
          <a:noFill/>
          <a:ln>
            <a:noFill/>
          </a:ln>
        </p:spPr>
      </p:pic>
      <p:pic>
        <p:nvPicPr>
          <p:cNvPr id="129" name="Google Shape;129;p17"/>
          <p:cNvPicPr preferRelativeResize="0"/>
          <p:nvPr/>
        </p:nvPicPr>
        <p:blipFill rotWithShape="1">
          <a:blip r:embed="rId5">
            <a:alphaModFix/>
          </a:blip>
          <a:srcRect l="30063" r="33110" b="-2"/>
          <a:stretch/>
        </p:blipFill>
        <p:spPr>
          <a:xfrm>
            <a:off x="6035713" y="4572000"/>
            <a:ext cx="3108287" cy="2286000"/>
          </a:xfrm>
          <a:custGeom>
            <a:avLst/>
            <a:gdLst/>
            <a:ahLst/>
            <a:cxnLst/>
            <a:rect l="l" t="t" r="r" b="b"/>
            <a:pathLst>
              <a:path w="4144382" h="2286000" extrusionOk="0">
                <a:moveTo>
                  <a:pt x="0" y="0"/>
                </a:moveTo>
                <a:lnTo>
                  <a:pt x="4144382" y="0"/>
                </a:lnTo>
                <a:lnTo>
                  <a:pt x="4144382" y="2286000"/>
                </a:lnTo>
                <a:lnTo>
                  <a:pt x="1054581" y="2286000"/>
                </a:lnTo>
                <a:lnTo>
                  <a:pt x="1054581" y="2285999"/>
                </a:lnTo>
                <a:lnTo>
                  <a:pt x="1059211" y="2285999"/>
                </a:lnTo>
                <a:close/>
              </a:path>
            </a:pathLst>
          </a:custGeom>
          <a:noFill/>
          <a:ln>
            <a:noFill/>
          </a:ln>
        </p:spPr>
      </p:pic>
      <p:sp>
        <p:nvSpPr>
          <p:cNvPr id="130" name="Google Shape;130;p17"/>
          <p:cNvSpPr/>
          <p:nvPr/>
        </p:nvSpPr>
        <p:spPr>
          <a:xfrm>
            <a:off x="0" y="0"/>
            <a:ext cx="7192652" cy="6858000"/>
          </a:xfrm>
          <a:custGeom>
            <a:avLst/>
            <a:gdLst/>
            <a:ahLst/>
            <a:cxnLst/>
            <a:rect l="l" t="t" r="r" b="b"/>
            <a:pathLst>
              <a:path w="9590203" h="6858000" extrusionOk="0">
                <a:moveTo>
                  <a:pt x="0" y="0"/>
                </a:moveTo>
                <a:lnTo>
                  <a:pt x="6414049" y="0"/>
                </a:lnTo>
                <a:lnTo>
                  <a:pt x="9590203" y="6858000"/>
                </a:lnTo>
                <a:lnTo>
                  <a:pt x="0" y="6858000"/>
                </a:lnTo>
                <a:close/>
              </a:path>
            </a:pathLst>
          </a:custGeom>
          <a:solidFill>
            <a:srgbClr val="FFFFFF">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17"/>
          <p:cNvSpPr txBox="1">
            <a:spLocks noGrp="1"/>
          </p:cNvSpPr>
          <p:nvPr>
            <p:ph type="title"/>
          </p:nvPr>
        </p:nvSpPr>
        <p:spPr>
          <a:xfrm>
            <a:off x="628650" y="365125"/>
            <a:ext cx="3816030" cy="13255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3500"/>
              <a:buFont typeface="Calibri"/>
              <a:buNone/>
            </a:pPr>
            <a:r>
              <a:rPr lang="en-US" sz="3500">
                <a:solidFill>
                  <a:srgbClr val="000000"/>
                </a:solidFill>
              </a:rPr>
              <a:t>Approach</a:t>
            </a:r>
            <a:endParaRPr/>
          </a:p>
        </p:txBody>
      </p:sp>
      <p:sp>
        <p:nvSpPr>
          <p:cNvPr id="132" name="Google Shape;132;p17"/>
          <p:cNvSpPr txBox="1">
            <a:spLocks noGrp="1"/>
          </p:cNvSpPr>
          <p:nvPr>
            <p:ph type="body" idx="1"/>
          </p:nvPr>
        </p:nvSpPr>
        <p:spPr>
          <a:xfrm>
            <a:off x="628650" y="2021249"/>
            <a:ext cx="4280673" cy="41557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0000"/>
              </a:buClr>
              <a:buSzPts val="1700"/>
              <a:buChar char="•"/>
            </a:pPr>
            <a:r>
              <a:rPr lang="en-US" sz="1700">
                <a:solidFill>
                  <a:srgbClr val="000000"/>
                </a:solidFill>
              </a:rPr>
              <a:t>Leveraging the Microsoft Language Understanding Intelligent Service (LUIS) AI – A machine learning-based service to build natural language into bots that continuously improve.</a:t>
            </a:r>
            <a:endParaRPr/>
          </a:p>
          <a:p>
            <a:pPr marL="342900" lvl="0" indent="-234950" algn="l" rtl="0">
              <a:spcBef>
                <a:spcPts val="340"/>
              </a:spcBef>
              <a:spcAft>
                <a:spcPts val="0"/>
              </a:spcAft>
              <a:buClr>
                <a:schemeClr val="dk1"/>
              </a:buClr>
              <a:buSzPts val="1700"/>
              <a:buNone/>
            </a:pPr>
            <a:endParaRPr sz="1700">
              <a:solidFill>
                <a:srgbClr val="000000"/>
              </a:solidFill>
            </a:endParaRPr>
          </a:p>
          <a:p>
            <a:pPr marL="342900" lvl="0" indent="-342900" algn="l" rtl="0">
              <a:spcBef>
                <a:spcPts val="340"/>
              </a:spcBef>
              <a:spcAft>
                <a:spcPts val="0"/>
              </a:spcAft>
              <a:buClr>
                <a:srgbClr val="000000"/>
              </a:buClr>
              <a:buSzPts val="1700"/>
              <a:buChar char="•"/>
            </a:pPr>
            <a:r>
              <a:rPr lang="en-US" sz="1700">
                <a:solidFill>
                  <a:srgbClr val="000000"/>
                </a:solidFill>
              </a:rPr>
              <a:t>The application will be completely cloud based with continuous integration and deployment enabled using GitHub as code base and develops in Node.js</a:t>
            </a:r>
            <a:br>
              <a:rPr lang="en-US" sz="1700">
                <a:solidFill>
                  <a:srgbClr val="000000"/>
                </a:solidFill>
              </a:rPr>
            </a:br>
            <a:endParaRPr sz="1700">
              <a:solidFill>
                <a:srgbClr val="000000"/>
              </a:solidFill>
            </a:endParaRPr>
          </a:p>
          <a:p>
            <a:pPr marL="342900" lvl="0" indent="-342900" algn="l" rtl="0">
              <a:spcBef>
                <a:spcPts val="340"/>
              </a:spcBef>
              <a:spcAft>
                <a:spcPts val="0"/>
              </a:spcAft>
              <a:buClr>
                <a:srgbClr val="000000"/>
              </a:buClr>
              <a:buSzPts val="1700"/>
              <a:buChar char="•"/>
            </a:pPr>
            <a:r>
              <a:rPr lang="en-US" sz="1700">
                <a:solidFill>
                  <a:srgbClr val="000000"/>
                </a:solidFill>
              </a:rPr>
              <a:t>Uses Azure structured databases and cloud native services for availability with a response time of at most one second.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733</Words>
  <Application>Microsoft Macintosh PowerPoint</Application>
  <PresentationFormat>On-screen Show (4:3)</PresentationFormat>
  <Paragraphs>105</Paragraphs>
  <Slides>16</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Syracuse University Chatbot</vt:lpstr>
      <vt:lpstr>Project</vt:lpstr>
      <vt:lpstr>Different Use Case predictions for Chatbots</vt:lpstr>
      <vt:lpstr>Use Cases</vt:lpstr>
      <vt:lpstr>Use Case Diagram</vt:lpstr>
      <vt:lpstr>Sequence Diagram</vt:lpstr>
      <vt:lpstr>System Architecture Diagram</vt:lpstr>
      <vt:lpstr> Database design</vt:lpstr>
      <vt:lpstr>Approach</vt:lpstr>
      <vt:lpstr>Application Integration</vt:lpstr>
      <vt:lpstr>Functional User Requirements Shall be able to:</vt:lpstr>
      <vt:lpstr>Functional System Requirements</vt:lpstr>
      <vt:lpstr>Non-Functional Requirements Shall be able to:</vt:lpstr>
      <vt:lpstr>Live Demonstration</vt:lpstr>
      <vt:lpstr>Future Releases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Syracuse University Chatbot</dc:title>
  <dc:creator>Bharath Ratna Karumudi</dc:creator>
  <cp:lastModifiedBy>Bharath Ratna Karumudi</cp:lastModifiedBy>
  <cp:revision>4</cp:revision>
  <dcterms:created xsi:type="dcterms:W3CDTF">2019-03-24T16:11:37Z</dcterms:created>
  <dcterms:modified xsi:type="dcterms:W3CDTF">2019-03-24T16:17:18Z</dcterms:modified>
</cp:coreProperties>
</file>