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69" r:id="rId4"/>
    <p:sldId id="272" r:id="rId5"/>
    <p:sldId id="276" r:id="rId6"/>
    <p:sldId id="273" r:id="rId7"/>
    <p:sldId id="270" r:id="rId8"/>
    <p:sldId id="271" r:id="rId9"/>
    <p:sldId id="274" r:id="rId10"/>
    <p:sldId id="275" r:id="rId11"/>
    <p:sldId id="26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/>
    <p:restoredTop sz="95564"/>
  </p:normalViewPr>
  <p:slideViewPr>
    <p:cSldViewPr snapToGrid="0" snapToObjects="1">
      <p:cViewPr>
        <p:scale>
          <a:sx n="144" d="100"/>
          <a:sy n="144" d="100"/>
        </p:scale>
        <p:origin x="274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EE88-CEF5-4F4B-B7E4-EBFC682C472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07D6E-B8AF-4046-85AC-81E77DF5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</a:t>
            </a:r>
            <a:r>
              <a:rPr lang="en-US" dirty="0" err="1"/>
              <a:t>www.drift.com</a:t>
            </a:r>
            <a:r>
              <a:rPr lang="en-US" dirty="0"/>
              <a:t>/blog/chatbots-report/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/>
              <a:t>The Syracuse Chatbot allows the students to get the information:</a:t>
            </a:r>
          </a:p>
          <a:p>
            <a:pPr lvl="1"/>
            <a:r>
              <a:rPr lang="en-US" sz="1900" dirty="0"/>
              <a:t>Student profile</a:t>
            </a:r>
          </a:p>
          <a:p>
            <a:pPr lvl="1"/>
            <a:r>
              <a:rPr lang="en-US" sz="1900" dirty="0"/>
              <a:t>Class Enrollment</a:t>
            </a:r>
          </a:p>
          <a:p>
            <a:pPr lvl="1"/>
            <a:r>
              <a:rPr lang="en-US" sz="1900" dirty="0"/>
              <a:t>Schedules for classes and exams</a:t>
            </a:r>
          </a:p>
          <a:p>
            <a:pPr lvl="1"/>
            <a:r>
              <a:rPr lang="en-US" sz="1900" dirty="0"/>
              <a:t>Term 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8344772" y="6325461"/>
            <a:ext cx="456328" cy="365125"/>
          </a:xfrm>
        </p:spPr>
        <p:txBody>
          <a:bodyPr/>
          <a:lstStyle>
            <a:lvl1pPr>
              <a:defRPr sz="825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4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800100" y="3424825"/>
            <a:ext cx="75438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4" y="5719036"/>
            <a:ext cx="1912776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9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800101" y="5450913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31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>
          <a:xfrm>
            <a:off x="637730" y="1411260"/>
            <a:ext cx="8000999" cy="867871"/>
          </a:xfrm>
        </p:spPr>
        <p:txBody>
          <a:bodyPr>
            <a:normAutofit fontScale="90000"/>
          </a:bodyPr>
          <a:lstStyle/>
          <a:p>
            <a:r>
              <a:rPr lang="en-US" dirty="0"/>
              <a:t>Syracuse University Chatbot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800100" y="3129928"/>
            <a:ext cx="5583608" cy="161590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Team:</a:t>
            </a:r>
          </a:p>
          <a:p>
            <a:r>
              <a:rPr lang="en-US" sz="1800" dirty="0"/>
              <a:t>Bharath Karumudi</a:t>
            </a:r>
          </a:p>
          <a:p>
            <a:r>
              <a:rPr lang="en-US" sz="1800" dirty="0" err="1"/>
              <a:t>Haixin</a:t>
            </a:r>
            <a:r>
              <a:rPr lang="en-US" sz="1800" dirty="0"/>
              <a:t> Chang</a:t>
            </a:r>
          </a:p>
          <a:p>
            <a:endParaRPr lang="en-US" sz="1800" dirty="0"/>
          </a:p>
          <a:p>
            <a:r>
              <a:rPr lang="en-US" sz="1800" dirty="0"/>
              <a:t>CSE 682 – Software Engineering</a:t>
            </a:r>
          </a:p>
          <a:p>
            <a:r>
              <a:rPr lang="en-US" sz="1800" dirty="0"/>
              <a:t>Professor: Dr. Mehmet Kaya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College of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Feb 18, 2019</a:t>
            </a:r>
          </a:p>
        </p:txBody>
      </p:sp>
      <p:pic>
        <p:nvPicPr>
          <p:cNvPr id="8" name="Picture 7" descr="Image result for chatbot image">
            <a:extLst>
              <a:ext uri="{FF2B5EF4-FFF2-40B4-BE49-F238E27FC236}">
                <a16:creationId xmlns:a16="http://schemas.microsoft.com/office/drawing/2014/main" id="{B48F77BC-B334-7F4A-B1C2-F4776023B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14" y="2365718"/>
            <a:ext cx="2137886" cy="2137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9494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29C1-E2DD-6F49-B2C6-A7ED5982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28E94-5489-5042-A020-DFC20318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0" y="2509911"/>
            <a:ext cx="79952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58" y="4673467"/>
            <a:ext cx="5204792" cy="1303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1" y="2707204"/>
            <a:ext cx="721796" cy="72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2" y="2603242"/>
            <a:ext cx="220271" cy="220271"/>
          </a:xfrm>
          <a:prstGeom prst="ellipse">
            <a:avLst/>
          </a:prstGeom>
          <a:solidFill>
            <a:srgbClr val="FE7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 descr="Image result for chatbot 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2" b="26129"/>
          <a:stretch/>
        </p:blipFill>
        <p:spPr bwMode="auto">
          <a:xfrm>
            <a:off x="4183543" y="10"/>
            <a:ext cx="4960458" cy="3532641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1659" y="4673467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4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4BA7-4EDD-434E-BC7A-C41C0000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6199"/>
            <a:ext cx="8229600" cy="1143000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324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Goal – To develop a Chatbot for the Syracuse University students to interact with the bot to get the desired information.</a:t>
            </a:r>
          </a:p>
          <a:p>
            <a:endParaRPr lang="en-US" sz="1600" dirty="0"/>
          </a:p>
          <a:p>
            <a:r>
              <a:rPr lang="en-US" sz="1600" dirty="0"/>
              <a:t>Advantage – A student will be able to find the desired information immediately with ease and in one place.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60D9-CA8D-DD4C-A2CC-48732A66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7" r="28918" b="-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283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1529-66EB-D448-B60F-0695FB62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 Use Case predictions for Chatbots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ACF44-0CB7-BD4F-AFE7-1DD92607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394"/>
          <a:stretch/>
        </p:blipFill>
        <p:spPr>
          <a:xfrm>
            <a:off x="3865366" y="1707640"/>
            <a:ext cx="4915159" cy="3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E6F0E7-1367-B440-9981-4F61CD634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6" r="1129" b="3"/>
          <a:stretch/>
        </p:blipFill>
        <p:spPr>
          <a:xfrm>
            <a:off x="4699322" y="10"/>
            <a:ext cx="4444676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28029-D162-244B-BFAC-DD72D413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0" r="11998" b="3"/>
          <a:stretch/>
        </p:blipFill>
        <p:spPr>
          <a:xfrm>
            <a:off x="5241306" y="2286000"/>
            <a:ext cx="3902692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C5901-DB4A-7942-93EE-7C825928E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3" r="33111" b="-2"/>
          <a:stretch/>
        </p:blipFill>
        <p:spPr>
          <a:xfrm>
            <a:off x="6035713" y="4572000"/>
            <a:ext cx="3108287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20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2652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0277-E852-934A-8A98-ED49E88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81603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45F0-E45D-A141-9EFF-DCEFF4C0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1249"/>
            <a:ext cx="4280673" cy="4155713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Leveraging the Microsoft Language Understanding Intelligent Service (LUIS) AI – A machine learning-based service to build natural language into bots that continuously improve.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The application will be completely cloud based with continuous integration and deployment enabled using GitHub as code base and develops in Node.js</a:t>
            </a:r>
            <a:br>
              <a:rPr lang="en-US" sz="1700" dirty="0">
                <a:solidFill>
                  <a:srgbClr val="000000"/>
                </a:solidFill>
              </a:rPr>
            </a:b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Uses Azure structured databases and cloud native services for availability with a response time of at most one second.</a:t>
            </a:r>
          </a:p>
        </p:txBody>
      </p:sp>
    </p:spTree>
    <p:extLst>
      <p:ext uri="{BB962C8B-B14F-4D97-AF65-F5344CB8AC3E}">
        <p14:creationId xmlns:p14="http://schemas.microsoft.com/office/powerpoint/2010/main" val="332687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B7E93-E989-C747-8BDF-3F5541F7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167E79-2D64-FF4D-A224-DA02CFB13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42"/>
          <a:stretch/>
        </p:blipFill>
        <p:spPr>
          <a:xfrm>
            <a:off x="471460" y="2509911"/>
            <a:ext cx="8326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F8C6-AC10-0C45-9A4A-D85D52E0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FDA-E073-604C-9A80-8AFE9EE3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98" y="2589086"/>
            <a:ext cx="2755478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2604-A676-E54B-A507-D8594DC6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Syracuse Chatbot allows the students to get the information:</a:t>
            </a:r>
          </a:p>
          <a:p>
            <a:pPr lvl="1"/>
            <a:r>
              <a:rPr lang="en-US" sz="1900" dirty="0"/>
              <a:t>Student profile</a:t>
            </a:r>
          </a:p>
          <a:p>
            <a:pPr lvl="1"/>
            <a:r>
              <a:rPr lang="en-US" sz="1900" dirty="0"/>
              <a:t>Class Enrollment</a:t>
            </a:r>
          </a:p>
          <a:p>
            <a:pPr lvl="1"/>
            <a:r>
              <a:rPr lang="en-US" sz="1900" dirty="0"/>
              <a:t>Schedules for classes and exams</a:t>
            </a:r>
          </a:p>
          <a:p>
            <a:pPr lvl="1"/>
            <a:r>
              <a:rPr lang="en-US" sz="1900" dirty="0"/>
              <a:t>Term fee</a:t>
            </a:r>
          </a:p>
        </p:txBody>
      </p:sp>
    </p:spTree>
    <p:extLst>
      <p:ext uri="{BB962C8B-B14F-4D97-AF65-F5344CB8AC3E}">
        <p14:creationId xmlns:p14="http://schemas.microsoft.com/office/powerpoint/2010/main" val="329976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515FF-74B8-AA40-8C59-E1409D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84ED537-89A6-954F-9494-8D24D92E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885" r="6886"/>
          <a:stretch/>
        </p:blipFill>
        <p:spPr>
          <a:xfrm>
            <a:off x="3694734" y="321177"/>
            <a:ext cx="5196603" cy="6009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A55A76-CE6E-D241-AC6E-DD5ED91728B3}"/>
              </a:ext>
            </a:extLst>
          </p:cNvPr>
          <p:cNvSpPr txBox="1"/>
          <p:nvPr/>
        </p:nvSpPr>
        <p:spPr>
          <a:xfrm>
            <a:off x="59821" y="4219880"/>
            <a:ext cx="344207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/>
              <a:t>Student profile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/>
              <a:t>Class Enrollment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/>
              <a:t>Schedules for classes and exams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/>
              <a:t>Term fee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8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515FF-74B8-AA40-8C59-E1409D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065210-E953-094B-A55E-029C4C1C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65" y="492573"/>
            <a:ext cx="529337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CEF5-35A5-6C43-9B99-05359C9C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658" y="629266"/>
            <a:ext cx="4817137" cy="1676603"/>
          </a:xfrm>
        </p:spPr>
        <p:txBody>
          <a:bodyPr>
            <a:normAutofit/>
          </a:bodyPr>
          <a:lstStyle/>
          <a:p>
            <a:r>
              <a:rPr lang="en-US" dirty="0"/>
              <a:t>Application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B9CBB-F581-4208-9C34-D4E8577A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rgbClr val="4E7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73A3-B6A7-AE4B-8129-31BFB32E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7" y="803049"/>
            <a:ext cx="1635351" cy="1635351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3641C-4945-BD47-9283-97F95F8E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659208"/>
            <a:ext cx="2269998" cy="1392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57827-5C31-5C45-841E-1714699DC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4468039"/>
            <a:ext cx="2269997" cy="12768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5A76-A1BB-C543-BF3A-9A62DC96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660" y="2438400"/>
            <a:ext cx="4817136" cy="3785419"/>
          </a:xfrm>
        </p:spPr>
        <p:txBody>
          <a:bodyPr>
            <a:normAutofit/>
          </a:bodyPr>
          <a:lstStyle/>
          <a:p>
            <a:r>
              <a:rPr lang="en-US" sz="1700" dirty="0"/>
              <a:t>The bot will be available in three channels</a:t>
            </a:r>
          </a:p>
          <a:p>
            <a:pPr lvl="1"/>
            <a:r>
              <a:rPr lang="en-US" sz="1700" dirty="0"/>
              <a:t>Web based</a:t>
            </a:r>
          </a:p>
          <a:p>
            <a:pPr lvl="1"/>
            <a:r>
              <a:rPr lang="en-US" sz="1700" dirty="0"/>
              <a:t>Slack Channels</a:t>
            </a:r>
          </a:p>
          <a:p>
            <a:pPr lvl="1"/>
            <a:r>
              <a:rPr lang="en-US" sz="1700" dirty="0"/>
              <a:t>Facebook Messenger</a:t>
            </a:r>
          </a:p>
        </p:txBody>
      </p:sp>
    </p:spTree>
    <p:extLst>
      <p:ext uri="{BB962C8B-B14F-4D97-AF65-F5344CB8AC3E}">
        <p14:creationId xmlns:p14="http://schemas.microsoft.com/office/powerpoint/2010/main" val="41105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235</Words>
  <Application>Microsoft Macintosh PowerPoint</Application>
  <PresentationFormat>On-screen Show (4:3)</PresentationFormat>
  <Paragraphs>51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Sherman Sans Book</vt:lpstr>
      <vt:lpstr>Sherman Serif Book</vt:lpstr>
      <vt:lpstr>Office Theme</vt:lpstr>
      <vt:lpstr>Syracuse University Chatbot</vt:lpstr>
      <vt:lpstr>Project</vt:lpstr>
      <vt:lpstr>Different Use Case predictions for Chatbots</vt:lpstr>
      <vt:lpstr>Approach</vt:lpstr>
      <vt:lpstr>System Architecture Diagram</vt:lpstr>
      <vt:lpstr>Use Cases</vt:lpstr>
      <vt:lpstr>Use Case Diagram</vt:lpstr>
      <vt:lpstr>Sequence Diagram</vt:lpstr>
      <vt:lpstr>Application Integration</vt:lpstr>
      <vt:lpstr>Prototype</vt:lpstr>
      <vt:lpstr>Thank you!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Chatbot</dc:title>
  <dc:creator>Bharath Ratna Karumudi</dc:creator>
  <cp:lastModifiedBy>Bharath Ratna Karumudi</cp:lastModifiedBy>
  <cp:revision>7</cp:revision>
  <dcterms:created xsi:type="dcterms:W3CDTF">2019-02-18T02:45:01Z</dcterms:created>
  <dcterms:modified xsi:type="dcterms:W3CDTF">2019-02-18T03:02:48Z</dcterms:modified>
</cp:coreProperties>
</file>