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8" r:id="rId13"/>
    <p:sldId id="265" r:id="rId14"/>
    <p:sldId id="266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04"/>
  </p:normalViewPr>
  <p:slideViewPr>
    <p:cSldViewPr snapToGrid="0">
      <p:cViewPr varScale="1">
        <p:scale>
          <a:sx n="138" d="100"/>
          <a:sy n="138" d="100"/>
        </p:scale>
        <p:origin x="2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36165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cd548467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cd548467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cd5484674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Reference: https://www.drift.com/blog/chatbots-report/</a:t>
            </a:r>
            <a:endParaRPr/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The Syracuse Chatbot allows the students to get the information: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Student profile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Class Enrollment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Schedules for classes and exams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Term fee</a:t>
            </a: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344772" y="6325461"/>
            <a:ext cx="4563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00100" y="914400"/>
            <a:ext cx="7543800" cy="244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5400"/>
              <a:buFont typeface="Arial"/>
              <a:buNone/>
              <a:defRPr sz="5400" b="0" i="0">
                <a:solidFill>
                  <a:srgbClr val="D445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00100" y="3424825"/>
            <a:ext cx="7543800" cy="36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2100"/>
              <a:buNone/>
              <a:defRPr sz="2100" b="0" i="0">
                <a:solidFill>
                  <a:srgbClr val="D445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800100" y="3864125"/>
            <a:ext cx="5829300" cy="54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350"/>
              <a:buNone/>
              <a:defRPr sz="1350" b="0" i="1">
                <a:solidFill>
                  <a:srgbClr val="6F77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2" descr="Syracuse University official identity word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2414" y="5719036"/>
            <a:ext cx="1912776" cy="32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body" idx="3"/>
          </p:nvPr>
        </p:nvSpPr>
        <p:spPr>
          <a:xfrm>
            <a:off x="800100" y="6030563"/>
            <a:ext cx="7543800" cy="61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200"/>
              <a:buNone/>
              <a:defRPr sz="1200" b="0" i="0">
                <a:solidFill>
                  <a:srgbClr val="6F77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4"/>
          </p:nvPr>
        </p:nvSpPr>
        <p:spPr>
          <a:xfrm>
            <a:off x="6629400" y="5771808"/>
            <a:ext cx="2171699" cy="25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900"/>
              <a:buNone/>
              <a:defRPr sz="900" b="0" i="0">
                <a:solidFill>
                  <a:srgbClr val="6F777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" name="Google Shape;24;p2"/>
          <p:cNvCxnSpPr/>
          <p:nvPr/>
        </p:nvCxnSpPr>
        <p:spPr>
          <a:xfrm>
            <a:off x="800101" y="5450913"/>
            <a:ext cx="8000999" cy="0"/>
          </a:xfrm>
          <a:prstGeom prst="straightConnector1">
            <a:avLst/>
          </a:prstGeom>
          <a:noFill/>
          <a:ln w="9525" cap="flat" cmpd="sng">
            <a:solidFill>
              <a:srgbClr val="D445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637730" y="1411260"/>
            <a:ext cx="8000999" cy="867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4860"/>
              <a:buFont typeface="Arial"/>
              <a:buNone/>
            </a:pPr>
            <a:r>
              <a:rPr lang="en-US" sz="4860"/>
              <a:t>Syracuse University Chatbot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800100" y="3129928"/>
            <a:ext cx="5583608" cy="16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r>
              <a:rPr lang="en-US" sz="1665"/>
              <a:t>Team: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r>
              <a:rPr lang="en-US" sz="1665"/>
              <a:t>Bharath Karumudi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r>
              <a:rPr lang="en-US" sz="1665"/>
              <a:t>Haixin Chang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endParaRPr sz="1665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r>
              <a:rPr lang="en-US" sz="1665"/>
              <a:t>CSE 682 – Software Engineering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4500"/>
              </a:buClr>
              <a:buSzPts val="1665"/>
              <a:buNone/>
            </a:pPr>
            <a:r>
              <a:rPr lang="en-US" sz="1665"/>
              <a:t>Professor: Dr. Mehmet Kaya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3"/>
          </p:nvPr>
        </p:nvSpPr>
        <p:spPr>
          <a:xfrm>
            <a:off x="800100" y="6030563"/>
            <a:ext cx="7543800" cy="61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1200"/>
              <a:buNone/>
            </a:pPr>
            <a:r>
              <a:rPr lang="en-US"/>
              <a:t>College of Engineering and Computer Science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4"/>
          </p:nvPr>
        </p:nvSpPr>
        <p:spPr>
          <a:xfrm>
            <a:off x="6629400" y="5771808"/>
            <a:ext cx="2171699" cy="25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777D"/>
              </a:buClr>
              <a:buSzPts val="900"/>
              <a:buNone/>
            </a:pPr>
            <a:r>
              <a:rPr lang="en-US"/>
              <a:t>Feb 18, 2019</a:t>
            </a:r>
            <a:endParaRPr/>
          </a:p>
        </p:txBody>
      </p:sp>
      <p:pic>
        <p:nvPicPr>
          <p:cNvPr id="103" name="Google Shape;103;p14" descr="Image result for chatbot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6014" y="2365718"/>
            <a:ext cx="2137886" cy="2137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User Requirements---a user shall be able to: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35" y="1693452"/>
            <a:ext cx="8173254" cy="4945650"/>
          </a:xfrm>
        </p:spPr>
        <p:txBody>
          <a:bodyPr/>
          <a:lstStyle/>
          <a:p>
            <a:pPr lvl="0"/>
            <a:r>
              <a:rPr lang="en-US" sz="2800" dirty="0"/>
              <a:t>Check his/her profile details such as Name, Email, phone number, address on the records.</a:t>
            </a:r>
          </a:p>
          <a:p>
            <a:pPr lvl="0"/>
            <a:r>
              <a:rPr lang="en-US" sz="2800" dirty="0"/>
              <a:t>Update his/her phone number and Address details.</a:t>
            </a:r>
          </a:p>
          <a:p>
            <a:pPr lvl="0"/>
            <a:r>
              <a:rPr lang="en-US" sz="2800" dirty="0"/>
              <a:t>Check for the availability of classes.</a:t>
            </a:r>
          </a:p>
          <a:p>
            <a:pPr lvl="0"/>
            <a:r>
              <a:rPr lang="en-US" sz="2800" dirty="0"/>
              <a:t>Enroll for the classes.</a:t>
            </a:r>
          </a:p>
          <a:p>
            <a:pPr lvl="0"/>
            <a:r>
              <a:rPr lang="en-US" sz="2800" dirty="0"/>
              <a:t>Check term fee and balance.</a:t>
            </a:r>
          </a:p>
          <a:p>
            <a:pPr lvl="0"/>
            <a:r>
              <a:rPr lang="en-US" sz="2800" dirty="0"/>
              <a:t>Check his/her class schedule for current date.</a:t>
            </a:r>
          </a:p>
          <a:p>
            <a:pPr lvl="0"/>
            <a:r>
              <a:rPr lang="en-US" sz="2800" dirty="0"/>
              <a:t>Check his/her exam schedules.</a:t>
            </a:r>
          </a:p>
          <a:p>
            <a:pPr lvl="0"/>
            <a:r>
              <a:rPr lang="en-US" sz="2800" dirty="0"/>
              <a:t>Use </a:t>
            </a:r>
            <a:r>
              <a:rPr lang="en-US" sz="2800" dirty="0" err="1"/>
              <a:t>Chatbot</a:t>
            </a:r>
            <a:r>
              <a:rPr lang="en-US" sz="2800" dirty="0"/>
              <a:t> from Web, Facebook messenger and Slack.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3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539872" y="219656"/>
            <a:ext cx="82296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>
              <a:spcBef>
                <a:spcPts val="1800"/>
              </a:spcBef>
            </a:pPr>
            <a:r>
              <a:rPr lang="en-US" b="1" dirty="0">
                <a:ea typeface="Cambria"/>
                <a:sym typeface="Cambria"/>
              </a:rPr>
              <a:t>Functional System requirements</a:t>
            </a:r>
          </a:p>
        </p:txBody>
      </p:sp>
      <p:sp>
        <p:nvSpPr>
          <p:cNvPr id="203" name="Google Shape;203;p25"/>
          <p:cNvSpPr txBox="1"/>
          <p:nvPr/>
        </p:nvSpPr>
        <p:spPr>
          <a:xfrm>
            <a:off x="365350" y="809800"/>
            <a:ext cx="8778600" cy="58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4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greets the bot, it shall greet back with a fun fact about SU.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to check the profile, it shall show only user’s first name, last name, email, address and phone.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to update either address or phone, it shall update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MySlice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return a confirmation.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to enroll for a course, it shall first check the spot availability. If available, enroll the user; if not, display no seats are available message.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the bot to provide the term fee details, it shall check </a:t>
            </a:r>
            <a:r>
              <a:rPr lang="en-US" sz="15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MySlice</a:t>
            </a: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display the balance due. If nothing is due, it shall display No payment is required.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for the class schedules, it shall return the next seven days’ class schedule.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user asks for the upcoming exam schedules, it shall check a user’s enrolled courses and return the upcoming exam schedules.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be integrated with Slack and Facebook messenger.</a:t>
            </a: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standalone web-based application shall be available. </a:t>
            </a:r>
            <a:endParaRPr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>
              <a:spcBef>
                <a:spcPts val="1800"/>
              </a:spcBef>
            </a:pPr>
            <a:r>
              <a:rPr lang="en-US" b="1" dirty="0">
                <a:ea typeface="Cambria"/>
                <a:sym typeface="Cambria"/>
              </a:rPr>
              <a:t>Non-functional requirements---the bot shall:</a:t>
            </a:r>
            <a:endParaRPr dirty="0"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399471" y="1651635"/>
            <a:ext cx="8229600" cy="506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highlight>
                  <a:srgbClr val="FFFFFF"/>
                </a:highlight>
              </a:rPr>
              <a:t>Respond to users’ request within one second.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>
                <a:highlight>
                  <a:srgbClr val="FFFFFF"/>
                </a:highlight>
              </a:rPr>
              <a:t>Be easy to use. Normally a user should be able to learn within 30 minutes.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Support only in standard English (input questions and output answers)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Handle concurrent users with no limit.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Developed in </a:t>
            </a:r>
            <a:r>
              <a:rPr lang="en-US" sz="1800" dirty="0" err="1"/>
              <a:t>node.js</a:t>
            </a:r>
            <a:r>
              <a:rPr lang="en-US" sz="1800" dirty="0"/>
              <a:t>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Hosted in Azure.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Be available all the time. Scheduled maintenance is acceptable.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sz="1800" dirty="0"/>
              <a:t>Maintain a code base in </a:t>
            </a:r>
            <a:r>
              <a:rPr lang="en-US" sz="1800" dirty="0" err="1"/>
              <a:t>GitHub</a:t>
            </a:r>
            <a:r>
              <a:rPr lang="en-US" sz="1800" dirty="0"/>
              <a:t>.</a:t>
            </a:r>
            <a:endParaRPr sz="1800" dirty="0">
              <a:highlight>
                <a:srgbClr val="FFFFFF"/>
              </a:highlight>
            </a:endParaRPr>
          </a:p>
          <a:p>
            <a:pPr marL="228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Font typeface="Calibri"/>
              <a:buChar char="•"/>
            </a:pPr>
            <a:r>
              <a:rPr lang="en-US" sz="1800" dirty="0"/>
              <a:t>Use Continuous Integration and Continuous deployment.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Calibri"/>
              <a:buNone/>
            </a:pPr>
            <a:r>
              <a:rPr lang="en-US" sz="4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1657350" y="1448631"/>
            <a:ext cx="58293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6" name="Google Shape;186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3700" y="2509911"/>
            <a:ext cx="7995275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973968" y="4621412"/>
            <a:ext cx="5459494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 dirty="0"/>
          </a:p>
        </p:txBody>
      </p:sp>
      <p:sp>
        <p:nvSpPr>
          <p:cNvPr id="193" name="Google Shape;193;p24"/>
          <p:cNvSpPr/>
          <p:nvPr/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2546251" y="2707204"/>
            <a:ext cx="721796" cy="721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3844372" y="2603242"/>
            <a:ext cx="220271" cy="220271"/>
          </a:xfrm>
          <a:prstGeom prst="ellipse">
            <a:avLst/>
          </a:prstGeom>
          <a:solidFill>
            <a:srgbClr val="FE7E0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4" descr="Image result for chatbot image"/>
          <p:cNvPicPr preferRelativeResize="0"/>
          <p:nvPr/>
        </p:nvPicPr>
        <p:blipFill rotWithShape="1">
          <a:blip r:embed="rId3">
            <a:alphaModFix/>
          </a:blip>
          <a:srcRect t="2653" r="-2" b="26128"/>
          <a:stretch/>
        </p:blipFill>
        <p:spPr>
          <a:xfrm>
            <a:off x="4037801" y="583005"/>
            <a:ext cx="4960458" cy="3532641"/>
          </a:xfrm>
          <a:custGeom>
            <a:avLst/>
            <a:gdLst/>
            <a:ahLst/>
            <a:cxnLst/>
            <a:rect l="l" t="t" r="r" b="b"/>
            <a:pathLst>
              <a:path w="5699887" h="4059244" extrusionOk="0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491490" y="2316480"/>
            <a:ext cx="3429000" cy="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491490" y="2575034"/>
            <a:ext cx="3840085" cy="346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Goal – To develop a Chatbot for the Syracuse University students to interact with the bot to get the desired information.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Advantage – A student will be able to find the desired information immediately with ease and in one place.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l="36907" r="28917" b="-1"/>
          <a:stretch/>
        </p:blipFill>
        <p:spPr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 extrusionOk="0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Calibri"/>
              <a:buNone/>
            </a:pPr>
            <a:r>
              <a:rPr lang="en-US" sz="3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Different Use Case predictions for Chatbots</a:t>
            </a:r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>
            <a:off x="893344" y="3910267"/>
            <a:ext cx="1940093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1" name="Google Shape;121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6393"/>
          <a:stretch/>
        </p:blipFill>
        <p:spPr>
          <a:xfrm>
            <a:off x="3865366" y="1707640"/>
            <a:ext cx="4915159" cy="345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 descr="A close 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6876" r="1129" b="3"/>
          <a:stretch/>
        </p:blipFill>
        <p:spPr>
          <a:xfrm>
            <a:off x="4699322" y="10"/>
            <a:ext cx="4444676" cy="2285990"/>
          </a:xfrm>
          <a:custGeom>
            <a:avLst/>
            <a:gdLst/>
            <a:ahLst/>
            <a:cxnLst/>
            <a:rect l="l" t="t" r="r" b="b"/>
            <a:pathLst>
              <a:path w="6265758" h="2286000" extrusionOk="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l="16870" r="11997" b="3"/>
          <a:stretch/>
        </p:blipFill>
        <p:spPr>
          <a:xfrm>
            <a:off x="5241306" y="2286000"/>
            <a:ext cx="3902692" cy="2286000"/>
          </a:xfrm>
          <a:custGeom>
            <a:avLst/>
            <a:gdLst/>
            <a:ahLst/>
            <a:cxnLst/>
            <a:rect l="l" t="t" r="r" b="b"/>
            <a:pathLst>
              <a:path w="5203590" h="2286000" extrusionOk="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 l="30063" r="33110" b="-2"/>
          <a:stretch/>
        </p:blipFill>
        <p:spPr>
          <a:xfrm>
            <a:off x="6035713" y="4572000"/>
            <a:ext cx="3108287" cy="2286000"/>
          </a:xfrm>
          <a:custGeom>
            <a:avLst/>
            <a:gdLst/>
            <a:ahLst/>
            <a:cxnLst/>
            <a:rect l="l" t="t" r="r" b="b"/>
            <a:pathLst>
              <a:path w="4144382" h="2286000" extrusionOk="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0" y="0"/>
            <a:ext cx="7192652" cy="6858000"/>
          </a:xfrm>
          <a:custGeom>
            <a:avLst/>
            <a:gdLst/>
            <a:ahLst/>
            <a:cxnLst/>
            <a:rect l="l" t="t" r="r" b="b"/>
            <a:pathLst>
              <a:path w="9590203" h="6858000" extrusionOk="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38160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000000"/>
                </a:solidFill>
              </a:rPr>
              <a:t>Approach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628650" y="2021249"/>
            <a:ext cx="4280673" cy="415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700">
                <a:solidFill>
                  <a:srgbClr val="000000"/>
                </a:solidFill>
              </a:rPr>
              <a:t>Leveraging the Microsoft Language Understanding Intelligent Service (LUIS) AI – A machine learning-based service to build natural language into bots that continuously improve.</a:t>
            </a:r>
            <a:endParaRPr/>
          </a:p>
          <a:p>
            <a:pPr marL="342900" lvl="0" indent="-2349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700">
                <a:solidFill>
                  <a:srgbClr val="000000"/>
                </a:solidFill>
              </a:rPr>
              <a:t>The application will be completely cloud based with continuous integration and deployment enabled using GitHub as code base and develops in Node.js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</a:pPr>
            <a:r>
              <a:rPr lang="en-US" sz="1700">
                <a:solidFill>
                  <a:srgbClr val="000000"/>
                </a:solidFill>
              </a:rPr>
              <a:t>Uses Azure structured databases and cloud native services for availability with a response time of at most one second.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Calibri"/>
              <a:buNone/>
            </a:pPr>
            <a:r>
              <a:rPr lang="en-US" sz="4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Architecture Diagram</a:t>
            </a:r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>
            <a:off x="1657350" y="1448631"/>
            <a:ext cx="58293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0" name="Google Shape;140;p18" descr="A close up of text on a white background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4642"/>
          <a:stretch/>
        </p:blipFill>
        <p:spPr>
          <a:xfrm>
            <a:off x="471460" y="2509911"/>
            <a:ext cx="8326003" cy="399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991613" y="306442"/>
            <a:ext cx="7420599" cy="10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Use Cases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85116" y="1884046"/>
            <a:ext cx="2513171" cy="2403471"/>
            <a:chOff x="585115" y="1884045"/>
            <a:chExt cx="4888965" cy="4166640"/>
          </a:xfrm>
        </p:grpSpPr>
        <p:pic>
          <p:nvPicPr>
            <p:cNvPr id="146" name="Google Shape;146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58998" y="2589086"/>
              <a:ext cx="2755478" cy="2755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9"/>
            <p:cNvSpPr/>
            <p:nvPr/>
          </p:nvSpPr>
          <p:spPr>
            <a:xfrm rot="10800000">
              <a:off x="585115" y="1884045"/>
              <a:ext cx="2456751" cy="2853308"/>
            </a:xfrm>
            <a:custGeom>
              <a:avLst/>
              <a:gdLst/>
              <a:ahLst/>
              <a:cxnLst/>
              <a:rect l="l" t="t" r="r" b="b"/>
              <a:pathLst>
                <a:path w="3275668" h="2853308" extrusionOk="0">
                  <a:moveTo>
                    <a:pt x="3275668" y="2853308"/>
                  </a:moveTo>
                  <a:lnTo>
                    <a:pt x="655" y="2853308"/>
                  </a:lnTo>
                  <a:cubicBezTo>
                    <a:pt x="-655" y="2720171"/>
                    <a:pt x="1310" y="2600702"/>
                    <a:pt x="0" y="2467565"/>
                  </a:cubicBezTo>
                  <a:lnTo>
                    <a:pt x="2869894" y="2468888"/>
                  </a:lnTo>
                  <a:lnTo>
                    <a:pt x="2869894" y="0"/>
                  </a:lnTo>
                  <a:lnTo>
                    <a:pt x="3275668" y="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041866" y="3222529"/>
              <a:ext cx="2432214" cy="2828156"/>
            </a:xfrm>
            <a:custGeom>
              <a:avLst/>
              <a:gdLst/>
              <a:ahLst/>
              <a:cxnLst/>
              <a:rect l="l" t="t" r="r" b="b"/>
              <a:pathLst>
                <a:path w="3242952" h="2828156" extrusionOk="0">
                  <a:moveTo>
                    <a:pt x="2837178" y="0"/>
                  </a:moveTo>
                  <a:lnTo>
                    <a:pt x="3242952" y="0"/>
                  </a:lnTo>
                  <a:lnTo>
                    <a:pt x="3242952" y="2828156"/>
                  </a:lnTo>
                  <a:lnTo>
                    <a:pt x="0" y="2828156"/>
                  </a:lnTo>
                  <a:lnTo>
                    <a:pt x="0" y="2442859"/>
                  </a:lnTo>
                  <a:lnTo>
                    <a:pt x="2837178" y="2443295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3161334" y="1414160"/>
            <a:ext cx="5394994" cy="476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 dirty="0"/>
              <a:t>The Syracuse </a:t>
            </a:r>
            <a:r>
              <a:rPr lang="en-US" sz="1900" dirty="0" err="1"/>
              <a:t>Chatbot</a:t>
            </a:r>
            <a:r>
              <a:rPr lang="en-US" sz="1900" dirty="0"/>
              <a:t> allows the students to get the information: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</a:pPr>
            <a:r>
              <a:rPr lang="en-US" sz="1900" dirty="0"/>
              <a:t>Student profile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</a:pPr>
            <a:r>
              <a:rPr lang="en-US" sz="1900" dirty="0"/>
              <a:t>Class Enrollment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</a:pPr>
            <a:r>
              <a:rPr lang="en-US" sz="1900" dirty="0"/>
              <a:t>Schedules for classes and exams</a:t>
            </a:r>
            <a:endParaRPr dirty="0"/>
          </a:p>
          <a:p>
            <a:pPr marL="742950" lvl="1" indent="-285750" algn="l" rtl="0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</a:pPr>
            <a:r>
              <a:rPr lang="en-US" sz="1900" dirty="0"/>
              <a:t>Term fee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441326" y="321177"/>
            <a:ext cx="2692988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505677" y="914400"/>
            <a:ext cx="2743200" cy="203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dirty="0"/>
          </a:p>
        </p:txBody>
      </p:sp>
      <p:cxnSp>
        <p:nvCxnSpPr>
          <p:cNvPr id="157" name="Google Shape;157;p20"/>
          <p:cNvCxnSpPr/>
          <p:nvPr/>
        </p:nvCxnSpPr>
        <p:spPr>
          <a:xfrm>
            <a:off x="893344" y="2946518"/>
            <a:ext cx="1940093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8" name="Google Shape;158;p20" descr="A picture containing 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6884" r="6885"/>
          <a:stretch/>
        </p:blipFill>
        <p:spPr>
          <a:xfrm>
            <a:off x="3179348" y="168057"/>
            <a:ext cx="5791274" cy="640733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171127" y="3638986"/>
            <a:ext cx="2810074" cy="2062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profile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Enrollment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Schedules for classes and exams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 fee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3"/>
            </a:srgbClr>
          </a:solidFill>
          <a:ln w="127000" cap="sq" cmpd="thinThick">
            <a:solidFill>
              <a:srgbClr val="595959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Sequence Diagram</a:t>
            </a:r>
            <a:endParaRPr/>
          </a:p>
        </p:txBody>
      </p:sp>
      <p:cxnSp>
        <p:nvCxnSpPr>
          <p:cNvPr id="166" name="Google Shape;166;p21"/>
          <p:cNvCxnSpPr/>
          <p:nvPr/>
        </p:nvCxnSpPr>
        <p:spPr>
          <a:xfrm>
            <a:off x="893344" y="3910267"/>
            <a:ext cx="1940093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7" name="Google Shape;167;p21" descr="A screenshot of a social media pos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97965" y="502984"/>
            <a:ext cx="5293372" cy="5880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3837658" y="629266"/>
            <a:ext cx="4817137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Application Integration</a:t>
            </a:r>
            <a:endParaRPr dirty="0"/>
          </a:p>
        </p:txBody>
      </p:sp>
      <p:sp>
        <p:nvSpPr>
          <p:cNvPr id="173" name="Google Shape;173;p22"/>
          <p:cNvSpPr/>
          <p:nvPr/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rgbClr val="4E77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363474" y="484632"/>
            <a:ext cx="275005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0827" y="803049"/>
            <a:ext cx="1635351" cy="163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3504" y="2659208"/>
            <a:ext cx="2269998" cy="1392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3504" y="4468039"/>
            <a:ext cx="2269997" cy="127687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>
            <a:spLocks noGrp="1"/>
          </p:cNvSpPr>
          <p:nvPr>
            <p:ph type="body" idx="1"/>
          </p:nvPr>
        </p:nvSpPr>
        <p:spPr>
          <a:xfrm>
            <a:off x="3837660" y="2438400"/>
            <a:ext cx="4817136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 dirty="0"/>
              <a:t>The bot will be available in three channels</a:t>
            </a:r>
            <a:endParaRPr dirty="0"/>
          </a:p>
          <a:p>
            <a:pPr marL="742950" lvl="1" indent="-2857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dirty="0"/>
              <a:t>Web based</a:t>
            </a:r>
            <a:endParaRPr dirty="0"/>
          </a:p>
          <a:p>
            <a:pPr marL="742950" lvl="1" indent="-2857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dirty="0"/>
              <a:t>Slack Channels</a:t>
            </a:r>
            <a:endParaRPr dirty="0"/>
          </a:p>
          <a:p>
            <a:pPr marL="742950" lvl="1" indent="-2857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 dirty="0"/>
              <a:t>Facebook Messenger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607</Words>
  <Application>Microsoft Macintosh PowerPoint</Application>
  <PresentationFormat>On-screen Show (4:3)</PresentationFormat>
  <Paragraphs>82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Office Theme</vt:lpstr>
      <vt:lpstr>Syracuse University Chatbot</vt:lpstr>
      <vt:lpstr>Project</vt:lpstr>
      <vt:lpstr>Different Use Case predictions for Chatbots</vt:lpstr>
      <vt:lpstr>Approach</vt:lpstr>
      <vt:lpstr>System Architecture Diagram</vt:lpstr>
      <vt:lpstr>Use Cases</vt:lpstr>
      <vt:lpstr>Use Case Diagram</vt:lpstr>
      <vt:lpstr>Sequence Diagram</vt:lpstr>
      <vt:lpstr>Application Integration</vt:lpstr>
      <vt:lpstr>Functional User Requirements---a user shall be able to:</vt:lpstr>
      <vt:lpstr>Functional System requirements</vt:lpstr>
      <vt:lpstr>Non-functional requirements---the bot shall:</vt:lpstr>
      <vt:lpstr>Prototype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Syracuse University Chatbot</dc:title>
  <cp:lastModifiedBy>Bharath Ratna Karumudi</cp:lastModifiedBy>
  <cp:revision>6</cp:revision>
  <dcterms:modified xsi:type="dcterms:W3CDTF">2019-02-19T03:50:53Z</dcterms:modified>
</cp:coreProperties>
</file>