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EE88-CEF5-4F4B-B7E4-EBFC682C472C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07D6E-B8AF-4046-85AC-81E77DF5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current bot technology(history and current usage???) and LUIS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07D6E-B8AF-4046-85AC-81E77DF5B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has the same basic information as </a:t>
            </a:r>
            <a:r>
              <a:rPr lang="en-US" dirty="0" err="1" smtClean="0"/>
              <a:t>Myslice</a:t>
            </a:r>
            <a:r>
              <a:rPr lang="en-US" dirty="0" smtClean="0"/>
              <a:t>, including student’s profile, class information; contains university’s class roster and class availability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07D6E-B8AF-4046-85AC-81E77DF5B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8853-AB47-D348-A49D-835BAE40F339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4951"/>
            <a:ext cx="7772400" cy="1257557"/>
          </a:xfrm>
        </p:spPr>
        <p:txBody>
          <a:bodyPr>
            <a:normAutofit/>
          </a:bodyPr>
          <a:lstStyle/>
          <a:p>
            <a:r>
              <a:rPr lang="en-US" dirty="0" smtClean="0"/>
              <a:t>Syracuse University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836" y="3746130"/>
            <a:ext cx="268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Bharath</a:t>
            </a:r>
            <a:r>
              <a:rPr lang="en-US" b="1" dirty="0" smtClean="0"/>
              <a:t> </a:t>
            </a:r>
            <a:r>
              <a:rPr lang="en-US" b="1" dirty="0" err="1"/>
              <a:t>Karumudi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Haixin Chang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836" y="5116530"/>
            <a:ext cx="231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 18, 2019</a:t>
            </a:r>
            <a:endParaRPr lang="en-US" dirty="0"/>
          </a:p>
        </p:txBody>
      </p:sp>
      <p:pic>
        <p:nvPicPr>
          <p:cNvPr id="5" name="Picture 4" descr="Image result for chatbot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49" y="2854442"/>
            <a:ext cx="2850515" cy="2850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94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Non-functional </a:t>
            </a:r>
            <a:r>
              <a:rPr lang="en-US" b="1" dirty="0" smtClean="0">
                <a:solidFill>
                  <a:srgbClr val="3366FF"/>
                </a:solidFill>
              </a:rPr>
              <a:t>requirements: </a:t>
            </a:r>
            <a:r>
              <a:rPr lang="en-US" dirty="0" smtClean="0">
                <a:solidFill>
                  <a:srgbClr val="3366FF"/>
                </a:solidFill>
              </a:rPr>
              <a:t>the </a:t>
            </a:r>
            <a:r>
              <a:rPr lang="en-US" dirty="0" err="1">
                <a:solidFill>
                  <a:srgbClr val="3366FF"/>
                </a:solidFill>
              </a:rPr>
              <a:t>Chatbot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shall: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espond </a:t>
            </a:r>
            <a:r>
              <a:rPr lang="en-US" dirty="0"/>
              <a:t>to users’ request within 10 </a:t>
            </a:r>
            <a:r>
              <a:rPr lang="en-US" dirty="0" smtClean="0"/>
              <a:t>MS</a:t>
            </a:r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alidate </a:t>
            </a:r>
            <a:r>
              <a:rPr lang="en-US" dirty="0"/>
              <a:t>a user’s ID against the SU ID each time it is being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rotect </a:t>
            </a:r>
            <a:r>
              <a:rPr lang="en-US" dirty="0"/>
              <a:t>user’s password and any sensitive information by encrypting data before storing it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easy to use. Normally a user should be able to learn </a:t>
            </a:r>
            <a:r>
              <a:rPr lang="en-US" dirty="0" smtClean="0"/>
              <a:t>within </a:t>
            </a:r>
            <a:r>
              <a:rPr lang="en-US" dirty="0"/>
              <a:t>3 </a:t>
            </a:r>
            <a:r>
              <a:rPr lang="en-US" dirty="0" smtClean="0"/>
              <a:t>hours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nswer </a:t>
            </a:r>
            <a:r>
              <a:rPr lang="en-US" dirty="0"/>
              <a:t>limited questions (not every topic can be answered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Currently only </a:t>
            </a:r>
            <a:r>
              <a:rPr lang="en-US" dirty="0"/>
              <a:t>support questions in standard </a:t>
            </a:r>
            <a:r>
              <a:rPr lang="en-US" dirty="0" smtClean="0"/>
              <a:t>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7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Thank you!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4" name="Picture 3" descr="Image result for chatbot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40" y="2715896"/>
            <a:ext cx="2850515" cy="2850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84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Introduction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54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Chatbot</a:t>
            </a:r>
            <a:r>
              <a:rPr lang="en-US" dirty="0"/>
              <a:t> is a web-hosted </a:t>
            </a:r>
            <a:r>
              <a:rPr lang="en-US" dirty="0" smtClean="0"/>
              <a:t>AI application</a:t>
            </a:r>
            <a:r>
              <a:rPr lang="en-US" dirty="0"/>
              <a:t>, developed based on the current bot technology. This application acts an intermediate media between users and databases. A user can interact with </a:t>
            </a:r>
            <a:r>
              <a:rPr lang="en-US" dirty="0" err="1"/>
              <a:t>Chatbot</a:t>
            </a:r>
            <a:r>
              <a:rPr lang="en-US" dirty="0"/>
              <a:t> via simple English sentences to request </a:t>
            </a:r>
            <a:r>
              <a:rPr lang="en-US" dirty="0" smtClean="0"/>
              <a:t>and/or </a:t>
            </a:r>
            <a:r>
              <a:rPr lang="en-US" dirty="0"/>
              <a:t>update information from certain databases.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Introduction (continued</a:t>
            </a:r>
            <a:r>
              <a:rPr lang="mr-IN" dirty="0" smtClean="0">
                <a:solidFill>
                  <a:srgbClr val="3366FF"/>
                </a:solidFill>
              </a:rPr>
              <a:t>…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431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English sentences are </a:t>
            </a:r>
            <a:r>
              <a:rPr lang="en-US" dirty="0" smtClean="0"/>
              <a:t>converted into </a:t>
            </a:r>
            <a:r>
              <a:rPr lang="en-US" dirty="0"/>
              <a:t>machine-friendly </a:t>
            </a:r>
            <a:r>
              <a:rPr lang="en-US" dirty="0" smtClean="0"/>
              <a:t>queries by LUIS AI to query databases;  </a:t>
            </a:r>
            <a:r>
              <a:rPr lang="en-US" dirty="0"/>
              <a:t>then </a:t>
            </a:r>
            <a:r>
              <a:rPr lang="en-US" dirty="0" smtClean="0"/>
              <a:t>returning </a:t>
            </a:r>
            <a:r>
              <a:rPr lang="en-US" dirty="0"/>
              <a:t>the answer in a natural language </a:t>
            </a:r>
            <a:r>
              <a:rPr lang="en-US" dirty="0" smtClean="0"/>
              <a:t>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Introduction (</a:t>
            </a:r>
            <a:r>
              <a:rPr lang="en-US" dirty="0" smtClean="0">
                <a:solidFill>
                  <a:srgbClr val="3366FF"/>
                </a:solidFill>
              </a:rPr>
              <a:t>continued</a:t>
            </a:r>
            <a:r>
              <a:rPr lang="mr-IN" dirty="0" smtClean="0">
                <a:solidFill>
                  <a:srgbClr val="3366FF"/>
                </a:solidFill>
              </a:rPr>
              <a:t>…</a:t>
            </a:r>
            <a:r>
              <a:rPr lang="en-US" dirty="0">
                <a:solidFill>
                  <a:srgbClr val="3366FF"/>
                </a:solidFill>
              </a:rPr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17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Chatbot</a:t>
            </a:r>
            <a:r>
              <a:rPr lang="en-US" dirty="0" smtClean="0"/>
              <a:t> is demonstrated by having Web based API, and sample web, mobile interfaces (through Slack and Facebook messengers).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27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Introduction (</a:t>
            </a:r>
            <a:r>
              <a:rPr lang="en-US" dirty="0" smtClean="0">
                <a:solidFill>
                  <a:srgbClr val="3366FF"/>
                </a:solidFill>
              </a:rPr>
              <a:t>continued</a:t>
            </a:r>
            <a:r>
              <a:rPr lang="mr-IN" dirty="0" smtClean="0">
                <a:solidFill>
                  <a:srgbClr val="3366FF"/>
                </a:solidFill>
              </a:rPr>
              <a:t>…</a:t>
            </a:r>
            <a:r>
              <a:rPr lang="en-US" dirty="0">
                <a:solidFill>
                  <a:srgbClr val="3366FF"/>
                </a:solidFill>
              </a:rPr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17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Integrated systems: Slack/Facebook messengers, Azure, Databases, LUIS AI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83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Introduction (</a:t>
            </a:r>
            <a:r>
              <a:rPr lang="en-US" dirty="0" smtClean="0">
                <a:solidFill>
                  <a:srgbClr val="3366FF"/>
                </a:solidFill>
              </a:rPr>
              <a:t>continued</a:t>
            </a:r>
            <a:r>
              <a:rPr lang="mr-IN" dirty="0" smtClean="0">
                <a:solidFill>
                  <a:srgbClr val="3366FF"/>
                </a:solidFill>
              </a:rPr>
              <a:t>…</a:t>
            </a:r>
            <a:r>
              <a:rPr lang="en-US" dirty="0">
                <a:solidFill>
                  <a:srgbClr val="3366FF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provides Syracuse students a quick and easy way to have their questions answered.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9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>
                <a:solidFill>
                  <a:srgbClr val="3366FF"/>
                </a:solidFill>
              </a:rPr>
              <a:t>User Requirements: </a:t>
            </a:r>
            <a:r>
              <a:rPr lang="en-US" dirty="0" err="1">
                <a:solidFill>
                  <a:srgbClr val="3366FF"/>
                </a:solidFill>
              </a:rPr>
              <a:t>Chatbot</a:t>
            </a:r>
            <a:r>
              <a:rPr lang="en-US" dirty="0">
                <a:solidFill>
                  <a:srgbClr val="3366FF"/>
                </a:solidFill>
              </a:rPr>
              <a:t> shall be able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75389"/>
            <a:ext cx="3367549" cy="29839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Through </a:t>
            </a:r>
            <a:r>
              <a:rPr lang="en-US" dirty="0"/>
              <a:t>SU student </a:t>
            </a:r>
            <a:r>
              <a:rPr lang="en-US" dirty="0" smtClean="0"/>
              <a:t>database:</a:t>
            </a:r>
          </a:p>
          <a:p>
            <a:r>
              <a:rPr lang="en-US" dirty="0" smtClean="0"/>
              <a:t>Check </a:t>
            </a:r>
            <a:r>
              <a:rPr lang="en-US" dirty="0"/>
              <a:t>a user’s </a:t>
            </a:r>
            <a:r>
              <a:rPr lang="en-US" dirty="0" smtClean="0"/>
              <a:t>profile</a:t>
            </a:r>
          </a:p>
          <a:p>
            <a:r>
              <a:rPr lang="en-US" dirty="0" smtClean="0"/>
              <a:t>Update a user’s profile</a:t>
            </a:r>
          </a:p>
          <a:p>
            <a:r>
              <a:rPr lang="en-US" dirty="0" smtClean="0"/>
              <a:t>Check </a:t>
            </a:r>
            <a:r>
              <a:rPr lang="en-US" dirty="0"/>
              <a:t>term fee and </a:t>
            </a:r>
            <a:r>
              <a:rPr lang="en-US" dirty="0" smtClean="0"/>
              <a:t>balance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Through SU class roster database:</a:t>
            </a:r>
          </a:p>
          <a:p>
            <a:r>
              <a:rPr lang="en-US" dirty="0" smtClean="0"/>
              <a:t>Check </a:t>
            </a:r>
            <a:r>
              <a:rPr lang="en-US" dirty="0"/>
              <a:t>the availability of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Enroll for classes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905351"/>
            <a:ext cx="8229600" cy="963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Through both databases:</a:t>
            </a:r>
          </a:p>
          <a:p>
            <a:r>
              <a:rPr lang="en-US" dirty="0" smtClean="0"/>
              <a:t>Check class schedule on a particular day</a:t>
            </a:r>
          </a:p>
          <a:p>
            <a:r>
              <a:rPr lang="en-US" dirty="0" smtClean="0"/>
              <a:t>Check upcoming due days and exam schedules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9-02-16 at 8.03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50" y="1830678"/>
            <a:ext cx="5319250" cy="30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66FF"/>
                </a:solidFill>
              </a:rPr>
              <a:t>User Requirements: </a:t>
            </a:r>
            <a:r>
              <a:rPr lang="en-US" dirty="0" err="1">
                <a:solidFill>
                  <a:srgbClr val="3366FF"/>
                </a:solidFill>
              </a:rPr>
              <a:t>Chatbot</a:t>
            </a:r>
            <a:r>
              <a:rPr lang="en-US" dirty="0">
                <a:solidFill>
                  <a:srgbClr val="3366FF"/>
                </a:solidFill>
              </a:rPr>
              <a:t> shall be able to</a:t>
            </a:r>
            <a:r>
              <a:rPr lang="en-US" dirty="0" smtClean="0">
                <a:solidFill>
                  <a:srgbClr val="3366FF"/>
                </a:solidFill>
              </a:rPr>
              <a:t>: (continued</a:t>
            </a:r>
            <a:r>
              <a:rPr lang="mr-IN" dirty="0" smtClean="0">
                <a:solidFill>
                  <a:srgbClr val="3366FF"/>
                </a:solidFill>
              </a:rPr>
              <a:t>…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4365"/>
            <a:ext cx="8229600" cy="3290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Chatbot</a:t>
            </a:r>
            <a:r>
              <a:rPr lang="en-US" dirty="0"/>
              <a:t> from Facebook messenger and Slack.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8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System </a:t>
            </a:r>
            <a:r>
              <a:rPr lang="en-US" dirty="0">
                <a:solidFill>
                  <a:srgbClr val="3366FF"/>
                </a:solidFill>
              </a:rPr>
              <a:t>Requirements</a:t>
            </a:r>
            <a:r>
              <a:rPr lang="en-US" dirty="0" smtClean="0">
                <a:solidFill>
                  <a:srgbClr val="3366FF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0937"/>
            <a:ext cx="8374763" cy="163613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Web</a:t>
            </a:r>
            <a:r>
              <a:rPr lang="en-US" dirty="0"/>
              <a:t>-based application, hosted on </a:t>
            </a:r>
            <a:r>
              <a:rPr lang="en-US" dirty="0" smtClean="0"/>
              <a:t>Azure </a:t>
            </a:r>
          </a:p>
          <a:p>
            <a:endParaRPr lang="en-US" dirty="0"/>
          </a:p>
          <a:p>
            <a:r>
              <a:rPr lang="en-US" dirty="0" smtClean="0"/>
              <a:t>Databases (hosted </a:t>
            </a:r>
            <a:r>
              <a:rPr lang="en-US" dirty="0"/>
              <a:t>on </a:t>
            </a:r>
            <a:r>
              <a:rPr lang="en-US" dirty="0" smtClean="0"/>
              <a:t>Azure) </a:t>
            </a:r>
          </a:p>
          <a:p>
            <a:endParaRPr lang="en-US" dirty="0" smtClean="0"/>
          </a:p>
          <a:p>
            <a:r>
              <a:rPr lang="en-US" dirty="0" smtClean="0"/>
              <a:t>Translations between English (</a:t>
            </a:r>
            <a:r>
              <a:rPr lang="en-US" dirty="0"/>
              <a:t>users’ requests </a:t>
            </a:r>
            <a:r>
              <a:rPr lang="en-US" dirty="0" smtClean="0"/>
              <a:t>and return results) and queries are </a:t>
            </a:r>
            <a:r>
              <a:rPr lang="en-US" dirty="0"/>
              <a:t>handled by </a:t>
            </a:r>
            <a:r>
              <a:rPr lang="en-US" dirty="0" smtClean="0"/>
              <a:t>LUIS AI</a:t>
            </a:r>
            <a:endParaRPr lang="en-US" dirty="0"/>
          </a:p>
        </p:txBody>
      </p:sp>
      <p:pic>
        <p:nvPicPr>
          <p:cNvPr id="5" name="Picture 4" descr="Screen Shot 2019-02-16 at 6.4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26" y="2877077"/>
            <a:ext cx="4340703" cy="298801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701643"/>
            <a:ext cx="3664527" cy="3692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Shall send greeting massages or a random Syracuse fun fact or a University alert upon start</a:t>
            </a:r>
          </a:p>
          <a:p>
            <a:endParaRPr lang="en-US" dirty="0" smtClean="0"/>
          </a:p>
          <a:p>
            <a:r>
              <a:rPr lang="en-US" dirty="0" smtClean="0"/>
              <a:t>Shall be able to handle any number of users’ requests at the same time</a:t>
            </a:r>
          </a:p>
          <a:p>
            <a:endParaRPr lang="en-US" dirty="0" smtClean="0"/>
          </a:p>
          <a:p>
            <a:r>
              <a:rPr lang="en-US" dirty="0"/>
              <a:t>Can be accessed through both Facebook messenger and </a:t>
            </a:r>
            <a:r>
              <a:rPr lang="en-US" dirty="0" smtClean="0"/>
              <a:t>Slack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441</Words>
  <Application>Microsoft Macintosh PowerPoint</Application>
  <PresentationFormat>On-screen Show (4:3)</PresentationFormat>
  <Paragraphs>57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Syracuse University Chatbot</vt:lpstr>
      <vt:lpstr>Introduction</vt:lpstr>
      <vt:lpstr>Introduction (continued…)</vt:lpstr>
      <vt:lpstr>Introduction (continued…)</vt:lpstr>
      <vt:lpstr>Introduction (continued…)</vt:lpstr>
      <vt:lpstr>Introduction (continued…)</vt:lpstr>
      <vt:lpstr>User Requirements: Chatbot shall be able to:</vt:lpstr>
      <vt:lpstr>User Requirements: Chatbot shall be able to: (continued…)</vt:lpstr>
      <vt:lpstr>System Requirements:</vt:lpstr>
      <vt:lpstr>Non-functional requirements: the Chatbot shall: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Haixin Chang</dc:creator>
  <cp:lastModifiedBy>Haixin Chang</cp:lastModifiedBy>
  <cp:revision>25</cp:revision>
  <dcterms:created xsi:type="dcterms:W3CDTF">2019-02-16T20:04:07Z</dcterms:created>
  <dcterms:modified xsi:type="dcterms:W3CDTF">2019-02-17T04:13:14Z</dcterms:modified>
</cp:coreProperties>
</file>