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08D2-14B3-4C36-97A3-EA242B44533A}" type="datetimeFigureOut">
              <a:rPr lang="en-IN" smtClean="0"/>
              <a:pPr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7126-02CC-484E-AE50-6099A117F5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5760640" cy="2592288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00B050"/>
                </a:solidFill>
              </a:rPr>
              <a:t>                        </a:t>
            </a:r>
            <a:br>
              <a:rPr lang="en-IN" sz="3200" dirty="0" smtClean="0">
                <a:solidFill>
                  <a:srgbClr val="00B050"/>
                </a:solidFill>
              </a:rPr>
            </a:br>
            <a:r>
              <a:rPr lang="en-IN" sz="3200" dirty="0" smtClean="0">
                <a:solidFill>
                  <a:srgbClr val="00B050"/>
                </a:solidFill>
              </a:rPr>
              <a:t>       </a:t>
            </a:r>
            <a:r>
              <a:rPr lang="en-IN" sz="3200" dirty="0" smtClean="0">
                <a:solidFill>
                  <a:srgbClr val="00B050"/>
                </a:solidFill>
              </a:rPr>
              <a:t>  </a:t>
            </a:r>
            <a:r>
              <a:rPr lang="en-IN" sz="3200" dirty="0" smtClean="0">
                <a:solidFill>
                  <a:srgbClr val="00B050"/>
                </a:solidFill>
              </a:rPr>
              <a:t>project </a:t>
            </a:r>
            <a:r>
              <a:rPr lang="en-IN" sz="3200" dirty="0" smtClean="0">
                <a:solidFill>
                  <a:srgbClr val="00B050"/>
                </a:solidFill>
              </a:rPr>
              <a:t>on</a:t>
            </a:r>
            <a:r>
              <a:rPr lang="en-IN" sz="3200" dirty="0" smtClean="0">
                <a:solidFill>
                  <a:srgbClr val="00B050"/>
                </a:solidFill>
              </a:rPr>
              <a:t/>
            </a:r>
            <a:br>
              <a:rPr lang="en-IN" sz="3200" dirty="0" smtClean="0">
                <a:solidFill>
                  <a:srgbClr val="00B050"/>
                </a:solidFill>
              </a:rPr>
            </a:br>
            <a:r>
              <a:rPr lang="en-IN" sz="3200" dirty="0" smtClean="0">
                <a:solidFill>
                  <a:srgbClr val="00B050"/>
                </a:solidFill>
              </a:rPr>
              <a:t>	</a:t>
            </a:r>
            <a:r>
              <a:rPr lang="en-IN" sz="3600" b="1" dirty="0" smtClean="0"/>
              <a:t>COMPANY INFORMATION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568952" cy="2808312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                                       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Presented by,</a:t>
            </a:r>
            <a:b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	        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G.VANISRI(124E1A0552)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                  	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E:\SOFTWARES\cl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844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784976" cy="4281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By using this website time is  reduced, easy to know about the It company profile.The  main intention of this application is to make users face an interview with full company profile.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9800583" flipV="1">
            <a:off x="620492" y="1748179"/>
            <a:ext cx="77036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52128"/>
          </a:xfrm>
        </p:spPr>
        <p:txBody>
          <a:bodyPr>
            <a:noAutofit/>
          </a:bodyPr>
          <a:lstStyle/>
          <a:p>
            <a:r>
              <a:rPr lang="en-IN" sz="4000" dirty="0" smtClean="0"/>
              <a:t>Abstract</a:t>
            </a:r>
            <a:br>
              <a:rPr lang="en-IN" sz="4000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2048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 information website gives 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description about IT companies present in our country.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Website contain information like company logo, portfolio ,CEO’s 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etc.,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system of this project is manually they search about company.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is using HTML, bootstrap,CSS ,PSQL databases to reduce time and  burden.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main theme of this project is provide awareness about the  profile of  IT companies present in our country.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will give all the details like company established year, capital, employability  CEO’s in present and previous, location of company and recent projects  etc.,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In this application infrastructure like it has company logo, description about companies in our country.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many companies are providing their profiles individually on their own websites.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huge data, it is difficult to analysis exact data in peak stage before attending the interview. </a:t>
            </a: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None/>
            </a:pPr>
            <a:r>
              <a:rPr lang="en-IN" sz="20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Disadvantages</a:t>
            </a:r>
            <a:r>
              <a:rPr lang="en-IN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taken process</a:t>
            </a:r>
          </a:p>
          <a:p>
            <a:pPr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to search a particular  company profiles individually.</a:t>
            </a:r>
          </a:p>
          <a:p>
            <a:pPr marL="0" indent="0" algn="just">
              <a:buNone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24136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going to provide all companies information in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website, which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helpful to students or user's  to know about particular information about the company. </a:t>
            </a:r>
          </a:p>
          <a:p>
            <a:pPr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None/>
            </a:pPr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Advantages:</a:t>
            </a:r>
          </a:p>
          <a:p>
            <a:pPr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gives the indetail information about IT company.</a:t>
            </a:r>
          </a:p>
          <a:p>
            <a:pPr marL="0" indent="0"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intention of this website is to make user to face an interview with full company profile.</a:t>
            </a:r>
          </a:p>
          <a:p>
            <a:pPr marL="0" indent="0" algn="just">
              <a:buNone/>
            </a:pPr>
            <a:endParaRPr lang="en-IN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takes less time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-PC\Pictures\Screenshots\Screenshot (1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473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 descr="C:\Users\Dell-PC\Pictures\Screenshots\Screenshot (1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-PC\Pictures\Screenshots\Screenshot (2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Techologies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 END 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Script(for validations)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 END 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Script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PSQL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302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                             project on  COMPANY INFORMATION  </vt:lpstr>
      <vt:lpstr>Abstract </vt:lpstr>
      <vt:lpstr>Introduction </vt:lpstr>
      <vt:lpstr>Existing system</vt:lpstr>
      <vt:lpstr>Proposed system</vt:lpstr>
      <vt:lpstr>Slide 6</vt:lpstr>
      <vt:lpstr>Slide 7</vt:lpstr>
      <vt:lpstr>Slide 8</vt:lpstr>
      <vt:lpstr>Techologies </vt:lpstr>
      <vt:lpstr>Conclusion 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IT FIRM SHAROW</dc:title>
  <dc:creator>Dell-PC</dc:creator>
  <cp:lastModifiedBy>Dell-PC</cp:lastModifiedBy>
  <cp:revision>46</cp:revision>
  <dcterms:created xsi:type="dcterms:W3CDTF">2016-02-21T09:17:42Z</dcterms:created>
  <dcterms:modified xsi:type="dcterms:W3CDTF">2016-03-31T04:34:23Z</dcterms:modified>
</cp:coreProperties>
</file>