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85" r:id="rId14"/>
    <p:sldId id="286" r:id="rId15"/>
    <p:sldId id="28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7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6DC798-8643-48C5-A13D-31181D07722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3/28/2016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CCE564-DC07-4B1D-86E5-2D7DFE7D4E7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818" y="1977736"/>
            <a:ext cx="7183582" cy="2099336"/>
          </a:xfrm>
        </p:spPr>
        <p:txBody>
          <a:bodyPr>
            <a:noAutofit/>
          </a:bodyPr>
          <a:lstStyle/>
          <a:p>
            <a:pPr algn="ctr"/>
            <a:r>
              <a:rPr lang="en-IN" sz="3600" i="1" u="sng" dirty="0" smtClean="0">
                <a:solidFill>
                  <a:schemeClr val="tx1"/>
                </a:solidFill>
              </a:rPr>
              <a:t/>
            </a:r>
            <a:br>
              <a:rPr lang="en-IN" sz="3600" i="1" u="sng" dirty="0" smtClean="0">
                <a:solidFill>
                  <a:schemeClr val="tx1"/>
                </a:solidFill>
              </a:rPr>
            </a:br>
            <a:r>
              <a:rPr lang="en-IN" sz="3600" i="1" u="sng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IN" sz="3600" i="1" u="sng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  <a:cs typeface="Andalus" pitchFamily="18" charset="-78"/>
              </a:rPr>
              <a:t>PROJECT ON</a:t>
            </a:r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Lucida Handwriting" pitchFamily="66" charset="0"/>
                <a:cs typeface="Andalus" pitchFamily="18" charset="-78"/>
              </a:rPr>
              <a:t/>
            </a:r>
            <a:b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Lucida Handwriting" pitchFamily="66" charset="0"/>
                <a:cs typeface="Andalus" pitchFamily="18" charset="-78"/>
              </a:rPr>
            </a:br>
            <a:r>
              <a:rPr lang="en-IN" sz="3600" i="1" u="sng" dirty="0" smtClean="0">
                <a:solidFill>
                  <a:schemeClr val="tx1">
                    <a:lumMod val="95000"/>
                  </a:schemeClr>
                </a:solidFill>
                <a:latin typeface="Lucida Handwriting" pitchFamily="66" charset="0"/>
                <a:cs typeface="Andalus" pitchFamily="18" charset="-78"/>
              </a:rPr>
              <a:t>COLLEGE TRANSPORTATION SYSTEM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124200"/>
            <a:ext cx="8763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197C"/>
                </a:solidFill>
              </a:rPr>
              <a:t>     </a:t>
            </a:r>
          </a:p>
          <a:p>
            <a:endParaRPr lang="en-US" sz="2400" b="1" i="1" dirty="0">
              <a:solidFill>
                <a:srgbClr val="FF197C"/>
              </a:solidFill>
            </a:endParaRPr>
          </a:p>
          <a:p>
            <a:r>
              <a:rPr lang="en-US" sz="2400" b="1" i="1" dirty="0" smtClean="0">
                <a:solidFill>
                  <a:srgbClr val="FF197C"/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DEPARTMENT OF COMPUTER SCIENCE &amp; ENGINEERING </a:t>
            </a:r>
            <a:r>
              <a:rPr lang="en-US" sz="2400" b="1" i="1" dirty="0" smtClean="0">
                <a:solidFill>
                  <a:srgbClr val="FF197C"/>
                </a:solidFill>
              </a:rPr>
              <a:t>   </a:t>
            </a:r>
            <a:endParaRPr lang="en-US" b="1" i="1" dirty="0">
              <a:solidFill>
                <a:srgbClr val="FF197C"/>
              </a:solidFill>
            </a:endParaRPr>
          </a:p>
          <a:p>
            <a:r>
              <a:rPr lang="en-US" b="1" i="1" dirty="0">
                <a:solidFill>
                  <a:prstClr val="white"/>
                </a:solidFill>
              </a:rPr>
              <a:t>                                 </a:t>
            </a:r>
          </a:p>
          <a:p>
            <a:r>
              <a:rPr lang="en-US" b="1" i="1" dirty="0" smtClean="0">
                <a:solidFill>
                  <a:prstClr val="white"/>
                </a:solidFill>
              </a:rPr>
              <a:t>                                                                                               </a:t>
            </a:r>
            <a:r>
              <a:rPr lang="en-US" sz="2000" b="1" i="1" dirty="0" smtClean="0">
                <a:solidFill>
                  <a:prstClr val="white"/>
                </a:solidFill>
              </a:rPr>
              <a:t> </a:t>
            </a:r>
            <a:r>
              <a:rPr lang="en-US" sz="2000" b="1" i="1" u="sng" dirty="0" smtClean="0">
                <a:solidFill>
                  <a:prstClr val="white"/>
                </a:solidFill>
              </a:rPr>
              <a:t>PRESENTED </a:t>
            </a:r>
            <a:r>
              <a:rPr lang="en-US" sz="2000" b="1" i="1" u="sng" dirty="0">
                <a:solidFill>
                  <a:prstClr val="white"/>
                </a:solidFill>
              </a:rPr>
              <a:t>BY</a:t>
            </a:r>
          </a:p>
          <a:p>
            <a:r>
              <a:rPr lang="en-US" sz="2000" b="1" i="1" dirty="0" smtClean="0">
                <a:solidFill>
                  <a:prstClr val="white"/>
                </a:solidFill>
              </a:rPr>
              <a:t>			</a:t>
            </a:r>
            <a:r>
              <a:rPr lang="en-US" sz="2000" b="1" i="1" dirty="0">
                <a:solidFill>
                  <a:prstClr val="white"/>
                </a:solidFill>
              </a:rPr>
              <a:t>	</a:t>
            </a:r>
            <a:r>
              <a:rPr lang="en-US" sz="1400" b="1" i="1" dirty="0" smtClean="0">
                <a:solidFill>
                  <a:prstClr val="white"/>
                </a:solidFill>
              </a:rPr>
              <a:t>                  </a:t>
            </a:r>
            <a:r>
              <a:rPr lang="en-US" sz="1600" b="1" i="1" dirty="0" smtClean="0">
                <a:solidFill>
                  <a:prstClr val="white"/>
                </a:solidFill>
                <a:latin typeface="Bodoni MT" pitchFamily="18" charset="0"/>
              </a:rPr>
              <a:t> </a:t>
            </a:r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P.Bharath Khan                 124E1A0505</a:t>
            </a:r>
            <a:endParaRPr lang="en-US" b="1" i="1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b="1" i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		    </a:t>
            </a:r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		               R.Bhavani Sree</a:t>
            </a:r>
            <a:r>
              <a:rPr lang="en-US" b="1" i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       124E1A0508</a:t>
            </a:r>
            <a:endParaRPr lang="en-US" b="1" i="1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US" b="1" i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                                                                                       H. Shilpa                                124E1A0544</a:t>
            </a:r>
          </a:p>
          <a:p>
            <a:pPr algn="just"/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UNDER THE GUIDANCE OF                                    R.Theja                                  124E1A0549</a:t>
            </a:r>
          </a:p>
          <a:p>
            <a:pPr algn="just"/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       Mr.E.Murali, M.Tech. 	 </a:t>
            </a:r>
            <a:r>
              <a:rPr lang="en-US" b="1" i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                               P. Kavitha  	                         124E1A0523                                                                          </a:t>
            </a:r>
            <a:r>
              <a:rPr lang="en-US" sz="1600" b="1" i="1" dirty="0" smtClean="0">
                <a:solidFill>
                  <a:prstClr val="white"/>
                </a:solidFill>
                <a:latin typeface="Bodoni MT" pitchFamily="18" charset="0"/>
              </a:rPr>
              <a:t>	</a:t>
            </a:r>
          </a:p>
          <a:p>
            <a:r>
              <a:rPr lang="en-US" b="1" i="1" dirty="0">
                <a:solidFill>
                  <a:prstClr val="white"/>
                </a:solidFill>
              </a:rPr>
              <a:t>				</a:t>
            </a:r>
          </a:p>
        </p:txBody>
      </p:sp>
      <p:pic>
        <p:nvPicPr>
          <p:cNvPr id="1026" name="Picture 2" descr="C:\Users\deepas\Desktop\deepa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9540"/>
            <a:ext cx="7162800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47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SYSTEM ARCHITECTURE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register to pay fee.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All the user details will be stored in data base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At the database consists of routes and the bus fee details.</a:t>
            </a:r>
          </a:p>
          <a:p>
            <a:r>
              <a:rPr lang="en-US" dirty="0" smtClean="0"/>
              <a:t>It also consists of paid details of user and also pending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4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70294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90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User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Admin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Database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74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USER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Basically there are  </a:t>
            </a:r>
            <a:r>
              <a:rPr lang="en-US" dirty="0" smtClean="0"/>
              <a:t>users and staff </a:t>
            </a:r>
            <a:r>
              <a:rPr lang="en-US" dirty="0"/>
              <a:t>who have rights to know information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about the </a:t>
            </a:r>
            <a:r>
              <a:rPr lang="en-US" dirty="0" smtClean="0"/>
              <a:t>bus details.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 smtClean="0"/>
              <a:t>Students and staff </a:t>
            </a:r>
            <a:r>
              <a:rPr lang="en-US" dirty="0"/>
              <a:t>must have pre-registration into this website so authenticated users can become the member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4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ADMIN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total rights  and all the information can see by  admin only.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admin goes through check the fee details that which is </a:t>
            </a:r>
            <a:r>
              <a:rPr lang="en-US" dirty="0" smtClean="0"/>
              <a:t>paid </a:t>
            </a:r>
            <a:r>
              <a:rPr lang="en-US" dirty="0"/>
              <a:t>by the users.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Based on fee paid details admin divide the list who are  fee paid and pending 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1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US" b="1" u="sng" dirty="0" smtClean="0"/>
              <a:t>DATABASE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By using data base store information related to students and staff.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Retrieve data related to user fee paid and pending details by using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1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UML DIAGRAMS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Class diagram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 case diagram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Activity diagram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Sequence diagram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State chart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9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u="sng" dirty="0" smtClean="0"/>
              <a:t>CLASS</a:t>
            </a:r>
            <a:r>
              <a:rPr lang="en-US" b="1" dirty="0" smtClean="0"/>
              <a:t> </a:t>
            </a:r>
            <a:r>
              <a:rPr lang="en-US" b="1" u="sng" dirty="0" smtClean="0"/>
              <a:t>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class diagram is the important entity in object-oriented analysis and design.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class diagram can be used to show the attributes and the operations of a class and also the constraints that apply to the way the objects are connected.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Class diagram shows a set of classes,interfaces, and collaborations and their relationships.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0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214422"/>
            <a:ext cx="91154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43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/>
              <a:t>USE</a:t>
            </a:r>
            <a:r>
              <a:rPr lang="en-US" b="1" dirty="0" smtClean="0"/>
              <a:t> </a:t>
            </a:r>
            <a:r>
              <a:rPr lang="en-US" b="1" u="sng" dirty="0" smtClean="0"/>
              <a:t>CASE</a:t>
            </a:r>
            <a:r>
              <a:rPr lang="en-US" b="1" dirty="0" smtClean="0"/>
              <a:t> </a:t>
            </a:r>
            <a:r>
              <a:rPr lang="en-US" b="1" u="sng" dirty="0" smtClean="0"/>
              <a:t>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use case diagram is a visualization of use-</a:t>
            </a:r>
            <a:r>
              <a:rPr lang="en-US" dirty="0" err="1" smtClean="0">
                <a:latin typeface="+mj-lt"/>
              </a:rPr>
              <a:t>cases,i.e</a:t>
            </a:r>
            <a:r>
              <a:rPr lang="en-US" dirty="0" smtClean="0">
                <a:latin typeface="+mj-lt"/>
              </a:rPr>
              <a:t>., the interaction between the system and users.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Use case diagrams shows a set of use cases and actors(a special kind of class) and their relationships.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Use case diagrams address the static use case view of a system these diagrams are important in organizing and modeling the behaviors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81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667512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/>
              <a:t>CONTENTS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214422"/>
            <a:ext cx="8024842" cy="51959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Abstract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Calibri" pitchFamily="34" charset="0"/>
              </a:rPr>
              <a:t>Existing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Software and Hardware Technologies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Modules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alibri" pitchFamily="34" charset="0"/>
              </a:rPr>
              <a:t>Uml</a:t>
            </a:r>
            <a:r>
              <a:rPr lang="en-US" smtClean="0">
                <a:latin typeface="Calibri" pitchFamily="34" charset="0"/>
              </a:rPr>
              <a:t> diagrams</a:t>
            </a:r>
            <a:endParaRPr lang="en-US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1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VITHA\Desktop\Screenshot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63" y="928670"/>
            <a:ext cx="7659687" cy="56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7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u="sng" dirty="0" smtClean="0"/>
              <a:t>ACTIVITY</a:t>
            </a:r>
            <a:r>
              <a:rPr lang="en-US" b="1" dirty="0" smtClean="0"/>
              <a:t> </a:t>
            </a:r>
            <a:r>
              <a:rPr lang="en-US" b="1" u="sng" dirty="0" smtClean="0"/>
              <a:t>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basic usage of activity diagram is similar to other four UML diagrams.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specific usage is to model the control how from one activity to another. This control flow does not include messages.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activity diagram is suitable for modeling the activity flow of the system.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8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ic\Screenshot (37)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848871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8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/>
              <a:t>SEQUENCE</a:t>
            </a:r>
            <a:r>
              <a:rPr lang="en-US" b="1" dirty="0" smtClean="0"/>
              <a:t> </a:t>
            </a:r>
            <a:r>
              <a:rPr lang="en-US" b="1" u="sng" dirty="0" smtClean="0"/>
              <a:t>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sequence diagram displays the overall flow of control in an object-oriented program.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sequence diagram commonly contain: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1)Objects.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2)Links.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3)Messages.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4)Respond time.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5)The vertical “lifelines” represents objects of interest.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8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928670"/>
            <a:ext cx="788511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004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STATE</a:t>
            </a:r>
            <a:r>
              <a:rPr lang="en-US" b="1" dirty="0" smtClean="0"/>
              <a:t> </a:t>
            </a:r>
            <a:r>
              <a:rPr lang="en-US" b="1" u="sng" dirty="0" smtClean="0"/>
              <a:t>CHART</a:t>
            </a:r>
            <a:r>
              <a:rPr lang="en-US" b="1" dirty="0" smtClean="0"/>
              <a:t> </a:t>
            </a:r>
            <a:r>
              <a:rPr lang="en-US" b="1" u="sng" dirty="0" smtClean="0"/>
              <a:t>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State chart diagram is used to model dynamic nature of a system. They define different states of an object during its lifetime.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State chart diagram describes the flow of control from one state to another state.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6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epas\Pictures\Screenshots\STATE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19150"/>
            <a:ext cx="5715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67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basic idea behind this project is to overcome all the problems in offline system and to increase the efficient use of technologies to maintain large databases.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488" y="2571744"/>
            <a:ext cx="3754746" cy="1085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ABSTRACT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</a:rPr>
              <a:t>College transportation system </a:t>
            </a:r>
            <a:r>
              <a:rPr lang="en-US" sz="2400" dirty="0">
                <a:latin typeface="Calibri" pitchFamily="34" charset="0"/>
              </a:rPr>
              <a:t>is a website which is used to gives the complete details about the students and faculties who travel in the </a:t>
            </a:r>
            <a:r>
              <a:rPr lang="en-US" sz="2400" dirty="0" smtClean="0">
                <a:latin typeface="Calibri" pitchFamily="34" charset="0"/>
              </a:rPr>
              <a:t>college bus.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itchFamily="34" charset="0"/>
              </a:rPr>
              <a:t>By using this website department heads can easily identify who paid the bus fee and who did not </a:t>
            </a:r>
            <a:r>
              <a:rPr lang="en-US" sz="2400" dirty="0" smtClean="0">
                <a:latin typeface="Calibri" pitchFamily="34" charset="0"/>
              </a:rPr>
              <a:t>paid.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</a:rPr>
              <a:t>this website bus details are also be maintained like bus number, bus driver, the cost spent for the bus, bus employee details, bus routes</a:t>
            </a:r>
          </a:p>
        </p:txBody>
      </p:sp>
    </p:spTree>
    <p:extLst>
      <p:ext uri="{BB962C8B-B14F-4D97-AF65-F5344CB8AC3E}">
        <p14:creationId xmlns:p14="http://schemas.microsoft.com/office/powerpoint/2010/main" xmlns="" val="2105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 smtClean="0"/>
              <a:t>EXISTING</a:t>
            </a:r>
            <a:r>
              <a:rPr lang="en-US" sz="4400" b="1" i="1" u="sng" dirty="0" smtClean="0"/>
              <a:t> SYSTEM</a:t>
            </a:r>
            <a:endParaRPr lang="en-US"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b="1" dirty="0">
                <a:latin typeface="Calibri" pitchFamily="34" charset="0"/>
              </a:rPr>
              <a:t>In </a:t>
            </a:r>
            <a:r>
              <a:rPr lang="en-US" dirty="0">
                <a:latin typeface="Calibri" pitchFamily="34" charset="0"/>
              </a:rPr>
              <a:t>previous days the student  fee payment details are collected from college account section.</a:t>
            </a:r>
            <a:endParaRPr lang="en-IN" dirty="0">
              <a:latin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Calibri" pitchFamily="34" charset="0"/>
              </a:rPr>
              <a:t>Some times few students fee payment details are not </a:t>
            </a:r>
            <a:r>
              <a:rPr lang="en-US" dirty="0" smtClean="0">
                <a:latin typeface="Calibri" pitchFamily="34" charset="0"/>
              </a:rPr>
              <a:t>updated </a:t>
            </a:r>
            <a:r>
              <a:rPr lang="en-US" dirty="0">
                <a:latin typeface="Calibri" pitchFamily="34" charset="0"/>
              </a:rPr>
              <a:t>in to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7785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 smtClean="0"/>
              <a:t>DISADVANTAGES</a:t>
            </a:r>
            <a:r>
              <a:rPr lang="en-US" sz="4400" b="1" i="1" u="sng" dirty="0" smtClean="0"/>
              <a:t> OF EXISTING SYSTEM</a:t>
            </a:r>
            <a:endParaRPr lang="en-US"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472518" cy="440532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SzPct val="11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Existing system doesn’t provide the notifications to each and every student.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lvl="0" algn="just">
              <a:lnSpc>
                <a:spcPct val="150000"/>
              </a:lnSpc>
              <a:buSzPct val="11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Existing </a:t>
            </a:r>
            <a:r>
              <a:rPr lang="en-US" dirty="0">
                <a:latin typeface="Calibri" pitchFamily="34" charset="0"/>
              </a:rPr>
              <a:t>system provide notifications in notice board </a:t>
            </a:r>
            <a:r>
              <a:rPr lang="en-US" dirty="0" smtClean="0">
                <a:latin typeface="Calibri" pitchFamily="34" charset="0"/>
              </a:rPr>
              <a:t>for only </a:t>
            </a:r>
            <a:r>
              <a:rPr lang="en-US" dirty="0">
                <a:latin typeface="Calibri" pitchFamily="34" charset="0"/>
              </a:rPr>
              <a:t>two or three days.</a:t>
            </a:r>
          </a:p>
          <a:p>
            <a:pPr marL="0" lvl="0" indent="0" algn="just">
              <a:buNone/>
            </a:pPr>
            <a:endParaRPr lang="en-US" dirty="0">
              <a:latin typeface="Calibri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8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PROPOSED</a:t>
            </a:r>
            <a:r>
              <a:rPr lang="en-US" sz="4400" b="1" i="1" u="sng" dirty="0" smtClean="0"/>
              <a:t> SYSTEM</a:t>
            </a:r>
            <a:endParaRPr lang="en-US"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dirty="0">
                <a:latin typeface="Calibri" pitchFamily="34" charset="0"/>
              </a:rPr>
              <a:t>By using these proposed system enter the student </a:t>
            </a:r>
            <a:r>
              <a:rPr lang="en-US" dirty="0" smtClean="0">
                <a:latin typeface="Calibri" pitchFamily="34" charset="0"/>
              </a:rPr>
              <a:t>details(</a:t>
            </a:r>
            <a:r>
              <a:rPr lang="en-US" b="1" dirty="0" smtClean="0">
                <a:latin typeface="Calibri" pitchFamily="34" charset="0"/>
              </a:rPr>
              <a:t>roll number , branch ,etc.</a:t>
            </a:r>
            <a:r>
              <a:rPr lang="en-US" dirty="0" smtClean="0">
                <a:latin typeface="Calibri" pitchFamily="34" charset="0"/>
              </a:rPr>
              <a:t>)  </a:t>
            </a:r>
            <a:r>
              <a:rPr lang="en-US" dirty="0">
                <a:latin typeface="Calibri" pitchFamily="34" charset="0"/>
              </a:rPr>
              <a:t>we get total fee payment </a:t>
            </a:r>
            <a:r>
              <a:rPr lang="en-US" dirty="0" smtClean="0">
                <a:latin typeface="Calibri" pitchFamily="34" charset="0"/>
              </a:rPr>
              <a:t>information.</a:t>
            </a:r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7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/>
              <a:t>ADVANTAGES</a:t>
            </a:r>
            <a:r>
              <a:rPr lang="en-US" sz="4400" b="1" i="1" u="sng" dirty="0" smtClean="0"/>
              <a:t> OF PROPOSED SYSTEM</a:t>
            </a:r>
            <a:endParaRPr lang="en-US"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50000"/>
              </a:lnSpc>
            </a:pPr>
            <a:r>
              <a:rPr lang="en-US" b="1" dirty="0">
                <a:latin typeface="Calibri" pitchFamily="34" charset="0"/>
              </a:rPr>
              <a:t>Easy to know the student fee payment </a:t>
            </a:r>
            <a:r>
              <a:rPr lang="en-US" b="1" dirty="0" smtClean="0">
                <a:latin typeface="Calibri" pitchFamily="34" charset="0"/>
              </a:rPr>
              <a:t>details.</a:t>
            </a:r>
          </a:p>
          <a:p>
            <a:pPr marL="457200" indent="-457200">
              <a:lnSpc>
                <a:spcPct val="250000"/>
              </a:lnSpc>
            </a:pPr>
            <a:r>
              <a:rPr lang="en-US" b="1" dirty="0" smtClean="0">
                <a:latin typeface="Calibri" pitchFamily="34" charset="0"/>
              </a:rPr>
              <a:t>Maintainance cost is reduced.</a:t>
            </a:r>
          </a:p>
          <a:p>
            <a:pPr marL="457200" indent="-457200" algn="ctr">
              <a:lnSpc>
                <a:spcPct val="250000"/>
              </a:lnSpc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7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SOFTWARE</a:t>
            </a:r>
            <a:r>
              <a:rPr lang="en-US" sz="4400" b="1" i="1" u="sng" dirty="0" smtClean="0"/>
              <a:t> REQUIRMENTS</a:t>
            </a:r>
            <a:endParaRPr lang="en-US" sz="4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401080" cy="4954634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FRONT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END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: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                     </a:t>
            </a:r>
            <a:r>
              <a:rPr lang="en-US" b="1" dirty="0" smtClean="0">
                <a:latin typeface="Calibri" pitchFamily="34" charset="0"/>
              </a:rPr>
              <a:t>1. HTML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                     </a:t>
            </a:r>
            <a:r>
              <a:rPr lang="en-US" b="1" dirty="0" smtClean="0">
                <a:latin typeface="Calibri" pitchFamily="34" charset="0"/>
              </a:rPr>
              <a:t>2.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JAVA SCRIPT</a:t>
            </a:r>
            <a:endParaRPr lang="en-US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b="1" dirty="0" smtClean="0">
                <a:latin typeface="Calibri" pitchFamily="34" charset="0"/>
              </a:rPr>
              <a:t>                      3. BOOTSRTAP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BACK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END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  :</a:t>
            </a:r>
          </a:p>
          <a:p>
            <a:pPr lvl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                    </a:t>
            </a:r>
            <a:r>
              <a:rPr lang="en-US" b="1" dirty="0" smtClean="0">
                <a:latin typeface="Calibri" pitchFamily="34" charset="0"/>
              </a:rPr>
              <a:t>1.PHP</a:t>
            </a:r>
          </a:p>
          <a:p>
            <a:pPr lvl="0">
              <a:lnSpc>
                <a:spcPct val="150000"/>
              </a:lnSpc>
              <a:buNone/>
            </a:pP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DATABASE</a:t>
            </a:r>
            <a:r>
              <a:rPr lang="en-US" b="1" dirty="0" smtClean="0">
                <a:latin typeface="Calibri" pitchFamily="34" charset="0"/>
              </a:rPr>
              <a:t> :</a:t>
            </a:r>
          </a:p>
          <a:p>
            <a:pPr lvl="0">
              <a:lnSpc>
                <a:spcPct val="150000"/>
              </a:lnSpc>
              <a:buNone/>
            </a:pPr>
            <a:r>
              <a:rPr lang="en-US" b="1" dirty="0" smtClean="0">
                <a:latin typeface="Calibri" pitchFamily="34" charset="0"/>
              </a:rPr>
              <a:t>                    1.MY SQL</a:t>
            </a:r>
          </a:p>
          <a:p>
            <a:pPr lvl="0">
              <a:lnSpc>
                <a:spcPct val="150000"/>
              </a:lnSpc>
              <a:buNone/>
            </a:pPr>
            <a:r>
              <a:rPr lang="en-US" b="1" dirty="0" smtClean="0">
                <a:latin typeface="Calibri" pitchFamily="34" charset="0"/>
              </a:rPr>
              <a:t>                  </a:t>
            </a:r>
          </a:p>
          <a:p>
            <a:pPr>
              <a:lnSpc>
                <a:spcPct val="150000"/>
              </a:lnSpc>
              <a:buNone/>
            </a:pPr>
            <a:endParaRPr lang="en-US" sz="4400" b="1" u="sng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pPr algn="ctr"/>
            <a:r>
              <a:rPr lang="en-US" sz="5400" b="1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HARDWARE REQUIRMENTS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RAM: 2GB</a:t>
            </a:r>
          </a:p>
          <a:p>
            <a:pPr>
              <a:lnSpc>
                <a:spcPct val="150000"/>
              </a:lnSpc>
            </a:pP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HARDDISK: 40 GB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</TotalTime>
  <Words>713</Words>
  <Application>Microsoft Office PowerPoint</Application>
  <PresentationFormat>On-screen Show (4:3)</PresentationFormat>
  <Paragraphs>106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  PROJECT ON COLLEGE TRANSPORTATION SYSTEM </vt:lpstr>
      <vt:lpstr>CONTENTS</vt:lpstr>
      <vt:lpstr>ABSTRACT</vt:lpstr>
      <vt:lpstr>EXISTING SYSTEM</vt:lpstr>
      <vt:lpstr>DISADVANTAGES OF EXISTING SYSTEM</vt:lpstr>
      <vt:lpstr>PROPOSED SYSTEM</vt:lpstr>
      <vt:lpstr>ADVANTAGES OF PROPOSED SYSTEM</vt:lpstr>
      <vt:lpstr>SOFTWARE REQUIRMENTS</vt:lpstr>
      <vt:lpstr>HARDWARE REQUIRMENTS</vt:lpstr>
      <vt:lpstr>SYSTEM ARCHITECTURE</vt:lpstr>
      <vt:lpstr>Slide 11</vt:lpstr>
      <vt:lpstr>MODULES</vt:lpstr>
      <vt:lpstr>USER</vt:lpstr>
      <vt:lpstr>ADMIN</vt:lpstr>
      <vt:lpstr>DATABASE</vt:lpstr>
      <vt:lpstr>UML DIAGRAMS</vt:lpstr>
      <vt:lpstr>CLASS DIAGRAM</vt:lpstr>
      <vt:lpstr>Slide 18</vt:lpstr>
      <vt:lpstr>USE CASE DIAGRAM</vt:lpstr>
      <vt:lpstr>Slide 20</vt:lpstr>
      <vt:lpstr>ACTIVITY DIAGRAM</vt:lpstr>
      <vt:lpstr>Slide 22</vt:lpstr>
      <vt:lpstr>SEQUENCE DIAGRAM</vt:lpstr>
      <vt:lpstr>Slide 24</vt:lpstr>
      <vt:lpstr>STATE CHART DIAGRAM</vt:lpstr>
      <vt:lpstr>Slide 26</vt:lpstr>
      <vt:lpstr>CONCLUSION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SIDDHARTH UPDATES</dc:title>
  <dc:creator>deepas</dc:creator>
  <cp:lastModifiedBy>P.Khan</cp:lastModifiedBy>
  <cp:revision>126</cp:revision>
  <dcterms:created xsi:type="dcterms:W3CDTF">2016-02-13T16:09:55Z</dcterms:created>
  <dcterms:modified xsi:type="dcterms:W3CDTF">2016-03-28T12:21:00Z</dcterms:modified>
</cp:coreProperties>
</file>