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808" r:id="rId1"/>
  </p:sldMasterIdLst>
  <p:notesMasterIdLst>
    <p:notesMasterId r:id="rId12"/>
  </p:notesMasterIdLst>
  <p:sldIdLst>
    <p:sldId id="319" r:id="rId2"/>
    <p:sldId id="430" r:id="rId3"/>
    <p:sldId id="316" r:id="rId4"/>
    <p:sldId id="417" r:id="rId5"/>
    <p:sldId id="416" r:id="rId6"/>
    <p:sldId id="419" r:id="rId7"/>
    <p:sldId id="422" r:id="rId8"/>
    <p:sldId id="486" r:id="rId9"/>
    <p:sldId id="485" r:id="rId10"/>
    <p:sldId id="484"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FFCC"/>
    <a:srgbClr val="FFFF99"/>
    <a:srgbClr val="FFE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55" autoAdjust="0"/>
    <p:restoredTop sz="94291" autoAdjust="0"/>
  </p:normalViewPr>
  <p:slideViewPr>
    <p:cSldViewPr>
      <p:cViewPr>
        <p:scale>
          <a:sx n="66" d="100"/>
          <a:sy n="66" d="100"/>
        </p:scale>
        <p:origin x="1556" y="6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mtClean="0"/>
            </a:lvl1pPr>
          </a:lstStyle>
          <a:p>
            <a:pPr>
              <a:defRPr/>
            </a:pPr>
            <a:endParaRPr lang="zh-CN" altLang="en-US"/>
          </a:p>
        </p:txBody>
      </p:sp>
      <p:sp>
        <p:nvSpPr>
          <p:cNvPr id="2457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mtClean="0"/>
            </a:lvl1pPr>
          </a:lstStyle>
          <a:p>
            <a:pPr>
              <a:defRPr/>
            </a:pPr>
            <a:endParaRPr lang="en-US" altLang="zh-CN"/>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458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mtClean="0"/>
            </a:lvl1pPr>
          </a:lstStyle>
          <a:p>
            <a:pPr>
              <a:defRPr/>
            </a:pPr>
            <a:endParaRPr lang="en-US" altLang="zh-CN"/>
          </a:p>
        </p:txBody>
      </p:sp>
      <p:sp>
        <p:nvSpPr>
          <p:cNvPr id="2458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mtClean="0"/>
            </a:lvl1pPr>
          </a:lstStyle>
          <a:p>
            <a:pPr>
              <a:defRPr/>
            </a:pPr>
            <a:fld id="{8B2BDBFC-A737-4674-95A6-BD8FC3BBB881}" type="slidenum">
              <a:rPr lang="zh-CN" altLang="en-US"/>
              <a:pPr>
                <a:defRPr/>
              </a:pPr>
              <a:t>‹#›</a:t>
            </a:fld>
            <a:endParaRPr lang="en-US" altLang="zh-CN"/>
          </a:p>
        </p:txBody>
      </p:sp>
    </p:spTree>
    <p:extLst>
      <p:ext uri="{BB962C8B-B14F-4D97-AF65-F5344CB8AC3E}">
        <p14:creationId xmlns:p14="http://schemas.microsoft.com/office/powerpoint/2010/main" val="7557087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9pPr>
          </a:lstStyle>
          <a:p>
            <a:pPr eaLnBrk="1" hangingPunct="1"/>
            <a:fld id="{D9FA2010-55FA-4547-918F-B81D2B6C3183}" type="slidenum">
              <a:rPr lang="en-US" smtClean="0">
                <a:solidFill>
                  <a:srgbClr val="000000"/>
                </a:solidFill>
                <a:latin typeface="Calibri" pitchFamily="34" charset="0"/>
              </a:rPr>
              <a:pPr eaLnBrk="1" hangingPunct="1"/>
              <a:t>1</a:t>
            </a:fld>
            <a:endParaRPr lang="en-US">
              <a:solidFill>
                <a:srgbClr val="000000"/>
              </a:solidFill>
              <a:latin typeface="Calibri" pitchFamily="34" charset="0"/>
            </a:endParaRPr>
          </a:p>
        </p:txBody>
      </p:sp>
      <p:sp>
        <p:nvSpPr>
          <p:cNvPr id="32771" name="Text Box 1"/>
          <p:cNvSpPr txBox="1">
            <a:spLocks noChangeArrowheads="1"/>
          </p:cNvSpPr>
          <p:nvPr/>
        </p:nvSpPr>
        <p:spPr bwMode="auto">
          <a:xfrm>
            <a:off x="3884613" y="8685213"/>
            <a:ext cx="2962275"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9pPr>
          </a:lstStyle>
          <a:p>
            <a:pPr algn="r" eaLnBrk="1" hangingPunct="1">
              <a:buClrTx/>
              <a:buFontTx/>
              <a:buNone/>
            </a:pPr>
            <a:fld id="{6D1301E2-06EF-4199-A0C2-61C79D07C605}" type="slidenum">
              <a:rPr lang="en-US" sz="1200">
                <a:solidFill>
                  <a:srgbClr val="000000"/>
                </a:solidFill>
                <a:latin typeface="Calibri" pitchFamily="34" charset="0"/>
              </a:rPr>
              <a:pPr algn="r" eaLnBrk="1" hangingPunct="1">
                <a:buClrTx/>
                <a:buFontTx/>
                <a:buNone/>
              </a:pPr>
              <a:t>1</a:t>
            </a:fld>
            <a:endParaRPr lang="en-US" sz="1200">
              <a:solidFill>
                <a:srgbClr val="000000"/>
              </a:solidFill>
              <a:latin typeface="Calibri" pitchFamily="34" charset="0"/>
            </a:endParaRPr>
          </a:p>
        </p:txBody>
      </p:sp>
      <p:sp>
        <p:nvSpPr>
          <p:cNvPr id="32772" name="Text Box 2"/>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9pPr>
          </a:lstStyle>
          <a:p>
            <a:pPr algn="r" eaLnBrk="1" hangingPunct="1">
              <a:buClrTx/>
              <a:buFontTx/>
              <a:buNone/>
            </a:pPr>
            <a:fld id="{445B1B0D-FD3A-430C-B5E7-9A25F0634E5E}" type="slidenum">
              <a:rPr lang="en-US" sz="1200">
                <a:solidFill>
                  <a:srgbClr val="000000"/>
                </a:solidFill>
                <a:latin typeface="Calibri" pitchFamily="34" charset="0"/>
              </a:rPr>
              <a:pPr algn="r" eaLnBrk="1" hangingPunct="1">
                <a:buClrTx/>
                <a:buFontTx/>
                <a:buNone/>
              </a:pPr>
              <a:t>1</a:t>
            </a:fld>
            <a:endParaRPr lang="en-US" sz="1200">
              <a:solidFill>
                <a:srgbClr val="000000"/>
              </a:solidFill>
              <a:latin typeface="Calibri" pitchFamily="34" charset="0"/>
            </a:endParaRPr>
          </a:p>
        </p:txBody>
      </p:sp>
      <p:sp>
        <p:nvSpPr>
          <p:cNvPr id="32773" name="Rectangle 3"/>
          <p:cNvSpPr>
            <a:spLocks noGrp="1" noRot="1" noChangeAspect="1" noChangeArrowheads="1" noTextEdit="1"/>
          </p:cNvSpPr>
          <p:nvPr>
            <p:ph type="sldImg"/>
          </p:nvPr>
        </p:nvSpPr>
        <p:spPr>
          <a:xfrm>
            <a:off x="1144588" y="685800"/>
            <a:ext cx="4562475" cy="34226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4" name="Text Box 4"/>
          <p:cNvSpPr txBox="1">
            <a:spLocks noChangeArrowheads="1"/>
          </p:cNvSpPr>
          <p:nvPr/>
        </p:nvSpPr>
        <p:spPr bwMode="auto">
          <a:xfrm>
            <a:off x="685800" y="4343400"/>
            <a:ext cx="5480050" cy="410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73938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BDBFC-A737-4674-95A6-BD8FC3BBB881}" type="slidenum">
              <a:rPr lang="zh-CN" altLang="en-US" smtClean="0"/>
              <a:pPr>
                <a:defRPr/>
              </a:pPr>
              <a:t>3</a:t>
            </a:fld>
            <a:endParaRPr lang="en-US" altLang="zh-CN"/>
          </a:p>
        </p:txBody>
      </p:sp>
    </p:spTree>
    <p:extLst>
      <p:ext uri="{BB962C8B-B14F-4D97-AF65-F5344CB8AC3E}">
        <p14:creationId xmlns:p14="http://schemas.microsoft.com/office/powerpoint/2010/main" val="809042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BDBFC-A737-4674-95A6-BD8FC3BBB881}" type="slidenum">
              <a:rPr lang="zh-CN" altLang="en-US" smtClean="0"/>
              <a:pPr>
                <a:defRPr/>
              </a:pPr>
              <a:t>4</a:t>
            </a:fld>
            <a:endParaRPr lang="en-US" altLang="zh-CN"/>
          </a:p>
        </p:txBody>
      </p:sp>
    </p:spTree>
    <p:extLst>
      <p:ext uri="{BB962C8B-B14F-4D97-AF65-F5344CB8AC3E}">
        <p14:creationId xmlns:p14="http://schemas.microsoft.com/office/powerpoint/2010/main" val="2092015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BDBFC-A737-4674-95A6-BD8FC3BBB881}" type="slidenum">
              <a:rPr lang="zh-CN" altLang="en-US" smtClean="0"/>
              <a:pPr>
                <a:defRPr/>
              </a:pPr>
              <a:t>5</a:t>
            </a:fld>
            <a:endParaRPr lang="en-US" altLang="zh-CN"/>
          </a:p>
        </p:txBody>
      </p:sp>
    </p:spTree>
    <p:extLst>
      <p:ext uri="{BB962C8B-B14F-4D97-AF65-F5344CB8AC3E}">
        <p14:creationId xmlns:p14="http://schemas.microsoft.com/office/powerpoint/2010/main" val="108363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BDBFC-A737-4674-95A6-BD8FC3BBB881}" type="slidenum">
              <a:rPr lang="zh-CN" altLang="en-US" smtClean="0"/>
              <a:pPr>
                <a:defRPr/>
              </a:pPr>
              <a:t>6</a:t>
            </a:fld>
            <a:endParaRPr lang="en-US" altLang="zh-CN"/>
          </a:p>
        </p:txBody>
      </p:sp>
    </p:spTree>
    <p:extLst>
      <p:ext uri="{BB962C8B-B14F-4D97-AF65-F5344CB8AC3E}">
        <p14:creationId xmlns:p14="http://schemas.microsoft.com/office/powerpoint/2010/main" val="1289361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BDBFC-A737-4674-95A6-BD8FC3BBB881}" type="slidenum">
              <a:rPr lang="zh-CN" altLang="en-US" smtClean="0"/>
              <a:pPr>
                <a:defRPr/>
              </a:pPr>
              <a:t>7</a:t>
            </a:fld>
            <a:endParaRPr lang="en-US" altLang="zh-CN"/>
          </a:p>
        </p:txBody>
      </p:sp>
    </p:spTree>
    <p:extLst>
      <p:ext uri="{BB962C8B-B14F-4D97-AF65-F5344CB8AC3E}">
        <p14:creationId xmlns:p14="http://schemas.microsoft.com/office/powerpoint/2010/main" val="3964551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BDBFC-A737-4674-95A6-BD8FC3BBB881}" type="slidenum">
              <a:rPr lang="zh-CN" altLang="en-US" smtClean="0"/>
              <a:pPr>
                <a:defRPr/>
              </a:pPr>
              <a:t>8</a:t>
            </a:fld>
            <a:endParaRPr lang="en-US" altLang="zh-CN"/>
          </a:p>
        </p:txBody>
      </p:sp>
    </p:spTree>
    <p:extLst>
      <p:ext uri="{BB962C8B-B14F-4D97-AF65-F5344CB8AC3E}">
        <p14:creationId xmlns:p14="http://schemas.microsoft.com/office/powerpoint/2010/main" val="407873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BDBFC-A737-4674-95A6-BD8FC3BBB881}" type="slidenum">
              <a:rPr lang="zh-CN" altLang="en-US" smtClean="0"/>
              <a:pPr>
                <a:defRPr/>
              </a:pPr>
              <a:t>9</a:t>
            </a:fld>
            <a:endParaRPr lang="en-US" altLang="zh-CN"/>
          </a:p>
        </p:txBody>
      </p:sp>
    </p:spTree>
    <p:extLst>
      <p:ext uri="{BB962C8B-B14F-4D97-AF65-F5344CB8AC3E}">
        <p14:creationId xmlns:p14="http://schemas.microsoft.com/office/powerpoint/2010/main" val="2118109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BDBFC-A737-4674-95A6-BD8FC3BBB881}" type="slidenum">
              <a:rPr kumimoji="0" lang="zh-CN" altLang="en-US" sz="1800" b="0" i="0" u="none" strike="noStrike" kern="1200" cap="none" spc="0" normalizeH="0" baseline="0" noProof="0" smtClean="0">
                <a:ln>
                  <a:noFill/>
                </a:ln>
                <a:solidFill>
                  <a:srgbClr val="000000"/>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altLang="zh-CN" sz="18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81763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77F78D47-8FFD-4512-8D28-D7D30AA2420B}" type="datetime1">
              <a:rPr lang="en-US" smtClean="0"/>
              <a:t>9/24/2024</a:t>
            </a:fld>
            <a:endParaRPr lang="en-US"/>
          </a:p>
        </p:txBody>
      </p:sp>
      <p:sp>
        <p:nvSpPr>
          <p:cNvPr id="5" name="Footer Placeholder 4"/>
          <p:cNvSpPr>
            <a:spLocks noGrp="1"/>
          </p:cNvSpPr>
          <p:nvPr>
            <p:ph type="ftr" sz="quarter" idx="11"/>
          </p:nvPr>
        </p:nvSpPr>
        <p:spPr>
          <a:xfrm>
            <a:off x="2396319" y="329308"/>
            <a:ext cx="3086292" cy="309201"/>
          </a:xfrm>
        </p:spPr>
        <p:txBody>
          <a:bodyPr/>
          <a:lstStyle/>
          <a:p>
            <a:pPr>
              <a:defRPr/>
            </a:pPr>
            <a:endParaRPr lang="en-US"/>
          </a:p>
        </p:txBody>
      </p:sp>
      <p:sp>
        <p:nvSpPr>
          <p:cNvPr id="6" name="Slide Number Placeholder 5"/>
          <p:cNvSpPr>
            <a:spLocks noGrp="1"/>
          </p:cNvSpPr>
          <p:nvPr>
            <p:ph type="sldNum" sz="quarter" idx="12"/>
          </p:nvPr>
        </p:nvSpPr>
        <p:spPr>
          <a:xfrm>
            <a:off x="1434703" y="798973"/>
            <a:ext cx="802005" cy="503578"/>
          </a:xfrm>
        </p:spPr>
        <p:txBody>
          <a:bodyPr/>
          <a:lstStyle/>
          <a:p>
            <a:pPr>
              <a:defRPr/>
            </a:pPr>
            <a:fld id="{734C9596-1561-4F47-B169-6589373C9CB0}" type="slidenum">
              <a:rPr lang="zh-CN" altLang="en-US" smtClean="0"/>
              <a:pPr>
                <a:defRPr/>
              </a:pPr>
              <a:t>‹#›</a:t>
            </a:fld>
            <a:endParaRPr lang="en-US" altLang="zh-CN"/>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ext Box 21">
            <a:extLst>
              <a:ext uri="{FF2B5EF4-FFF2-40B4-BE49-F238E27FC236}">
                <a16:creationId xmlns:a16="http://schemas.microsoft.com/office/drawing/2014/main" id="{EBEFD988-74B7-A068-DD3C-B62AFC745C80}"/>
              </a:ext>
            </a:extLst>
          </p:cNvPr>
          <p:cNvSpPr txBox="1">
            <a:spLocks noChangeArrowheads="1"/>
          </p:cNvSpPr>
          <p:nvPr userDrawn="1"/>
        </p:nvSpPr>
        <p:spPr bwMode="auto">
          <a:xfrm>
            <a:off x="7162800" y="152402"/>
            <a:ext cx="1981200" cy="396875"/>
          </a:xfrm>
          <a:prstGeom prst="rect">
            <a:avLst/>
          </a:prstGeom>
          <a:noFill/>
          <a:ln w="9525">
            <a:noFill/>
            <a:miter lim="800000"/>
            <a:headEnd/>
            <a:tailEnd/>
          </a:ln>
          <a:effectLst/>
        </p:spPr>
        <p:txBody>
          <a:bodyPr>
            <a:spAutoFit/>
          </a:bodyPr>
          <a:lstStyle/>
          <a:p>
            <a:pPr algn="ctr">
              <a:defRPr/>
            </a:pPr>
            <a:r>
              <a:rPr lang="en-US" altLang="zh-CN" sz="2000" u="sng">
                <a:latin typeface="AvantGarde" pitchFamily="34" charset="0"/>
                <a:ea typeface="宋体" pitchFamily="2" charset="-122"/>
              </a:rPr>
              <a:t>Outline</a:t>
            </a:r>
          </a:p>
        </p:txBody>
      </p:sp>
      <p:sp>
        <p:nvSpPr>
          <p:cNvPr id="8" name="AutoShape 23">
            <a:hlinkClick r:id="" action="ppaction://hlinkshowjump?jump=previousslide" highlightClick="1"/>
            <a:extLst>
              <a:ext uri="{FF2B5EF4-FFF2-40B4-BE49-F238E27FC236}">
                <a16:creationId xmlns:a16="http://schemas.microsoft.com/office/drawing/2014/main" id="{D630373A-A7A7-EAEA-E7CA-6049823AD733}"/>
              </a:ext>
            </a:extLst>
          </p:cNvPr>
          <p:cNvSpPr>
            <a:spLocks noChangeArrowheads="1"/>
          </p:cNvSpPr>
          <p:nvPr userDrawn="1"/>
        </p:nvSpPr>
        <p:spPr bwMode="auto">
          <a:xfrm rot="5400000">
            <a:off x="7086600" y="43933"/>
            <a:ext cx="304800" cy="369332"/>
          </a:xfrm>
          <a:prstGeom prst="actionButtonBackPrevious">
            <a:avLst/>
          </a:prstGeom>
          <a:solidFill>
            <a:srgbClr val="C0C0C0"/>
          </a:solidFill>
          <a:ln w="9525">
            <a:solidFill>
              <a:schemeClr val="tx1"/>
            </a:solidFill>
            <a:miter lim="800000"/>
            <a:headEnd/>
            <a:tailEnd/>
          </a:ln>
          <a:effectLst/>
        </p:spPr>
        <p:txBody>
          <a:bodyPr anchor="ctr">
            <a:spAutoFit/>
          </a:bodyPr>
          <a:lstStyle/>
          <a:p>
            <a:pPr>
              <a:defRPr/>
            </a:pPr>
            <a:endParaRPr lang="en-US" sz="1800"/>
          </a:p>
        </p:txBody>
      </p:sp>
      <p:sp>
        <p:nvSpPr>
          <p:cNvPr id="9" name="AutoShape 24">
            <a:hlinkClick r:id="" action="ppaction://hlinkshowjump?jump=nextslide" highlightClick="1"/>
            <a:extLst>
              <a:ext uri="{FF2B5EF4-FFF2-40B4-BE49-F238E27FC236}">
                <a16:creationId xmlns:a16="http://schemas.microsoft.com/office/drawing/2014/main" id="{BEF97A07-EA6F-C065-8FC1-09C6D0AC8BCD}"/>
              </a:ext>
            </a:extLst>
          </p:cNvPr>
          <p:cNvSpPr>
            <a:spLocks noChangeArrowheads="1"/>
          </p:cNvSpPr>
          <p:nvPr userDrawn="1"/>
        </p:nvSpPr>
        <p:spPr bwMode="auto">
          <a:xfrm rot="16200000">
            <a:off x="7086600" y="424935"/>
            <a:ext cx="304800" cy="369332"/>
          </a:xfrm>
          <a:prstGeom prst="actionButtonBackPrevious">
            <a:avLst/>
          </a:prstGeom>
          <a:solidFill>
            <a:srgbClr val="C0C0C0"/>
          </a:solidFill>
          <a:ln w="9525">
            <a:solidFill>
              <a:schemeClr val="tx1"/>
            </a:solidFill>
            <a:miter lim="800000"/>
            <a:headEnd/>
            <a:tailEnd/>
          </a:ln>
          <a:effectLst/>
        </p:spPr>
        <p:txBody>
          <a:bodyPr anchor="ctr">
            <a:spAutoFit/>
          </a:bodyPr>
          <a:lstStyle/>
          <a:p>
            <a:pPr>
              <a:defRPr/>
            </a:pPr>
            <a:endParaRPr lang="en-US" sz="1800"/>
          </a:p>
        </p:txBody>
      </p:sp>
      <p:sp>
        <p:nvSpPr>
          <p:cNvPr id="10" name="Rectangle 25">
            <a:extLst>
              <a:ext uri="{FF2B5EF4-FFF2-40B4-BE49-F238E27FC236}">
                <a16:creationId xmlns:a16="http://schemas.microsoft.com/office/drawing/2014/main" id="{60881BC1-A16D-68A2-2AA4-DF7321C7D53D}"/>
              </a:ext>
            </a:extLst>
          </p:cNvPr>
          <p:cNvSpPr>
            <a:spLocks noChangeArrowheads="1"/>
          </p:cNvSpPr>
          <p:nvPr userDrawn="1"/>
        </p:nvSpPr>
        <p:spPr bwMode="auto">
          <a:xfrm>
            <a:off x="6705600" y="838200"/>
            <a:ext cx="2438400" cy="6019800"/>
          </a:xfrm>
          <a:prstGeom prst="rect">
            <a:avLst/>
          </a:prstGeom>
          <a:noFill/>
          <a:ln w="9525">
            <a:noFill/>
            <a:miter lim="800000"/>
            <a:headEnd/>
            <a:tailEnd/>
          </a:ln>
          <a:effectLst/>
        </p:spPr>
        <p:txBody>
          <a:bodyPr/>
          <a:lstStyle/>
          <a:p>
            <a:pPr eaLnBrk="1" hangingPunct="1">
              <a:spcBef>
                <a:spcPct val="0"/>
              </a:spcBef>
              <a:defRPr/>
            </a:pPr>
            <a:endParaRPr lang="zh-CN" altLang="en-US" sz="1400" b="1">
              <a:solidFill>
                <a:schemeClr val="tx1"/>
              </a:solidFill>
              <a:latin typeface="AvantGarde" pitchFamily="34" charset="0"/>
              <a:ea typeface="宋体" pitchFamily="2" charset="-122"/>
            </a:endParaRPr>
          </a:p>
        </p:txBody>
      </p:sp>
      <p:sp>
        <p:nvSpPr>
          <p:cNvPr id="11" name="Text Box 30">
            <a:extLst>
              <a:ext uri="{FF2B5EF4-FFF2-40B4-BE49-F238E27FC236}">
                <a16:creationId xmlns:a16="http://schemas.microsoft.com/office/drawing/2014/main" id="{0A229452-EFEA-758A-1B4A-344291B64EB6}"/>
              </a:ext>
            </a:extLst>
          </p:cNvPr>
          <p:cNvSpPr txBox="1">
            <a:spLocks noChangeArrowheads="1"/>
          </p:cNvSpPr>
          <p:nvPr userDrawn="1"/>
        </p:nvSpPr>
        <p:spPr bwMode="auto">
          <a:xfrm>
            <a:off x="0" y="6400802"/>
            <a:ext cx="6629400" cy="646331"/>
          </a:xfrm>
          <a:prstGeom prst="rect">
            <a:avLst/>
          </a:prstGeom>
          <a:noFill/>
          <a:ln w="9525">
            <a:noFill/>
            <a:miter lim="800000"/>
            <a:headEnd/>
            <a:tailEnd/>
          </a:ln>
          <a:effectLst/>
        </p:spPr>
        <p:txBody>
          <a:bodyPr>
            <a:spAutoFit/>
          </a:bodyPr>
          <a:lstStyle/>
          <a:p>
            <a:pPr algn="ctr" eaLnBrk="1" hangingPunct="1">
              <a:defRPr/>
            </a:pPr>
            <a:r>
              <a:rPr lang="en-US" altLang="zh-CN" sz="1800">
                <a:solidFill>
                  <a:schemeClr val="tx1"/>
                </a:solidFill>
                <a:ea typeface="宋体" pitchFamily="2" charset="-122"/>
              </a:rPr>
              <a:t>© Copyright 1992–2004 by Deitel &amp; Associates, Inc. and Pearson Education Inc. All Rights Reserved</a:t>
            </a:r>
            <a:r>
              <a:rPr lang="en-US" altLang="zh-CN" sz="1800">
                <a:solidFill>
                  <a:schemeClr val="tx1"/>
                </a:solidFill>
                <a:latin typeface="AvantGarde" pitchFamily="34" charset="0"/>
                <a:ea typeface="宋体" pitchFamily="2" charset="-122"/>
              </a:rPr>
              <a:t>.</a:t>
            </a:r>
            <a:endParaRPr lang="en-US" altLang="zh-CN" sz="1800">
              <a:solidFill>
                <a:schemeClr val="tx1"/>
              </a:solidFill>
              <a:ea typeface="宋体" pitchFamily="2" charset="-122"/>
            </a:endParaRPr>
          </a:p>
        </p:txBody>
      </p:sp>
    </p:spTree>
    <p:extLst>
      <p:ext uri="{BB962C8B-B14F-4D97-AF65-F5344CB8AC3E}">
        <p14:creationId xmlns:p14="http://schemas.microsoft.com/office/powerpoint/2010/main" val="2175259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3A339E02-518C-45D4-AFEA-20FF5E86475A}" type="datetime1">
              <a:rPr lang="en-US" smtClean="0"/>
              <a:t>9/24/2024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147999E-7031-42ED-94DE-C845CFFA06BB}" type="slidenum">
              <a:rPr lang="zh-CN" altLang="en-US" smtClean="0"/>
              <a:pPr>
                <a:defRPr/>
              </a:pPr>
              <a:t>‹#›</a:t>
            </a:fld>
            <a:endParaRPr lang="en-US" altLang="zh-CN"/>
          </a:p>
        </p:txBody>
      </p:sp>
    </p:spTree>
    <p:extLst>
      <p:ext uri="{BB962C8B-B14F-4D97-AF65-F5344CB8AC3E}">
        <p14:creationId xmlns:p14="http://schemas.microsoft.com/office/powerpoint/2010/main" val="4056417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F603D3B3-07F5-4EA3-B17D-BBF195AEF26D}" type="datetime1">
              <a:rPr lang="en-US" smtClean="0"/>
              <a:t>9/24/2024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0008B66-D13B-4331-A839-75D7D9B9D9CA}" type="slidenum">
              <a:rPr lang="zh-CN" altLang="en-US" smtClean="0"/>
              <a:pPr>
                <a:defRPr/>
              </a:pPr>
              <a:t>‹#›</a:t>
            </a:fld>
            <a:endParaRPr lang="en-US" altLang="zh-CN"/>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6586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8A967B43-3C75-4C05-9F51-EAE257C2773C}" type="datetime1">
              <a:rPr lang="en-US" smtClean="0"/>
              <a:t>9/24/2024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8CCCDE8-2898-41C9-91F5-5C437B111C38}" type="slidenum">
              <a:rPr lang="zh-CN" altLang="en-US" smtClean="0"/>
              <a:pPr>
                <a:defRPr/>
              </a:pPr>
              <a:t>‹#›</a:t>
            </a:fld>
            <a:endParaRPr lang="en-US" altLang="zh-CN"/>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319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3C2CB087-0400-4922-9F91-7DC9C4839E49}" type="datetime1">
              <a:rPr lang="en-US" smtClean="0"/>
              <a:t>9/24/2024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A98A58D-B9CE-4CA6-847A-291E9451A798}" type="slidenum">
              <a:rPr lang="zh-CN" altLang="en-US" smtClean="0"/>
              <a:pPr>
                <a:defRPr/>
              </a:pPr>
              <a:t>‹#›</a:t>
            </a:fld>
            <a:endParaRPr lang="en-US" altLang="zh-CN"/>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7098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86C68D67-6EB7-4DC7-9727-8391EC2B56EB}" type="datetime1">
              <a:rPr lang="en-US" smtClean="0"/>
              <a:t>9/24/2024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A37AD23-FB29-4133-9724-124394767C72}" type="slidenum">
              <a:rPr lang="zh-CN" altLang="en-US" smtClean="0"/>
              <a:pPr>
                <a:defRPr/>
              </a:pPr>
              <a:t>‹#›</a:t>
            </a:fld>
            <a:endParaRPr lang="en-US" altLang="zh-CN"/>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5543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CF034FBC-27D4-4810-9F83-B836C1894235}" type="datetime1">
              <a:rPr lang="en-US" smtClean="0"/>
              <a:t>9/24/2024</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A6283AFB-95D9-4C50-9E69-CCF772E78D2F}" type="slidenum">
              <a:rPr lang="zh-CN" altLang="en-US" smtClean="0"/>
              <a:pPr>
                <a:defRPr/>
              </a:pPr>
              <a:t>‹#›</a:t>
            </a:fld>
            <a:endParaRPr lang="en-US" altLang="zh-CN"/>
          </a:p>
        </p:txBody>
      </p:sp>
    </p:spTree>
    <p:extLst>
      <p:ext uri="{BB962C8B-B14F-4D97-AF65-F5344CB8AC3E}">
        <p14:creationId xmlns:p14="http://schemas.microsoft.com/office/powerpoint/2010/main" val="3499731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AA852B12-B03F-401A-B09A-22FF8A471D26}" type="datetime1">
              <a:rPr lang="en-US" smtClean="0"/>
              <a:t>9/24/2024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C07ACE5-6DCF-44B1-BCE5-AED4F1432B72}" type="slidenum">
              <a:rPr lang="zh-CN" altLang="en-US" smtClean="0"/>
              <a:pPr>
                <a:defRPr/>
              </a:pPr>
              <a:t>‹#›</a:t>
            </a:fld>
            <a:endParaRPr lang="en-US" altLang="zh-CN"/>
          </a:p>
        </p:txBody>
      </p:sp>
    </p:spTree>
    <p:extLst>
      <p:ext uri="{BB962C8B-B14F-4D97-AF65-F5344CB8AC3E}">
        <p14:creationId xmlns:p14="http://schemas.microsoft.com/office/powerpoint/2010/main" val="41623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7DBACEB-86B6-4549-86D9-546E8B661F1D}" type="datetime1">
              <a:rPr lang="en-US" smtClean="0"/>
              <a:t>9/24/2024</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6EF6C63-F5E9-4477-9611-220F3BE2B4BF}" type="slidenum">
              <a:rPr lang="zh-CN" altLang="en-US" smtClean="0"/>
              <a:pPr>
                <a:defRPr/>
              </a:pPr>
              <a:t>‹#›</a:t>
            </a:fld>
            <a:endParaRPr lang="en-US" altLang="zh-CN"/>
          </a:p>
        </p:txBody>
      </p:sp>
    </p:spTree>
    <p:extLst>
      <p:ext uri="{BB962C8B-B14F-4D97-AF65-F5344CB8AC3E}">
        <p14:creationId xmlns:p14="http://schemas.microsoft.com/office/powerpoint/2010/main" val="1722425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F243E961-2071-4164-A816-F9134ED2D6BA}" type="datetime1">
              <a:rPr lang="en-US" smtClean="0"/>
              <a:t>9/24/2024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B0F9606-3640-4612-B129-D14368C53603}" type="slidenum">
              <a:rPr lang="zh-CN" altLang="en-US" smtClean="0"/>
              <a:pPr>
                <a:defRPr/>
              </a:pPr>
              <a:t>‹#›</a:t>
            </a:fld>
            <a:endParaRPr lang="en-US" altLang="zh-CN"/>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0008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pPr>
              <a:defRPr/>
            </a:pPr>
            <a:fld id="{B20EB93D-55FD-41C9-8418-0659BC3F3680}" type="datetime1">
              <a:rPr lang="en-US" smtClean="0"/>
              <a:t>9/24/2024</a:t>
            </a:fld>
            <a:endParaRPr lang="en-US"/>
          </a:p>
        </p:txBody>
      </p:sp>
      <p:sp>
        <p:nvSpPr>
          <p:cNvPr id="6" name="Footer Placeholder 5"/>
          <p:cNvSpPr>
            <a:spLocks noGrp="1"/>
          </p:cNvSpPr>
          <p:nvPr>
            <p:ph type="ftr" sz="quarter" idx="11"/>
          </p:nvPr>
        </p:nvSpPr>
        <p:spPr>
          <a:xfrm>
            <a:off x="1437530" y="318641"/>
            <a:ext cx="3251553" cy="320931"/>
          </a:xfrm>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EC7D8D7-F45D-4981-8A87-AE77D5099B43}" type="slidenum">
              <a:rPr lang="zh-CN" altLang="en-US" smtClean="0"/>
              <a:pPr>
                <a:defRPr/>
              </a:pPr>
              <a:t>‹#›</a:t>
            </a:fld>
            <a:endParaRPr lang="en-US" altLang="zh-CN"/>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4339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fld id="{5EE1A3FC-59CE-474D-9569-50AD22CC8E28}" type="datetime1">
              <a:rPr lang="en-US" smtClean="0"/>
              <a:t>9/24/2024</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pPr>
              <a:defRPr/>
            </a:pPr>
            <a:fld id="{9B166E11-64E3-4F73-B04E-7F106BCFFF09}" type="slidenum">
              <a:rPr lang="zh-CN" altLang="en-US" smtClean="0"/>
              <a:pPr>
                <a:defRPr/>
              </a:pPr>
              <a:t>‹#›</a:t>
            </a:fld>
            <a:endParaRPr lang="en-US" altLang="zh-CN"/>
          </a:p>
        </p:txBody>
      </p:sp>
    </p:spTree>
    <p:extLst>
      <p:ext uri="{BB962C8B-B14F-4D97-AF65-F5344CB8AC3E}">
        <p14:creationId xmlns:p14="http://schemas.microsoft.com/office/powerpoint/2010/main" val="2943106202"/>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hf hdr="0" ftr="0"/>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aws.amazon.com/document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AutoShape 3"/>
          <p:cNvSpPr>
            <a:spLocks noChangeArrowheads="1"/>
          </p:cNvSpPr>
          <p:nvPr/>
        </p:nvSpPr>
        <p:spPr bwMode="auto">
          <a:xfrm>
            <a:off x="2133600" y="2057402"/>
            <a:ext cx="5943600" cy="803275"/>
          </a:xfrm>
          <a:prstGeom prst="roundRect">
            <a:avLst>
              <a:gd name="adj" fmla="val 16667"/>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18" name="Text Box 2"/>
          <p:cNvSpPr txBox="1">
            <a:spLocks noChangeArrowheads="1"/>
          </p:cNvSpPr>
          <p:nvPr/>
        </p:nvSpPr>
        <p:spPr bwMode="auto">
          <a:xfrm>
            <a:off x="-37171" y="1066800"/>
            <a:ext cx="9105900" cy="44889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tabLst>
                <a:tab pos="633413" algn="l"/>
                <a:tab pos="1081088" algn="l"/>
                <a:tab pos="1530350" algn="l"/>
                <a:tab pos="1979613" algn="l"/>
                <a:tab pos="2428875" algn="l"/>
                <a:tab pos="2878138" algn="l"/>
                <a:tab pos="3327400" algn="l"/>
                <a:tab pos="3776663" algn="l"/>
                <a:tab pos="4225925" algn="l"/>
                <a:tab pos="4675188" algn="l"/>
                <a:tab pos="5124450" algn="l"/>
                <a:tab pos="5573713" algn="l"/>
                <a:tab pos="6022975" algn="l"/>
                <a:tab pos="6472238" algn="l"/>
                <a:tab pos="6921500" algn="l"/>
                <a:tab pos="7370763" algn="l"/>
                <a:tab pos="7820025" algn="l"/>
                <a:tab pos="8269288" algn="l"/>
                <a:tab pos="8718550" algn="l"/>
                <a:tab pos="9167813" algn="l"/>
                <a:tab pos="9617075" algn="l"/>
              </a:tabLst>
              <a:defRPr>
                <a:solidFill>
                  <a:schemeClr val="bg1"/>
                </a:solidFill>
                <a:latin typeface="Arial" pitchFamily="34" charset="0"/>
                <a:ea typeface="Droid Sans Fallback" charset="0"/>
                <a:cs typeface="Droid Sans Fallback" charset="0"/>
              </a:defRPr>
            </a:lvl1pPr>
            <a:lvl2pPr marL="365125" eaLnBrk="0" hangingPunct="0">
              <a:tabLst>
                <a:tab pos="633413" algn="l"/>
                <a:tab pos="1081088" algn="l"/>
                <a:tab pos="1530350" algn="l"/>
                <a:tab pos="1979613" algn="l"/>
                <a:tab pos="2428875" algn="l"/>
                <a:tab pos="2878138" algn="l"/>
                <a:tab pos="3327400" algn="l"/>
                <a:tab pos="3776663" algn="l"/>
                <a:tab pos="4225925" algn="l"/>
                <a:tab pos="4675188" algn="l"/>
                <a:tab pos="5124450" algn="l"/>
                <a:tab pos="5573713" algn="l"/>
                <a:tab pos="6022975" algn="l"/>
                <a:tab pos="6472238" algn="l"/>
                <a:tab pos="6921500" algn="l"/>
                <a:tab pos="7370763" algn="l"/>
                <a:tab pos="7820025" algn="l"/>
                <a:tab pos="8269288" algn="l"/>
                <a:tab pos="8718550" algn="l"/>
                <a:tab pos="9167813" algn="l"/>
                <a:tab pos="9617075" algn="l"/>
              </a:tabLst>
              <a:defRPr>
                <a:solidFill>
                  <a:schemeClr val="bg1"/>
                </a:solidFill>
                <a:latin typeface="Arial" pitchFamily="34" charset="0"/>
                <a:ea typeface="Droid Sans Fallback" charset="0"/>
                <a:cs typeface="Droid Sans Fallback" charset="0"/>
              </a:defRPr>
            </a:lvl2pPr>
            <a:lvl3pPr eaLnBrk="0" hangingPunct="0">
              <a:tabLst>
                <a:tab pos="633413" algn="l"/>
                <a:tab pos="1081088" algn="l"/>
                <a:tab pos="1530350" algn="l"/>
                <a:tab pos="1979613" algn="l"/>
                <a:tab pos="2428875" algn="l"/>
                <a:tab pos="2878138" algn="l"/>
                <a:tab pos="3327400" algn="l"/>
                <a:tab pos="3776663" algn="l"/>
                <a:tab pos="4225925" algn="l"/>
                <a:tab pos="4675188" algn="l"/>
                <a:tab pos="5124450" algn="l"/>
                <a:tab pos="5573713" algn="l"/>
                <a:tab pos="6022975" algn="l"/>
                <a:tab pos="6472238" algn="l"/>
                <a:tab pos="6921500" algn="l"/>
                <a:tab pos="7370763" algn="l"/>
                <a:tab pos="7820025" algn="l"/>
                <a:tab pos="8269288" algn="l"/>
                <a:tab pos="8718550" algn="l"/>
                <a:tab pos="9167813" algn="l"/>
                <a:tab pos="9617075" algn="l"/>
              </a:tabLst>
              <a:defRPr>
                <a:solidFill>
                  <a:schemeClr val="bg1"/>
                </a:solidFill>
                <a:latin typeface="Arial" pitchFamily="34" charset="0"/>
                <a:ea typeface="Droid Sans Fallback" charset="0"/>
                <a:cs typeface="Droid Sans Fallback" charset="0"/>
              </a:defRPr>
            </a:lvl3pPr>
            <a:lvl4pPr eaLnBrk="0" hangingPunct="0">
              <a:tabLst>
                <a:tab pos="633413" algn="l"/>
                <a:tab pos="1081088" algn="l"/>
                <a:tab pos="1530350" algn="l"/>
                <a:tab pos="1979613" algn="l"/>
                <a:tab pos="2428875" algn="l"/>
                <a:tab pos="2878138" algn="l"/>
                <a:tab pos="3327400" algn="l"/>
                <a:tab pos="3776663" algn="l"/>
                <a:tab pos="4225925" algn="l"/>
                <a:tab pos="4675188" algn="l"/>
                <a:tab pos="5124450" algn="l"/>
                <a:tab pos="5573713" algn="l"/>
                <a:tab pos="6022975" algn="l"/>
                <a:tab pos="6472238" algn="l"/>
                <a:tab pos="6921500" algn="l"/>
                <a:tab pos="7370763" algn="l"/>
                <a:tab pos="7820025" algn="l"/>
                <a:tab pos="8269288" algn="l"/>
                <a:tab pos="8718550" algn="l"/>
                <a:tab pos="9167813" algn="l"/>
                <a:tab pos="9617075" algn="l"/>
              </a:tabLst>
              <a:defRPr>
                <a:solidFill>
                  <a:schemeClr val="bg1"/>
                </a:solidFill>
                <a:latin typeface="Arial" pitchFamily="34" charset="0"/>
                <a:ea typeface="Droid Sans Fallback" charset="0"/>
                <a:cs typeface="Droid Sans Fallback" charset="0"/>
              </a:defRPr>
            </a:lvl4pPr>
            <a:lvl5pPr eaLnBrk="0" hangingPunct="0">
              <a:tabLst>
                <a:tab pos="633413" algn="l"/>
                <a:tab pos="1081088" algn="l"/>
                <a:tab pos="1530350" algn="l"/>
                <a:tab pos="1979613" algn="l"/>
                <a:tab pos="2428875" algn="l"/>
                <a:tab pos="2878138" algn="l"/>
                <a:tab pos="3327400" algn="l"/>
                <a:tab pos="3776663" algn="l"/>
                <a:tab pos="4225925" algn="l"/>
                <a:tab pos="4675188" algn="l"/>
                <a:tab pos="5124450" algn="l"/>
                <a:tab pos="5573713" algn="l"/>
                <a:tab pos="6022975" algn="l"/>
                <a:tab pos="6472238" algn="l"/>
                <a:tab pos="6921500" algn="l"/>
                <a:tab pos="7370763" algn="l"/>
                <a:tab pos="7820025" algn="l"/>
                <a:tab pos="8269288" algn="l"/>
                <a:tab pos="8718550" algn="l"/>
                <a:tab pos="9167813" algn="l"/>
                <a:tab pos="9617075"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633413" algn="l"/>
                <a:tab pos="1081088" algn="l"/>
                <a:tab pos="1530350" algn="l"/>
                <a:tab pos="1979613" algn="l"/>
                <a:tab pos="2428875" algn="l"/>
                <a:tab pos="2878138" algn="l"/>
                <a:tab pos="3327400" algn="l"/>
                <a:tab pos="3776663" algn="l"/>
                <a:tab pos="4225925" algn="l"/>
                <a:tab pos="4675188" algn="l"/>
                <a:tab pos="5124450" algn="l"/>
                <a:tab pos="5573713" algn="l"/>
                <a:tab pos="6022975" algn="l"/>
                <a:tab pos="6472238" algn="l"/>
                <a:tab pos="6921500" algn="l"/>
                <a:tab pos="7370763" algn="l"/>
                <a:tab pos="7820025" algn="l"/>
                <a:tab pos="8269288" algn="l"/>
                <a:tab pos="8718550" algn="l"/>
                <a:tab pos="9167813" algn="l"/>
                <a:tab pos="9617075"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633413" algn="l"/>
                <a:tab pos="1081088" algn="l"/>
                <a:tab pos="1530350" algn="l"/>
                <a:tab pos="1979613" algn="l"/>
                <a:tab pos="2428875" algn="l"/>
                <a:tab pos="2878138" algn="l"/>
                <a:tab pos="3327400" algn="l"/>
                <a:tab pos="3776663" algn="l"/>
                <a:tab pos="4225925" algn="l"/>
                <a:tab pos="4675188" algn="l"/>
                <a:tab pos="5124450" algn="l"/>
                <a:tab pos="5573713" algn="l"/>
                <a:tab pos="6022975" algn="l"/>
                <a:tab pos="6472238" algn="l"/>
                <a:tab pos="6921500" algn="l"/>
                <a:tab pos="7370763" algn="l"/>
                <a:tab pos="7820025" algn="l"/>
                <a:tab pos="8269288" algn="l"/>
                <a:tab pos="8718550" algn="l"/>
                <a:tab pos="9167813" algn="l"/>
                <a:tab pos="9617075"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633413" algn="l"/>
                <a:tab pos="1081088" algn="l"/>
                <a:tab pos="1530350" algn="l"/>
                <a:tab pos="1979613" algn="l"/>
                <a:tab pos="2428875" algn="l"/>
                <a:tab pos="2878138" algn="l"/>
                <a:tab pos="3327400" algn="l"/>
                <a:tab pos="3776663" algn="l"/>
                <a:tab pos="4225925" algn="l"/>
                <a:tab pos="4675188" algn="l"/>
                <a:tab pos="5124450" algn="l"/>
                <a:tab pos="5573713" algn="l"/>
                <a:tab pos="6022975" algn="l"/>
                <a:tab pos="6472238" algn="l"/>
                <a:tab pos="6921500" algn="l"/>
                <a:tab pos="7370763" algn="l"/>
                <a:tab pos="7820025" algn="l"/>
                <a:tab pos="8269288" algn="l"/>
                <a:tab pos="8718550" algn="l"/>
                <a:tab pos="9167813" algn="l"/>
                <a:tab pos="9617075"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633413" algn="l"/>
                <a:tab pos="1081088" algn="l"/>
                <a:tab pos="1530350" algn="l"/>
                <a:tab pos="1979613" algn="l"/>
                <a:tab pos="2428875" algn="l"/>
                <a:tab pos="2878138" algn="l"/>
                <a:tab pos="3327400" algn="l"/>
                <a:tab pos="3776663" algn="l"/>
                <a:tab pos="4225925" algn="l"/>
                <a:tab pos="4675188" algn="l"/>
                <a:tab pos="5124450" algn="l"/>
                <a:tab pos="5573713" algn="l"/>
                <a:tab pos="6022975" algn="l"/>
                <a:tab pos="6472238" algn="l"/>
                <a:tab pos="6921500" algn="l"/>
                <a:tab pos="7370763" algn="l"/>
                <a:tab pos="7820025" algn="l"/>
                <a:tab pos="8269288" algn="l"/>
                <a:tab pos="8718550" algn="l"/>
                <a:tab pos="9167813" algn="l"/>
                <a:tab pos="9617075" algn="l"/>
              </a:tabLst>
              <a:defRPr>
                <a:solidFill>
                  <a:schemeClr val="bg1"/>
                </a:solidFill>
                <a:latin typeface="Arial" pitchFamily="34" charset="0"/>
                <a:ea typeface="Droid Sans Fallback" charset="0"/>
                <a:cs typeface="Droid Sans Fallback" charset="0"/>
              </a:defRPr>
            </a:lvl9pPr>
          </a:lstStyle>
          <a:p>
            <a:pPr lvl="1" algn="ctr" eaLnBrk="1" hangingPunct="1">
              <a:spcBef>
                <a:spcPts val="550"/>
              </a:spcBef>
              <a:buClr>
                <a:srgbClr val="4F81BD"/>
              </a:buClr>
              <a:buSzPct val="70000"/>
            </a:pPr>
            <a:r>
              <a:rPr lang="en-US" sz="3000" b="1" dirty="0">
                <a:solidFill>
                  <a:srgbClr val="C00000"/>
                </a:solidFill>
                <a:latin typeface="Times New Roman" pitchFamily="18" charset="0"/>
                <a:cs typeface="Times New Roman" pitchFamily="18" charset="0"/>
              </a:rPr>
              <a:t>CAPSTONE PROJECT</a:t>
            </a:r>
          </a:p>
          <a:p>
            <a:pPr lvl="1" eaLnBrk="1" hangingPunct="1">
              <a:spcBef>
                <a:spcPts val="550"/>
              </a:spcBef>
              <a:buClr>
                <a:srgbClr val="4F81BD"/>
              </a:buClr>
              <a:buSzPct val="70000"/>
            </a:pPr>
            <a:r>
              <a:rPr lang="en-US" sz="3000" b="1" dirty="0">
                <a:solidFill>
                  <a:srgbClr val="C00000"/>
                </a:solidFill>
                <a:latin typeface="Times New Roman" pitchFamily="18" charset="0"/>
                <a:cs typeface="Times New Roman" pitchFamily="18" charset="0"/>
              </a:rPr>
              <a:t>Title : ISSUES MANAGEMENT SYSTEM</a:t>
            </a:r>
          </a:p>
          <a:p>
            <a:pPr lvl="1" eaLnBrk="1" hangingPunct="1">
              <a:spcBef>
                <a:spcPts val="550"/>
              </a:spcBef>
              <a:buClr>
                <a:srgbClr val="4F81BD"/>
              </a:buClr>
              <a:buSzPct val="70000"/>
            </a:pPr>
            <a:r>
              <a:rPr lang="en-US" sz="3000" b="1" dirty="0">
                <a:solidFill>
                  <a:srgbClr val="C00000"/>
                </a:solidFill>
                <a:latin typeface="Times New Roman" pitchFamily="18" charset="0"/>
                <a:cs typeface="Times New Roman" pitchFamily="18" charset="0"/>
              </a:rPr>
              <a:t>Course Code  : CSA1503</a:t>
            </a:r>
          </a:p>
          <a:p>
            <a:pPr lvl="1" eaLnBrk="1" hangingPunct="1">
              <a:spcBef>
                <a:spcPts val="550"/>
              </a:spcBef>
              <a:buClr>
                <a:srgbClr val="4F81BD"/>
              </a:buClr>
              <a:buSzPct val="70000"/>
            </a:pPr>
            <a:r>
              <a:rPr lang="en-US" sz="3000" b="1" dirty="0">
                <a:solidFill>
                  <a:srgbClr val="C00000"/>
                </a:solidFill>
                <a:latin typeface="Times New Roman" pitchFamily="18" charset="0"/>
                <a:cs typeface="Times New Roman" pitchFamily="18" charset="0"/>
              </a:rPr>
              <a:t>Course : Cloud </a:t>
            </a:r>
            <a:r>
              <a:rPr lang="en-US" sz="3000" b="1" dirty="0" err="1">
                <a:solidFill>
                  <a:srgbClr val="C00000"/>
                </a:solidFill>
                <a:latin typeface="Times New Roman" pitchFamily="18" charset="0"/>
                <a:cs typeface="Times New Roman" pitchFamily="18" charset="0"/>
              </a:rPr>
              <a:t>comoputing</a:t>
            </a:r>
            <a:r>
              <a:rPr lang="en-US" sz="3000" b="1" dirty="0">
                <a:solidFill>
                  <a:srgbClr val="C00000"/>
                </a:solidFill>
                <a:latin typeface="Times New Roman" pitchFamily="18" charset="0"/>
                <a:cs typeface="Times New Roman" pitchFamily="18" charset="0"/>
              </a:rPr>
              <a:t> and Big data analytics for internet of Things </a:t>
            </a:r>
          </a:p>
          <a:p>
            <a:pPr lvl="1" algn="ctr" eaLnBrk="1" hangingPunct="1">
              <a:spcBef>
                <a:spcPts val="550"/>
              </a:spcBef>
              <a:buClr>
                <a:srgbClr val="4F81BD"/>
              </a:buClr>
              <a:buSzPct val="70000"/>
            </a:pPr>
            <a:r>
              <a:rPr lang="en-US" sz="3000" b="1" dirty="0">
                <a:solidFill>
                  <a:srgbClr val="C00000"/>
                </a:solidFill>
                <a:latin typeface="Times New Roman" pitchFamily="18" charset="0"/>
                <a:cs typeface="Times New Roman" pitchFamily="18" charset="0"/>
              </a:rPr>
              <a:t>Presented By </a:t>
            </a:r>
          </a:p>
          <a:p>
            <a:pPr lvl="1" eaLnBrk="1" hangingPunct="1">
              <a:spcBef>
                <a:spcPts val="550"/>
              </a:spcBef>
              <a:buClr>
                <a:srgbClr val="4F81BD"/>
              </a:buClr>
              <a:buSzPct val="70000"/>
            </a:pPr>
            <a:r>
              <a:rPr lang="en-US" sz="2400" b="1" dirty="0">
                <a:solidFill>
                  <a:srgbClr val="C00000"/>
                </a:solidFill>
                <a:latin typeface="Times New Roman" pitchFamily="18" charset="0"/>
                <a:cs typeface="Times New Roman" pitchFamily="18" charset="0"/>
              </a:rPr>
              <a:t> Name :A. BHARATH KUMAR</a:t>
            </a:r>
          </a:p>
          <a:p>
            <a:pPr lvl="1" eaLnBrk="1" hangingPunct="1">
              <a:spcBef>
                <a:spcPts val="550"/>
              </a:spcBef>
              <a:buClr>
                <a:srgbClr val="4F81BD"/>
              </a:buClr>
              <a:buSzPct val="70000"/>
            </a:pPr>
            <a:r>
              <a:rPr lang="en-US" sz="2400" b="1" dirty="0">
                <a:solidFill>
                  <a:srgbClr val="C00000"/>
                </a:solidFill>
                <a:latin typeface="Times New Roman" pitchFamily="18" charset="0"/>
                <a:cs typeface="Times New Roman" pitchFamily="18" charset="0"/>
              </a:rPr>
              <a:t>Reg. No :192211985</a:t>
            </a:r>
          </a:p>
          <a:p>
            <a:pPr lvl="1" eaLnBrk="1" hangingPunct="1">
              <a:spcBef>
                <a:spcPts val="550"/>
              </a:spcBef>
              <a:buClr>
                <a:srgbClr val="4F81BD"/>
              </a:buClr>
              <a:buSzPct val="70000"/>
            </a:pPr>
            <a:r>
              <a:rPr lang="en-US" sz="2400" b="1" dirty="0">
                <a:solidFill>
                  <a:srgbClr val="C00000"/>
                </a:solidFill>
                <a:latin typeface="Times New Roman" pitchFamily="18" charset="0"/>
                <a:cs typeface="Times New Roman" pitchFamily="18" charset="0"/>
              </a:rPr>
              <a:t>S. No :2 , Slot : D</a:t>
            </a:r>
          </a:p>
          <a:p>
            <a:pPr lvl="1" eaLnBrk="1" hangingPunct="1">
              <a:spcBef>
                <a:spcPts val="550"/>
              </a:spcBef>
              <a:buClr>
                <a:srgbClr val="4F81BD"/>
              </a:buClr>
              <a:buSzPct val="70000"/>
            </a:pPr>
            <a:r>
              <a:rPr lang="en-US" sz="2400" b="1" dirty="0">
                <a:solidFill>
                  <a:srgbClr val="C00000"/>
                </a:solidFill>
                <a:latin typeface="Times New Roman" pitchFamily="18" charset="0"/>
                <a:cs typeface="Times New Roman" pitchFamily="18" charset="0"/>
              </a:rPr>
              <a:t>Faculty : Dr  ARUL RAJA M	</a:t>
            </a:r>
          </a:p>
          <a:p>
            <a:pPr lvl="1" eaLnBrk="1" hangingPunct="1">
              <a:spcBef>
                <a:spcPts val="550"/>
              </a:spcBef>
              <a:buClr>
                <a:srgbClr val="4F81BD"/>
              </a:buClr>
              <a:buSzPct val="70000"/>
            </a:pPr>
            <a:r>
              <a:rPr lang="en-US" sz="2400" b="1" dirty="0">
                <a:solidFill>
                  <a:srgbClr val="C00000"/>
                </a:solidFill>
                <a:latin typeface="Times New Roman" pitchFamily="18" charset="0"/>
                <a:cs typeface="Times New Roman" pitchFamily="18" charset="0"/>
              </a:rPr>
              <a:t>				</a:t>
            </a:r>
          </a:p>
          <a:p>
            <a:pPr lvl="1" eaLnBrk="1" hangingPunct="1">
              <a:spcBef>
                <a:spcPts val="550"/>
              </a:spcBef>
              <a:buClr>
                <a:srgbClr val="4F81BD"/>
              </a:buClr>
              <a:buSzPct val="70000"/>
            </a:pPr>
            <a:r>
              <a:rPr lang="en-US" sz="2000" b="1" dirty="0">
                <a:solidFill>
                  <a:srgbClr val="002060"/>
                </a:solidFill>
                <a:latin typeface="Times New Roman" pitchFamily="18" charset="0"/>
                <a:cs typeface="Times New Roman" pitchFamily="18" charset="0"/>
              </a:rPr>
              <a:t>											</a:t>
            </a:r>
          </a:p>
          <a:p>
            <a:pPr lvl="1" algn="ctr" eaLnBrk="1" hangingPunct="1">
              <a:spcBef>
                <a:spcPts val="550"/>
              </a:spcBef>
              <a:buClr>
                <a:srgbClr val="4F81BD"/>
              </a:buClr>
              <a:buSzPct val="70000"/>
            </a:pPr>
            <a:r>
              <a:rPr lang="en-US" sz="3600" b="1" dirty="0">
                <a:solidFill>
                  <a:srgbClr val="C00000"/>
                </a:solidFill>
                <a:latin typeface="Times New Roman" pitchFamily="18" charset="0"/>
                <a:cs typeface="Times New Roman" pitchFamily="18" charset="0"/>
              </a:rPr>
              <a:t>                                    </a:t>
            </a:r>
            <a:endParaRPr lang="en-US" sz="2000" b="1" dirty="0">
              <a:solidFill>
                <a:srgbClr val="002060"/>
              </a:solidFill>
              <a:latin typeface="Times New Roman" pitchFamily="18" charset="0"/>
              <a:cs typeface="Times New Roman" pitchFamily="18" charset="0"/>
            </a:endParaRPr>
          </a:p>
          <a:p>
            <a:pPr lvl="1" algn="ctr" eaLnBrk="1" hangingPunct="1">
              <a:spcBef>
                <a:spcPts val="550"/>
              </a:spcBef>
              <a:buClr>
                <a:srgbClr val="4F81BD"/>
              </a:buClr>
              <a:buSzPct val="70000"/>
            </a:pPr>
            <a:endParaRPr lang="en-US" sz="3600" b="1" dirty="0">
              <a:solidFill>
                <a:srgbClr val="C00000"/>
              </a:solidFill>
              <a:latin typeface="Times New Roman" pitchFamily="18" charset="0"/>
              <a:cs typeface="Times New Roman" pitchFamily="18" charset="0"/>
            </a:endParaRPr>
          </a:p>
          <a:p>
            <a:pPr lvl="1" algn="ctr" eaLnBrk="1" hangingPunct="1">
              <a:spcBef>
                <a:spcPts val="550"/>
              </a:spcBef>
              <a:buClr>
                <a:srgbClr val="4F81BD"/>
              </a:buClr>
              <a:buSzPct val="70000"/>
            </a:pPr>
            <a:endParaRPr lang="en-US" sz="3200" b="1" dirty="0">
              <a:solidFill>
                <a:srgbClr val="C00000"/>
              </a:solidFill>
              <a:latin typeface="Times New Roman" pitchFamily="18" charset="0"/>
              <a:cs typeface="Times New Roman" pitchFamily="18" charset="0"/>
            </a:endParaRPr>
          </a:p>
          <a:p>
            <a:pPr lvl="1" algn="ctr" eaLnBrk="1" hangingPunct="1">
              <a:spcBef>
                <a:spcPts val="550"/>
              </a:spcBef>
              <a:buClr>
                <a:srgbClr val="4F81BD"/>
              </a:buClr>
              <a:buSzPct val="70000"/>
            </a:pPr>
            <a:endParaRPr lang="en-US" sz="3200" b="1" dirty="0">
              <a:solidFill>
                <a:srgbClr val="C00000"/>
              </a:solidFill>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pPr>
              <a:defRPr/>
            </a:pPr>
            <a:fld id="{C6EF6C63-F5E9-4477-9611-220F3BE2B4BF}" type="slidenum">
              <a:rPr lang="zh-CN" altLang="en-US" sz="1800" b="1">
                <a:solidFill>
                  <a:schemeClr val="tx1"/>
                </a:solidFill>
              </a:rPr>
              <a:pPr>
                <a:defRPr/>
              </a:pPr>
              <a:t>1</a:t>
            </a:fld>
            <a:endParaRPr lang="en-US" altLang="zh-CN" sz="1800" b="1" dirty="0">
              <a:solidFill>
                <a:schemeClr val="tx1"/>
              </a:solidFill>
            </a:endParaRPr>
          </a:p>
        </p:txBody>
      </p:sp>
      <p:pic>
        <p:nvPicPr>
          <p:cNvPr id="1026"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9573"/>
            <a:ext cx="7239000" cy="804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402621"/>
      </p:ext>
    </p:extLst>
  </p:cSld>
  <p:clrMapOvr>
    <a:masterClrMapping/>
  </p:clrMapOvr>
  <p:transition spd="med"/>
  <p:timing>
    <p:tnLst>
      <p:par>
        <p:cTn id="1" dur="indefinite" restart="never" nodeType="tmRoot">
          <p:childTnLst>
            <p:par>
              <p:cTn id="2" fill="hold" nodeType="interactiveSeq">
                <p:stCondLst>
                  <p:cond delay="0"/>
                </p:stCondLst>
                <p:childTnLst>
                  <p:par>
                    <p:cTn id="3" fill="hold">
                      <p:childTnLst>
                        <p:par>
                          <p:cTn id="4" fill="hold">
                            <p:stCondLst>
                              <p:cond delay="0"/>
                            </p:stCondLst>
                            <p:childTnLst>
                              <p:par>
                                <p:cTn id="5" presetID="2" presetClass="mediacall" fill="hold" nodeType="clickEffect">
                                  <p:stCondLst>
                                    <p:cond delay="0"/>
                                  </p:stCondLst>
                                  <p:childTnLst>
                                    <p:par>
                                      <p:cTn id="6"/>
                                    </p:par>
                                  </p:childTnLst>
                                </p:cTn>
                              </p:par>
                            </p:childTnLst>
                          </p:cTn>
                        </p:par>
                      </p:childTnLst>
                    </p:cTn>
                  </p:par>
                </p:childTnLst>
              </p:cTn>
            </p:par>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32919"/>
            <a:ext cx="8489950" cy="792162"/>
          </a:xfrm>
        </p:spPr>
        <p:txBody>
          <a:bodyPr>
            <a:normAutofit/>
          </a:bodyPr>
          <a:lstStyle/>
          <a:p>
            <a:pPr algn="ctr">
              <a:defRPr/>
            </a:pPr>
            <a:r>
              <a:rPr lang="en-US" sz="3600" b="1" dirty="0">
                <a:solidFill>
                  <a:srgbClr val="C00000"/>
                </a:solidFill>
                <a:latin typeface="Times New Roman" pitchFamily="18" charset="0"/>
                <a:cs typeface="Times New Roman" pitchFamily="18" charset="0"/>
              </a:rPr>
              <a:t>THANK YOU</a:t>
            </a:r>
          </a:p>
        </p:txBody>
      </p:sp>
      <p:sp>
        <p:nvSpPr>
          <p:cNvPr id="4" name="Slide Number Placeholder 3"/>
          <p:cNvSpPr>
            <a:spLocks noGrp="1"/>
          </p:cNvSpPr>
          <p:nvPr>
            <p:ph type="sldNum" sz="quarter" idx="12"/>
          </p:nvPr>
        </p:nvSpPr>
        <p:spPr/>
        <p:txBody>
          <a:bodyPr/>
          <a:lstStyle/>
          <a:p>
            <a:pPr>
              <a:defRPr/>
            </a:pPr>
            <a:fld id="{7241A7F6-1F69-443A-82D9-777AEA64EBC9}" type="slidenum">
              <a:rPr lang="zh-CN" altLang="en-US" sz="1800" b="1">
                <a:solidFill>
                  <a:prstClr val="black">
                    <a:tint val="75000"/>
                  </a:prstClr>
                </a:solidFill>
                <a:latin typeface="Calibri"/>
                <a:ea typeface="等线" panose="02010600030101010101" pitchFamily="2" charset="-122"/>
              </a:rPr>
              <a:pPr>
                <a:defRPr/>
              </a:pPr>
              <a:t>10</a:t>
            </a:fld>
            <a:endParaRPr lang="en-US" altLang="zh-CN" sz="1800" b="1" dirty="0">
              <a:solidFill>
                <a:prstClr val="black">
                  <a:tint val="75000"/>
                </a:prstClr>
              </a:solidFill>
              <a:latin typeface="Calibri"/>
              <a:ea typeface="等线" panose="02010600030101010101" pitchFamily="2" charset="-122"/>
            </a:endParaRPr>
          </a:p>
        </p:txBody>
      </p:sp>
      <p:pic>
        <p:nvPicPr>
          <p:cNvPr id="7"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9573"/>
            <a:ext cx="7239000" cy="576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4030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FF934B-F9CA-AAEC-7392-76C0609B0B7D}"/>
              </a:ext>
            </a:extLst>
          </p:cNvPr>
          <p:cNvSpPr>
            <a:spLocks noGrp="1"/>
          </p:cNvSpPr>
          <p:nvPr>
            <p:ph type="dt" sz="half" idx="10"/>
          </p:nvPr>
        </p:nvSpPr>
        <p:spPr/>
        <p:txBody>
          <a:bodyPr/>
          <a:lstStyle/>
          <a:p>
            <a:pPr>
              <a:defRPr/>
            </a:pPr>
            <a:fld id="{37DBACEB-86B6-4549-86D9-546E8B661F1D}" type="datetime1">
              <a:rPr lang="en-US" smtClean="0"/>
              <a:t>9/24/2024</a:t>
            </a:fld>
            <a:endParaRPr lang="en-US"/>
          </a:p>
        </p:txBody>
      </p:sp>
      <p:sp>
        <p:nvSpPr>
          <p:cNvPr id="3" name="Slide Number Placeholder 2">
            <a:extLst>
              <a:ext uri="{FF2B5EF4-FFF2-40B4-BE49-F238E27FC236}">
                <a16:creationId xmlns:a16="http://schemas.microsoft.com/office/drawing/2014/main" id="{70026DA3-F1C5-8075-54AB-A748FF6A139B}"/>
              </a:ext>
            </a:extLst>
          </p:cNvPr>
          <p:cNvSpPr>
            <a:spLocks noGrp="1"/>
          </p:cNvSpPr>
          <p:nvPr>
            <p:ph type="sldNum" sz="quarter" idx="12"/>
          </p:nvPr>
        </p:nvSpPr>
        <p:spPr/>
        <p:txBody>
          <a:bodyPr/>
          <a:lstStyle/>
          <a:p>
            <a:pPr>
              <a:defRPr/>
            </a:pPr>
            <a:fld id="{C6EF6C63-F5E9-4477-9611-220F3BE2B4BF}" type="slidenum">
              <a:rPr lang="zh-CN" altLang="en-US" sz="1800" b="1"/>
              <a:pPr>
                <a:defRPr/>
              </a:pPr>
              <a:t>2</a:t>
            </a:fld>
            <a:endParaRPr lang="en-US" altLang="zh-CN" sz="1800" b="1" dirty="0"/>
          </a:p>
        </p:txBody>
      </p:sp>
      <p:pic>
        <p:nvPicPr>
          <p:cNvPr id="4" name="Picture 2" descr="SSE-Computer Science and Engineering">
            <a:extLst>
              <a:ext uri="{FF2B5EF4-FFF2-40B4-BE49-F238E27FC236}">
                <a16:creationId xmlns:a16="http://schemas.microsoft.com/office/drawing/2014/main" id="{3642D5BC-9325-1ACB-56F2-1A6609302FE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2500" y="2"/>
            <a:ext cx="7239000" cy="80482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20AC1A45-1D08-DEC1-0D5B-4DF21377C84F}"/>
              </a:ext>
            </a:extLst>
          </p:cNvPr>
          <p:cNvSpPr txBox="1">
            <a:spLocks/>
          </p:cNvSpPr>
          <p:nvPr/>
        </p:nvSpPr>
        <p:spPr>
          <a:xfrm>
            <a:off x="1005052" y="838052"/>
            <a:ext cx="7499350" cy="792162"/>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defRPr/>
            </a:pPr>
            <a:r>
              <a:rPr lang="en-US" sz="3600" b="1" dirty="0">
                <a:solidFill>
                  <a:srgbClr val="C00000"/>
                </a:solidFill>
                <a:latin typeface="Times New Roman" pitchFamily="18" charset="0"/>
                <a:cs typeface="Times New Roman" pitchFamily="18" charset="0"/>
              </a:rPr>
              <a:t>AGENDA</a:t>
            </a:r>
          </a:p>
        </p:txBody>
      </p:sp>
      <p:sp>
        <p:nvSpPr>
          <p:cNvPr id="7" name="TextBox 6">
            <a:extLst>
              <a:ext uri="{FF2B5EF4-FFF2-40B4-BE49-F238E27FC236}">
                <a16:creationId xmlns:a16="http://schemas.microsoft.com/office/drawing/2014/main" id="{C3C9F0B6-6D65-2F9E-98AD-3690C6F47988}"/>
              </a:ext>
            </a:extLst>
          </p:cNvPr>
          <p:cNvSpPr txBox="1"/>
          <p:nvPr/>
        </p:nvSpPr>
        <p:spPr>
          <a:xfrm>
            <a:off x="381000" y="1416537"/>
            <a:ext cx="8123402" cy="4632037"/>
          </a:xfrm>
          <a:prstGeom prst="rect">
            <a:avLst/>
          </a:prstGeom>
          <a:noFill/>
        </p:spPr>
        <p:txBody>
          <a:bodyPr wrap="square">
            <a:spAutoFit/>
          </a:bodyPr>
          <a:lstStyle/>
          <a:p>
            <a:pPr marL="273050" indent="-273050" eaLnBrk="0" fontAlgn="base" hangingPunct="0">
              <a:spcBef>
                <a:spcPts val="575"/>
              </a:spcBef>
              <a:spcAft>
                <a:spcPct val="0"/>
              </a:spcAft>
              <a:buClr>
                <a:srgbClr val="4F81BD"/>
              </a:buClr>
              <a:buSzPct val="85000"/>
              <a:buFont typeface="Wingdings" panose="05000000000000000000" pitchFamily="2" charset="2"/>
              <a:buChar char="q"/>
              <a:defRPr/>
            </a:pPr>
            <a:r>
              <a:rPr lang="en-US" sz="2000" b="1" dirty="0">
                <a:solidFill>
                  <a:prstClr val="black"/>
                </a:solidFill>
                <a:latin typeface="Times New Roman" pitchFamily="18" charset="0"/>
                <a:ea typeface="SimSun" pitchFamily="2" charset="-122"/>
                <a:cs typeface="Times New Roman" pitchFamily="18" charset="0"/>
              </a:rPr>
              <a:t>Introduction </a:t>
            </a:r>
          </a:p>
          <a:p>
            <a:pPr marL="273050" indent="-273050" eaLnBrk="0" fontAlgn="base" hangingPunct="0">
              <a:spcBef>
                <a:spcPts val="575"/>
              </a:spcBef>
              <a:spcAft>
                <a:spcPct val="0"/>
              </a:spcAft>
              <a:buClr>
                <a:srgbClr val="4F81BD"/>
              </a:buClr>
              <a:buSzPct val="85000"/>
              <a:buFont typeface="Wingdings" panose="05000000000000000000" pitchFamily="2" charset="2"/>
              <a:buChar char="q"/>
              <a:defRPr/>
            </a:pPr>
            <a:r>
              <a:rPr lang="en-US" sz="2000" b="1" dirty="0">
                <a:solidFill>
                  <a:prstClr val="black"/>
                </a:solidFill>
                <a:latin typeface="Times New Roman" pitchFamily="18" charset="0"/>
                <a:ea typeface="SimSun" pitchFamily="2" charset="-122"/>
                <a:cs typeface="Times New Roman" pitchFamily="18" charset="0"/>
              </a:rPr>
              <a:t>Literature Review </a:t>
            </a:r>
          </a:p>
          <a:p>
            <a:pPr marL="273050" indent="-273050" eaLnBrk="0" fontAlgn="base" hangingPunct="0">
              <a:spcBef>
                <a:spcPts val="575"/>
              </a:spcBef>
              <a:spcAft>
                <a:spcPct val="0"/>
              </a:spcAft>
              <a:buClr>
                <a:srgbClr val="4F81BD"/>
              </a:buClr>
              <a:buSzPct val="85000"/>
              <a:buFont typeface="Wingdings" panose="05000000000000000000" pitchFamily="2" charset="2"/>
              <a:buChar char="q"/>
              <a:defRPr/>
            </a:pPr>
            <a:r>
              <a:rPr lang="en-US" sz="2000" b="1" dirty="0">
                <a:solidFill>
                  <a:prstClr val="black"/>
                </a:solidFill>
                <a:latin typeface="Times New Roman" pitchFamily="18" charset="0"/>
                <a:ea typeface="SimSun" pitchFamily="2" charset="-122"/>
                <a:cs typeface="Times New Roman" pitchFamily="18" charset="0"/>
              </a:rPr>
              <a:t>Problem Identification</a:t>
            </a:r>
          </a:p>
          <a:p>
            <a:pPr marL="273050" indent="-273050" eaLnBrk="0" fontAlgn="base" hangingPunct="0">
              <a:spcBef>
                <a:spcPts val="575"/>
              </a:spcBef>
              <a:spcAft>
                <a:spcPct val="0"/>
              </a:spcAft>
              <a:buClr>
                <a:srgbClr val="4F81BD"/>
              </a:buClr>
              <a:buSzPct val="85000"/>
              <a:buFont typeface="Wingdings" panose="05000000000000000000" pitchFamily="2" charset="2"/>
              <a:buChar char="q"/>
              <a:defRPr/>
            </a:pPr>
            <a:r>
              <a:rPr lang="en-US" sz="2000" b="1" dirty="0">
                <a:solidFill>
                  <a:prstClr val="black"/>
                </a:solidFill>
                <a:latin typeface="Times New Roman" pitchFamily="18" charset="0"/>
                <a:ea typeface="SimSun" pitchFamily="2" charset="-122"/>
                <a:cs typeface="Times New Roman" pitchFamily="18" charset="0"/>
              </a:rPr>
              <a:t>Research Objectives </a:t>
            </a:r>
          </a:p>
          <a:p>
            <a:pPr marL="273050" indent="-273050" eaLnBrk="0" fontAlgn="base" hangingPunct="0">
              <a:spcBef>
                <a:spcPts val="575"/>
              </a:spcBef>
              <a:spcAft>
                <a:spcPct val="0"/>
              </a:spcAft>
              <a:buClr>
                <a:srgbClr val="4F81BD"/>
              </a:buClr>
              <a:buSzPct val="85000"/>
              <a:buFont typeface="Wingdings" panose="05000000000000000000" pitchFamily="2" charset="2"/>
              <a:buChar char="q"/>
              <a:defRPr/>
            </a:pPr>
            <a:r>
              <a:rPr lang="en-US" sz="2000" b="1" dirty="0">
                <a:solidFill>
                  <a:prstClr val="black"/>
                </a:solidFill>
                <a:latin typeface="Times New Roman" pitchFamily="18" charset="0"/>
                <a:ea typeface="SimSun" pitchFamily="2" charset="-122"/>
                <a:cs typeface="Times New Roman" pitchFamily="18" charset="0"/>
              </a:rPr>
              <a:t>Module  1 – </a:t>
            </a:r>
          </a:p>
          <a:p>
            <a:pPr marL="273050" indent="-273050" eaLnBrk="0" fontAlgn="base" hangingPunct="0">
              <a:spcBef>
                <a:spcPts val="575"/>
              </a:spcBef>
              <a:spcAft>
                <a:spcPct val="0"/>
              </a:spcAft>
              <a:buClr>
                <a:srgbClr val="4F81BD"/>
              </a:buClr>
              <a:buSzPct val="85000"/>
              <a:buFont typeface="Wingdings" panose="05000000000000000000" pitchFamily="2" charset="2"/>
              <a:buChar char="q"/>
              <a:defRPr/>
            </a:pPr>
            <a:r>
              <a:rPr lang="en-US" sz="2000" b="1" dirty="0">
                <a:solidFill>
                  <a:prstClr val="black"/>
                </a:solidFill>
                <a:latin typeface="Times New Roman" pitchFamily="18" charset="0"/>
                <a:ea typeface="SimSun" pitchFamily="2" charset="-122"/>
                <a:cs typeface="Times New Roman" pitchFamily="18" charset="0"/>
              </a:rPr>
              <a:t>Module  2 – </a:t>
            </a:r>
          </a:p>
          <a:p>
            <a:pPr marL="273050" indent="-273050" eaLnBrk="0" fontAlgn="base" hangingPunct="0">
              <a:spcBef>
                <a:spcPts val="575"/>
              </a:spcBef>
              <a:spcAft>
                <a:spcPct val="0"/>
              </a:spcAft>
              <a:buClr>
                <a:srgbClr val="4F81BD"/>
              </a:buClr>
              <a:buSzPct val="85000"/>
              <a:buFont typeface="Wingdings" panose="05000000000000000000" pitchFamily="2" charset="2"/>
              <a:buChar char="q"/>
              <a:defRPr/>
            </a:pPr>
            <a:r>
              <a:rPr lang="en-US" sz="2000" b="1" dirty="0">
                <a:solidFill>
                  <a:prstClr val="black"/>
                </a:solidFill>
                <a:latin typeface="Times New Roman" pitchFamily="18" charset="0"/>
                <a:ea typeface="SimSun" pitchFamily="2" charset="-122"/>
                <a:cs typeface="Times New Roman" pitchFamily="18" charset="0"/>
              </a:rPr>
              <a:t>Module  3 -</a:t>
            </a:r>
          </a:p>
          <a:p>
            <a:pPr marL="273050" indent="-273050" eaLnBrk="0" fontAlgn="base" hangingPunct="0">
              <a:spcBef>
                <a:spcPts val="575"/>
              </a:spcBef>
              <a:spcAft>
                <a:spcPct val="0"/>
              </a:spcAft>
              <a:buClr>
                <a:srgbClr val="4F81BD"/>
              </a:buClr>
              <a:buSzPct val="85000"/>
              <a:buFont typeface="Wingdings" panose="05000000000000000000" pitchFamily="2" charset="2"/>
              <a:buChar char="q"/>
              <a:defRPr/>
            </a:pPr>
            <a:r>
              <a:rPr lang="en-US" sz="2000" b="1" dirty="0">
                <a:solidFill>
                  <a:prstClr val="black"/>
                </a:solidFill>
                <a:latin typeface="Times New Roman" pitchFamily="18" charset="0"/>
                <a:ea typeface="SimSun" pitchFamily="2" charset="-122"/>
                <a:cs typeface="Times New Roman" pitchFamily="18" charset="0"/>
              </a:rPr>
              <a:t>Module  4 </a:t>
            </a:r>
          </a:p>
          <a:p>
            <a:pPr marL="273050" indent="-273050" eaLnBrk="0" fontAlgn="base" hangingPunct="0">
              <a:spcBef>
                <a:spcPts val="575"/>
              </a:spcBef>
              <a:spcAft>
                <a:spcPct val="0"/>
              </a:spcAft>
              <a:buClr>
                <a:srgbClr val="4F81BD"/>
              </a:buClr>
              <a:buSzPct val="85000"/>
              <a:buFont typeface="Wingdings" panose="05000000000000000000" pitchFamily="2" charset="2"/>
              <a:buChar char="q"/>
              <a:defRPr/>
            </a:pPr>
            <a:r>
              <a:rPr lang="en-US" sz="2000" b="1" dirty="0">
                <a:solidFill>
                  <a:prstClr val="black"/>
                </a:solidFill>
                <a:latin typeface="Times New Roman" pitchFamily="18" charset="0"/>
                <a:ea typeface="SimSun" pitchFamily="2" charset="-122"/>
                <a:cs typeface="Times New Roman" pitchFamily="18" charset="0"/>
              </a:rPr>
              <a:t>Conclusion </a:t>
            </a:r>
          </a:p>
          <a:p>
            <a:pPr marL="273050" indent="-273050" eaLnBrk="0" fontAlgn="base" hangingPunct="0">
              <a:spcBef>
                <a:spcPts val="575"/>
              </a:spcBef>
              <a:spcAft>
                <a:spcPct val="0"/>
              </a:spcAft>
              <a:buClr>
                <a:srgbClr val="4F81BD"/>
              </a:buClr>
              <a:buSzPct val="85000"/>
              <a:buFont typeface="Wingdings" panose="05000000000000000000" pitchFamily="2" charset="2"/>
              <a:buChar char="q"/>
              <a:defRPr/>
            </a:pPr>
            <a:r>
              <a:rPr lang="en-US" sz="2000" b="1" dirty="0">
                <a:solidFill>
                  <a:prstClr val="black"/>
                </a:solidFill>
                <a:latin typeface="Times New Roman" pitchFamily="18" charset="0"/>
                <a:ea typeface="SimSun" pitchFamily="2" charset="-122"/>
                <a:cs typeface="Times New Roman" pitchFamily="18" charset="0"/>
              </a:rPr>
              <a:t>Future Work</a:t>
            </a:r>
          </a:p>
          <a:p>
            <a:pPr marL="273050" indent="-273050" eaLnBrk="0" fontAlgn="base" hangingPunct="0">
              <a:spcBef>
                <a:spcPts val="575"/>
              </a:spcBef>
              <a:spcAft>
                <a:spcPct val="0"/>
              </a:spcAft>
              <a:buClr>
                <a:srgbClr val="4F81BD"/>
              </a:buClr>
              <a:buSzPct val="85000"/>
              <a:buFont typeface="Wingdings" panose="05000000000000000000" pitchFamily="2" charset="2"/>
              <a:buChar char="q"/>
              <a:defRPr/>
            </a:pPr>
            <a:r>
              <a:rPr lang="en-US" sz="2000" b="1" dirty="0">
                <a:solidFill>
                  <a:prstClr val="black"/>
                </a:solidFill>
                <a:latin typeface="Times New Roman" pitchFamily="18" charset="0"/>
                <a:ea typeface="SimSun" pitchFamily="2" charset="-122"/>
                <a:cs typeface="Times New Roman" pitchFamily="18" charset="0"/>
              </a:rPr>
              <a:t>References </a:t>
            </a:r>
          </a:p>
          <a:p>
            <a:pPr marL="273050" indent="-273050" eaLnBrk="0" fontAlgn="base" hangingPunct="0">
              <a:spcBef>
                <a:spcPts val="575"/>
              </a:spcBef>
              <a:spcAft>
                <a:spcPct val="0"/>
              </a:spcAft>
              <a:buClr>
                <a:srgbClr val="4F81BD"/>
              </a:buClr>
              <a:buSzPct val="85000"/>
              <a:buFont typeface="Wingdings" panose="05000000000000000000" pitchFamily="2" charset="2"/>
              <a:buChar char="q"/>
              <a:defRPr/>
            </a:pPr>
            <a:r>
              <a:rPr lang="en-US" sz="2000" b="1" dirty="0">
                <a:solidFill>
                  <a:prstClr val="black"/>
                </a:solidFill>
                <a:latin typeface="Times New Roman" pitchFamily="18" charset="0"/>
                <a:ea typeface="SimSun" pitchFamily="2" charset="-122"/>
                <a:cs typeface="Times New Roman" pitchFamily="18" charset="0"/>
              </a:rPr>
              <a:t>List of Publications </a:t>
            </a:r>
          </a:p>
        </p:txBody>
      </p:sp>
    </p:spTree>
    <p:extLst>
      <p:ext uri="{BB962C8B-B14F-4D97-AF65-F5344CB8AC3E}">
        <p14:creationId xmlns:p14="http://schemas.microsoft.com/office/powerpoint/2010/main" val="3913927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58584"/>
            <a:ext cx="7499350" cy="792162"/>
          </a:xfrm>
        </p:spPr>
        <p:txBody>
          <a:bodyPr>
            <a:normAutofit/>
          </a:bodyPr>
          <a:lstStyle/>
          <a:p>
            <a:pPr algn="ctr">
              <a:defRPr/>
            </a:pPr>
            <a:r>
              <a:rPr lang="en-US" sz="3600" b="1" dirty="0">
                <a:solidFill>
                  <a:srgbClr val="C00000"/>
                </a:solidFill>
                <a:latin typeface="Times New Roman" pitchFamily="18" charset="0"/>
                <a:cs typeface="Times New Roman" pitchFamily="18" charset="0"/>
              </a:rPr>
              <a:t>Introduction</a:t>
            </a:r>
          </a:p>
        </p:txBody>
      </p:sp>
      <p:sp>
        <p:nvSpPr>
          <p:cNvPr id="3" name="Content Placeholder 2"/>
          <p:cNvSpPr>
            <a:spLocks noGrp="1"/>
          </p:cNvSpPr>
          <p:nvPr>
            <p:ph idx="1"/>
          </p:nvPr>
        </p:nvSpPr>
        <p:spPr>
          <a:xfrm>
            <a:off x="549299" y="2057400"/>
            <a:ext cx="7816801" cy="5029200"/>
          </a:xfrm>
        </p:spPr>
        <p:txBody>
          <a:bodyPr>
            <a:noAutofit/>
          </a:bodyPr>
          <a:lstStyle/>
          <a:p>
            <a:pPr marL="0" marR="0" algn="just">
              <a:lnSpc>
                <a:spcPct val="150000"/>
              </a:lnSpc>
              <a:spcBef>
                <a:spcPts val="0"/>
              </a:spcBef>
              <a:spcAft>
                <a:spcPts val="0"/>
              </a:spcAft>
            </a:pPr>
            <a:r>
              <a:rPr lang="en-US" sz="1600" dirty="0">
                <a:effectLst/>
                <a:latin typeface="Times New Roman" panose="02020603050405020304" pitchFamily="18" charset="0"/>
                <a:ea typeface="Calibri" panose="020F0502020204030204" pitchFamily="34" charset="0"/>
              </a:rPr>
              <a:t>In today’s fast-paced digital era, organizations face numerous challenges in managing issues and incidents efficiently across departments and teams. An Issues Management System (IMS) allows enterprises to systematically track, manage, and resolve issues while providing real-time updates, transparency, and collaboration.</a:t>
            </a:r>
          </a:p>
          <a:p>
            <a:pPr marL="0" marR="0" algn="just">
              <a:lnSpc>
                <a:spcPct val="150000"/>
              </a:lnSpc>
              <a:spcBef>
                <a:spcPts val="0"/>
              </a:spcBef>
              <a:spcAft>
                <a:spcPts val="0"/>
              </a:spcAft>
            </a:pPr>
            <a:r>
              <a:rPr lang="en-US" sz="1600" dirty="0">
                <a:effectLst/>
                <a:latin typeface="Times New Roman" panose="02020603050405020304" pitchFamily="18" charset="0"/>
                <a:ea typeface="Calibri" panose="020F0502020204030204" pitchFamily="34" charset="0"/>
              </a:rPr>
              <a:t> Traditional, on-premises issue management systems often struggle with scalability, performance, and accessibility.</a:t>
            </a:r>
            <a:endParaRPr lang="en-US" sz="1600" dirty="0">
              <a:effectLst/>
              <a:latin typeface="Calibri" panose="020F0502020204030204" pitchFamily="34" charset="0"/>
              <a:ea typeface="Calibri" panose="020F0502020204030204" pitchFamily="34" charset="0"/>
            </a:endParaRPr>
          </a:p>
          <a:p>
            <a:pPr marL="0" marR="0" algn="just">
              <a:lnSpc>
                <a:spcPct val="150000"/>
              </a:lnSpc>
              <a:spcBef>
                <a:spcPts val="0"/>
              </a:spcBef>
              <a:spcAft>
                <a:spcPts val="0"/>
              </a:spcAft>
            </a:pPr>
            <a:r>
              <a:rPr lang="en-US" sz="1600" dirty="0">
                <a:effectLst/>
                <a:latin typeface="Times New Roman" panose="02020603050405020304" pitchFamily="18" charset="0"/>
                <a:ea typeface="Calibri" panose="020F0502020204030204" pitchFamily="34" charset="0"/>
              </a:rPr>
              <a:t>The integration of cloud computing into issue management systems solves many of these challenges.</a:t>
            </a:r>
          </a:p>
          <a:p>
            <a:pPr marL="0" marR="0" algn="just">
              <a:lnSpc>
                <a:spcPct val="150000"/>
              </a:lnSpc>
              <a:spcBef>
                <a:spcPts val="0"/>
              </a:spcBef>
              <a:spcAft>
                <a:spcPts val="0"/>
              </a:spcAft>
            </a:pPr>
            <a:r>
              <a:rPr lang="en-US" sz="1600" dirty="0">
                <a:effectLst/>
                <a:latin typeface="Times New Roman" panose="02020603050405020304" pitchFamily="18" charset="0"/>
                <a:ea typeface="Calibri" panose="020F0502020204030204" pitchFamily="34" charset="0"/>
              </a:rPr>
              <a:t>This project focuses on designing and implementing a cloud-based IMS using Amazon Web Services (AWS), offering a robust solution for issue management within organizations</a:t>
            </a:r>
            <a:r>
              <a:rPr lang="en-US" sz="1800" dirty="0">
                <a:effectLst/>
                <a:latin typeface="Times New Roman" panose="02020603050405020304" pitchFamily="18" charset="0"/>
                <a:ea typeface="Calibri" panose="020F0502020204030204" pitchFamily="34" charset="0"/>
              </a:rPr>
              <a:t>.</a:t>
            </a:r>
            <a:endParaRPr lang="en-US" sz="1800" dirty="0">
              <a:effectLst/>
              <a:latin typeface="Calibri" panose="020F0502020204030204" pitchFamily="34" charset="0"/>
              <a:ea typeface="Calibri" panose="020F0502020204030204" pitchFamily="34" charset="0"/>
            </a:endParaRPr>
          </a:p>
        </p:txBody>
      </p:sp>
      <p:sp>
        <p:nvSpPr>
          <p:cNvPr id="4" name="Slide Number Placeholder 3"/>
          <p:cNvSpPr>
            <a:spLocks noGrp="1"/>
          </p:cNvSpPr>
          <p:nvPr>
            <p:ph type="sldNum" sz="quarter" idx="12"/>
          </p:nvPr>
        </p:nvSpPr>
        <p:spPr/>
        <p:txBody>
          <a:bodyPr/>
          <a:lstStyle/>
          <a:p>
            <a:pPr>
              <a:defRPr/>
            </a:pPr>
            <a:fld id="{7241A7F6-1F69-443A-82D9-777AEA64EBC9}" type="slidenum">
              <a:rPr lang="zh-CN" altLang="en-US" sz="1800"/>
              <a:pPr>
                <a:defRPr/>
              </a:pPr>
              <a:t>3</a:t>
            </a:fld>
            <a:endParaRPr lang="en-US" altLang="zh-CN" sz="1800" dirty="0"/>
          </a:p>
        </p:txBody>
      </p:sp>
      <p:pic>
        <p:nvPicPr>
          <p:cNvPr id="7"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9573"/>
            <a:ext cx="7239000" cy="5000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853077"/>
            <a:ext cx="7499350" cy="616682"/>
          </a:xfrm>
        </p:spPr>
        <p:txBody>
          <a:bodyPr>
            <a:normAutofit/>
          </a:bodyPr>
          <a:lstStyle/>
          <a:p>
            <a:pPr algn="ctr">
              <a:defRPr/>
            </a:pPr>
            <a:r>
              <a:rPr lang="en-US" sz="2800" b="1" dirty="0">
                <a:solidFill>
                  <a:srgbClr val="C00000"/>
                </a:solidFill>
                <a:latin typeface="Times New Roman" pitchFamily="18" charset="0"/>
                <a:cs typeface="Times New Roman" pitchFamily="18" charset="0"/>
              </a:rPr>
              <a:t>Literature Review</a:t>
            </a:r>
          </a:p>
        </p:txBody>
      </p:sp>
      <p:sp>
        <p:nvSpPr>
          <p:cNvPr id="4" name="Slide Number Placeholder 3"/>
          <p:cNvSpPr>
            <a:spLocks noGrp="1"/>
          </p:cNvSpPr>
          <p:nvPr>
            <p:ph type="sldNum" sz="quarter" idx="12"/>
          </p:nvPr>
        </p:nvSpPr>
        <p:spPr/>
        <p:txBody>
          <a:bodyPr/>
          <a:lstStyle/>
          <a:p>
            <a:pPr>
              <a:defRPr/>
            </a:pPr>
            <a:fld id="{7241A7F6-1F69-443A-82D9-777AEA64EBC9}" type="slidenum">
              <a:rPr lang="zh-CN" altLang="en-US" sz="1800" b="1"/>
              <a:pPr>
                <a:defRPr/>
              </a:pPr>
              <a:t>4</a:t>
            </a:fld>
            <a:endParaRPr lang="en-US" altLang="zh-CN" sz="1800" b="1" dirty="0"/>
          </a:p>
        </p:txBody>
      </p:sp>
      <p:pic>
        <p:nvPicPr>
          <p:cNvPr id="7"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9571"/>
            <a:ext cx="7239000" cy="7921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5D78607-DEF8-BEBE-3265-FAF1E88C5F39}"/>
              </a:ext>
            </a:extLst>
          </p:cNvPr>
          <p:cNvPicPr>
            <a:picLocks noChangeAspect="1"/>
          </p:cNvPicPr>
          <p:nvPr/>
        </p:nvPicPr>
        <p:blipFill>
          <a:blip r:embed="rId4">
            <a:extLst>
              <a:ext uri="{28A0092B-C50C-407E-A947-70E740481C1C}">
                <a14:useLocalDpi xmlns:a14="http://schemas.microsoft.com/office/drawing/2010/main" val="0"/>
              </a:ext>
            </a:extLst>
          </a:blip>
          <a:srcRect l="14653" t="-222" r="10110"/>
          <a:stretch/>
        </p:blipFill>
        <p:spPr>
          <a:xfrm>
            <a:off x="822325" y="1638020"/>
            <a:ext cx="7499350" cy="4397642"/>
          </a:xfrm>
          <a:prstGeom prst="rect">
            <a:avLst/>
          </a:prstGeom>
        </p:spPr>
      </p:pic>
    </p:spTree>
    <p:extLst>
      <p:ext uri="{BB962C8B-B14F-4D97-AF65-F5344CB8AC3E}">
        <p14:creationId xmlns:p14="http://schemas.microsoft.com/office/powerpoint/2010/main" val="4030616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841" y="614695"/>
            <a:ext cx="7499350" cy="505124"/>
          </a:xfrm>
        </p:spPr>
        <p:txBody>
          <a:bodyPr>
            <a:normAutofit fontScale="90000"/>
          </a:bodyPr>
          <a:lstStyle/>
          <a:p>
            <a:pPr algn="ctr">
              <a:defRPr/>
            </a:pPr>
            <a:r>
              <a:rPr lang="en-US" sz="3600" b="1" dirty="0">
                <a:solidFill>
                  <a:srgbClr val="C00000"/>
                </a:solidFill>
                <a:latin typeface="Times New Roman" pitchFamily="18" charset="0"/>
                <a:cs typeface="Times New Roman" pitchFamily="18" charset="0"/>
              </a:rPr>
              <a:t>Problem Identification</a:t>
            </a:r>
          </a:p>
        </p:txBody>
      </p:sp>
      <p:sp>
        <p:nvSpPr>
          <p:cNvPr id="4" name="Slide Number Placeholder 3"/>
          <p:cNvSpPr>
            <a:spLocks noGrp="1"/>
          </p:cNvSpPr>
          <p:nvPr>
            <p:ph type="sldNum" sz="quarter" idx="12"/>
          </p:nvPr>
        </p:nvSpPr>
        <p:spPr/>
        <p:txBody>
          <a:bodyPr/>
          <a:lstStyle/>
          <a:p>
            <a:pPr>
              <a:defRPr/>
            </a:pPr>
            <a:fld id="{7241A7F6-1F69-443A-82D9-777AEA64EBC9}" type="slidenum">
              <a:rPr lang="zh-CN" altLang="en-US" sz="1800" b="1"/>
              <a:pPr>
                <a:defRPr/>
              </a:pPr>
              <a:t>5</a:t>
            </a:fld>
            <a:endParaRPr lang="en-US" altLang="zh-CN" sz="1800" b="1" dirty="0"/>
          </a:p>
        </p:txBody>
      </p:sp>
      <p:pic>
        <p:nvPicPr>
          <p:cNvPr id="7"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9571"/>
            <a:ext cx="7239000" cy="50512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F8F7C22C-6658-93E7-6C9D-93A5D8A72330}"/>
              </a:ext>
            </a:extLst>
          </p:cNvPr>
          <p:cNvSpPr txBox="1">
            <a:spLocks/>
          </p:cNvSpPr>
          <p:nvPr/>
        </p:nvSpPr>
        <p:spPr>
          <a:xfrm>
            <a:off x="469681" y="990601"/>
            <a:ext cx="8011510" cy="373380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82296" indent="0">
              <a:lnSpc>
                <a:spcPct val="150000"/>
              </a:lnSpc>
              <a:spcBef>
                <a:spcPts val="0"/>
              </a:spcBef>
              <a:buNone/>
              <a:defRPr/>
            </a:pP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C55E2A8-5A19-944E-0E81-531A7A8E8BC3}"/>
              </a:ext>
            </a:extLst>
          </p:cNvPr>
          <p:cNvSpPr txBox="1"/>
          <p:nvPr/>
        </p:nvSpPr>
        <p:spPr>
          <a:xfrm>
            <a:off x="394356" y="1919540"/>
            <a:ext cx="8162159" cy="3970318"/>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Scalability Issues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Traditional IMS often struggles with scalability, especially when large numbers of users or data are involved. As organizations grow or as issue tracking becomes more complex, these systems can experience performance </a:t>
            </a:r>
            <a:r>
              <a:rPr lang="en-US" dirty="0" err="1">
                <a:latin typeface="Times New Roman" panose="02020603050405020304" pitchFamily="18" charset="0"/>
                <a:cs typeface="Times New Roman" panose="02020603050405020304" pitchFamily="18" charset="0"/>
              </a:rPr>
              <a:t>bottlenecks.Integration</a:t>
            </a:r>
            <a:r>
              <a:rPr lang="en-US" dirty="0">
                <a:latin typeface="Times New Roman" panose="02020603050405020304" pitchFamily="18" charset="0"/>
                <a:cs typeface="Times New Roman" panose="02020603050405020304" pitchFamily="18" charset="0"/>
              </a:rPr>
              <a:t> with </a:t>
            </a:r>
            <a:r>
              <a:rPr lang="en-US" b="1" dirty="0">
                <a:latin typeface="Times New Roman" panose="02020603050405020304" pitchFamily="18" charset="0"/>
                <a:cs typeface="Times New Roman" panose="02020603050405020304" pitchFamily="18" charset="0"/>
              </a:rPr>
              <a:t>Existing Tools:</a:t>
            </a:r>
          </a:p>
          <a:p>
            <a:r>
              <a:rPr lang="en-US" dirty="0">
                <a:latin typeface="Times New Roman" panose="02020603050405020304" pitchFamily="18" charset="0"/>
                <a:cs typeface="Times New Roman" panose="02020603050405020304" pitchFamily="18" charset="0"/>
              </a:rPr>
              <a:t>Many IMS platforms lack seamless integration with other tools such as Continuous Integration/Continuous Delivery (CI/CD) pipelines, project management tools, or version control systems. This results in inefficient workflows and hinders automation in project environments like Agile and DevOps.</a:t>
            </a:r>
          </a:p>
          <a:p>
            <a:r>
              <a:rPr lang="en-US" b="1" dirty="0">
                <a:latin typeface="Times New Roman" panose="02020603050405020304" pitchFamily="18" charset="0"/>
                <a:cs typeface="Times New Roman" panose="02020603050405020304" pitchFamily="18" charset="0"/>
              </a:rPr>
              <a:t>Customization Complexity</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Customizing an IMS to fit specific organizational needs can be complex and time-consuming, particularly in open-source platforms. Proprietary solutions, while more user-friendly, often limit the degree of customization available, leading to user dissatisfaction and inefficiencies in issue tracking.</a:t>
            </a:r>
          </a:p>
        </p:txBody>
      </p:sp>
    </p:spTree>
    <p:extLst>
      <p:ext uri="{BB962C8B-B14F-4D97-AF65-F5344CB8AC3E}">
        <p14:creationId xmlns:p14="http://schemas.microsoft.com/office/powerpoint/2010/main" val="2804460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015" y="674182"/>
            <a:ext cx="7499350" cy="792162"/>
          </a:xfrm>
        </p:spPr>
        <p:txBody>
          <a:bodyPr>
            <a:normAutofit/>
          </a:bodyPr>
          <a:lstStyle/>
          <a:p>
            <a:pPr algn="ctr">
              <a:defRPr/>
            </a:pPr>
            <a:r>
              <a:rPr lang="en-US" sz="3200" b="1" dirty="0">
                <a:solidFill>
                  <a:srgbClr val="C00000"/>
                </a:solidFill>
                <a:latin typeface="Times New Roman" pitchFamily="18" charset="0"/>
                <a:cs typeface="Times New Roman" pitchFamily="18" charset="0"/>
              </a:rPr>
              <a:t>Proposed Aim</a:t>
            </a:r>
          </a:p>
        </p:txBody>
      </p:sp>
      <p:sp>
        <p:nvSpPr>
          <p:cNvPr id="6" name="Content Placeholder 2">
            <a:extLst>
              <a:ext uri="{FF2B5EF4-FFF2-40B4-BE49-F238E27FC236}">
                <a16:creationId xmlns:a16="http://schemas.microsoft.com/office/drawing/2014/main" id="{0BB4256C-56B2-BA76-E6A0-FB48777290B5}"/>
              </a:ext>
            </a:extLst>
          </p:cNvPr>
          <p:cNvSpPr>
            <a:spLocks noGrp="1"/>
          </p:cNvSpPr>
          <p:nvPr>
            <p:ph idx="1"/>
          </p:nvPr>
        </p:nvSpPr>
        <p:spPr>
          <a:xfrm>
            <a:off x="0" y="2111325"/>
            <a:ext cx="8915399" cy="3835859"/>
          </a:xfrm>
        </p:spPr>
        <p:txBody>
          <a:bodyPr>
            <a:noAutofit/>
          </a:bodyPr>
          <a:lstStyle/>
          <a:p>
            <a:pPr marL="368046" indent="-285750">
              <a:lnSpc>
                <a:spcPct val="150000"/>
              </a:lnSpc>
              <a:spcBef>
                <a:spcPts val="0"/>
              </a:spcBef>
              <a:defRPr/>
            </a:pPr>
            <a:r>
              <a:rPr lang="en-US" sz="1600" dirty="0">
                <a:latin typeface="Times New Roman" panose="02020603050405020304" pitchFamily="18" charset="0"/>
                <a:cs typeface="Times New Roman" panose="02020603050405020304" pitchFamily="18" charset="0"/>
              </a:rPr>
              <a:t>The aim of this project is to design and implement a cloud-based Issues Management System (IMS) that offers scalability, seamless integration, enhanced security, and real-time collaboration to efficiently track, manage, and resolve issues across diverse organizational settings. </a:t>
            </a:r>
          </a:p>
          <a:p>
            <a:pPr marL="368046" indent="-285750">
              <a:lnSpc>
                <a:spcPct val="150000"/>
              </a:lnSpc>
              <a:spcBef>
                <a:spcPts val="0"/>
              </a:spcBef>
              <a:defRPr/>
            </a:pPr>
            <a:r>
              <a:rPr lang="en-US" sz="1600" dirty="0">
                <a:latin typeface="Times New Roman" panose="02020603050405020304" pitchFamily="18" charset="0"/>
                <a:cs typeface="Times New Roman" panose="02020603050405020304" pitchFamily="18" charset="0"/>
              </a:rPr>
              <a:t>The system will leverage cloud computing technologies to ensure flexibility and accessibility, while incorporating customization options and predictive analytics through Artificial Intelligence (AI) and Machine Learning (ML) to improve issue resolution</a:t>
            </a:r>
          </a:p>
          <a:p>
            <a:pPr marL="368046" indent="-285750">
              <a:lnSpc>
                <a:spcPct val="150000"/>
              </a:lnSpc>
              <a:spcBef>
                <a:spcPts val="0"/>
              </a:spcBef>
              <a:defRPr/>
            </a:pPr>
            <a:r>
              <a:rPr lang="en-US" sz="1600" dirty="0">
                <a:latin typeface="Times New Roman" panose="02020603050405020304" pitchFamily="18" charset="0"/>
                <a:cs typeface="Times New Roman" panose="02020603050405020304" pitchFamily="18" charset="0"/>
              </a:rPr>
              <a:t> prevent potential problems before they escalate. Additionally, the system will focus on data security and compliance, especially in sensitive industries, while mitigating vendor lock-in through adaptable cloud solutions.</a:t>
            </a:r>
          </a:p>
        </p:txBody>
      </p:sp>
      <p:sp>
        <p:nvSpPr>
          <p:cNvPr id="4" name="Slide Number Placeholder 3"/>
          <p:cNvSpPr>
            <a:spLocks noGrp="1"/>
          </p:cNvSpPr>
          <p:nvPr>
            <p:ph type="sldNum" sz="quarter" idx="12"/>
          </p:nvPr>
        </p:nvSpPr>
        <p:spPr/>
        <p:txBody>
          <a:bodyPr/>
          <a:lstStyle/>
          <a:p>
            <a:pPr>
              <a:defRPr/>
            </a:pPr>
            <a:fld id="{7241A7F6-1F69-443A-82D9-777AEA64EBC9}" type="slidenum">
              <a:rPr lang="zh-CN" altLang="en-US" sz="1800" b="1"/>
              <a:pPr>
                <a:defRPr/>
              </a:pPr>
              <a:t>6</a:t>
            </a:fld>
            <a:endParaRPr lang="en-US" altLang="zh-CN" sz="1800" b="1" dirty="0"/>
          </a:p>
        </p:txBody>
      </p:sp>
      <p:pic>
        <p:nvPicPr>
          <p:cNvPr id="7"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2015" y="29200"/>
            <a:ext cx="7239000" cy="644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04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701675"/>
            <a:ext cx="7499350" cy="792162"/>
          </a:xfrm>
        </p:spPr>
        <p:txBody>
          <a:bodyPr>
            <a:normAutofit/>
          </a:bodyPr>
          <a:lstStyle/>
          <a:p>
            <a:pPr algn="ctr">
              <a:defRPr/>
            </a:pPr>
            <a:r>
              <a:rPr lang="en-US" sz="3600" b="1" dirty="0">
                <a:solidFill>
                  <a:srgbClr val="C00000"/>
                </a:solidFill>
                <a:latin typeface="Times New Roman" pitchFamily="18" charset="0"/>
                <a:cs typeface="Times New Roman" pitchFamily="18" charset="0"/>
              </a:rPr>
              <a:t>Proposed Objectives</a:t>
            </a:r>
          </a:p>
        </p:txBody>
      </p:sp>
      <p:sp>
        <p:nvSpPr>
          <p:cNvPr id="4" name="Slide Number Placeholder 3"/>
          <p:cNvSpPr>
            <a:spLocks noGrp="1"/>
          </p:cNvSpPr>
          <p:nvPr>
            <p:ph type="sldNum" sz="quarter" idx="12"/>
          </p:nvPr>
        </p:nvSpPr>
        <p:spPr/>
        <p:txBody>
          <a:bodyPr/>
          <a:lstStyle/>
          <a:p>
            <a:pPr>
              <a:defRPr/>
            </a:pPr>
            <a:fld id="{7241A7F6-1F69-443A-82D9-777AEA64EBC9}" type="slidenum">
              <a:rPr lang="zh-CN" altLang="en-US" sz="1800" b="1"/>
              <a:pPr>
                <a:defRPr/>
              </a:pPr>
              <a:t>7</a:t>
            </a:fld>
            <a:endParaRPr lang="en-US" altLang="zh-CN" sz="1800" b="1" dirty="0"/>
          </a:p>
        </p:txBody>
      </p:sp>
      <p:sp>
        <p:nvSpPr>
          <p:cNvPr id="9" name="Content Placeholder 2">
            <a:extLst>
              <a:ext uri="{FF2B5EF4-FFF2-40B4-BE49-F238E27FC236}">
                <a16:creationId xmlns:a16="http://schemas.microsoft.com/office/drawing/2014/main" id="{D47A8223-39EF-FB47-A105-FA55A82981FD}"/>
              </a:ext>
            </a:extLst>
          </p:cNvPr>
          <p:cNvSpPr txBox="1">
            <a:spLocks/>
          </p:cNvSpPr>
          <p:nvPr/>
        </p:nvSpPr>
        <p:spPr>
          <a:xfrm>
            <a:off x="628650" y="1509713"/>
            <a:ext cx="7810500" cy="502920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82296" indent="0" algn="just">
              <a:lnSpc>
                <a:spcPct val="100000"/>
              </a:lnSpc>
              <a:spcBef>
                <a:spcPts val="0"/>
              </a:spcBef>
              <a:buNone/>
              <a:defRPr/>
            </a:pPr>
            <a:endParaRPr lang="en-US" sz="2000" dirty="0">
              <a:solidFill>
                <a:srgbClr val="002060"/>
              </a:solidFill>
              <a:latin typeface="Arial" panose="020B0604020202020204" pitchFamily="34" charset="0"/>
              <a:cs typeface="Arial" panose="020B0604020202020204" pitchFamily="34" charset="0"/>
            </a:endParaRPr>
          </a:p>
        </p:txBody>
      </p:sp>
      <p:pic>
        <p:nvPicPr>
          <p:cNvPr id="7"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9573"/>
            <a:ext cx="7239000" cy="57622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82D135-E258-CB3E-3F7C-B3A12FFBBF56}"/>
              </a:ext>
            </a:extLst>
          </p:cNvPr>
          <p:cNvSpPr txBox="1"/>
          <p:nvPr/>
        </p:nvSpPr>
        <p:spPr>
          <a:xfrm>
            <a:off x="539650" y="1856145"/>
            <a:ext cx="7772400" cy="3787383"/>
          </a:xfrm>
          <a:prstGeom prst="rect">
            <a:avLst/>
          </a:prstGeom>
          <a:noFill/>
        </p:spPr>
        <p:txBody>
          <a:bodyPr wrap="square">
            <a:spAutoFit/>
          </a:bodyPr>
          <a:lstStyle/>
          <a:p>
            <a:pPr marL="285750" marR="0" indent="-285750" algn="just">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Issues Management System (IMS) is a cloud-based application designed to efficiently manage and track issues within organizations. </a:t>
            </a:r>
          </a:p>
          <a:p>
            <a:pPr marL="285750" marR="0" indent="-285750" algn="just">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Developed using Node.js, Express, React, and MongoDB, and integrated with Amazon Web Services (AWS), the system provides a secure and scalable environment for issue reporting, tracking, and resolution.</a:t>
            </a:r>
          </a:p>
          <a:p>
            <a:pPr marL="285750" marR="0" indent="-285750" algn="just">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It features a RESTful API for seamless backend operations, while the frontend offers a user-friendly interface for interaction.. </a:t>
            </a:r>
          </a:p>
          <a:p>
            <a:pPr marL="285750" marR="0" indent="-285750" algn="just">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This project demonstrates the power of cloud computing in creating a robust, efficient, and scalable solution for managing organizational issues</a:t>
            </a:r>
            <a:endParaRPr lang="en-US"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391777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09600"/>
            <a:ext cx="7499350" cy="792162"/>
          </a:xfrm>
        </p:spPr>
        <p:txBody>
          <a:bodyPr>
            <a:normAutofit/>
          </a:bodyPr>
          <a:lstStyle/>
          <a:p>
            <a:pPr algn="ctr">
              <a:defRPr/>
            </a:pPr>
            <a:r>
              <a:rPr lang="en-US" sz="3600" b="1" dirty="0">
                <a:solidFill>
                  <a:srgbClr val="C00000"/>
                </a:solidFill>
                <a:latin typeface="Times New Roman" pitchFamily="18" charset="0"/>
                <a:cs typeface="Times New Roman" pitchFamily="18" charset="0"/>
              </a:rPr>
              <a:t>Conclusion</a:t>
            </a:r>
          </a:p>
        </p:txBody>
      </p:sp>
      <p:sp>
        <p:nvSpPr>
          <p:cNvPr id="4" name="Slide Number Placeholder 3"/>
          <p:cNvSpPr>
            <a:spLocks noGrp="1"/>
          </p:cNvSpPr>
          <p:nvPr>
            <p:ph type="sldNum" sz="quarter" idx="12"/>
          </p:nvPr>
        </p:nvSpPr>
        <p:spPr/>
        <p:txBody>
          <a:bodyPr/>
          <a:lstStyle/>
          <a:p>
            <a:pPr>
              <a:defRPr/>
            </a:pPr>
            <a:fld id="{7241A7F6-1F69-443A-82D9-777AEA64EBC9}" type="slidenum">
              <a:rPr lang="zh-CN" altLang="en-US" sz="1800" b="1"/>
              <a:pPr>
                <a:defRPr/>
              </a:pPr>
              <a:t>8</a:t>
            </a:fld>
            <a:endParaRPr lang="en-US" altLang="zh-CN" sz="1800" b="1" dirty="0"/>
          </a:p>
        </p:txBody>
      </p:sp>
      <p:sp>
        <p:nvSpPr>
          <p:cNvPr id="9" name="Content Placeholder 2">
            <a:extLst>
              <a:ext uri="{FF2B5EF4-FFF2-40B4-BE49-F238E27FC236}">
                <a16:creationId xmlns:a16="http://schemas.microsoft.com/office/drawing/2014/main" id="{D47A8223-39EF-FB47-A105-FA55A82981FD}"/>
              </a:ext>
            </a:extLst>
          </p:cNvPr>
          <p:cNvSpPr txBox="1">
            <a:spLocks/>
          </p:cNvSpPr>
          <p:nvPr/>
        </p:nvSpPr>
        <p:spPr>
          <a:xfrm>
            <a:off x="968375" y="1274379"/>
            <a:ext cx="7086600" cy="502920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82296" indent="0">
              <a:lnSpc>
                <a:spcPct val="150000"/>
              </a:lnSpc>
              <a:spcBef>
                <a:spcPts val="0"/>
              </a:spcBef>
              <a:buNone/>
              <a:defRPr/>
            </a:pPr>
            <a:endParaRPr lang="en-US" sz="2400" dirty="0">
              <a:solidFill>
                <a:srgbClr val="002060"/>
              </a:solidFill>
              <a:latin typeface="Times New Roman" panose="02020603050405020304" pitchFamily="18" charset="0"/>
              <a:cs typeface="Times New Roman" panose="02020603050405020304" pitchFamily="18" charset="0"/>
            </a:endParaRPr>
          </a:p>
        </p:txBody>
      </p:sp>
      <p:pic>
        <p:nvPicPr>
          <p:cNvPr id="7"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9573"/>
            <a:ext cx="7239000" cy="50002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F3BACD8-4385-DB90-A3A5-9C2EE6FF255E}"/>
              </a:ext>
            </a:extLst>
          </p:cNvPr>
          <p:cNvSpPr txBox="1"/>
          <p:nvPr/>
        </p:nvSpPr>
        <p:spPr>
          <a:xfrm>
            <a:off x="548662" y="1901789"/>
            <a:ext cx="8595337" cy="4202882"/>
          </a:xfrm>
          <a:prstGeom prst="rect">
            <a:avLst/>
          </a:prstGeom>
          <a:noFill/>
        </p:spPr>
        <p:txBody>
          <a:bodyPr wrap="square">
            <a:spAutoFit/>
          </a:bodyPr>
          <a:lstStyle/>
          <a:p>
            <a:pPr marL="285750" marR="0" indent="-285750" algn="just">
              <a:lnSpc>
                <a:spcPct val="15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The cloud-based Issues Management System (IMS) developed in this project provides a scalable, reliable, and user-friendly solution for managing issues across an organization. By leveraging AWS cloud infrastructure, the system is able to handle varying loads, ensure high availability, and provide fast, efficient issue tracking. </a:t>
            </a:r>
          </a:p>
          <a:p>
            <a:pPr marL="285750" marR="0" indent="-285750" algn="just">
              <a:lnSpc>
                <a:spcPct val="15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The frontend was designed with usability and accessibility in mind, while the backend ensures secure, reliable performance through robust API development and database management.</a:t>
            </a:r>
            <a:endParaRPr lang="en-US" sz="1600" dirty="0">
              <a:effectLst/>
              <a:latin typeface="Calibri" panose="020F0502020204030204" pitchFamily="34" charset="0"/>
              <a:ea typeface="Calibri" panose="020F0502020204030204" pitchFamily="34" charset="0"/>
            </a:endParaRPr>
          </a:p>
          <a:p>
            <a:pPr marL="285750" marR="0" indent="-285750" algn="just">
              <a:lnSpc>
                <a:spcPct val="15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This project demonstrates the effectiveness of cloud computing in solving traditional issues management problems, offering a blueprint for future enhancements, including advanced reporting, machine learning-based issue categorization, and more.</a:t>
            </a:r>
            <a:endParaRPr lang="en-US"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95492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09600"/>
            <a:ext cx="7499350" cy="792162"/>
          </a:xfrm>
        </p:spPr>
        <p:txBody>
          <a:bodyPr>
            <a:normAutofit/>
          </a:bodyPr>
          <a:lstStyle/>
          <a:p>
            <a:pPr algn="ctr">
              <a:defRPr/>
            </a:pPr>
            <a:r>
              <a:rPr lang="en-US" sz="3600" b="1" dirty="0">
                <a:solidFill>
                  <a:srgbClr val="C00000"/>
                </a:solidFill>
                <a:latin typeface="Times New Roman" pitchFamily="18" charset="0"/>
                <a:cs typeface="Times New Roman" pitchFamily="18" charset="0"/>
              </a:rPr>
              <a:t>References</a:t>
            </a:r>
          </a:p>
        </p:txBody>
      </p:sp>
      <p:sp>
        <p:nvSpPr>
          <p:cNvPr id="4" name="Slide Number Placeholder 3"/>
          <p:cNvSpPr>
            <a:spLocks noGrp="1"/>
          </p:cNvSpPr>
          <p:nvPr>
            <p:ph type="sldNum" sz="quarter" idx="12"/>
          </p:nvPr>
        </p:nvSpPr>
        <p:spPr/>
        <p:txBody>
          <a:bodyPr/>
          <a:lstStyle/>
          <a:p>
            <a:pPr>
              <a:defRPr/>
            </a:pPr>
            <a:fld id="{7241A7F6-1F69-443A-82D9-777AEA64EBC9}" type="slidenum">
              <a:rPr lang="zh-CN" altLang="en-US" sz="1800" b="1"/>
              <a:pPr>
                <a:defRPr/>
              </a:pPr>
              <a:t>9</a:t>
            </a:fld>
            <a:endParaRPr lang="en-US" altLang="zh-CN" sz="1800" b="1" dirty="0"/>
          </a:p>
        </p:txBody>
      </p:sp>
      <p:sp>
        <p:nvSpPr>
          <p:cNvPr id="9" name="Content Placeholder 2">
            <a:extLst>
              <a:ext uri="{FF2B5EF4-FFF2-40B4-BE49-F238E27FC236}">
                <a16:creationId xmlns:a16="http://schemas.microsoft.com/office/drawing/2014/main" id="{D47A8223-39EF-FB47-A105-FA55A82981FD}"/>
              </a:ext>
            </a:extLst>
          </p:cNvPr>
          <p:cNvSpPr txBox="1">
            <a:spLocks/>
          </p:cNvSpPr>
          <p:nvPr/>
        </p:nvSpPr>
        <p:spPr>
          <a:xfrm>
            <a:off x="968375" y="1274379"/>
            <a:ext cx="7086600" cy="502920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82296" indent="0">
              <a:lnSpc>
                <a:spcPct val="150000"/>
              </a:lnSpc>
              <a:spcBef>
                <a:spcPts val="0"/>
              </a:spcBef>
              <a:buNone/>
              <a:defRPr/>
            </a:pPr>
            <a:endParaRPr lang="en-US" sz="2400" dirty="0">
              <a:solidFill>
                <a:srgbClr val="002060"/>
              </a:solidFill>
              <a:latin typeface="Times New Roman" panose="02020603050405020304" pitchFamily="18" charset="0"/>
              <a:cs typeface="Times New Roman" panose="02020603050405020304" pitchFamily="18" charset="0"/>
            </a:endParaRPr>
          </a:p>
        </p:txBody>
      </p:sp>
      <p:pic>
        <p:nvPicPr>
          <p:cNvPr id="7"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9573"/>
            <a:ext cx="7239000" cy="50002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2F149B7-83F6-37A5-07B3-6AD270D2C71A}"/>
              </a:ext>
            </a:extLst>
          </p:cNvPr>
          <p:cNvSpPr txBox="1"/>
          <p:nvPr/>
        </p:nvSpPr>
        <p:spPr>
          <a:xfrm>
            <a:off x="801303" y="1981966"/>
            <a:ext cx="8023225" cy="3741409"/>
          </a:xfrm>
          <a:prstGeom prst="rect">
            <a:avLst/>
          </a:prstGeom>
          <a:noFill/>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rPr>
              <a:t>Amazon Web Services Documentation. (2024). Retrieved from </a:t>
            </a:r>
            <a:endParaRPr lang="en-US" sz="1600" dirty="0">
              <a:effectLst/>
              <a:latin typeface="Calibri" panose="020F0502020204030204" pitchFamily="34" charset="0"/>
              <a:ea typeface="Calibri" panose="020F0502020204030204"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600" u="sng" dirty="0">
                <a:solidFill>
                  <a:srgbClr val="467886"/>
                </a:solidFill>
                <a:effectLst/>
                <a:latin typeface="Times New Roman" panose="02020603050405020304" pitchFamily="18" charset="0"/>
                <a:ea typeface="Calibri" panose="020F0502020204030204" pitchFamily="34" charset="0"/>
                <a:hlinkClick r:id="rId4"/>
              </a:rPr>
              <a:t>https://aws.amazon.com/documentation/</a:t>
            </a:r>
            <a:endParaRPr lang="en-US" sz="1600" dirty="0">
              <a:effectLst/>
              <a:latin typeface="Calibri" panose="020F0502020204030204" pitchFamily="34" charset="0"/>
              <a:ea typeface="Calibri" panose="020F0502020204030204"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rPr>
              <a:t>Node.js API Documentation. (2024). Retrieved from https://nodejs.org/en/docs/</a:t>
            </a:r>
            <a:endParaRPr lang="en-US" sz="1600" dirty="0">
              <a:effectLst/>
              <a:latin typeface="Calibri" panose="020F0502020204030204" pitchFamily="34" charset="0"/>
              <a:ea typeface="Calibri" panose="020F0502020204030204"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rPr>
              <a:t>UX Design for Web Applications. (2023). Retrieved from https://uxdesign.cc/web</a:t>
            </a:r>
            <a:endParaRPr lang="en-US" sz="1600" dirty="0">
              <a:effectLst/>
              <a:latin typeface="Calibri" panose="020F0502020204030204" pitchFamily="34" charset="0"/>
              <a:ea typeface="Calibri" panose="020F0502020204030204"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rPr>
              <a:t>Amazon Web Services. (2024). AWS Documentation. Retrieved from https://aws.amazon.com/documentation/</a:t>
            </a:r>
            <a:endParaRPr lang="en-US" sz="1600" dirty="0">
              <a:effectLst/>
              <a:latin typeface="Calibri" panose="020F0502020204030204" pitchFamily="34" charset="0"/>
              <a:ea typeface="Calibri" panose="020F0502020204030204"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rPr>
              <a:t>Node.js Foundation. (2024). Node.js API Documentation. Retrieved from https://nodejs.org/en/docs/</a:t>
            </a:r>
            <a:endParaRPr lang="en-US" sz="1600" dirty="0">
              <a:effectLst/>
              <a:latin typeface="Calibri" panose="020F0502020204030204" pitchFamily="34" charset="0"/>
              <a:ea typeface="Calibri" panose="020F0502020204030204"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rPr>
              <a:t>MongoDB, Inc. (2024). MongoDB Manual: Database Documentation. Retrieved from https://docs.mongodb.com/manual/</a:t>
            </a:r>
          </a:p>
        </p:txBody>
      </p:sp>
    </p:spTree>
    <p:extLst>
      <p:ext uri="{BB962C8B-B14F-4D97-AF65-F5344CB8AC3E}">
        <p14:creationId xmlns:p14="http://schemas.microsoft.com/office/powerpoint/2010/main" val="285223740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12003</TotalTime>
  <Words>843</Words>
  <Application>Microsoft Office PowerPoint</Application>
  <PresentationFormat>On-screen Show (4:3)</PresentationFormat>
  <Paragraphs>82</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宋体</vt:lpstr>
      <vt:lpstr>Arial</vt:lpstr>
      <vt:lpstr>AvantGarde</vt:lpstr>
      <vt:lpstr>Calibri</vt:lpstr>
      <vt:lpstr>Gill Sans MT</vt:lpstr>
      <vt:lpstr>Times New Roman</vt:lpstr>
      <vt:lpstr>Wingdings</vt:lpstr>
      <vt:lpstr>Gallery</vt:lpstr>
      <vt:lpstr>PowerPoint Presentation</vt:lpstr>
      <vt:lpstr>PowerPoint Presentation</vt:lpstr>
      <vt:lpstr>Introduction</vt:lpstr>
      <vt:lpstr>Literature Review</vt:lpstr>
      <vt:lpstr>Problem Identification</vt:lpstr>
      <vt:lpstr>Proposed Aim</vt:lpstr>
      <vt:lpstr>Proposed Objectives</vt:lpstr>
      <vt:lpstr>Conclusion</vt:lpstr>
      <vt:lpstr>References</vt:lpstr>
      <vt:lpstr>THANK YOU</vt:lpstr>
    </vt:vector>
  </TitlesOfParts>
  <Company>Deitel &amp; Associates,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kalid</dc:creator>
  <cp:lastModifiedBy>arcotpriyanka49@gmail.com</cp:lastModifiedBy>
  <cp:revision>667</cp:revision>
  <dcterms:created xsi:type="dcterms:W3CDTF">2000-07-06T15:05:59Z</dcterms:created>
  <dcterms:modified xsi:type="dcterms:W3CDTF">2024-09-24T05:14:13Z</dcterms:modified>
</cp:coreProperties>
</file>