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552DD-1ED1-40A4-8AC0-4635C46ABCA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BFA965-E289-4A82-8690-F925A5309315}">
      <dgm:prSet/>
      <dgm:spPr/>
      <dgm:t>
        <a:bodyPr/>
        <a:lstStyle/>
        <a:p>
          <a:r>
            <a:rPr lang="en-US" b="0" i="0"/>
            <a:t>Assess the AI's winning percentage against human players.</a:t>
          </a:r>
          <a:endParaRPr lang="en-US"/>
        </a:p>
      </dgm:t>
    </dgm:pt>
    <dgm:pt modelId="{581A346A-0B13-41C4-A5DF-ABB49791EDB6}" type="parTrans" cxnId="{93C67EFB-6E23-4D07-A6E7-E4946229EA50}">
      <dgm:prSet/>
      <dgm:spPr/>
      <dgm:t>
        <a:bodyPr/>
        <a:lstStyle/>
        <a:p>
          <a:endParaRPr lang="en-US"/>
        </a:p>
      </dgm:t>
    </dgm:pt>
    <dgm:pt modelId="{0486A19D-65CD-45CC-87D9-20115940779A}" type="sibTrans" cxnId="{93C67EFB-6E23-4D07-A6E7-E4946229EA5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ED7B60-1B33-48C6-84EF-F30187A87E4E}">
      <dgm:prSet/>
      <dgm:spPr/>
      <dgm:t>
        <a:bodyPr/>
        <a:lstStyle/>
        <a:p>
          <a:r>
            <a:rPr lang="en-US" b="0" i="0"/>
            <a:t>Evaluate its ability to adapt to different playing styles.</a:t>
          </a:r>
          <a:endParaRPr lang="en-US"/>
        </a:p>
      </dgm:t>
    </dgm:pt>
    <dgm:pt modelId="{8B7218E4-C190-4880-B024-7BB197408963}" type="parTrans" cxnId="{AC6230F8-F77A-48FE-BE65-63B2D074AD76}">
      <dgm:prSet/>
      <dgm:spPr/>
      <dgm:t>
        <a:bodyPr/>
        <a:lstStyle/>
        <a:p>
          <a:endParaRPr lang="en-US"/>
        </a:p>
      </dgm:t>
    </dgm:pt>
    <dgm:pt modelId="{7D71F610-E93F-4A30-8E22-9577B78CC762}" type="sibTrans" cxnId="{AC6230F8-F77A-48FE-BE65-63B2D074AD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EA3C39E-EA24-4B1C-8382-06E81025DD89}">
      <dgm:prSet/>
      <dgm:spPr/>
      <dgm:t>
        <a:bodyPr/>
        <a:lstStyle/>
        <a:p>
          <a:r>
            <a:rPr lang="en-US" b="0" i="0"/>
            <a:t>Measure the efficiency of decision-making algorithms.</a:t>
          </a:r>
          <a:endParaRPr lang="en-US"/>
        </a:p>
      </dgm:t>
    </dgm:pt>
    <dgm:pt modelId="{4EF6C7C0-61EE-4C7F-99F3-0D98E415A62B}" type="parTrans" cxnId="{FC8A0E6C-9086-4D61-B58B-6FD8A8103B90}">
      <dgm:prSet/>
      <dgm:spPr/>
      <dgm:t>
        <a:bodyPr/>
        <a:lstStyle/>
        <a:p>
          <a:endParaRPr lang="en-US"/>
        </a:p>
      </dgm:t>
    </dgm:pt>
    <dgm:pt modelId="{19655D55-75DA-4E9E-8156-091AA55A3B9D}" type="sibTrans" cxnId="{FC8A0E6C-9086-4D61-B58B-6FD8A8103B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8B98C83-1EE7-4246-9ABF-98D396346538}">
      <dgm:prSet/>
      <dgm:spPr/>
      <dgm:t>
        <a:bodyPr/>
        <a:lstStyle/>
        <a:p>
          <a:r>
            <a:rPr lang="en-US" b="0" i="0"/>
            <a:t>Test the robustness of the AI in handling various game scenarios</a:t>
          </a:r>
          <a:endParaRPr lang="en-US"/>
        </a:p>
      </dgm:t>
    </dgm:pt>
    <dgm:pt modelId="{86D3BA9A-3EC1-4D6D-86C4-0DA72846DE50}" type="parTrans" cxnId="{A435940D-7F85-44B3-A864-EB99F2F3F52E}">
      <dgm:prSet/>
      <dgm:spPr/>
      <dgm:t>
        <a:bodyPr/>
        <a:lstStyle/>
        <a:p>
          <a:endParaRPr lang="en-US"/>
        </a:p>
      </dgm:t>
    </dgm:pt>
    <dgm:pt modelId="{C641227A-FE30-400F-8CD6-806CDACBBD94}" type="sibTrans" cxnId="{A435940D-7F85-44B3-A864-EB99F2F3F52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8374F80-B286-4410-94A2-7318D6822775}" type="pres">
      <dgm:prSet presAssocID="{C58552DD-1ED1-40A4-8AC0-4635C46ABCA3}" presName="Name0" presStyleCnt="0">
        <dgm:presLayoutVars>
          <dgm:animLvl val="lvl"/>
          <dgm:resizeHandles val="exact"/>
        </dgm:presLayoutVars>
      </dgm:prSet>
      <dgm:spPr/>
    </dgm:pt>
    <dgm:pt modelId="{6E54553D-047E-45F1-97FB-B4EFB514A665}" type="pres">
      <dgm:prSet presAssocID="{61BFA965-E289-4A82-8690-F925A5309315}" presName="compositeNode" presStyleCnt="0">
        <dgm:presLayoutVars>
          <dgm:bulletEnabled val="1"/>
        </dgm:presLayoutVars>
      </dgm:prSet>
      <dgm:spPr/>
    </dgm:pt>
    <dgm:pt modelId="{35C52736-34A0-4794-AD65-2BDE56A20A78}" type="pres">
      <dgm:prSet presAssocID="{61BFA965-E289-4A82-8690-F925A5309315}" presName="bgRect" presStyleLbl="bgAccFollowNode1" presStyleIdx="0" presStyleCnt="4"/>
      <dgm:spPr/>
    </dgm:pt>
    <dgm:pt modelId="{8FC1DA61-3EA0-43F9-A848-9BB262A5D625}" type="pres">
      <dgm:prSet presAssocID="{0486A19D-65CD-45CC-87D9-20115940779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2268EB6-F156-4675-B00A-270CE1431EA6}" type="pres">
      <dgm:prSet presAssocID="{61BFA965-E289-4A82-8690-F925A5309315}" presName="bottomLine" presStyleLbl="alignNode1" presStyleIdx="1" presStyleCnt="8">
        <dgm:presLayoutVars/>
      </dgm:prSet>
      <dgm:spPr/>
    </dgm:pt>
    <dgm:pt modelId="{10350FBA-6D3B-4348-BD13-A73EDD87AF2A}" type="pres">
      <dgm:prSet presAssocID="{61BFA965-E289-4A82-8690-F925A5309315}" presName="nodeText" presStyleLbl="bgAccFollowNode1" presStyleIdx="0" presStyleCnt="4">
        <dgm:presLayoutVars>
          <dgm:bulletEnabled val="1"/>
        </dgm:presLayoutVars>
      </dgm:prSet>
      <dgm:spPr/>
    </dgm:pt>
    <dgm:pt modelId="{A641B2D4-1A19-4DAC-81CC-28A943CD3501}" type="pres">
      <dgm:prSet presAssocID="{0486A19D-65CD-45CC-87D9-20115940779A}" presName="sibTrans" presStyleCnt="0"/>
      <dgm:spPr/>
    </dgm:pt>
    <dgm:pt modelId="{BA5E09E0-3020-49DA-90FE-D2084EB51DEB}" type="pres">
      <dgm:prSet presAssocID="{90ED7B60-1B33-48C6-84EF-F30187A87E4E}" presName="compositeNode" presStyleCnt="0">
        <dgm:presLayoutVars>
          <dgm:bulletEnabled val="1"/>
        </dgm:presLayoutVars>
      </dgm:prSet>
      <dgm:spPr/>
    </dgm:pt>
    <dgm:pt modelId="{7396B7D0-6C65-4E56-A8F1-083D4E0938A6}" type="pres">
      <dgm:prSet presAssocID="{90ED7B60-1B33-48C6-84EF-F30187A87E4E}" presName="bgRect" presStyleLbl="bgAccFollowNode1" presStyleIdx="1" presStyleCnt="4"/>
      <dgm:spPr/>
    </dgm:pt>
    <dgm:pt modelId="{CFEA7529-0C93-49C2-AAE2-2904996D3809}" type="pres">
      <dgm:prSet presAssocID="{7D71F610-E93F-4A30-8E22-9577B78CC76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5A5318F-2C6F-48A4-80A5-EF116D542BF8}" type="pres">
      <dgm:prSet presAssocID="{90ED7B60-1B33-48C6-84EF-F30187A87E4E}" presName="bottomLine" presStyleLbl="alignNode1" presStyleIdx="3" presStyleCnt="8">
        <dgm:presLayoutVars/>
      </dgm:prSet>
      <dgm:spPr/>
    </dgm:pt>
    <dgm:pt modelId="{2868D99E-5432-44CB-B15E-4B6FFAE612D0}" type="pres">
      <dgm:prSet presAssocID="{90ED7B60-1B33-48C6-84EF-F30187A87E4E}" presName="nodeText" presStyleLbl="bgAccFollowNode1" presStyleIdx="1" presStyleCnt="4">
        <dgm:presLayoutVars>
          <dgm:bulletEnabled val="1"/>
        </dgm:presLayoutVars>
      </dgm:prSet>
      <dgm:spPr/>
    </dgm:pt>
    <dgm:pt modelId="{BF46BBB1-5611-45FA-8AA2-E68CAAFE1271}" type="pres">
      <dgm:prSet presAssocID="{7D71F610-E93F-4A30-8E22-9577B78CC762}" presName="sibTrans" presStyleCnt="0"/>
      <dgm:spPr/>
    </dgm:pt>
    <dgm:pt modelId="{E445FB84-53AB-4DDB-9BBF-EF9DD3DA9EE4}" type="pres">
      <dgm:prSet presAssocID="{4EA3C39E-EA24-4B1C-8382-06E81025DD89}" presName="compositeNode" presStyleCnt="0">
        <dgm:presLayoutVars>
          <dgm:bulletEnabled val="1"/>
        </dgm:presLayoutVars>
      </dgm:prSet>
      <dgm:spPr/>
    </dgm:pt>
    <dgm:pt modelId="{C626DEB0-B385-49C9-99F0-287E886453AD}" type="pres">
      <dgm:prSet presAssocID="{4EA3C39E-EA24-4B1C-8382-06E81025DD89}" presName="bgRect" presStyleLbl="bgAccFollowNode1" presStyleIdx="2" presStyleCnt="4"/>
      <dgm:spPr/>
    </dgm:pt>
    <dgm:pt modelId="{0F761DE0-A98D-417D-A236-7AEC8EF422E0}" type="pres">
      <dgm:prSet presAssocID="{19655D55-75DA-4E9E-8156-091AA55A3B9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B7C8058-8F11-48D2-A2B1-ACA28A874F5D}" type="pres">
      <dgm:prSet presAssocID="{4EA3C39E-EA24-4B1C-8382-06E81025DD89}" presName="bottomLine" presStyleLbl="alignNode1" presStyleIdx="5" presStyleCnt="8">
        <dgm:presLayoutVars/>
      </dgm:prSet>
      <dgm:spPr/>
    </dgm:pt>
    <dgm:pt modelId="{18370E8D-D290-47FA-8080-8B16678FB59F}" type="pres">
      <dgm:prSet presAssocID="{4EA3C39E-EA24-4B1C-8382-06E81025DD89}" presName="nodeText" presStyleLbl="bgAccFollowNode1" presStyleIdx="2" presStyleCnt="4">
        <dgm:presLayoutVars>
          <dgm:bulletEnabled val="1"/>
        </dgm:presLayoutVars>
      </dgm:prSet>
      <dgm:spPr/>
    </dgm:pt>
    <dgm:pt modelId="{98EB6C9E-67CD-4DCA-B05F-B80C9D9112A1}" type="pres">
      <dgm:prSet presAssocID="{19655D55-75DA-4E9E-8156-091AA55A3B9D}" presName="sibTrans" presStyleCnt="0"/>
      <dgm:spPr/>
    </dgm:pt>
    <dgm:pt modelId="{D2258CFF-7A31-4ED0-B724-637E89FA63D6}" type="pres">
      <dgm:prSet presAssocID="{D8B98C83-1EE7-4246-9ABF-98D396346538}" presName="compositeNode" presStyleCnt="0">
        <dgm:presLayoutVars>
          <dgm:bulletEnabled val="1"/>
        </dgm:presLayoutVars>
      </dgm:prSet>
      <dgm:spPr/>
    </dgm:pt>
    <dgm:pt modelId="{9CC2181D-106E-4AE0-85E0-12DB63592703}" type="pres">
      <dgm:prSet presAssocID="{D8B98C83-1EE7-4246-9ABF-98D396346538}" presName="bgRect" presStyleLbl="bgAccFollowNode1" presStyleIdx="3" presStyleCnt="4"/>
      <dgm:spPr/>
    </dgm:pt>
    <dgm:pt modelId="{4001C636-68AD-4567-80DC-95553827A619}" type="pres">
      <dgm:prSet presAssocID="{C641227A-FE30-400F-8CD6-806CDACBBD9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14D989-79A9-4857-88EC-CD322C52A5BF}" type="pres">
      <dgm:prSet presAssocID="{D8B98C83-1EE7-4246-9ABF-98D396346538}" presName="bottomLine" presStyleLbl="alignNode1" presStyleIdx="7" presStyleCnt="8">
        <dgm:presLayoutVars/>
      </dgm:prSet>
      <dgm:spPr/>
    </dgm:pt>
    <dgm:pt modelId="{669C0C16-6708-47B2-947D-AB89A1AA22B9}" type="pres">
      <dgm:prSet presAssocID="{D8B98C83-1EE7-4246-9ABF-98D39634653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435940D-7F85-44B3-A864-EB99F2F3F52E}" srcId="{C58552DD-1ED1-40A4-8AC0-4635C46ABCA3}" destId="{D8B98C83-1EE7-4246-9ABF-98D396346538}" srcOrd="3" destOrd="0" parTransId="{86D3BA9A-3EC1-4D6D-86C4-0DA72846DE50}" sibTransId="{C641227A-FE30-400F-8CD6-806CDACBBD94}"/>
    <dgm:cxn modelId="{B5C24A2E-7285-4FA7-8760-732DD392D1A7}" type="presOf" srcId="{D8B98C83-1EE7-4246-9ABF-98D396346538}" destId="{669C0C16-6708-47B2-947D-AB89A1AA22B9}" srcOrd="1" destOrd="0" presId="urn:microsoft.com/office/officeart/2016/7/layout/BasicLinearProcessNumbered"/>
    <dgm:cxn modelId="{7BDABA3E-9984-43E4-A050-D9D364BF993E}" type="presOf" srcId="{0486A19D-65CD-45CC-87D9-20115940779A}" destId="{8FC1DA61-3EA0-43F9-A848-9BB262A5D625}" srcOrd="0" destOrd="0" presId="urn:microsoft.com/office/officeart/2016/7/layout/BasicLinearProcessNumbered"/>
    <dgm:cxn modelId="{FC8A0E6C-9086-4D61-B58B-6FD8A8103B90}" srcId="{C58552DD-1ED1-40A4-8AC0-4635C46ABCA3}" destId="{4EA3C39E-EA24-4B1C-8382-06E81025DD89}" srcOrd="2" destOrd="0" parTransId="{4EF6C7C0-61EE-4C7F-99F3-0D98E415A62B}" sibTransId="{19655D55-75DA-4E9E-8156-091AA55A3B9D}"/>
    <dgm:cxn modelId="{1B6C1458-1D71-46D9-B47D-2DE726E7DDE2}" type="presOf" srcId="{4EA3C39E-EA24-4B1C-8382-06E81025DD89}" destId="{C626DEB0-B385-49C9-99F0-287E886453AD}" srcOrd="0" destOrd="0" presId="urn:microsoft.com/office/officeart/2016/7/layout/BasicLinearProcessNumbered"/>
    <dgm:cxn modelId="{CD00FF7E-459F-4BFF-B963-CAD22DDBE3C6}" type="presOf" srcId="{61BFA965-E289-4A82-8690-F925A5309315}" destId="{10350FBA-6D3B-4348-BD13-A73EDD87AF2A}" srcOrd="1" destOrd="0" presId="urn:microsoft.com/office/officeart/2016/7/layout/BasicLinearProcessNumbered"/>
    <dgm:cxn modelId="{1B8AE889-A26F-47BC-AA5E-6AE93E5E0BA4}" type="presOf" srcId="{7D71F610-E93F-4A30-8E22-9577B78CC762}" destId="{CFEA7529-0C93-49C2-AAE2-2904996D3809}" srcOrd="0" destOrd="0" presId="urn:microsoft.com/office/officeart/2016/7/layout/BasicLinearProcessNumbered"/>
    <dgm:cxn modelId="{88234E8A-6212-4B33-AEEC-D16BADC696D6}" type="presOf" srcId="{90ED7B60-1B33-48C6-84EF-F30187A87E4E}" destId="{2868D99E-5432-44CB-B15E-4B6FFAE612D0}" srcOrd="1" destOrd="0" presId="urn:microsoft.com/office/officeart/2016/7/layout/BasicLinearProcessNumbered"/>
    <dgm:cxn modelId="{8339A2A1-42A6-4BBA-8E02-B4A10684100D}" type="presOf" srcId="{D8B98C83-1EE7-4246-9ABF-98D396346538}" destId="{9CC2181D-106E-4AE0-85E0-12DB63592703}" srcOrd="0" destOrd="0" presId="urn:microsoft.com/office/officeart/2016/7/layout/BasicLinearProcessNumbered"/>
    <dgm:cxn modelId="{4F9C0AA3-B92D-4BB0-9E6B-7CC75BF6EB56}" type="presOf" srcId="{C58552DD-1ED1-40A4-8AC0-4635C46ABCA3}" destId="{18374F80-B286-4410-94A2-7318D6822775}" srcOrd="0" destOrd="0" presId="urn:microsoft.com/office/officeart/2016/7/layout/BasicLinearProcessNumbered"/>
    <dgm:cxn modelId="{6CDD2AB4-916E-457A-838D-FE2FFE5D2D06}" type="presOf" srcId="{19655D55-75DA-4E9E-8156-091AA55A3B9D}" destId="{0F761DE0-A98D-417D-A236-7AEC8EF422E0}" srcOrd="0" destOrd="0" presId="urn:microsoft.com/office/officeart/2016/7/layout/BasicLinearProcessNumbered"/>
    <dgm:cxn modelId="{248245D8-E6A0-43DA-AA35-406F4D8E8E06}" type="presOf" srcId="{4EA3C39E-EA24-4B1C-8382-06E81025DD89}" destId="{18370E8D-D290-47FA-8080-8B16678FB59F}" srcOrd="1" destOrd="0" presId="urn:microsoft.com/office/officeart/2016/7/layout/BasicLinearProcessNumbered"/>
    <dgm:cxn modelId="{44333ADD-2B89-490B-88DD-5E6FADD31286}" type="presOf" srcId="{61BFA965-E289-4A82-8690-F925A5309315}" destId="{35C52736-34A0-4794-AD65-2BDE56A20A78}" srcOrd="0" destOrd="0" presId="urn:microsoft.com/office/officeart/2016/7/layout/BasicLinearProcessNumbered"/>
    <dgm:cxn modelId="{EB1773E0-1963-4DFC-AC89-565E74085A82}" type="presOf" srcId="{90ED7B60-1B33-48C6-84EF-F30187A87E4E}" destId="{7396B7D0-6C65-4E56-A8F1-083D4E0938A6}" srcOrd="0" destOrd="0" presId="urn:microsoft.com/office/officeart/2016/7/layout/BasicLinearProcessNumbered"/>
    <dgm:cxn modelId="{6F2B47E1-EB6F-46D5-B726-5059FCAC9AF7}" type="presOf" srcId="{C641227A-FE30-400F-8CD6-806CDACBBD94}" destId="{4001C636-68AD-4567-80DC-95553827A619}" srcOrd="0" destOrd="0" presId="urn:microsoft.com/office/officeart/2016/7/layout/BasicLinearProcessNumbered"/>
    <dgm:cxn modelId="{AC6230F8-F77A-48FE-BE65-63B2D074AD76}" srcId="{C58552DD-1ED1-40A4-8AC0-4635C46ABCA3}" destId="{90ED7B60-1B33-48C6-84EF-F30187A87E4E}" srcOrd="1" destOrd="0" parTransId="{8B7218E4-C190-4880-B024-7BB197408963}" sibTransId="{7D71F610-E93F-4A30-8E22-9577B78CC762}"/>
    <dgm:cxn modelId="{93C67EFB-6E23-4D07-A6E7-E4946229EA50}" srcId="{C58552DD-1ED1-40A4-8AC0-4635C46ABCA3}" destId="{61BFA965-E289-4A82-8690-F925A5309315}" srcOrd="0" destOrd="0" parTransId="{581A346A-0B13-41C4-A5DF-ABB49791EDB6}" sibTransId="{0486A19D-65CD-45CC-87D9-20115940779A}"/>
    <dgm:cxn modelId="{FAE3CFE6-1CD2-46A5-8FCC-9B8A9583B53D}" type="presParOf" srcId="{18374F80-B286-4410-94A2-7318D6822775}" destId="{6E54553D-047E-45F1-97FB-B4EFB514A665}" srcOrd="0" destOrd="0" presId="urn:microsoft.com/office/officeart/2016/7/layout/BasicLinearProcessNumbered"/>
    <dgm:cxn modelId="{B25BB378-E329-4B77-808B-D63FA7725ED7}" type="presParOf" srcId="{6E54553D-047E-45F1-97FB-B4EFB514A665}" destId="{35C52736-34A0-4794-AD65-2BDE56A20A78}" srcOrd="0" destOrd="0" presId="urn:microsoft.com/office/officeart/2016/7/layout/BasicLinearProcessNumbered"/>
    <dgm:cxn modelId="{DD4330EE-EA52-482D-93E2-BF6AA522613C}" type="presParOf" srcId="{6E54553D-047E-45F1-97FB-B4EFB514A665}" destId="{8FC1DA61-3EA0-43F9-A848-9BB262A5D625}" srcOrd="1" destOrd="0" presId="urn:microsoft.com/office/officeart/2016/7/layout/BasicLinearProcessNumbered"/>
    <dgm:cxn modelId="{DCCB5AC6-0513-436A-8CD4-3379FB8D516E}" type="presParOf" srcId="{6E54553D-047E-45F1-97FB-B4EFB514A665}" destId="{42268EB6-F156-4675-B00A-270CE1431EA6}" srcOrd="2" destOrd="0" presId="urn:microsoft.com/office/officeart/2016/7/layout/BasicLinearProcessNumbered"/>
    <dgm:cxn modelId="{2B2EDE23-FE73-4356-B988-7B6DA682C564}" type="presParOf" srcId="{6E54553D-047E-45F1-97FB-B4EFB514A665}" destId="{10350FBA-6D3B-4348-BD13-A73EDD87AF2A}" srcOrd="3" destOrd="0" presId="urn:microsoft.com/office/officeart/2016/7/layout/BasicLinearProcessNumbered"/>
    <dgm:cxn modelId="{1D380320-0474-4126-B2CF-000BC4F461DE}" type="presParOf" srcId="{18374F80-B286-4410-94A2-7318D6822775}" destId="{A641B2D4-1A19-4DAC-81CC-28A943CD3501}" srcOrd="1" destOrd="0" presId="urn:microsoft.com/office/officeart/2016/7/layout/BasicLinearProcessNumbered"/>
    <dgm:cxn modelId="{68C6C7D5-F2E2-41CA-9125-DA8FB2EB8B33}" type="presParOf" srcId="{18374F80-B286-4410-94A2-7318D6822775}" destId="{BA5E09E0-3020-49DA-90FE-D2084EB51DEB}" srcOrd="2" destOrd="0" presId="urn:microsoft.com/office/officeart/2016/7/layout/BasicLinearProcessNumbered"/>
    <dgm:cxn modelId="{C2B93E08-2E3A-4F81-91F5-72DEA386116B}" type="presParOf" srcId="{BA5E09E0-3020-49DA-90FE-D2084EB51DEB}" destId="{7396B7D0-6C65-4E56-A8F1-083D4E0938A6}" srcOrd="0" destOrd="0" presId="urn:microsoft.com/office/officeart/2016/7/layout/BasicLinearProcessNumbered"/>
    <dgm:cxn modelId="{15F337C5-6D82-4F72-BECE-5BFA22F36D28}" type="presParOf" srcId="{BA5E09E0-3020-49DA-90FE-D2084EB51DEB}" destId="{CFEA7529-0C93-49C2-AAE2-2904996D3809}" srcOrd="1" destOrd="0" presId="urn:microsoft.com/office/officeart/2016/7/layout/BasicLinearProcessNumbered"/>
    <dgm:cxn modelId="{C997C995-175A-43BC-8D33-BF168A32A125}" type="presParOf" srcId="{BA5E09E0-3020-49DA-90FE-D2084EB51DEB}" destId="{95A5318F-2C6F-48A4-80A5-EF116D542BF8}" srcOrd="2" destOrd="0" presId="urn:microsoft.com/office/officeart/2016/7/layout/BasicLinearProcessNumbered"/>
    <dgm:cxn modelId="{1A3FAB4A-B7D0-4A7D-9285-F24D102365BD}" type="presParOf" srcId="{BA5E09E0-3020-49DA-90FE-D2084EB51DEB}" destId="{2868D99E-5432-44CB-B15E-4B6FFAE612D0}" srcOrd="3" destOrd="0" presId="urn:microsoft.com/office/officeart/2016/7/layout/BasicLinearProcessNumbered"/>
    <dgm:cxn modelId="{D43459A3-C5AF-4033-B360-C320002CAC17}" type="presParOf" srcId="{18374F80-B286-4410-94A2-7318D6822775}" destId="{BF46BBB1-5611-45FA-8AA2-E68CAAFE1271}" srcOrd="3" destOrd="0" presId="urn:microsoft.com/office/officeart/2016/7/layout/BasicLinearProcessNumbered"/>
    <dgm:cxn modelId="{CFA91A73-5050-4981-BF7D-1B117D14503E}" type="presParOf" srcId="{18374F80-B286-4410-94A2-7318D6822775}" destId="{E445FB84-53AB-4DDB-9BBF-EF9DD3DA9EE4}" srcOrd="4" destOrd="0" presId="urn:microsoft.com/office/officeart/2016/7/layout/BasicLinearProcessNumbered"/>
    <dgm:cxn modelId="{7A259A4D-122A-4282-BF78-303E72074825}" type="presParOf" srcId="{E445FB84-53AB-4DDB-9BBF-EF9DD3DA9EE4}" destId="{C626DEB0-B385-49C9-99F0-287E886453AD}" srcOrd="0" destOrd="0" presId="urn:microsoft.com/office/officeart/2016/7/layout/BasicLinearProcessNumbered"/>
    <dgm:cxn modelId="{75F2D14B-8764-4E3E-8452-4200610C5742}" type="presParOf" srcId="{E445FB84-53AB-4DDB-9BBF-EF9DD3DA9EE4}" destId="{0F761DE0-A98D-417D-A236-7AEC8EF422E0}" srcOrd="1" destOrd="0" presId="urn:microsoft.com/office/officeart/2016/7/layout/BasicLinearProcessNumbered"/>
    <dgm:cxn modelId="{7EDBF9A7-0AF2-4E05-B40D-815B01644776}" type="presParOf" srcId="{E445FB84-53AB-4DDB-9BBF-EF9DD3DA9EE4}" destId="{1B7C8058-8F11-48D2-A2B1-ACA28A874F5D}" srcOrd="2" destOrd="0" presId="urn:microsoft.com/office/officeart/2016/7/layout/BasicLinearProcessNumbered"/>
    <dgm:cxn modelId="{EC0B1C03-327A-43D9-A91E-750F40AFDC5D}" type="presParOf" srcId="{E445FB84-53AB-4DDB-9BBF-EF9DD3DA9EE4}" destId="{18370E8D-D290-47FA-8080-8B16678FB59F}" srcOrd="3" destOrd="0" presId="urn:microsoft.com/office/officeart/2016/7/layout/BasicLinearProcessNumbered"/>
    <dgm:cxn modelId="{72B1D96C-62D7-4C02-BE3B-397C425AF47A}" type="presParOf" srcId="{18374F80-B286-4410-94A2-7318D6822775}" destId="{98EB6C9E-67CD-4DCA-B05F-B80C9D9112A1}" srcOrd="5" destOrd="0" presId="urn:microsoft.com/office/officeart/2016/7/layout/BasicLinearProcessNumbered"/>
    <dgm:cxn modelId="{2095E13F-7D52-4310-8F86-A48ECE2754F7}" type="presParOf" srcId="{18374F80-B286-4410-94A2-7318D6822775}" destId="{D2258CFF-7A31-4ED0-B724-637E89FA63D6}" srcOrd="6" destOrd="0" presId="urn:microsoft.com/office/officeart/2016/7/layout/BasicLinearProcessNumbered"/>
    <dgm:cxn modelId="{F560E9A0-CF09-44B1-A25B-FDEAF6671FD5}" type="presParOf" srcId="{D2258CFF-7A31-4ED0-B724-637E89FA63D6}" destId="{9CC2181D-106E-4AE0-85E0-12DB63592703}" srcOrd="0" destOrd="0" presId="urn:microsoft.com/office/officeart/2016/7/layout/BasicLinearProcessNumbered"/>
    <dgm:cxn modelId="{DD89B8D2-7976-4BE6-B357-93A2D984591F}" type="presParOf" srcId="{D2258CFF-7A31-4ED0-B724-637E89FA63D6}" destId="{4001C636-68AD-4567-80DC-95553827A619}" srcOrd="1" destOrd="0" presId="urn:microsoft.com/office/officeart/2016/7/layout/BasicLinearProcessNumbered"/>
    <dgm:cxn modelId="{B19A8454-2B37-4B9D-BF32-53DDD413A265}" type="presParOf" srcId="{D2258CFF-7A31-4ED0-B724-637E89FA63D6}" destId="{7B14D989-79A9-4857-88EC-CD322C52A5BF}" srcOrd="2" destOrd="0" presId="urn:microsoft.com/office/officeart/2016/7/layout/BasicLinearProcessNumbered"/>
    <dgm:cxn modelId="{7635F64A-80F6-4B56-8951-E42FD2174857}" type="presParOf" srcId="{D2258CFF-7A31-4ED0-B724-637E89FA63D6}" destId="{669C0C16-6708-47B2-947D-AB89A1AA22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2736-34A0-4794-AD65-2BDE56A20A78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Assess the AI's winning percentage against human players.</a:t>
          </a:r>
          <a:endParaRPr lang="en-US" sz="2000" kern="1200"/>
        </a:p>
      </dsp:txBody>
      <dsp:txXfrm>
        <a:off x="3080" y="1765067"/>
        <a:ext cx="2444055" cy="2053006"/>
      </dsp:txXfrm>
    </dsp:sp>
    <dsp:sp modelId="{8FC1DA61-3EA0-43F9-A848-9BB262A5D625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42268EB6-F156-4675-B00A-270CE1431EA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6B7D0-6C65-4E56-A8F1-083D4E0938A6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Evaluate its ability to adapt to different playing styles.</a:t>
          </a:r>
          <a:endParaRPr lang="en-US" sz="2000" kern="1200"/>
        </a:p>
      </dsp:txBody>
      <dsp:txXfrm>
        <a:off x="2691541" y="1765067"/>
        <a:ext cx="2444055" cy="2053006"/>
      </dsp:txXfrm>
    </dsp:sp>
    <dsp:sp modelId="{CFEA7529-0C93-49C2-AAE2-2904996D3809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95A5318F-2C6F-48A4-80A5-EF116D542BF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6DEB0-B385-49C9-99F0-287E886453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Measure the efficiency of decision-making algorithms.</a:t>
          </a:r>
          <a:endParaRPr lang="en-US" sz="2000" kern="1200"/>
        </a:p>
      </dsp:txBody>
      <dsp:txXfrm>
        <a:off x="5380002" y="1765067"/>
        <a:ext cx="2444055" cy="2053006"/>
      </dsp:txXfrm>
    </dsp:sp>
    <dsp:sp modelId="{0F761DE0-A98D-417D-A236-7AEC8EF422E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B7C8058-8F11-48D2-A2B1-ACA28A874F5D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181D-106E-4AE0-85E0-12DB63592703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Test the robustness of the AI in handling various game scenarios</a:t>
          </a:r>
          <a:endParaRPr lang="en-US" sz="2000" kern="1200"/>
        </a:p>
      </dsp:txBody>
      <dsp:txXfrm>
        <a:off x="8068463" y="1765067"/>
        <a:ext cx="2444055" cy="2053006"/>
      </dsp:txXfrm>
    </dsp:sp>
    <dsp:sp modelId="{4001C636-68AD-4567-80DC-95553827A61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7B14D989-79A9-4857-88EC-CD322C52A5BF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6A55-CED8-7911-FA2F-031ADDB2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95117-01DE-F250-DBDC-AF010B6F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93AD-BBAD-6E8A-AE28-614BDD2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78F6-7325-5CB9-C6DD-ACBF907D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9871-6E26-4AC9-D57D-95BF8170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3FCA-452B-E965-52C5-1A2076E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4E8D0-A455-D7B3-9B5C-B445FF9A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AADC-5EC4-D648-465E-08DBBE9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C94B-E0AB-2B56-202F-71D5D33E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AA2E-88ED-16D7-4FEB-E42A7D00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959AC-92A2-CFA3-64B3-2DA2BE55F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0D2B5-3132-C418-F2CA-F5E966AA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4206-B480-6A00-E5F5-784750E9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0C3E-FC51-A40A-164A-B4B0D6EB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F282-F579-3F7B-90A1-04BF8718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B0B8-F86D-10D3-37BE-CCEBF612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A254-7FF6-46D4-511A-41954294F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E0F7-D162-6386-7379-62B528D5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4721-9736-AA50-59F9-F9794B2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4720-C04B-03F2-1E9D-1A22640A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B8A-31A1-84F4-550B-E82E29A3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B568-4E43-C280-4921-C4924FA4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1017-8603-0B34-170E-0B83249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5E2B-BF44-E943-C677-218C8A33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F356-DBD4-4A87-1232-A9488010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DDC-1999-899B-9B70-0F7582BA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F513-D947-5236-359E-311A10CD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209-863B-A369-AA64-528B8D14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4C21-8A16-4C20-AB61-5D418760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66F1-C1EC-14A8-8E6D-B266B3D7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C763-D378-7D16-885D-2B19900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AECA-A8AF-01E5-DA33-DAB4EBD36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B91C-A2B1-C96F-19C9-7ADE9421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A323-96A2-0435-6B96-845C7E39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8C8D-F6BF-FEF6-959D-D54E0189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7A8E-F26F-E6B7-C14D-DD4B961B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7C1-200F-0700-68CB-F31F613D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FD69D-D6B6-2B5A-0DB9-5645FBA8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F5528-CC25-1FCE-506E-FA729A46F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04872-DFD6-E7AE-B86E-E195F0B9E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429B0-DF78-FE72-F969-C1825CBF8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41FB-53D9-B4A7-0C4D-04FDB41C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ADCD8-D85B-3762-EAC3-9B1ECE5F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50A04-A4CE-E485-5D5C-68C08A16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3580-EAAD-059E-1CA2-8007279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36263-46D3-1E27-6FBE-F7658957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0109B-75C5-6114-8FA2-67A8AA9D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B145-DC78-5751-DB37-0DF0769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4C2CA-E76D-FFC6-6B37-DC7228B3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89568-7D5B-90BF-7A01-E4AD8B22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9F9C-5356-AAD6-75EF-CF287D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3134-530B-F684-D2A0-86C2190F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54F2-E4B4-D4D7-25D6-9079DD3C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4B5C-CEFF-3EF4-6DB7-1546E76CF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B3B9-E8D6-6720-2E81-5A5482F1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CA6B1-D31E-3868-F32E-6FDB23A8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440B-4087-1F77-3E8C-923EB4E3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7811-11C4-34D8-5FBC-6A0B3085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84517-C7C6-AB00-59E4-E39DD615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9708-91F8-049D-A3B1-1425E117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805B-2555-FBC4-0E2F-24D8D02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609B-D3A6-C19F-A69B-6EF34E4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1AD9-3990-E8EA-7138-C2F06CC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C12C5-9214-B5F1-A5AD-88397656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2F61-C2F3-6679-3EC9-7FF60F8B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6A80-B754-B6CE-FB8B-0CD801E12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AFAF-E5B3-4BAE-BCB4-4345244674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34AA-B49C-CA9F-93A6-3B7E028B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6D67-000E-D3F1-B41D-586B552B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9B9B-314E-4953-A833-F5EC55EE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chess pieces on a chessboard">
            <a:extLst>
              <a:ext uri="{FF2B5EF4-FFF2-40B4-BE49-F238E27FC236}">
                <a16:creationId xmlns:a16="http://schemas.microsoft.com/office/drawing/2014/main" id="{0F9D71EE-2B69-544A-1D2A-60711AEFE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413"/>
          <a:stretch/>
        </p:blipFill>
        <p:spPr>
          <a:xfrm>
            <a:off x="9852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99E6-D306-3BBF-2319-C556FE068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Implementation Of Baroque Chess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ACD97-A41E-81C3-E14A-23502C4C8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Team Members: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Naga Venkata Bharath Lanka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Anusha Jami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chess pieces">
            <a:extLst>
              <a:ext uri="{FF2B5EF4-FFF2-40B4-BE49-F238E27FC236}">
                <a16:creationId xmlns:a16="http://schemas.microsoft.com/office/drawing/2014/main" id="{BC1F5460-0234-9975-4276-38661DAE1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9461F-3D76-BB39-13E4-7CB85050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CA10-118C-A357-0FD5-A905FCFF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>
                <a:solidFill>
                  <a:schemeClr val="bg1"/>
                </a:solidFill>
              </a:rPr>
              <a:t>Implementation Of Baroque Chess Agent Using Artificial Intelligence Algorithms</a:t>
            </a:r>
          </a:p>
        </p:txBody>
      </p:sp>
    </p:spTree>
    <p:extLst>
      <p:ext uri="{BB962C8B-B14F-4D97-AF65-F5344CB8AC3E}">
        <p14:creationId xmlns:p14="http://schemas.microsoft.com/office/powerpoint/2010/main" val="14448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gle king chess piece on board">
            <a:extLst>
              <a:ext uri="{FF2B5EF4-FFF2-40B4-BE49-F238E27FC236}">
                <a16:creationId xmlns:a16="http://schemas.microsoft.com/office/drawing/2014/main" id="{A95FA209-A862-A0A9-C265-2D892845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61936-EB00-ECA8-78E2-5CD528E8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Statement of Project Objectives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8E64B-2988-8EF3-F06D-48851A4B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Develop a Baroque Chess AI capable of making strategic and optimal moves.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Implement the minimax algorithm with alpha-beta pruning to enhance the efficiency of the AI decision-making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286972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Person playing boardgame">
            <a:extLst>
              <a:ext uri="{FF2B5EF4-FFF2-40B4-BE49-F238E27FC236}">
                <a16:creationId xmlns:a16="http://schemas.microsoft.com/office/drawing/2014/main" id="{79F6DBA3-B683-ED2D-D58E-4DF88AC80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" r="16987" b="105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2ACEE-8747-331F-B1E1-45B4E43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E393-4E0D-E599-0098-09E40606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>
                <a:solidFill>
                  <a:schemeClr val="bg1"/>
                </a:solidFill>
                <a:effectLst/>
              </a:rPr>
              <a:t>Utilize a programming language suitable for AI development, such as Python.</a:t>
            </a:r>
          </a:p>
          <a:p>
            <a:r>
              <a:rPr lang="en-US" sz="1700" b="0" i="0">
                <a:solidFill>
                  <a:schemeClr val="bg1"/>
                </a:solidFill>
                <a:effectLst/>
              </a:rPr>
              <a:t>Implement the Baroque Chess rules and board representation.</a:t>
            </a:r>
          </a:p>
          <a:p>
            <a:r>
              <a:rPr lang="en-US" sz="1700" b="0" i="0">
                <a:solidFill>
                  <a:schemeClr val="bg1"/>
                </a:solidFill>
                <a:effectLst/>
              </a:rPr>
              <a:t>Develop a minimax algorithm with alpha-beta pruning to navigate through the game tree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756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ss pieces on a chessboard">
            <a:extLst>
              <a:ext uri="{FF2B5EF4-FFF2-40B4-BE49-F238E27FC236}">
                <a16:creationId xmlns:a16="http://schemas.microsoft.com/office/drawing/2014/main" id="{27DAD652-950D-262E-2A92-444C856F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" t="9091" r="2307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B3A87-CBF8-91A3-554D-2C84FCAC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48C1-03C6-0790-E2F2-54D29DE5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>
                <a:solidFill>
                  <a:schemeClr val="bg1"/>
                </a:solidFill>
                <a:effectLst/>
              </a:rPr>
              <a:t>Fully functional Baroque Chess AI capable of playing against human players or other AIs.</a:t>
            </a:r>
          </a:p>
          <a:p>
            <a:r>
              <a:rPr lang="en-US" sz="1700" b="0" i="0">
                <a:solidFill>
                  <a:schemeClr val="bg1"/>
                </a:solidFill>
                <a:effectLst/>
              </a:rPr>
              <a:t>Source code repository containing the AI implementation, with detailed documentation.</a:t>
            </a:r>
          </a:p>
          <a:p>
            <a:r>
              <a:rPr lang="en-US" sz="1700" b="0" i="0">
                <a:solidFill>
                  <a:schemeClr val="bg1"/>
                </a:solidFill>
                <a:effectLst/>
              </a:rPr>
              <a:t>Documentation on AI algorithms and strategies used in the project.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3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12B13D-CBC9-CFD3-4E56-6967A0FD1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D6370-E193-9A33-2BAA-5BFED940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Methodology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18DA7075-3D40-8643-98CF-35AAD2D2D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2785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56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Implementation Of Baroque Chess </vt:lpstr>
      <vt:lpstr>Project Topic</vt:lpstr>
      <vt:lpstr>Statement of Project Objectives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Baroque Chess Artificial Intelligence</dc:title>
  <dc:creator>Bharath Lanka</dc:creator>
  <cp:lastModifiedBy>Bharath Lanka</cp:lastModifiedBy>
  <cp:revision>4</cp:revision>
  <dcterms:created xsi:type="dcterms:W3CDTF">2023-11-15T22:23:13Z</dcterms:created>
  <dcterms:modified xsi:type="dcterms:W3CDTF">2023-11-16T04:11:08Z</dcterms:modified>
</cp:coreProperties>
</file>