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0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5D581-D87C-8102-27A2-1F81AA86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76258" y="6404726"/>
            <a:ext cx="12922788" cy="11347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chemeClr val="bg1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E-commerce Sales Analysis Using Power BI</a:t>
            </a:r>
            <a:endParaRPr lang="en-US" sz="5249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881826" y="7301244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chemeClr val="bg2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Bharath Madhesh S N</a:t>
            </a:r>
            <a:endParaRPr lang="en-US" sz="2187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00110" y="1271333"/>
            <a:ext cx="78921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Abstract: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110278" y="2250337"/>
            <a:ext cx="7781992" cy="2233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focuses on analyzing e-commerce sales data using Power BI, a powerful business analytics tool. The aim is to extract valuable insights from the data to drive informed business decisions and strategies.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874221" y="6569409"/>
            <a:ext cx="241554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4108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02988"/>
            <a:ext cx="4549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Problem Statement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41701"/>
            <a:ext cx="3356252" cy="3732823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Incomplete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e-commerce company lacks a comprehensive view of their sales data, hindering their ability to identify trends and make data-driven decisions.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7" y="3141702"/>
            <a:ext cx="3480721" cy="3732822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37768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Limited Insights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There's a lack of efficient tools to visualize and analyze the sales data, resulting in difficulties for the company to derive meaningful insights.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41702"/>
            <a:ext cx="3480720" cy="3732822"/>
          </a:xfrm>
          <a:prstGeom prst="roundRect">
            <a:avLst>
              <a:gd name="adj" fmla="val 3241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377684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Competitive Pressure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385810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Rival companies are leveraging data analytics effectively, putting pressure on the e-commerce company to enhance their own analytical capabilities.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3906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288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involves gathering sales data from various sources, including online platforms, customer databases, and transaction records.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288863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Power BI Integration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the Power BI tool to integrate, clean, and transform the collected data for comprehensive analysis and visualization.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288863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Dashboard Creation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dynamic and interactive dashboards to present actionable insights derived from the analyzed sales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99191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Proposed Solution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6945" y="323480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2694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Integration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3749873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solution will focus on integrating multiple data sources seamlessly to create a unified and robust database for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796320" y="3234809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26945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Visualizations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3749873"/>
            <a:ext cx="264795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engaging and insightful visualizations through Power BI to present complex sales data in a simplified and understandable manner.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19313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9392364" y="3234809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269456"/>
            <a:ext cx="2560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Automated Reporting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3749873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Creating automated reporting mechanisms to generate regular insights into sales performance and market trends.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411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Technology Used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9846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44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Power BI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4838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Analytical tool for visualizing and sharing insights from sales data.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9846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4540"/>
            <a:ext cx="2667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Integration Tools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4958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Technologies for integrating and cleaning diverse sales data sources.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79846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4540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Automated Reporting Software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722144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Tools to automate the generation and distribution of insightful sales reports.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52349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Modelling and Results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63036" y="2168366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Data Modeling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and refining data models to accurately represent the e-commerce sales data for analysis.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40176" y="402609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225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Analytical Insights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Deriving actionable insights from the analyzed data to identify trends, patterns, and areas for improvement.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1C8C6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1C8C6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43986" y="5883831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Predictive Modeling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predictive models and machine learning algorithms to forecast sales performance and customer behavior.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3476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8455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Valuable Insights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successfully provided valuable insights into sales performance, customer behavior, and market trends.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62043"/>
            <a:ext cx="3284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Enhanced Decision-Making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Enabled the company to make data-driven decisions leading to improved sales strategies and customer engagement.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39527"/>
            <a:ext cx="2369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Futuristic Approach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Demonstrated the potential impact of data analytics in shaping the future of the e-commerce company's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76670"/>
            <a:ext cx="5052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Question and Answer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115383"/>
            <a:ext cx="10554414" cy="5137547"/>
          </a:xfrm>
          <a:prstGeom prst="roundRect">
            <a:avLst>
              <a:gd name="adj" fmla="val 1946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51804" y="2129195"/>
            <a:ext cx="10526792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73975" y="2270046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did the project influence sales strategies?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2270046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insights derived from the project led to the implementation of targeted marketing campaigns and product promotions, resulting in increased sales.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3832503"/>
            <a:ext cx="10526792" cy="1703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73975" y="3973354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were the major challenges faced during the analysis?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3973354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primary challenges included data integration complexities, ensuring data accuracy, and selecting the most effective visualization techniques.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535811"/>
            <a:ext cx="10526792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73975" y="5676662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are the future enhancements planned for the project?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676662"/>
            <a:ext cx="48152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 involve expanding predictive analytics capabilities, incorporating real-time data processing, and integrating advanced AI algorithms for sales forecasting.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524</Words>
  <Application>Microsoft Office PowerPoint</Application>
  <PresentationFormat>Custom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Bharath Madhesh S N</cp:lastModifiedBy>
  <cp:revision>3</cp:revision>
  <dcterms:created xsi:type="dcterms:W3CDTF">2024-01-12T07:07:14Z</dcterms:created>
  <dcterms:modified xsi:type="dcterms:W3CDTF">2024-01-30T13:12:11Z</dcterms:modified>
</cp:coreProperties>
</file>