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0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5" name="Text 2"/>
          <p:cNvSpPr/>
          <p:nvPr/>
        </p:nvSpPr>
        <p:spPr>
          <a:xfrm>
            <a:off x="1630495" y="6103447"/>
            <a:ext cx="12019403" cy="11347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E-commerce Sales Analysis Using Power BI</a:t>
            </a:r>
            <a:endParaRPr lang="en-US" sz="5249" dirty="0"/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881826" y="7150604"/>
            <a:ext cx="24155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Bharath Madhesh S N</a:t>
            </a:r>
            <a:endParaRPr lang="en-US" sz="2187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62A286-187A-DAC9-FDC9-A7ECEB85E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/>
          <a:stretch/>
        </p:blipFill>
        <p:spPr>
          <a:xfrm>
            <a:off x="2115238" y="592310"/>
            <a:ext cx="10807547" cy="53215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00110" y="1271333"/>
            <a:ext cx="7892160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Abstract: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110278" y="2250337"/>
            <a:ext cx="7781992" cy="2233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focuses on analyzing e-commerce sales data using Power BI, a powerful business analytics tool. The aim is to extract valuable insights from the data to drive informed business decisions and strategies.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874221" y="6569409"/>
            <a:ext cx="24155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4108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02988"/>
            <a:ext cx="4549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41702"/>
            <a:ext cx="3370064" cy="3084790"/>
          </a:xfrm>
          <a:prstGeom prst="roundRect">
            <a:avLst>
              <a:gd name="adj" fmla="val 3241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3776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Incomplete Data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85810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e-commerce company lacks a comprehensive view of their sales data, hindering their ability to identify trends and make data-driven decisions.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41702"/>
            <a:ext cx="3370064" cy="3084790"/>
          </a:xfrm>
          <a:prstGeom prst="roundRect">
            <a:avLst>
              <a:gd name="adj" fmla="val 3241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3776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Limited Insights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85810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There's a lack of efficient tools to visualize and analyze the sales data, resulting in difficulties for the company to derive meaningful insights.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41702"/>
            <a:ext cx="3370064" cy="3084790"/>
          </a:xfrm>
          <a:prstGeom prst="roundRect">
            <a:avLst>
              <a:gd name="adj" fmla="val 3241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377684"/>
            <a:ext cx="2522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Competitive Pressure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85810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Rival companies are leveraging data analytics effectively, putting pressure on the e-commerce company to enhance their own analytical capabilities.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906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involves gathering sales data from various sources, including online platforms, customer databases, and transaction records.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2453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Power BI Integration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Utilizing the Power BI tool to integrate, clean, and transform the collected data for comprehensive analysis and visualization.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2377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Dashboard Creation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Developing dynamic and interactive dashboards to present actionable insights derived from the analyzed sales data.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99191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Proposed Solution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1931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26945" y="3234809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2694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Integration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749873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solution will focus on integrating multiple data sources seamlessly to create a unified and robust database for analysis.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1931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96320" y="3234809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2694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Visualizations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749873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Implementing engaging and insightful visualizations through Power BI to present complex sales data in a simplified and understandable manner.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1931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92364" y="3234809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269456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Automated Reporting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74987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Creating automated reporting mechanisms to generate regular insights into sales performance and market trends.</a:t>
            </a:r>
            <a:endParaRPr lang="en-US" sz="1750" dirty="0"/>
          </a:p>
        </p:txBody>
      </p:sp>
      <p:pic>
        <p:nvPicPr>
          <p:cNvPr id="1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4113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Technology Used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7984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944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Power BI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74838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Analytical tool for visualizing and sharing insights from sales data.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7984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94540"/>
            <a:ext cx="2667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Integration Tools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7495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Technologies for integrating and cleaning diverse sales data sources.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7984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9454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Automated Reporting Software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722144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Tools to automate the generation and distribution of insightful sales reports.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5234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Modelling and Results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63036" y="2168366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Modeling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Developing and refining data models to accurately represent the e-commerce sales data for analysis.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40176" y="402609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Analytical Insights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Deriving actionable insights from the analyzed data to identify trends, patterns, and areas for improvement.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43986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377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Predictive Modeling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Implementing predictive models and machine learning algorithms to forecast sales performance and customer behavior.</a:t>
            </a:r>
            <a:endParaRPr lang="en-US" sz="175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Valuable Insights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successfully provided valuable insights into sales performance, customer behavior, and market trends.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3284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Enhanced Decision-Making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Enabled the company to make data-driven decisions leading to improved sales strategies and customer engagement.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369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Futuristic Approach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Demonstrated the potential impact of data analytics in shaping the future of the e-commerce company's operations.</a:t>
            </a:r>
            <a:endParaRPr lang="en-US" sz="1750" dirty="0"/>
          </a:p>
        </p:txBody>
      </p:sp>
      <p:pic>
        <p:nvPicPr>
          <p:cNvPr id="15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76670"/>
            <a:ext cx="5052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Question and Answer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15383"/>
            <a:ext cx="10554414" cy="5137547"/>
          </a:xfrm>
          <a:prstGeom prst="roundRect">
            <a:avLst>
              <a:gd name="adj" fmla="val 1946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2129195"/>
            <a:ext cx="10526792" cy="17033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2270046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did the project influence sales strategies?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270046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insights derived from the project led to the implementation of targeted marketing campaigns and product promotions, resulting in increased sales.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3832503"/>
            <a:ext cx="10526792" cy="1703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3973354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were the major challenges faced during the analysis?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973354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primary challenges included data integration complexities, ensuring data accuracy, and selecting the most effective visualization techniques.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5535811"/>
            <a:ext cx="10526792" cy="17033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73975" y="5676662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are the future enhancements planned for the project?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676662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enhancements involve expanding predictive analytics capabilities, incorporating real-time data processing, and integrating advanced AI algorithms for sales forecasting.</a:t>
            </a:r>
            <a:endParaRPr lang="en-US" sz="1750" dirty="0"/>
          </a:p>
        </p:txBody>
      </p:sp>
      <p:pic>
        <p:nvPicPr>
          <p:cNvPr id="1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524</Words>
  <Application>Microsoft Office PowerPoint</Application>
  <PresentationFormat>Custom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Bharath Madhesh S N</cp:lastModifiedBy>
  <cp:revision>2</cp:revision>
  <dcterms:created xsi:type="dcterms:W3CDTF">2024-01-12T07:07:14Z</dcterms:created>
  <dcterms:modified xsi:type="dcterms:W3CDTF">2024-01-17T09:19:31Z</dcterms:modified>
</cp:coreProperties>
</file>