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61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1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162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7643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670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1824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291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34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6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0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4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3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4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7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8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2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WAVE-2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5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28045" y="2201214"/>
            <a:ext cx="9375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I</a:t>
            </a:r>
            <a:r>
              <a:rPr lang="en-US" sz="2000" dirty="0" smtClean="0"/>
              <a:t>dea  </a:t>
            </a:r>
            <a:r>
              <a:rPr lang="en-US" sz="2000" dirty="0"/>
              <a:t>- figure out the intent in a job description and match it to the </a:t>
            </a:r>
            <a:r>
              <a:rPr lang="en-US" sz="2000" dirty="0" smtClean="0"/>
              <a:t>capabilities </a:t>
            </a:r>
            <a:r>
              <a:rPr lang="en-US" sz="2000" dirty="0"/>
              <a:t>described in resumes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ProSearch </a:t>
            </a:r>
            <a:r>
              <a:rPr lang="en-US" sz="2000" dirty="0" smtClean="0"/>
              <a:t>has </a:t>
            </a:r>
            <a:r>
              <a:rPr lang="en-US" sz="2000" dirty="0"/>
              <a:t>to mimic the kind of logic human beings use to evaluate resumes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therefore mandates semantic intelligence. The heart of ProSearch, not surprisingly, is a graph of terms with multiple relations between them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Previous Release – Wave 1.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37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1" y="2307466"/>
            <a:ext cx="1622739" cy="1171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Ontology Manager </a:t>
            </a:r>
          </a:p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2740" y="4966946"/>
            <a:ext cx="1622739" cy="1178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Query Builder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Client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7916" y="1715037"/>
            <a:ext cx="2343954" cy="13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Ontology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59909" y="2449132"/>
            <a:ext cx="1725770" cy="1030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Neo 4j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88863" y="4995923"/>
            <a:ext cx="1725770" cy="1004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5506" y="4757664"/>
            <a:ext cx="2356834" cy="1481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Search Server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8680361" y="2893455"/>
            <a:ext cx="28954" cy="282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894750" y="2893454"/>
            <a:ext cx="785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243285" y="3093076"/>
            <a:ext cx="24952" cy="19028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62341" y="5014827"/>
            <a:ext cx="280944" cy="1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95480" y="2706710"/>
            <a:ext cx="1442436" cy="12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48593" y="5327545"/>
            <a:ext cx="1442436" cy="12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68237" y="3093076"/>
            <a:ext cx="991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693239" y="5713926"/>
            <a:ext cx="566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881870" y="2572193"/>
            <a:ext cx="1378040" cy="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62340" y="5340424"/>
            <a:ext cx="1326524" cy="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25832" y="3643488"/>
            <a:ext cx="97870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</a:t>
            </a:r>
            <a:endParaRPr lang="en-US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6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 Service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125792" y="3093076"/>
            <a:ext cx="412124" cy="550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89361" y="4471116"/>
            <a:ext cx="336471" cy="396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92315" y="3715199"/>
            <a:ext cx="7088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D3 JS</a:t>
            </a:r>
            <a:endParaRPr lang="en-US" sz="16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46739" y="3479443"/>
            <a:ext cx="0" cy="287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46739" y="4471116"/>
            <a:ext cx="0" cy="396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348288" y="3930807"/>
            <a:ext cx="17267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Angular JS</a:t>
            </a:r>
          </a:p>
          <a:p>
            <a:pPr algn="ctr"/>
            <a:r>
              <a:rPr lang="en-US" sz="16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Material Design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29206" y="3717538"/>
            <a:ext cx="11464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 </a:t>
            </a:r>
            <a:r>
              <a:rPr lang="en-US" sz="16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</a:t>
            </a:r>
            <a:endParaRPr lang="en-US" sz="1600" b="0" cap="none" spc="0" dirty="0" smtClean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Express JS</a:t>
            </a:r>
            <a:endParaRPr lang="en-US" sz="16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Straight Arrow Connector 27"/>
          <p:cNvCxnSpPr>
            <a:stCxn id="6" idx="2"/>
            <a:endCxn id="27" idx="0"/>
          </p:cNvCxnSpPr>
          <p:nvPr/>
        </p:nvCxnSpPr>
        <p:spPr>
          <a:xfrm flipH="1">
            <a:off x="6702441" y="3093076"/>
            <a:ext cx="7452" cy="624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6702441" y="4302313"/>
            <a:ext cx="7452" cy="366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872211" y="5053040"/>
            <a:ext cx="139735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Saved Queries</a:t>
            </a:r>
          </a:p>
        </p:txBody>
      </p:sp>
      <p:sp>
        <p:nvSpPr>
          <p:cNvPr id="31" name="Rectangle 30"/>
          <p:cNvSpPr/>
          <p:nvPr/>
        </p:nvSpPr>
        <p:spPr>
          <a:xfrm rot="16200000">
            <a:off x="7412918" y="3820209"/>
            <a:ext cx="133081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  <a:r>
              <a:rPr lang="en-US" sz="12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endParaRPr lang="en-US" sz="12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8430695" y="3866977"/>
            <a:ext cx="85151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Relations</a:t>
            </a:r>
            <a:endParaRPr lang="en-US" sz="12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38883" y="2125710"/>
            <a:ext cx="12457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 Wise Graph</a:t>
            </a:r>
            <a:endParaRPr lang="en-US" sz="12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91864" y="632017"/>
            <a:ext cx="323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Flow Diagram</a:t>
            </a:r>
            <a:endParaRPr lang="en-US" sz="3600" dirty="0"/>
          </a:p>
        </p:txBody>
      </p:sp>
      <p:sp>
        <p:nvSpPr>
          <p:cNvPr id="35" name="Rectangle 34"/>
          <p:cNvSpPr/>
          <p:nvPr/>
        </p:nvSpPr>
        <p:spPr>
          <a:xfrm>
            <a:off x="4497630" y="2374789"/>
            <a:ext cx="635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02125" y="5328468"/>
            <a:ext cx="635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370637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329637"/>
              </p:ext>
            </p:extLst>
          </p:nvPr>
        </p:nvGraphicFramePr>
        <p:xfrm>
          <a:off x="2589212" y="1905000"/>
          <a:ext cx="89154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285052">
                <a:tc>
                  <a:txBody>
                    <a:bodyPr/>
                    <a:lstStyle/>
                    <a:p>
                      <a:r>
                        <a:rPr lang="en-US" dirty="0" smtClean="0"/>
                        <a:t>Stories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traversal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Vinothini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Terms Expansion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Emima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Pon</a:t>
                      </a:r>
                      <a:r>
                        <a:rPr lang="en-US" dirty="0" smtClean="0"/>
                        <a:t> Glory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 Refinement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Shweatha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Padmapriya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Terms Filtering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Shweatha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 </a:t>
                      </a:r>
                      <a:r>
                        <a:rPr lang="en-US" dirty="0" smtClean="0"/>
                        <a:t>&amp; Error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NL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Santhosh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Saving &amp; Displaying 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Hariharan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Santhosh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  <a:r>
                        <a:rPr lang="en-US" baseline="0" dirty="0" smtClean="0"/>
                        <a:t>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Santhosh, Natarajan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 </a:t>
                      </a:r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2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83" y="714262"/>
            <a:ext cx="8911687" cy="1280890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54070" y="2510307"/>
            <a:ext cx="923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Future Release – Wave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How did we develop?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What did we learn?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6425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790" y="2264812"/>
            <a:ext cx="8915399" cy="1468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222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171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ProSearch</vt:lpstr>
      <vt:lpstr>About</vt:lpstr>
      <vt:lpstr>PowerPoint Presentation</vt:lpstr>
      <vt:lpstr>Stories</vt:lpstr>
      <vt:lpstr>Conclusion</vt:lpstr>
      <vt:lpstr>THANK YOU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ProSearch</dc:title>
  <dc:creator>Windows User</dc:creator>
  <cp:lastModifiedBy>Windows User</cp:lastModifiedBy>
  <cp:revision>9</cp:revision>
  <dcterms:created xsi:type="dcterms:W3CDTF">2016-10-03T08:28:12Z</dcterms:created>
  <dcterms:modified xsi:type="dcterms:W3CDTF">2016-10-04T08:57:52Z</dcterms:modified>
</cp:coreProperties>
</file>