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4" r:id="rId4"/>
    <p:sldMasterId id="2147483784" r:id="rId5"/>
  </p:sldMasterIdLst>
  <p:notesMasterIdLst>
    <p:notesMasterId r:id="rId40"/>
  </p:notesMasterIdLst>
  <p:handoutMasterIdLst>
    <p:handoutMasterId r:id="rId41"/>
  </p:handoutMasterIdLst>
  <p:sldIdLst>
    <p:sldId id="256" r:id="rId6"/>
    <p:sldId id="258" r:id="rId7"/>
    <p:sldId id="279" r:id="rId8"/>
    <p:sldId id="293" r:id="rId9"/>
    <p:sldId id="299" r:id="rId10"/>
    <p:sldId id="294" r:id="rId11"/>
    <p:sldId id="297" r:id="rId12"/>
    <p:sldId id="298" r:id="rId13"/>
    <p:sldId id="296" r:id="rId14"/>
    <p:sldId id="300" r:id="rId15"/>
    <p:sldId id="301" r:id="rId16"/>
    <p:sldId id="302" r:id="rId17"/>
    <p:sldId id="303" r:id="rId18"/>
    <p:sldId id="262" r:id="rId19"/>
    <p:sldId id="264" r:id="rId20"/>
    <p:sldId id="265" r:id="rId21"/>
    <p:sldId id="268" r:id="rId22"/>
    <p:sldId id="269" r:id="rId23"/>
    <p:sldId id="278" r:id="rId24"/>
    <p:sldId id="270" r:id="rId25"/>
    <p:sldId id="263" r:id="rId26"/>
    <p:sldId id="266" r:id="rId27"/>
    <p:sldId id="267" r:id="rId28"/>
    <p:sldId id="271" r:id="rId29"/>
    <p:sldId id="272" r:id="rId30"/>
    <p:sldId id="273" r:id="rId31"/>
    <p:sldId id="274" r:id="rId32"/>
    <p:sldId id="275" r:id="rId33"/>
    <p:sldId id="276" r:id="rId34"/>
    <p:sldId id="277" r:id="rId35"/>
    <p:sldId id="304" r:id="rId36"/>
    <p:sldId id="305" r:id="rId37"/>
    <p:sldId id="306" r:id="rId38"/>
    <p:sldId id="307" r:id="rId39"/>
  </p:sldIdLst>
  <p:sldSz cx="9144000" cy="5143500" type="screen16x9"/>
  <p:notesSz cx="9144000" cy="6858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409">
          <p15:clr>
            <a:srgbClr val="A4A3A4"/>
          </p15:clr>
        </p15:guide>
        <p15:guide id="2" pos="462">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DB"/>
    <a:srgbClr val="86CEF4"/>
    <a:srgbClr val="0F238C"/>
    <a:srgbClr val="081765"/>
    <a:srgbClr val="0F238D"/>
    <a:srgbClr val="FFAF8B"/>
    <a:srgbClr val="FFA279"/>
    <a:srgbClr val="FF7F45"/>
    <a:srgbClr val="34AA34"/>
    <a:srgbClr val="FF7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82"/>
      </p:cViewPr>
      <p:guideLst>
        <p:guide orient="horz" pos="409"/>
        <p:guide pos="462"/>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FCD8DF2-53D4-4BF6-8978-143C17340C4B}" type="datetimeFigureOut">
              <a:rPr lang="en-US"/>
              <a:pPr/>
              <a:t>11/15/2018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329EE4-9E7B-4DC4-A0B9-464292B80270}" type="slidenum">
              <a:rPr lang="en-US"/>
              <a:pPr/>
              <a:t>‹#›</a:t>
            </a:fld>
            <a:endParaRPr lang="en-US"/>
          </a:p>
        </p:txBody>
      </p:sp>
    </p:spTree>
    <p:extLst>
      <p:ext uri="{BB962C8B-B14F-4D97-AF65-F5344CB8AC3E}">
        <p14:creationId xmlns:p14="http://schemas.microsoft.com/office/powerpoint/2010/main" val="18902167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8AA24D4-C142-4AD4-AFCF-F7BB80872E9B}" type="datetimeFigureOut">
              <a:rPr lang="en-US"/>
              <a:pPr/>
              <a:t>11/15/2018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endParaRPr lang="en-US" noProof="0"/>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6975FB5-9214-4EFA-B591-A6F1A7368D3F}" type="slidenum">
              <a:rPr lang="en-US"/>
              <a:pPr/>
              <a:t>‹#›</a:t>
            </a:fld>
            <a:endParaRPr lang="en-US"/>
          </a:p>
        </p:txBody>
      </p:sp>
    </p:spTree>
    <p:extLst>
      <p:ext uri="{BB962C8B-B14F-4D97-AF65-F5344CB8AC3E}">
        <p14:creationId xmlns:p14="http://schemas.microsoft.com/office/powerpoint/2010/main" val="1166674645"/>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p:cNvSpPr>
            <a:spLocks noGrp="1" noChangeArrowheads="1"/>
          </p:cNvSpPr>
          <p:nvPr>
            <p:ph type="dt" idx="1"/>
          </p:nvPr>
        </p:nvSpPr>
        <p:spPr>
          <a:ln/>
        </p:spPr>
        <p:txBody>
          <a:bodyPr/>
          <a:lstStyle/>
          <a:p>
            <a:endParaRPr lang="en-US"/>
          </a:p>
          <a:p>
            <a:endParaRPr lang="en-US"/>
          </a:p>
        </p:txBody>
      </p:sp>
      <p:sp>
        <p:nvSpPr>
          <p:cNvPr id="7" name="Rectangle 21"/>
          <p:cNvSpPr>
            <a:spLocks noGrp="1" noChangeArrowheads="1"/>
          </p:cNvSpPr>
          <p:nvPr>
            <p:ph type="sldNum" sz="quarter" idx="5"/>
          </p:nvPr>
        </p:nvSpPr>
        <p:spPr>
          <a:ln/>
        </p:spPr>
        <p:txBody>
          <a:bodyPr/>
          <a:lstStyle/>
          <a:p>
            <a:fld id="{DF80FB27-8E0E-4A2D-84DC-1193A17AA2FC}" type="slidenum">
              <a:rPr lang="en-US"/>
              <a:pPr/>
              <a:t>3</a:t>
            </a:fld>
            <a:endParaRPr lang="en-US"/>
          </a:p>
        </p:txBody>
      </p:sp>
      <p:sp>
        <p:nvSpPr>
          <p:cNvPr id="1113090" name="Rectangle 2"/>
          <p:cNvSpPr>
            <a:spLocks noGrp="1" noRot="1" noChangeAspect="1" noChangeArrowheads="1" noTextEdit="1"/>
          </p:cNvSpPr>
          <p:nvPr>
            <p:ph type="sldImg"/>
          </p:nvPr>
        </p:nvSpPr>
        <p:spPr>
          <a:xfrm>
            <a:off x="2524125" y="511175"/>
            <a:ext cx="4860925" cy="2733675"/>
          </a:xfrm>
          <a:ln/>
        </p:spPr>
      </p:sp>
      <p:sp>
        <p:nvSpPr>
          <p:cNvPr id="1113091" name="Rectangle 3"/>
          <p:cNvSpPr>
            <a:spLocks noGrp="1" noChangeArrowheads="1"/>
          </p:cNvSpPr>
          <p:nvPr>
            <p:ph type="body" idx="1"/>
          </p:nvPr>
        </p:nvSpPr>
        <p:spPr>
          <a:xfrm>
            <a:off x="902711" y="3414443"/>
            <a:ext cx="8095796" cy="2586599"/>
          </a:xfrm>
        </p:spPr>
        <p:txBody>
          <a:bodyPr lIns="96335" tIns="48168" rIns="96335" bIns="48168"/>
          <a:lstStyle/>
          <a:p>
            <a:endParaRPr lang="en-US"/>
          </a:p>
        </p:txBody>
      </p:sp>
    </p:spTree>
    <p:extLst>
      <p:ext uri="{BB962C8B-B14F-4D97-AF65-F5344CB8AC3E}">
        <p14:creationId xmlns:p14="http://schemas.microsoft.com/office/powerpoint/2010/main" val="62549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SML Text slide">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a:xfrm>
            <a:off x="8251200" y="774000"/>
            <a:ext cx="752400" cy="90000"/>
          </a:xfrm>
          <a:prstGeom prst="rect">
            <a:avLst/>
          </a:prstGeom>
        </p:spPr>
        <p:txBody>
          <a:bodyPr/>
          <a:lstStyle/>
          <a:p>
            <a:r>
              <a:rPr lang="en-US" noProof="0"/>
              <a:t>&lt;Date&gt;</a:t>
            </a:r>
          </a:p>
        </p:txBody>
      </p:sp>
      <p:sp>
        <p:nvSpPr>
          <p:cNvPr id="4" name="Tijdelijke aanduiding voor dianummer 3"/>
          <p:cNvSpPr>
            <a:spLocks noGrp="1"/>
          </p:cNvSpPr>
          <p:nvPr>
            <p:ph type="sldNum" sz="quarter" idx="11"/>
          </p:nvPr>
        </p:nvSpPr>
        <p:spPr>
          <a:xfrm>
            <a:off x="8251200" y="644400"/>
            <a:ext cx="752400" cy="90000"/>
          </a:xfrm>
          <a:prstGeom prst="rect">
            <a:avLst/>
          </a:prstGeom>
        </p:spPr>
        <p:txBody>
          <a:bodyPr/>
          <a:lstStyle/>
          <a:p>
            <a:r>
              <a:rPr lang="en-US" noProof="0"/>
              <a:t>Slide </a:t>
            </a:r>
            <a:fld id="{1D9B13CD-33A0-446D-8703-F89F9F109F54}" type="slidenum">
              <a:rPr lang="en-US" noProof="0" smtClean="0"/>
              <a:pPr/>
              <a:t>‹#›</a:t>
            </a:fld>
            <a:endParaRPr lang="en-US" noProof="0"/>
          </a:p>
        </p:txBody>
      </p:sp>
      <p:sp>
        <p:nvSpPr>
          <p:cNvPr id="6" name="Title 5"/>
          <p:cNvSpPr>
            <a:spLocks noGrp="1"/>
          </p:cNvSpPr>
          <p:nvPr>
            <p:ph type="title" hasCustomPrompt="1"/>
          </p:nvPr>
        </p:nvSpPr>
        <p:spPr>
          <a:xfrm>
            <a:off x="457200" y="108000"/>
            <a:ext cx="7610400" cy="331200"/>
          </a:xfrm>
          <a:prstGeom prst="rect">
            <a:avLst/>
          </a:prstGeom>
        </p:spPr>
        <p:txBody>
          <a:bodyPr lIns="0" tIns="0" rIns="0" bIns="0"/>
          <a:lstStyle>
            <a:lvl1pPr algn="l">
              <a:defRPr sz="2400" baseline="0">
                <a:solidFill>
                  <a:schemeClr val="tx1"/>
                </a:solidFill>
              </a:defRPr>
            </a:lvl1pPr>
          </a:lstStyle>
          <a:p>
            <a:r>
              <a:rPr lang="en-US" noProof="0"/>
              <a:t>Text title, Arial 24pt dark blue</a:t>
            </a:r>
          </a:p>
        </p:txBody>
      </p:sp>
      <p:sp>
        <p:nvSpPr>
          <p:cNvPr id="7" name="Text Placeholder 6"/>
          <p:cNvSpPr>
            <a:spLocks noGrp="1"/>
          </p:cNvSpPr>
          <p:nvPr>
            <p:ph type="body" sz="quarter" idx="13" hasCustomPrompt="1"/>
          </p:nvPr>
        </p:nvSpPr>
        <p:spPr>
          <a:xfrm>
            <a:off x="457200" y="864000"/>
            <a:ext cx="7610400" cy="3960000"/>
          </a:xfrm>
          <a:prstGeom prst="rect">
            <a:avLst/>
          </a:prstGeom>
        </p:spPr>
        <p:txBody>
          <a:bodyPr wrap="square" lIns="0" tIns="0" rIns="0" bIns="0">
            <a:normAutofit/>
          </a:bodyPr>
          <a:lstStyle>
            <a:lvl1pPr marL="0" indent="0">
              <a:spcBef>
                <a:spcPts val="0"/>
              </a:spcBef>
              <a:spcAft>
                <a:spcPts val="600"/>
              </a:spcAft>
              <a:buNone/>
              <a:defRPr sz="1800">
                <a:solidFill>
                  <a:schemeClr val="tx2"/>
                </a:solidFill>
              </a:defRPr>
            </a:lvl1pPr>
            <a:lvl2pPr marL="403225" indent="-173038">
              <a:spcBef>
                <a:spcPts val="0"/>
              </a:spcBef>
              <a:spcAft>
                <a:spcPts val="600"/>
              </a:spcAft>
              <a:buFont typeface="Arial" pitchFamily="34" charset="0"/>
              <a:buChar char="•"/>
              <a:tabLst/>
              <a:defRPr sz="1600">
                <a:solidFill>
                  <a:schemeClr val="tx2"/>
                </a:solidFill>
              </a:defRPr>
            </a:lvl2pPr>
            <a:lvl3pPr marL="741363" indent="-173038">
              <a:spcBef>
                <a:spcPts val="0"/>
              </a:spcBef>
              <a:spcAft>
                <a:spcPts val="600"/>
              </a:spcAft>
              <a:defRPr sz="1400">
                <a:solidFill>
                  <a:schemeClr val="tx2"/>
                </a:solidFill>
              </a:defRPr>
            </a:lvl3pPr>
            <a:lvl4pPr marL="990600" indent="-180975">
              <a:buFont typeface="Arial" pitchFamily="34" charset="0"/>
              <a:buChar char="•"/>
              <a:defRPr sz="1200">
                <a:solidFill>
                  <a:schemeClr val="tx2"/>
                </a:solidFill>
              </a:defRPr>
            </a:lvl4pPr>
            <a:lvl5pPr marL="1162050" indent="-171450">
              <a:buFont typeface="Arial" pitchFamily="34" charset="0"/>
              <a:buChar char="•"/>
              <a:defRPr sz="1000">
                <a:solidFill>
                  <a:schemeClr val="tx2"/>
                </a:solidFill>
              </a:defRPr>
            </a:lvl5pPr>
            <a:lvl6pPr marL="1257300" indent="-95250">
              <a:buFont typeface="Arial" pitchFamily="34" charset="0"/>
              <a:buChar char="•"/>
              <a:defRPr sz="800">
                <a:solidFill>
                  <a:schemeClr val="tx2"/>
                </a:solidFill>
              </a:defRPr>
            </a:lvl6pPr>
            <a:lvl7pPr marL="1343025" indent="-85725">
              <a:buFont typeface="Arial" pitchFamily="34" charset="0"/>
              <a:buChar char="•"/>
              <a:defRPr sz="600">
                <a:solidFill>
                  <a:schemeClr val="tx2"/>
                </a:solidFill>
              </a:defRPr>
            </a:lvl7pPr>
            <a:lvl8pPr marL="1438275" indent="-95250">
              <a:buFont typeface="Arial" pitchFamily="34" charset="0"/>
              <a:buChar char="•"/>
              <a:defRPr sz="400">
                <a:solidFill>
                  <a:schemeClr val="tx2"/>
                </a:solidFill>
              </a:defRPr>
            </a:lvl8pPr>
            <a:lvl9pPr marL="1524000" indent="-85725">
              <a:buFont typeface="Arial" pitchFamily="34" charset="0"/>
              <a:buChar char="•"/>
              <a:defRPr sz="400" baseline="0">
                <a:solidFill>
                  <a:schemeClr val="tx2"/>
                </a:solidFill>
              </a:defRPr>
            </a:lvl9pPr>
          </a:lstStyle>
          <a:p>
            <a:pPr lvl="0"/>
            <a:r>
              <a:rPr lang="en-US" noProof="0"/>
              <a:t>Text, Arial 18pt middle blue</a:t>
            </a:r>
          </a:p>
          <a:p>
            <a:pPr lvl="1"/>
            <a:r>
              <a:rPr lang="en-US" noProof="0"/>
              <a:t>Second level, 16pt middle blue</a:t>
            </a:r>
          </a:p>
          <a:p>
            <a:pPr lvl="2"/>
            <a:r>
              <a:rPr lang="en-US" noProof="0"/>
              <a:t>Third level, 14pt middle blue</a:t>
            </a:r>
          </a:p>
          <a:p>
            <a:pPr lvl="3"/>
            <a:r>
              <a:rPr lang="en-US" noProof="0"/>
              <a:t>Level 4</a:t>
            </a:r>
          </a:p>
          <a:p>
            <a:pPr lvl="4"/>
            <a:r>
              <a:rPr lang="en-US" noProof="0"/>
              <a:t>Level 5</a:t>
            </a:r>
          </a:p>
          <a:p>
            <a:pPr lvl="5"/>
            <a:r>
              <a:rPr lang="en-US" noProof="0"/>
              <a:t>Level 6</a:t>
            </a:r>
          </a:p>
          <a:p>
            <a:pPr lvl="6"/>
            <a:r>
              <a:rPr lang="en-US" noProof="0"/>
              <a:t>Level 7	</a:t>
            </a:r>
          </a:p>
          <a:p>
            <a:pPr lvl="7"/>
            <a:r>
              <a:rPr lang="en-US" noProof="0"/>
              <a:t>Level 8</a:t>
            </a:r>
          </a:p>
          <a:p>
            <a:pPr lvl="8"/>
            <a:r>
              <a:rPr lang="en-US" noProof="0"/>
              <a:t>Level 9</a:t>
            </a:r>
          </a:p>
        </p:txBody>
      </p:sp>
      <p:sp>
        <p:nvSpPr>
          <p:cNvPr id="8" name="Tijdelijke aanduiding voor tekst 7"/>
          <p:cNvSpPr>
            <a:spLocks noGrp="1"/>
          </p:cNvSpPr>
          <p:nvPr>
            <p:ph type="body" sz="quarter" idx="14" hasCustomPrompt="1"/>
          </p:nvPr>
        </p:nvSpPr>
        <p:spPr>
          <a:xfrm>
            <a:off x="457200" y="486001"/>
            <a:ext cx="7610400" cy="378000"/>
          </a:xfrm>
          <a:prstGeom prst="rect">
            <a:avLst/>
          </a:prstGeom>
        </p:spPr>
        <p:txBody>
          <a:bodyPr lIns="0" tIns="0" rIns="0" bIns="0"/>
          <a:lstStyle>
            <a:lvl1pPr marL="0" indent="0">
              <a:buNone/>
              <a:defRPr sz="1800" baseline="0"/>
            </a:lvl1pPr>
          </a:lstStyle>
          <a:p>
            <a:pPr lvl="0"/>
            <a:r>
              <a:rPr lang="nl-NL"/>
              <a:t>Sub </a:t>
            </a:r>
            <a:r>
              <a:rPr lang="nl-NL" err="1"/>
              <a:t>title</a:t>
            </a:r>
            <a:r>
              <a:rPr lang="nl-NL"/>
              <a:t>, </a:t>
            </a:r>
            <a:r>
              <a:rPr lang="nl-NL" err="1"/>
              <a:t>Arial</a:t>
            </a:r>
            <a:r>
              <a:rPr lang="nl-NL"/>
              <a:t> 18pt </a:t>
            </a:r>
            <a:r>
              <a:rPr lang="nl-NL" err="1"/>
              <a:t>dark</a:t>
            </a:r>
            <a:r>
              <a:rPr lang="nl-NL"/>
              <a:t> blue</a:t>
            </a:r>
          </a:p>
        </p:txBody>
      </p:sp>
    </p:spTree>
    <p:extLst>
      <p:ext uri="{BB962C8B-B14F-4D97-AF65-F5344CB8AC3E}">
        <p14:creationId xmlns:p14="http://schemas.microsoft.com/office/powerpoint/2010/main" val="371392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SML Agenda slide">
    <p:spTree>
      <p:nvGrpSpPr>
        <p:cNvPr id="1" name=""/>
        <p:cNvGrpSpPr/>
        <p:nvPr/>
      </p:nvGrpSpPr>
      <p:grpSpPr>
        <a:xfrm>
          <a:off x="0" y="0"/>
          <a:ext cx="0" cy="0"/>
          <a:chOff x="0" y="0"/>
          <a:chExt cx="0" cy="0"/>
        </a:xfrm>
      </p:grpSpPr>
      <p:sp>
        <p:nvSpPr>
          <p:cNvPr id="6" name="Text Placeholder 6"/>
          <p:cNvSpPr>
            <a:spLocks noGrp="1"/>
          </p:cNvSpPr>
          <p:nvPr>
            <p:ph type="body" sz="quarter" idx="13" hasCustomPrompt="1"/>
          </p:nvPr>
        </p:nvSpPr>
        <p:spPr>
          <a:xfrm>
            <a:off x="1463040" y="1463040"/>
            <a:ext cx="6634068" cy="3166110"/>
          </a:xfrm>
          <a:prstGeom prst="rect">
            <a:avLst/>
          </a:prstGeom>
        </p:spPr>
        <p:txBody>
          <a:bodyPr wrap="square" lIns="0" tIns="0" rIns="0" bIns="0"/>
          <a:lstStyle>
            <a:lvl1pPr marL="0" indent="0">
              <a:spcBef>
                <a:spcPts val="0"/>
              </a:spcBef>
              <a:spcAft>
                <a:spcPts val="600"/>
              </a:spcAft>
              <a:buNone/>
              <a:defRPr sz="2800">
                <a:solidFill>
                  <a:schemeClr val="tx2"/>
                </a:solidFill>
              </a:defRPr>
            </a:lvl1pPr>
            <a:lvl2pPr marL="230188" indent="-230188">
              <a:spcBef>
                <a:spcPts val="0"/>
              </a:spcBef>
              <a:spcAft>
                <a:spcPts val="600"/>
              </a:spcAft>
              <a:buFont typeface="Arial" pitchFamily="34" charset="0"/>
              <a:buChar char="•"/>
              <a:tabLst/>
              <a:defRPr sz="2400">
                <a:solidFill>
                  <a:schemeClr val="tx2"/>
                </a:solidFill>
              </a:defRPr>
            </a:lvl2pPr>
            <a:lvl3pPr marL="741363" indent="-173038">
              <a:spcBef>
                <a:spcPts val="0"/>
              </a:spcBef>
              <a:spcAft>
                <a:spcPts val="600"/>
              </a:spcAft>
              <a:defRPr sz="2800">
                <a:solidFill>
                  <a:schemeClr val="tx2"/>
                </a:solidFill>
              </a:defRPr>
            </a:lvl3pPr>
          </a:lstStyle>
          <a:p>
            <a:pPr lvl="1"/>
            <a:r>
              <a:rPr lang="en-US" noProof="0"/>
              <a:t>Agenda items</a:t>
            </a:r>
          </a:p>
        </p:txBody>
      </p:sp>
      <p:sp>
        <p:nvSpPr>
          <p:cNvPr id="7" name="Text Placeholder 8"/>
          <p:cNvSpPr>
            <a:spLocks noGrp="1"/>
          </p:cNvSpPr>
          <p:nvPr>
            <p:ph type="body" sz="quarter" idx="14" hasCustomPrompt="1"/>
          </p:nvPr>
        </p:nvSpPr>
        <p:spPr>
          <a:xfrm>
            <a:off x="1097280" y="1069848"/>
            <a:ext cx="2362200" cy="282702"/>
          </a:xfrm>
          <a:prstGeom prst="rect">
            <a:avLst/>
          </a:prstGeom>
        </p:spPr>
        <p:txBody>
          <a:bodyPr lIns="0" tIns="0" rIns="0" bIns="0"/>
          <a:lstStyle>
            <a:lvl1pPr marL="0" indent="0">
              <a:buFontTx/>
              <a:buNone/>
              <a:defRPr sz="1400"/>
            </a:lvl1pPr>
          </a:lstStyle>
          <a:p>
            <a:pPr lvl="0"/>
            <a:r>
              <a:rPr lang="en-US" noProof="0"/>
              <a:t>Agenda</a:t>
            </a:r>
          </a:p>
        </p:txBody>
      </p:sp>
      <p:sp>
        <p:nvSpPr>
          <p:cNvPr id="11"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latin typeface="+mn-lt"/>
              </a:defRPr>
            </a:lvl1pPr>
          </a:lstStyle>
          <a:p>
            <a:r>
              <a:rPr lang="en-US" noProof="0"/>
              <a:t>&lt;Date&gt;</a:t>
            </a:r>
          </a:p>
        </p:txBody>
      </p:sp>
      <p:sp>
        <p:nvSpPr>
          <p:cNvPr id="12"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latin typeface="+mn-lt"/>
              </a:defRPr>
            </a:lvl1pPr>
          </a:lstStyle>
          <a:p>
            <a:r>
              <a:rPr lang="en-US" noProof="0"/>
              <a:t>Slide </a:t>
            </a:r>
            <a:fld id="{1D9B13CD-33A0-446D-8703-F89F9F109F54}" type="slidenum">
              <a:rPr lang="en-US" noProof="0" smtClean="0"/>
              <a:pPr/>
              <a:t>‹#›</a:t>
            </a:fld>
            <a:endParaRPr lang="en-US" noProof="0"/>
          </a:p>
        </p:txBody>
      </p:sp>
    </p:spTree>
    <p:extLst>
      <p:ext uri="{BB962C8B-B14F-4D97-AF65-F5344CB8AC3E}">
        <p14:creationId xmlns:p14="http://schemas.microsoft.com/office/powerpoint/2010/main" val="351081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SML Figure slide">
    <p:spTree>
      <p:nvGrpSpPr>
        <p:cNvPr id="1" name=""/>
        <p:cNvGrpSpPr/>
        <p:nvPr/>
      </p:nvGrpSpPr>
      <p:grpSpPr>
        <a:xfrm>
          <a:off x="0" y="0"/>
          <a:ext cx="0" cy="0"/>
          <a:chOff x="0" y="0"/>
          <a:chExt cx="0" cy="0"/>
        </a:xfrm>
      </p:grpSpPr>
      <p:sp>
        <p:nvSpPr>
          <p:cNvPr id="13" name="Content Placeholder 12"/>
          <p:cNvSpPr>
            <a:spLocks noGrp="1"/>
          </p:cNvSpPr>
          <p:nvPr>
            <p:ph sz="quarter" idx="11"/>
          </p:nvPr>
        </p:nvSpPr>
        <p:spPr>
          <a:xfrm>
            <a:off x="457200" y="864000"/>
            <a:ext cx="7610400" cy="3960000"/>
          </a:xfrm>
          <a:prstGeom prst="rect">
            <a:avLst/>
          </a:prstGeom>
          <a:effectLst>
            <a:reflection blurRad="6350" stA="52000" endA="300" endPos="35000" dir="5400000" sy="-100000" algn="bl" rotWithShape="0"/>
          </a:effectLst>
        </p:spPr>
        <p:txBody>
          <a:bodyPr/>
          <a:lstStyle>
            <a:lvl1pPr marL="0" indent="0">
              <a:buNone/>
              <a:defRPr sz="800">
                <a:solidFill>
                  <a:schemeClr val="bg1"/>
                </a:solidFill>
              </a:defRPr>
            </a:lvl1pPr>
          </a:lstStyle>
          <a:p>
            <a:pPr lvl="0"/>
            <a:r>
              <a:rPr lang="en-US" noProof="0"/>
              <a:t>Edit Master text styles</a:t>
            </a:r>
          </a:p>
        </p:txBody>
      </p:sp>
      <p:sp>
        <p:nvSpPr>
          <p:cNvPr id="19"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defRPr>
            </a:lvl1pPr>
          </a:lstStyle>
          <a:p>
            <a:r>
              <a:rPr lang="en-US" noProof="0"/>
              <a:t>&lt;Date&gt;</a:t>
            </a:r>
          </a:p>
        </p:txBody>
      </p:sp>
      <p:sp>
        <p:nvSpPr>
          <p:cNvPr id="20"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defRPr>
            </a:lvl1pPr>
          </a:lstStyle>
          <a:p>
            <a:r>
              <a:rPr lang="en-US" noProof="0"/>
              <a:t>Slide </a:t>
            </a:r>
            <a:fld id="{1D9B13CD-33A0-446D-8703-F89F9F109F54}" type="slidenum">
              <a:rPr lang="en-US" noProof="0" smtClean="0"/>
              <a:pPr/>
              <a:t>‹#›</a:t>
            </a:fld>
            <a:endParaRPr lang="en-US" noProof="0"/>
          </a:p>
        </p:txBody>
      </p:sp>
      <p:sp>
        <p:nvSpPr>
          <p:cNvPr id="22" name="Title 5"/>
          <p:cNvSpPr>
            <a:spLocks noGrp="1"/>
          </p:cNvSpPr>
          <p:nvPr>
            <p:ph type="title" hasCustomPrompt="1"/>
          </p:nvPr>
        </p:nvSpPr>
        <p:spPr>
          <a:xfrm>
            <a:off x="457200" y="108000"/>
            <a:ext cx="7610400" cy="331200"/>
          </a:xfrm>
          <a:prstGeom prst="rect">
            <a:avLst/>
          </a:prstGeom>
        </p:spPr>
        <p:txBody>
          <a:bodyPr lIns="0" tIns="0" rIns="0" bIns="0"/>
          <a:lstStyle>
            <a:lvl1pPr algn="l">
              <a:defRPr sz="2400" baseline="0">
                <a:solidFill>
                  <a:schemeClr val="tx1"/>
                </a:solidFill>
              </a:defRPr>
            </a:lvl1pPr>
          </a:lstStyle>
          <a:p>
            <a:r>
              <a:rPr lang="en-US" noProof="0"/>
              <a:t>Text title, Arial 24pt dark blue</a:t>
            </a:r>
          </a:p>
        </p:txBody>
      </p:sp>
      <p:sp>
        <p:nvSpPr>
          <p:cNvPr id="7" name="Tijdelijke aanduiding voor tekst 7"/>
          <p:cNvSpPr>
            <a:spLocks noGrp="1"/>
          </p:cNvSpPr>
          <p:nvPr>
            <p:ph type="body" sz="quarter" idx="14" hasCustomPrompt="1"/>
          </p:nvPr>
        </p:nvSpPr>
        <p:spPr>
          <a:xfrm>
            <a:off x="457200" y="486001"/>
            <a:ext cx="7610400" cy="378000"/>
          </a:xfrm>
          <a:prstGeom prst="rect">
            <a:avLst/>
          </a:prstGeom>
        </p:spPr>
        <p:txBody>
          <a:bodyPr lIns="0" tIns="0" rIns="0" bIns="0"/>
          <a:lstStyle>
            <a:lvl1pPr marL="0" indent="0">
              <a:buNone/>
              <a:defRPr sz="1800" baseline="0"/>
            </a:lvl1pPr>
          </a:lstStyle>
          <a:p>
            <a:pPr lvl="0"/>
            <a:r>
              <a:rPr lang="nl-NL"/>
              <a:t>Sub </a:t>
            </a:r>
            <a:r>
              <a:rPr lang="nl-NL" err="1"/>
              <a:t>title</a:t>
            </a:r>
            <a:r>
              <a:rPr lang="nl-NL"/>
              <a:t>, </a:t>
            </a:r>
            <a:r>
              <a:rPr lang="nl-NL" err="1"/>
              <a:t>Arial</a:t>
            </a:r>
            <a:r>
              <a:rPr lang="nl-NL"/>
              <a:t> 18pt </a:t>
            </a:r>
            <a:r>
              <a:rPr lang="nl-NL" err="1"/>
              <a:t>dark</a:t>
            </a:r>
            <a:r>
              <a:rPr lang="nl-NL"/>
              <a:t> blue</a:t>
            </a:r>
          </a:p>
        </p:txBody>
      </p:sp>
    </p:spTree>
    <p:extLst>
      <p:ext uri="{BB962C8B-B14F-4D97-AF65-F5344CB8AC3E}">
        <p14:creationId xmlns:p14="http://schemas.microsoft.com/office/powerpoint/2010/main" val="250528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SML Picture background slide">
    <p:spTree>
      <p:nvGrpSpPr>
        <p:cNvPr id="1" name=""/>
        <p:cNvGrpSpPr/>
        <p:nvPr/>
      </p:nvGrpSpPr>
      <p:grpSpPr>
        <a:xfrm>
          <a:off x="0" y="0"/>
          <a:ext cx="0" cy="0"/>
          <a:chOff x="0" y="0"/>
          <a:chExt cx="0" cy="0"/>
        </a:xfrm>
      </p:grpSpPr>
      <p:sp>
        <p:nvSpPr>
          <p:cNvPr id="13" name="Picture Placeholder 13"/>
          <p:cNvSpPr>
            <a:spLocks noGrp="1"/>
          </p:cNvSpPr>
          <p:nvPr>
            <p:ph type="pic" sz="quarter" idx="10"/>
          </p:nvPr>
        </p:nvSpPr>
        <p:spPr>
          <a:xfrm>
            <a:off x="367646" y="1"/>
            <a:ext cx="7788802" cy="5148072"/>
          </a:xfrm>
          <a:prstGeom prst="rect">
            <a:avLst/>
          </a:prstGeom>
          <a:noFill/>
          <a:effectLst/>
        </p:spPr>
        <p:txBody>
          <a:bodyPr wrap="none" lIns="0" tIns="0" rIns="0" bIns="0" anchor="ctr" anchorCtr="0"/>
          <a:lstStyle>
            <a:lvl1pPr marL="0" indent="0" algn="ctr">
              <a:buNone/>
              <a:defRPr sz="800">
                <a:solidFill>
                  <a:schemeClr val="bg1"/>
                </a:solidFill>
              </a:defRPr>
            </a:lvl1pPr>
          </a:lstStyle>
          <a:p>
            <a:r>
              <a:rPr lang="en-US" noProof="0"/>
              <a:t>Click icon to add picture</a:t>
            </a:r>
          </a:p>
        </p:txBody>
      </p:sp>
      <p:sp>
        <p:nvSpPr>
          <p:cNvPr id="16"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defRPr>
            </a:lvl1pPr>
          </a:lstStyle>
          <a:p>
            <a:r>
              <a:rPr lang="en-US" noProof="0"/>
              <a:t>&lt;Date&gt;</a:t>
            </a:r>
          </a:p>
        </p:txBody>
      </p:sp>
      <p:sp>
        <p:nvSpPr>
          <p:cNvPr id="18"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defRPr>
            </a:lvl1pPr>
          </a:lstStyle>
          <a:p>
            <a:r>
              <a:rPr lang="en-US" noProof="0"/>
              <a:t>Slide </a:t>
            </a:r>
            <a:fld id="{1D9B13CD-33A0-446D-8703-F89F9F109F54}" type="slidenum">
              <a:rPr lang="en-US" noProof="0" smtClean="0"/>
              <a:pPr/>
              <a:t>‹#›</a:t>
            </a:fld>
            <a:endParaRPr lang="en-US" noProof="0"/>
          </a:p>
        </p:txBody>
      </p:sp>
      <p:sp>
        <p:nvSpPr>
          <p:cNvPr id="22" name="Title 5"/>
          <p:cNvSpPr>
            <a:spLocks noGrp="1"/>
          </p:cNvSpPr>
          <p:nvPr>
            <p:ph type="title" hasCustomPrompt="1"/>
          </p:nvPr>
        </p:nvSpPr>
        <p:spPr>
          <a:xfrm>
            <a:off x="457200" y="108000"/>
            <a:ext cx="7610400" cy="331200"/>
          </a:xfrm>
          <a:prstGeom prst="rect">
            <a:avLst/>
          </a:prstGeom>
        </p:spPr>
        <p:txBody>
          <a:bodyPr lIns="0" tIns="0" rIns="0" bIns="0"/>
          <a:lstStyle>
            <a:lvl1pPr algn="l">
              <a:defRPr sz="2400" baseline="0">
                <a:solidFill>
                  <a:schemeClr val="tx1"/>
                </a:solidFill>
              </a:defRPr>
            </a:lvl1pPr>
          </a:lstStyle>
          <a:p>
            <a:r>
              <a:rPr lang="en-US" noProof="0"/>
              <a:t>Text title, Arial 24pt dark blue</a:t>
            </a:r>
          </a:p>
        </p:txBody>
      </p:sp>
      <p:sp>
        <p:nvSpPr>
          <p:cNvPr id="7" name="Tijdelijke aanduiding voor tekst 7"/>
          <p:cNvSpPr>
            <a:spLocks noGrp="1"/>
          </p:cNvSpPr>
          <p:nvPr>
            <p:ph type="body" sz="quarter" idx="14" hasCustomPrompt="1"/>
          </p:nvPr>
        </p:nvSpPr>
        <p:spPr>
          <a:xfrm>
            <a:off x="457200" y="486001"/>
            <a:ext cx="7610400" cy="378000"/>
          </a:xfrm>
          <a:prstGeom prst="rect">
            <a:avLst/>
          </a:prstGeom>
        </p:spPr>
        <p:txBody>
          <a:bodyPr lIns="0" tIns="0" rIns="0" bIns="0"/>
          <a:lstStyle>
            <a:lvl1pPr marL="0" indent="0">
              <a:buNone/>
              <a:defRPr sz="1800" baseline="0"/>
            </a:lvl1pPr>
          </a:lstStyle>
          <a:p>
            <a:pPr lvl="0"/>
            <a:r>
              <a:rPr lang="nl-NL"/>
              <a:t>Sub </a:t>
            </a:r>
            <a:r>
              <a:rPr lang="nl-NL" err="1"/>
              <a:t>title</a:t>
            </a:r>
            <a:r>
              <a:rPr lang="nl-NL"/>
              <a:t>, </a:t>
            </a:r>
            <a:r>
              <a:rPr lang="nl-NL" err="1"/>
              <a:t>Arial</a:t>
            </a:r>
            <a:r>
              <a:rPr lang="nl-NL"/>
              <a:t> 18pt </a:t>
            </a:r>
            <a:r>
              <a:rPr lang="nl-NL" err="1"/>
              <a:t>dark</a:t>
            </a:r>
            <a:r>
              <a:rPr lang="nl-NL"/>
              <a:t> blue</a:t>
            </a:r>
          </a:p>
        </p:txBody>
      </p:sp>
    </p:spTree>
    <p:extLst>
      <p:ext uri="{BB962C8B-B14F-4D97-AF65-F5344CB8AC3E}">
        <p14:creationId xmlns:p14="http://schemas.microsoft.com/office/powerpoint/2010/main" val="6757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SML Cover slide 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0" hasCustomPrompt="1"/>
          </p:nvPr>
        </p:nvSpPr>
        <p:spPr>
          <a:xfrm>
            <a:off x="486000" y="3456000"/>
            <a:ext cx="7920000" cy="381600"/>
          </a:xfrm>
          <a:prstGeom prst="rect">
            <a:avLst/>
          </a:prstGeom>
        </p:spPr>
        <p:txBody>
          <a:bodyPr lIns="0" tIns="0" rIns="0" bIns="0" anchor="b" anchorCtr="0"/>
          <a:lstStyle>
            <a:lvl1pPr marL="0" indent="0" algn="r">
              <a:lnSpc>
                <a:spcPts val="1500"/>
              </a:lnSpc>
              <a:spcBef>
                <a:spcPts val="0"/>
              </a:spcBef>
              <a:buNone/>
              <a:defRPr sz="1300" baseline="0">
                <a:solidFill>
                  <a:schemeClr val="tx1"/>
                </a:solidFill>
              </a:defRPr>
            </a:lvl1pPr>
            <a:lvl2pPr marL="457200" indent="0">
              <a:buNone/>
              <a:defRPr/>
            </a:lvl2pPr>
          </a:lstStyle>
          <a:p>
            <a:pPr lvl="0"/>
            <a:r>
              <a:rPr lang="en-US" noProof="0"/>
              <a:t>Name of the presenter</a:t>
            </a:r>
          </a:p>
        </p:txBody>
      </p:sp>
      <p:sp>
        <p:nvSpPr>
          <p:cNvPr id="14" name="Text Placeholder 9"/>
          <p:cNvSpPr>
            <a:spLocks noGrp="1"/>
          </p:cNvSpPr>
          <p:nvPr>
            <p:ph type="body" sz="quarter" idx="11" hasCustomPrompt="1"/>
          </p:nvPr>
        </p:nvSpPr>
        <p:spPr>
          <a:xfrm>
            <a:off x="486000" y="4410000"/>
            <a:ext cx="7920000" cy="140400"/>
          </a:xfrm>
          <a:prstGeom prst="rect">
            <a:avLst/>
          </a:prstGeom>
        </p:spPr>
        <p:txBody>
          <a:bodyPr lIns="0" tIns="0" rIns="0" bIns="0"/>
          <a:lstStyle>
            <a:lvl1pPr marL="0" indent="0" algn="r">
              <a:lnSpc>
                <a:spcPts val="1100"/>
              </a:lnSpc>
              <a:spcBef>
                <a:spcPts val="0"/>
              </a:spcBef>
              <a:buNone/>
              <a:defRPr sz="900">
                <a:solidFill>
                  <a:schemeClr val="tx2"/>
                </a:solidFill>
              </a:defRPr>
            </a:lvl1pPr>
          </a:lstStyle>
          <a:p>
            <a:pPr lvl="0"/>
            <a:r>
              <a:rPr lang="en-US" noProof="0"/>
              <a:t>&lt;Date&gt;  |  &lt;Place&gt;</a:t>
            </a:r>
          </a:p>
        </p:txBody>
      </p:sp>
      <p:sp>
        <p:nvSpPr>
          <p:cNvPr id="15" name="Text Placeholder 11"/>
          <p:cNvSpPr>
            <a:spLocks noGrp="1"/>
          </p:cNvSpPr>
          <p:nvPr>
            <p:ph type="body" sz="quarter" idx="12" hasCustomPrompt="1"/>
          </p:nvPr>
        </p:nvSpPr>
        <p:spPr>
          <a:xfrm>
            <a:off x="486000" y="2840447"/>
            <a:ext cx="7920000" cy="615553"/>
          </a:xfrm>
          <a:prstGeom prst="rect">
            <a:avLst/>
          </a:prstGeom>
        </p:spPr>
        <p:txBody>
          <a:bodyPr wrap="square" lIns="0" tIns="0" rIns="0" bIns="0" anchor="b" anchorCtr="0">
            <a:spAutoFit/>
          </a:bodyPr>
          <a:lstStyle>
            <a:lvl1pPr marL="0" indent="0" algn="r">
              <a:lnSpc>
                <a:spcPts val="2400"/>
              </a:lnSpc>
              <a:spcBef>
                <a:spcPts val="0"/>
              </a:spcBef>
              <a:buNone/>
              <a:defRPr sz="2200">
                <a:solidFill>
                  <a:schemeClr val="tx1"/>
                </a:solidFill>
              </a:defRPr>
            </a:lvl1pPr>
          </a:lstStyle>
          <a:p>
            <a:pPr lvl="0"/>
            <a:r>
              <a:rPr lang="en-US" noProof="0"/>
              <a:t>Fill in your title here: </a:t>
            </a:r>
            <a:br>
              <a:rPr lang="en-US" noProof="0"/>
            </a:br>
            <a:r>
              <a:rPr lang="en-US" noProof="0"/>
              <a:t>This template is for presentation purposes only </a:t>
            </a:r>
          </a:p>
        </p:txBody>
      </p:sp>
      <p:sp>
        <p:nvSpPr>
          <p:cNvPr id="28" name="Freeform 27"/>
          <p:cNvSpPr/>
          <p:nvPr userDrawn="1"/>
        </p:nvSpPr>
        <p:spPr>
          <a:xfrm>
            <a:off x="6834277" y="1361500"/>
            <a:ext cx="417231" cy="446740"/>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9" name="Freeform 28"/>
          <p:cNvSpPr/>
          <p:nvPr userDrawn="1"/>
        </p:nvSpPr>
        <p:spPr>
          <a:xfrm>
            <a:off x="7648693" y="1361015"/>
            <a:ext cx="508209" cy="446742"/>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0" name="Freeform 29"/>
          <p:cNvSpPr/>
          <p:nvPr userDrawn="1"/>
        </p:nvSpPr>
        <p:spPr>
          <a:xfrm>
            <a:off x="8218855" y="1361983"/>
            <a:ext cx="285565" cy="445289"/>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1" name="Freeform 30"/>
          <p:cNvSpPr/>
          <p:nvPr userDrawn="1"/>
        </p:nvSpPr>
        <p:spPr>
          <a:xfrm>
            <a:off x="7278612" y="1451041"/>
            <a:ext cx="330600" cy="365922"/>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2" name="Freeform 31"/>
          <p:cNvSpPr/>
          <p:nvPr userDrawn="1"/>
        </p:nvSpPr>
        <p:spPr>
          <a:xfrm>
            <a:off x="7284854" y="1348704"/>
            <a:ext cx="290370" cy="168163"/>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16" name="Tijdelijke aanduiding voor tekst 14"/>
          <p:cNvSpPr>
            <a:spLocks noGrp="1"/>
          </p:cNvSpPr>
          <p:nvPr>
            <p:ph type="body" sz="quarter" idx="14" hasCustomPrompt="1"/>
          </p:nvPr>
        </p:nvSpPr>
        <p:spPr>
          <a:xfrm>
            <a:off x="478857" y="3918473"/>
            <a:ext cx="7920000" cy="330200"/>
          </a:xfrm>
          <a:prstGeom prst="rect">
            <a:avLst/>
          </a:prstGeom>
        </p:spPr>
        <p:txBody>
          <a:bodyPr lIns="0" tIns="0" rIns="0" bIns="0">
            <a:noAutofit/>
          </a:bodyPr>
          <a:lstStyle>
            <a:lvl1pPr marL="0" indent="0" algn="r">
              <a:lnSpc>
                <a:spcPts val="1100"/>
              </a:lnSpc>
              <a:spcBef>
                <a:spcPts val="0"/>
              </a:spcBef>
              <a:spcAft>
                <a:spcPts val="0"/>
              </a:spcAft>
              <a:buNone/>
              <a:defRPr sz="900" b="0" spc="0" baseline="0">
                <a:solidFill>
                  <a:schemeClr val="tx2"/>
                </a:solidFill>
              </a:defRPr>
            </a:lvl1pPr>
          </a:lstStyle>
          <a:p>
            <a:pPr lvl="0"/>
            <a:r>
              <a:rPr lang="en-US" noProof="0"/>
              <a:t>&lt;Function&gt;</a:t>
            </a:r>
          </a:p>
        </p:txBody>
      </p:sp>
    </p:spTree>
    <p:extLst>
      <p:ext uri="{BB962C8B-B14F-4D97-AF65-F5344CB8AC3E}">
        <p14:creationId xmlns:p14="http://schemas.microsoft.com/office/powerpoint/2010/main" val="33904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ML Cover Slide 0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13"/>
          <p:cNvSpPr>
            <a:spLocks noGrp="1"/>
          </p:cNvSpPr>
          <p:nvPr>
            <p:ph type="pic" sz="quarter" idx="13"/>
          </p:nvPr>
        </p:nvSpPr>
        <p:spPr>
          <a:xfrm>
            <a:off x="0" y="0"/>
            <a:ext cx="6705600" cy="5143500"/>
          </a:xfrm>
          <a:prstGeom prst="rect">
            <a:avLst/>
          </a:prstGeom>
        </p:spPr>
        <p:txBody>
          <a:bodyPr anchor="ctr" anchorCtr="0"/>
          <a:lstStyle>
            <a:lvl1pPr marL="0" indent="0" algn="ctr">
              <a:buNone/>
              <a:defRPr sz="800" baseline="0">
                <a:solidFill>
                  <a:schemeClr val="bg1"/>
                </a:solidFill>
              </a:defRPr>
            </a:lvl1pPr>
          </a:lstStyle>
          <a:p>
            <a:r>
              <a:rPr lang="en-US" noProof="0"/>
              <a:t>Click icon to add picture</a:t>
            </a:r>
          </a:p>
        </p:txBody>
      </p:sp>
      <p:sp>
        <p:nvSpPr>
          <p:cNvPr id="12" name="Text Placeholder 7"/>
          <p:cNvSpPr>
            <a:spLocks noGrp="1"/>
          </p:cNvSpPr>
          <p:nvPr>
            <p:ph type="body" sz="quarter" idx="10" hasCustomPrompt="1"/>
          </p:nvPr>
        </p:nvSpPr>
        <p:spPr>
          <a:xfrm>
            <a:off x="486000" y="3456000"/>
            <a:ext cx="7920000" cy="381600"/>
          </a:xfrm>
          <a:prstGeom prst="rect">
            <a:avLst/>
          </a:prstGeom>
        </p:spPr>
        <p:txBody>
          <a:bodyPr lIns="0" tIns="0" rIns="0" bIns="0" anchor="b" anchorCtr="0"/>
          <a:lstStyle>
            <a:lvl1pPr marL="0" indent="0" algn="r">
              <a:lnSpc>
                <a:spcPts val="1500"/>
              </a:lnSpc>
              <a:spcBef>
                <a:spcPts val="0"/>
              </a:spcBef>
              <a:buNone/>
              <a:defRPr sz="1300" baseline="0">
                <a:solidFill>
                  <a:schemeClr val="tx1"/>
                </a:solidFill>
              </a:defRPr>
            </a:lvl1pPr>
            <a:lvl2pPr marL="457200" indent="0">
              <a:buNone/>
              <a:defRPr/>
            </a:lvl2pPr>
          </a:lstStyle>
          <a:p>
            <a:pPr lvl="0"/>
            <a:r>
              <a:rPr lang="en-US" noProof="0"/>
              <a:t>Name of the presenter</a:t>
            </a:r>
          </a:p>
        </p:txBody>
      </p:sp>
      <p:sp>
        <p:nvSpPr>
          <p:cNvPr id="13" name="Text Placeholder 9"/>
          <p:cNvSpPr>
            <a:spLocks noGrp="1"/>
          </p:cNvSpPr>
          <p:nvPr>
            <p:ph type="body" sz="quarter" idx="11" hasCustomPrompt="1"/>
          </p:nvPr>
        </p:nvSpPr>
        <p:spPr>
          <a:xfrm>
            <a:off x="486000" y="4410000"/>
            <a:ext cx="7920000" cy="140400"/>
          </a:xfrm>
          <a:prstGeom prst="rect">
            <a:avLst/>
          </a:prstGeom>
        </p:spPr>
        <p:txBody>
          <a:bodyPr lIns="0" tIns="0" rIns="0" bIns="0"/>
          <a:lstStyle>
            <a:lvl1pPr marL="0" indent="0" algn="r">
              <a:lnSpc>
                <a:spcPts val="1100"/>
              </a:lnSpc>
              <a:spcBef>
                <a:spcPts val="0"/>
              </a:spcBef>
              <a:buNone/>
              <a:defRPr sz="900">
                <a:solidFill>
                  <a:schemeClr val="tx2"/>
                </a:solidFill>
              </a:defRPr>
            </a:lvl1pPr>
          </a:lstStyle>
          <a:p>
            <a:pPr lvl="0"/>
            <a:r>
              <a:rPr lang="en-US" noProof="0"/>
              <a:t>&lt;Date&gt;  |  &lt;Place&gt;</a:t>
            </a:r>
          </a:p>
        </p:txBody>
      </p:sp>
      <p:sp>
        <p:nvSpPr>
          <p:cNvPr id="15" name="Text Placeholder 11"/>
          <p:cNvSpPr>
            <a:spLocks noGrp="1"/>
          </p:cNvSpPr>
          <p:nvPr>
            <p:ph type="body" sz="quarter" idx="12" hasCustomPrompt="1"/>
          </p:nvPr>
        </p:nvSpPr>
        <p:spPr>
          <a:xfrm>
            <a:off x="486000" y="2840447"/>
            <a:ext cx="7920000" cy="615553"/>
          </a:xfrm>
          <a:prstGeom prst="rect">
            <a:avLst/>
          </a:prstGeom>
        </p:spPr>
        <p:txBody>
          <a:bodyPr wrap="square" lIns="0" tIns="0" rIns="0" bIns="0" anchor="b" anchorCtr="0">
            <a:spAutoFit/>
          </a:bodyPr>
          <a:lstStyle>
            <a:lvl1pPr marL="0" indent="0" algn="r">
              <a:lnSpc>
                <a:spcPts val="2400"/>
              </a:lnSpc>
              <a:spcBef>
                <a:spcPts val="0"/>
              </a:spcBef>
              <a:buNone/>
              <a:defRPr sz="2200">
                <a:solidFill>
                  <a:schemeClr val="tx1"/>
                </a:solidFill>
              </a:defRPr>
            </a:lvl1pPr>
          </a:lstStyle>
          <a:p>
            <a:pPr lvl="0"/>
            <a:r>
              <a:rPr lang="en-US" noProof="0"/>
              <a:t>Fill in your title here: </a:t>
            </a:r>
            <a:br>
              <a:rPr lang="en-US" noProof="0"/>
            </a:br>
            <a:r>
              <a:rPr lang="en-US" noProof="0"/>
              <a:t>This template is for presentation purposes only </a:t>
            </a:r>
          </a:p>
        </p:txBody>
      </p:sp>
      <p:sp>
        <p:nvSpPr>
          <p:cNvPr id="17" name="Tijdelijke aanduiding voor tekst 14"/>
          <p:cNvSpPr>
            <a:spLocks noGrp="1"/>
          </p:cNvSpPr>
          <p:nvPr>
            <p:ph type="body" sz="quarter" idx="15" hasCustomPrompt="1"/>
          </p:nvPr>
        </p:nvSpPr>
        <p:spPr>
          <a:xfrm>
            <a:off x="478857" y="3918473"/>
            <a:ext cx="7920000" cy="330200"/>
          </a:xfrm>
          <a:prstGeom prst="rect">
            <a:avLst/>
          </a:prstGeom>
        </p:spPr>
        <p:txBody>
          <a:bodyPr lIns="0" tIns="0" rIns="0" bIns="0">
            <a:noAutofit/>
          </a:bodyPr>
          <a:lstStyle>
            <a:lvl1pPr marL="0" indent="0" algn="r">
              <a:lnSpc>
                <a:spcPts val="1100"/>
              </a:lnSpc>
              <a:spcBef>
                <a:spcPts val="0"/>
              </a:spcBef>
              <a:spcAft>
                <a:spcPts val="0"/>
              </a:spcAft>
              <a:buNone/>
              <a:defRPr sz="900" b="0" spc="0" baseline="0">
                <a:solidFill>
                  <a:schemeClr val="tx2"/>
                </a:solidFill>
              </a:defRPr>
            </a:lvl1pPr>
          </a:lstStyle>
          <a:p>
            <a:pPr lvl="0"/>
            <a:r>
              <a:rPr lang="en-US" noProof="0"/>
              <a:t>&lt;Function&gt;</a:t>
            </a:r>
          </a:p>
        </p:txBody>
      </p:sp>
      <p:sp>
        <p:nvSpPr>
          <p:cNvPr id="18" name="Freeform 27"/>
          <p:cNvSpPr/>
          <p:nvPr userDrawn="1"/>
        </p:nvSpPr>
        <p:spPr>
          <a:xfrm>
            <a:off x="6834277" y="1361500"/>
            <a:ext cx="417231" cy="446740"/>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19" name="Freeform 28"/>
          <p:cNvSpPr/>
          <p:nvPr userDrawn="1"/>
        </p:nvSpPr>
        <p:spPr>
          <a:xfrm>
            <a:off x="7648693" y="1361015"/>
            <a:ext cx="508209" cy="446742"/>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0" name="Freeform 29"/>
          <p:cNvSpPr/>
          <p:nvPr userDrawn="1"/>
        </p:nvSpPr>
        <p:spPr>
          <a:xfrm>
            <a:off x="8218855" y="1361983"/>
            <a:ext cx="285565" cy="445289"/>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1" name="Freeform 30"/>
          <p:cNvSpPr/>
          <p:nvPr userDrawn="1"/>
        </p:nvSpPr>
        <p:spPr>
          <a:xfrm>
            <a:off x="7278612" y="1451041"/>
            <a:ext cx="330600" cy="365922"/>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2" name="Freeform 31"/>
          <p:cNvSpPr/>
          <p:nvPr userDrawn="1"/>
        </p:nvSpPr>
        <p:spPr>
          <a:xfrm>
            <a:off x="7284854" y="1348704"/>
            <a:ext cx="290370" cy="168163"/>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Tree>
    <p:extLst>
      <p:ext uri="{BB962C8B-B14F-4D97-AF65-F5344CB8AC3E}">
        <p14:creationId xmlns:p14="http://schemas.microsoft.com/office/powerpoint/2010/main" val="270290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ML Chapt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97280" y="2011680"/>
            <a:ext cx="4572000" cy="430887"/>
          </a:xfrm>
          <a:prstGeom prst="rect">
            <a:avLst/>
          </a:prstGeom>
        </p:spPr>
        <p:txBody>
          <a:bodyPr lIns="0" tIns="0" rIns="0" bIns="0">
            <a:spAutoFit/>
          </a:bodyPr>
          <a:lstStyle>
            <a:lvl1pPr marL="0" indent="0">
              <a:buFontTx/>
              <a:buNone/>
              <a:defRPr sz="2800">
                <a:solidFill>
                  <a:schemeClr val="tx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Chapter item</a:t>
            </a:r>
          </a:p>
        </p:txBody>
      </p:sp>
      <p:sp>
        <p:nvSpPr>
          <p:cNvPr id="25"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latin typeface="+mn-lt"/>
              </a:defRPr>
            </a:lvl1pPr>
          </a:lstStyle>
          <a:p>
            <a:r>
              <a:rPr lang="en-US"/>
              <a:t>&lt;Date&gt;</a:t>
            </a:r>
          </a:p>
        </p:txBody>
      </p:sp>
      <p:sp>
        <p:nvSpPr>
          <p:cNvPr id="26"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latin typeface="+mn-lt"/>
              </a:defRPr>
            </a:lvl1pPr>
          </a:lstStyle>
          <a:p>
            <a:r>
              <a:rPr lang="en-US"/>
              <a:t>Slide </a:t>
            </a:r>
            <a:fld id="{1D9B13CD-33A0-446D-8703-F89F9F109F54}" type="slidenum">
              <a:rPr lang="en-US" smtClean="0"/>
              <a:pPr/>
              <a:t>‹#›</a:t>
            </a:fld>
            <a:endParaRPr lang="en-US"/>
          </a:p>
        </p:txBody>
      </p:sp>
      <p:pic>
        <p:nvPicPr>
          <p:cNvPr id="6" name="Picture 17">
            <a:extLst>
              <a:ext uri="{FF2B5EF4-FFF2-40B4-BE49-F238E27FC236}">
                <a16:creationId xmlns:a16="http://schemas.microsoft.com/office/drawing/2014/main" id="{E03B2A18-5CB7-4DD0-ACD9-26D753FC0D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9152" r="9151"/>
          <a:stretch/>
        </p:blipFill>
        <p:spPr>
          <a:xfrm>
            <a:off x="8097108" y="0"/>
            <a:ext cx="155122" cy="5143500"/>
          </a:xfrm>
          <a:prstGeom prst="rect">
            <a:avLst/>
          </a:prstGeom>
        </p:spPr>
      </p:pic>
      <p:grpSp>
        <p:nvGrpSpPr>
          <p:cNvPr id="7" name="Groep 24">
            <a:extLst>
              <a:ext uri="{FF2B5EF4-FFF2-40B4-BE49-F238E27FC236}">
                <a16:creationId xmlns:a16="http://schemas.microsoft.com/office/drawing/2014/main" id="{0FB52295-9CDE-45FC-BAE9-D4C8A7675EBD}"/>
              </a:ext>
            </a:extLst>
          </p:cNvPr>
          <p:cNvGrpSpPr/>
          <p:nvPr userDrawn="1"/>
        </p:nvGrpSpPr>
        <p:grpSpPr>
          <a:xfrm>
            <a:off x="8320087" y="214534"/>
            <a:ext cx="684118" cy="191810"/>
            <a:chOff x="8320087" y="159540"/>
            <a:chExt cx="684118" cy="191810"/>
          </a:xfrm>
        </p:grpSpPr>
        <p:sp>
          <p:nvSpPr>
            <p:cNvPr id="8" name="Freeform 30">
              <a:extLst>
                <a:ext uri="{FF2B5EF4-FFF2-40B4-BE49-F238E27FC236}">
                  <a16:creationId xmlns:a16="http://schemas.microsoft.com/office/drawing/2014/main" id="{18CA52CE-11C0-4E22-8AEC-C536A8DC8AA6}"/>
                </a:ext>
              </a:extLst>
            </p:cNvPr>
            <p:cNvSpPr/>
            <p:nvPr userDrawn="1"/>
          </p:nvSpPr>
          <p:spPr>
            <a:xfrm>
              <a:off x="8320087" y="164783"/>
              <a:ext cx="170905" cy="182992"/>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9" name="Freeform 31">
              <a:extLst>
                <a:ext uri="{FF2B5EF4-FFF2-40B4-BE49-F238E27FC236}">
                  <a16:creationId xmlns:a16="http://schemas.microsoft.com/office/drawing/2014/main" id="{95EE17D5-EAF7-41A8-8EC1-164716317CE9}"/>
                </a:ext>
              </a:extLst>
            </p:cNvPr>
            <p:cNvSpPr/>
            <p:nvPr userDrawn="1"/>
          </p:nvSpPr>
          <p:spPr>
            <a:xfrm>
              <a:off x="8653685" y="164584"/>
              <a:ext cx="208171" cy="182993"/>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10" name="Freeform 32">
              <a:extLst>
                <a:ext uri="{FF2B5EF4-FFF2-40B4-BE49-F238E27FC236}">
                  <a16:creationId xmlns:a16="http://schemas.microsoft.com/office/drawing/2014/main" id="{E96DE0FD-1AE2-41DE-A968-F7E5BC8CBE85}"/>
                </a:ext>
              </a:extLst>
            </p:cNvPr>
            <p:cNvSpPr/>
            <p:nvPr userDrawn="1"/>
          </p:nvSpPr>
          <p:spPr>
            <a:xfrm>
              <a:off x="8887233" y="164981"/>
              <a:ext cx="116972" cy="182397"/>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11" name="Freeform 33">
              <a:extLst>
                <a:ext uri="{FF2B5EF4-FFF2-40B4-BE49-F238E27FC236}">
                  <a16:creationId xmlns:a16="http://schemas.microsoft.com/office/drawing/2014/main" id="{C6767A79-DBDA-4A54-AFA4-E2487714FC85}"/>
                </a:ext>
              </a:extLst>
            </p:cNvPr>
            <p:cNvSpPr/>
            <p:nvPr userDrawn="1"/>
          </p:nvSpPr>
          <p:spPr>
            <a:xfrm>
              <a:off x="8502102" y="201462"/>
              <a:ext cx="135419" cy="149888"/>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12" name="Freeform 34">
              <a:extLst>
                <a:ext uri="{FF2B5EF4-FFF2-40B4-BE49-F238E27FC236}">
                  <a16:creationId xmlns:a16="http://schemas.microsoft.com/office/drawing/2014/main" id="{EC753991-9172-4C15-B839-FF950A24039B}"/>
                </a:ext>
              </a:extLst>
            </p:cNvPr>
            <p:cNvSpPr/>
            <p:nvPr userDrawn="1"/>
          </p:nvSpPr>
          <p:spPr>
            <a:xfrm>
              <a:off x="8504651" y="159540"/>
              <a:ext cx="118940" cy="68882"/>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grpSp>
    </p:spTree>
    <p:extLst>
      <p:ext uri="{BB962C8B-B14F-4D97-AF65-F5344CB8AC3E}">
        <p14:creationId xmlns:p14="http://schemas.microsoft.com/office/powerpoint/2010/main" val="419006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SML 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Freeform 26"/>
          <p:cNvSpPr/>
          <p:nvPr userDrawn="1"/>
        </p:nvSpPr>
        <p:spPr>
          <a:xfrm>
            <a:off x="504443" y="2938356"/>
            <a:ext cx="542378" cy="580739"/>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8" name="Freeform 27"/>
          <p:cNvSpPr/>
          <p:nvPr userDrawn="1"/>
        </p:nvSpPr>
        <p:spPr>
          <a:xfrm>
            <a:off x="1563140" y="2937726"/>
            <a:ext cx="660645" cy="580741"/>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9" name="Freeform 28"/>
          <p:cNvSpPr/>
          <p:nvPr userDrawn="1"/>
        </p:nvSpPr>
        <p:spPr>
          <a:xfrm>
            <a:off x="2304321" y="2938984"/>
            <a:ext cx="371220" cy="578852"/>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C"/>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0" name="Freeform 29"/>
          <p:cNvSpPr/>
          <p:nvPr userDrawn="1"/>
        </p:nvSpPr>
        <p:spPr>
          <a:xfrm>
            <a:off x="1082055" y="3054754"/>
            <a:ext cx="429762" cy="475680"/>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1" name="Freeform 30"/>
          <p:cNvSpPr/>
          <p:nvPr userDrawn="1"/>
        </p:nvSpPr>
        <p:spPr>
          <a:xfrm>
            <a:off x="1090169" y="2921722"/>
            <a:ext cx="377466" cy="218603"/>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C"/>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Tree>
    <p:extLst>
      <p:ext uri="{BB962C8B-B14F-4D97-AF65-F5344CB8AC3E}">
        <p14:creationId xmlns:p14="http://schemas.microsoft.com/office/powerpoint/2010/main" val="9033292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 name="Tijdelijke aanduiding voor datum 3"/>
          <p:cNvSpPr>
            <a:spLocks noGrp="1"/>
          </p:cNvSpPr>
          <p:nvPr>
            <p:ph type="dt" sz="half" idx="2"/>
          </p:nvPr>
        </p:nvSpPr>
        <p:spPr>
          <a:xfrm>
            <a:off x="8251200" y="774000"/>
            <a:ext cx="752400" cy="90000"/>
          </a:xfrm>
          <a:prstGeom prst="rect">
            <a:avLst/>
          </a:prstGeom>
        </p:spPr>
        <p:txBody>
          <a:bodyPr vert="horz" lIns="0" tIns="0" rIns="0" bIns="0" rtlCol="0" anchor="ctr"/>
          <a:lstStyle>
            <a:lvl1pPr algn="r">
              <a:lnSpc>
                <a:spcPts val="700"/>
              </a:lnSpc>
              <a:defRPr sz="700">
                <a:solidFill>
                  <a:schemeClr val="tx1"/>
                </a:solidFill>
                <a:latin typeface="+mn-lt"/>
              </a:defRPr>
            </a:lvl1pPr>
          </a:lstStyle>
          <a:p>
            <a:r>
              <a:rPr lang="nl-NL" noProof="0"/>
              <a:t>&lt;Date&gt;</a:t>
            </a:r>
            <a:endParaRPr lang="en-US" noProof="0"/>
          </a:p>
        </p:txBody>
      </p:sp>
      <p:sp>
        <p:nvSpPr>
          <p:cNvPr id="23" name="Tijdelijke aanduiding voor dianummer 5"/>
          <p:cNvSpPr>
            <a:spLocks noGrp="1"/>
          </p:cNvSpPr>
          <p:nvPr>
            <p:ph type="sldNum" sz="quarter" idx="4"/>
          </p:nvPr>
        </p:nvSpPr>
        <p:spPr>
          <a:xfrm>
            <a:off x="8251200" y="644400"/>
            <a:ext cx="752400" cy="90000"/>
          </a:xfrm>
          <a:prstGeom prst="rect">
            <a:avLst/>
          </a:prstGeom>
        </p:spPr>
        <p:txBody>
          <a:bodyPr vert="horz" lIns="0" tIns="0" rIns="0" bIns="0" rtlCol="0" anchor="ctr"/>
          <a:lstStyle>
            <a:lvl1pPr algn="r">
              <a:lnSpc>
                <a:spcPts val="800"/>
              </a:lnSpc>
              <a:defRPr sz="700">
                <a:solidFill>
                  <a:schemeClr val="tx1"/>
                </a:solidFill>
                <a:latin typeface="+mn-lt"/>
              </a:defRPr>
            </a:lvl1pPr>
          </a:lstStyle>
          <a:p>
            <a:r>
              <a:rPr lang="en-US" noProof="0"/>
              <a:t>Slide </a:t>
            </a:r>
            <a:fld id="{1D9B13CD-33A0-446D-8703-F89F9F109F54}" type="slidenum">
              <a:rPr lang="en-US" noProof="0" smtClean="0"/>
              <a:pPr/>
              <a:t>‹#›</a:t>
            </a:fld>
            <a:endParaRPr lang="en-US" noProof="0"/>
          </a:p>
        </p:txBody>
      </p:sp>
      <p:pic>
        <p:nvPicPr>
          <p:cNvPr id="24" name="Picture 17"/>
          <p:cNvPicPr>
            <a:picLocks noChangeAspect="1"/>
          </p:cNvPicPr>
          <p:nvPr/>
        </p:nvPicPr>
        <p:blipFill rotWithShape="1">
          <a:blip r:embed="rId6">
            <a:extLst>
              <a:ext uri="{28A0092B-C50C-407E-A947-70E740481C1C}">
                <a14:useLocalDpi xmlns:a14="http://schemas.microsoft.com/office/drawing/2010/main" val="0"/>
              </a:ext>
            </a:extLst>
          </a:blip>
          <a:srcRect l="89152" r="9151"/>
          <a:stretch/>
        </p:blipFill>
        <p:spPr>
          <a:xfrm>
            <a:off x="8097108" y="0"/>
            <a:ext cx="155122" cy="5143500"/>
          </a:xfrm>
          <a:prstGeom prst="rect">
            <a:avLst/>
          </a:prstGeom>
        </p:spPr>
      </p:pic>
      <p:grpSp>
        <p:nvGrpSpPr>
          <p:cNvPr id="25" name="Groep 24"/>
          <p:cNvGrpSpPr/>
          <p:nvPr/>
        </p:nvGrpSpPr>
        <p:grpSpPr>
          <a:xfrm>
            <a:off x="8320087" y="214534"/>
            <a:ext cx="684118" cy="191810"/>
            <a:chOff x="8320087" y="159540"/>
            <a:chExt cx="684118" cy="191810"/>
          </a:xfrm>
        </p:grpSpPr>
        <p:sp>
          <p:nvSpPr>
            <p:cNvPr id="26" name="Freeform 30"/>
            <p:cNvSpPr/>
            <p:nvPr userDrawn="1"/>
          </p:nvSpPr>
          <p:spPr>
            <a:xfrm>
              <a:off x="8320087" y="164783"/>
              <a:ext cx="170905" cy="182992"/>
            </a:xfrm>
            <a:custGeom>
              <a:avLst/>
              <a:gdLst>
                <a:gd name="connsiteX0" fmla="*/ 0 w 1097756"/>
                <a:gd name="connsiteY0" fmla="*/ 0 h 1181100"/>
                <a:gd name="connsiteX1" fmla="*/ 745331 w 1097756"/>
                <a:gd name="connsiteY1" fmla="*/ 0 h 1181100"/>
                <a:gd name="connsiteX2" fmla="*/ 1097756 w 1097756"/>
                <a:gd name="connsiteY2" fmla="*/ 1178718 h 1181100"/>
                <a:gd name="connsiteX3" fmla="*/ 523875 w 1097756"/>
                <a:gd name="connsiteY3" fmla="*/ 1181100 h 1181100"/>
                <a:gd name="connsiteX4" fmla="*/ 0 w 1097756"/>
                <a:gd name="connsiteY4" fmla="*/ 0 h 1181100"/>
                <a:gd name="connsiteX0" fmla="*/ 0 w 1400175"/>
                <a:gd name="connsiteY0" fmla="*/ 0 h 2197893"/>
                <a:gd name="connsiteX1" fmla="*/ 745331 w 1400175"/>
                <a:gd name="connsiteY1" fmla="*/ 0 h 2197893"/>
                <a:gd name="connsiteX2" fmla="*/ 1400175 w 1400175"/>
                <a:gd name="connsiteY2" fmla="*/ 2197893 h 2197893"/>
                <a:gd name="connsiteX3" fmla="*/ 523875 w 1400175"/>
                <a:gd name="connsiteY3" fmla="*/ 1181100 h 2197893"/>
                <a:gd name="connsiteX4" fmla="*/ 0 w 1400175"/>
                <a:gd name="connsiteY4" fmla="*/ 0 h 2197893"/>
                <a:gd name="connsiteX0" fmla="*/ 0 w 1400175"/>
                <a:gd name="connsiteY0" fmla="*/ 0 h 2197893"/>
                <a:gd name="connsiteX1" fmla="*/ 745331 w 1400175"/>
                <a:gd name="connsiteY1" fmla="*/ 0 h 2197893"/>
                <a:gd name="connsiteX2" fmla="*/ 1400175 w 1400175"/>
                <a:gd name="connsiteY2" fmla="*/ 2197893 h 2197893"/>
                <a:gd name="connsiteX3" fmla="*/ 1047750 w 1400175"/>
                <a:gd name="connsiteY3" fmla="*/ 1790700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50094 w 1400175"/>
                <a:gd name="connsiteY3" fmla="*/ 2193131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523875 w 1400175"/>
                <a:gd name="connsiteY4" fmla="*/ 1181100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0 w 1400175"/>
                <a:gd name="connsiteY5"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230981 w 1400175"/>
                <a:gd name="connsiteY5" fmla="*/ 295275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95262 w 1400175"/>
                <a:gd name="connsiteY5" fmla="*/ 1204913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0 w 1400175"/>
                <a:gd name="connsiteY6"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135731 w 1400175"/>
                <a:gd name="connsiteY6" fmla="*/ 1102518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0 w 1400175"/>
                <a:gd name="connsiteY7"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378619 w 1400175"/>
                <a:gd name="connsiteY7" fmla="*/ 862012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0 w 1400175"/>
                <a:gd name="connsiteY8"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426244 w 1400175"/>
                <a:gd name="connsiteY8" fmla="*/ 1112043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52388 w 1400175"/>
                <a:gd name="connsiteY9" fmla="*/ 1131093 h 2197893"/>
                <a:gd name="connsiteX10" fmla="*/ 0 w 1400175"/>
                <a:gd name="connsiteY10" fmla="*/ 0 h 2197893"/>
                <a:gd name="connsiteX0" fmla="*/ 0 w 1400175"/>
                <a:gd name="connsiteY0" fmla="*/ 0 h 2197893"/>
                <a:gd name="connsiteX1" fmla="*/ 745331 w 1400175"/>
                <a:gd name="connsiteY1" fmla="*/ 0 h 2197893"/>
                <a:gd name="connsiteX2" fmla="*/ 1400175 w 1400175"/>
                <a:gd name="connsiteY2" fmla="*/ 2197893 h 2197893"/>
                <a:gd name="connsiteX3" fmla="*/ 747713 w 1400175"/>
                <a:gd name="connsiteY3" fmla="*/ 2195512 h 2197893"/>
                <a:gd name="connsiteX4" fmla="*/ 371475 w 1400175"/>
                <a:gd name="connsiteY4" fmla="*/ 478631 h 2197893"/>
                <a:gd name="connsiteX5" fmla="*/ 173830 w 1400175"/>
                <a:gd name="connsiteY5" fmla="*/ 1383507 h 2197893"/>
                <a:gd name="connsiteX6" fmla="*/ 609600 w 1400175"/>
                <a:gd name="connsiteY6" fmla="*/ 1385887 h 2197893"/>
                <a:gd name="connsiteX7" fmla="*/ 692944 w 1400175"/>
                <a:gd name="connsiteY7" fmla="*/ 1797843 h 2197893"/>
                <a:gd name="connsiteX8" fmla="*/ 88106 w 1400175"/>
                <a:gd name="connsiteY8" fmla="*/ 1795462 h 2197893"/>
                <a:gd name="connsiteX9" fmla="*/ 0 w 1400175"/>
                <a:gd name="connsiteY9" fmla="*/ 2197893 h 2197893"/>
                <a:gd name="connsiteX10" fmla="*/ 0 w 1400175"/>
                <a:gd name="connsiteY10" fmla="*/ 0 h 2197893"/>
                <a:gd name="connsiteX0" fmla="*/ 4762 w 1404937"/>
                <a:gd name="connsiteY0" fmla="*/ 0 h 2197893"/>
                <a:gd name="connsiteX1" fmla="*/ 750093 w 1404937"/>
                <a:gd name="connsiteY1" fmla="*/ 0 h 2197893"/>
                <a:gd name="connsiteX2" fmla="*/ 1404937 w 1404937"/>
                <a:gd name="connsiteY2" fmla="*/ 2197893 h 2197893"/>
                <a:gd name="connsiteX3" fmla="*/ 752475 w 1404937"/>
                <a:gd name="connsiteY3" fmla="*/ 2195512 h 2197893"/>
                <a:gd name="connsiteX4" fmla="*/ 376237 w 1404937"/>
                <a:gd name="connsiteY4" fmla="*/ 478631 h 2197893"/>
                <a:gd name="connsiteX5" fmla="*/ 178592 w 1404937"/>
                <a:gd name="connsiteY5" fmla="*/ 1383507 h 2197893"/>
                <a:gd name="connsiteX6" fmla="*/ 614362 w 1404937"/>
                <a:gd name="connsiteY6" fmla="*/ 1385887 h 2197893"/>
                <a:gd name="connsiteX7" fmla="*/ 697706 w 1404937"/>
                <a:gd name="connsiteY7" fmla="*/ 1797843 h 2197893"/>
                <a:gd name="connsiteX8" fmla="*/ 92868 w 1404937"/>
                <a:gd name="connsiteY8" fmla="*/ 1795462 h 2197893"/>
                <a:gd name="connsiteX9" fmla="*/ 4762 w 1404937"/>
                <a:gd name="connsiteY9" fmla="*/ 2197893 h 2197893"/>
                <a:gd name="connsiteX10" fmla="*/ 0 w 1404937"/>
                <a:gd name="connsiteY10" fmla="*/ 2045493 h 2197893"/>
                <a:gd name="connsiteX11" fmla="*/ 4762 w 1404937"/>
                <a:gd name="connsiteY11" fmla="*/ 0 h 2197893"/>
                <a:gd name="connsiteX0" fmla="*/ 652462 w 2052637"/>
                <a:gd name="connsiteY0" fmla="*/ 0 h 2197893"/>
                <a:gd name="connsiteX1" fmla="*/ 1397793 w 2052637"/>
                <a:gd name="connsiteY1" fmla="*/ 0 h 2197893"/>
                <a:gd name="connsiteX2" fmla="*/ 2052637 w 2052637"/>
                <a:gd name="connsiteY2" fmla="*/ 2197893 h 2197893"/>
                <a:gd name="connsiteX3" fmla="*/ 1400175 w 2052637"/>
                <a:gd name="connsiteY3" fmla="*/ 2195512 h 2197893"/>
                <a:gd name="connsiteX4" fmla="*/ 1023937 w 2052637"/>
                <a:gd name="connsiteY4" fmla="*/ 478631 h 2197893"/>
                <a:gd name="connsiteX5" fmla="*/ 826292 w 2052637"/>
                <a:gd name="connsiteY5" fmla="*/ 1383507 h 2197893"/>
                <a:gd name="connsiteX6" fmla="*/ 1262062 w 2052637"/>
                <a:gd name="connsiteY6" fmla="*/ 1385887 h 2197893"/>
                <a:gd name="connsiteX7" fmla="*/ 1345406 w 2052637"/>
                <a:gd name="connsiteY7" fmla="*/ 1797843 h 2197893"/>
                <a:gd name="connsiteX8" fmla="*/ 740568 w 2052637"/>
                <a:gd name="connsiteY8" fmla="*/ 1795462 h 2197893"/>
                <a:gd name="connsiteX9" fmla="*/ 652462 w 2052637"/>
                <a:gd name="connsiteY9" fmla="*/ 2197893 h 2197893"/>
                <a:gd name="connsiteX10" fmla="*/ 0 w 2052637"/>
                <a:gd name="connsiteY10" fmla="*/ 2193131 h 2197893"/>
                <a:gd name="connsiteX11" fmla="*/ 652462 w 2052637"/>
                <a:gd name="connsiteY11" fmla="*/ 0 h 2197893"/>
                <a:gd name="connsiteX0" fmla="*/ 652462 w 2052637"/>
                <a:gd name="connsiteY0" fmla="*/ 1 h 2197894"/>
                <a:gd name="connsiteX1" fmla="*/ 1397793 w 2052637"/>
                <a:gd name="connsiteY1" fmla="*/ 1 h 2197894"/>
                <a:gd name="connsiteX2" fmla="*/ 2052637 w 2052637"/>
                <a:gd name="connsiteY2" fmla="*/ 2197894 h 2197894"/>
                <a:gd name="connsiteX3" fmla="*/ 1400175 w 2052637"/>
                <a:gd name="connsiteY3" fmla="*/ 2195513 h 2197894"/>
                <a:gd name="connsiteX4" fmla="*/ 1023937 w 2052637"/>
                <a:gd name="connsiteY4" fmla="*/ 478632 h 2197894"/>
                <a:gd name="connsiteX5" fmla="*/ 826292 w 2052637"/>
                <a:gd name="connsiteY5" fmla="*/ 1383508 h 2197894"/>
                <a:gd name="connsiteX6" fmla="*/ 1262062 w 2052637"/>
                <a:gd name="connsiteY6" fmla="*/ 1385888 h 2197894"/>
                <a:gd name="connsiteX7" fmla="*/ 1345406 w 2052637"/>
                <a:gd name="connsiteY7" fmla="*/ 1797844 h 2197894"/>
                <a:gd name="connsiteX8" fmla="*/ 740568 w 2052637"/>
                <a:gd name="connsiteY8" fmla="*/ 1795463 h 2197894"/>
                <a:gd name="connsiteX9" fmla="*/ 652462 w 2052637"/>
                <a:gd name="connsiteY9" fmla="*/ 2197894 h 2197894"/>
                <a:gd name="connsiteX10" fmla="*/ 0 w 2052637"/>
                <a:gd name="connsiteY10" fmla="*/ 2193132 h 2197894"/>
                <a:gd name="connsiteX11" fmla="*/ 652462 w 2052637"/>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62133 w 2052708"/>
                <a:gd name="connsiteY6" fmla="*/ 1385888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45477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4508 w 2052708"/>
                <a:gd name="connsiteY6" fmla="*/ 1383506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19271 w 2052708"/>
                <a:gd name="connsiteY6" fmla="*/ 1376363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7844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 name="connsiteX0" fmla="*/ 652533 w 2052708"/>
                <a:gd name="connsiteY0" fmla="*/ 1 h 2197894"/>
                <a:gd name="connsiteX1" fmla="*/ 1397864 w 2052708"/>
                <a:gd name="connsiteY1" fmla="*/ 1 h 2197894"/>
                <a:gd name="connsiteX2" fmla="*/ 2052708 w 2052708"/>
                <a:gd name="connsiteY2" fmla="*/ 2197894 h 2197894"/>
                <a:gd name="connsiteX3" fmla="*/ 1400246 w 2052708"/>
                <a:gd name="connsiteY3" fmla="*/ 2195513 h 2197894"/>
                <a:gd name="connsiteX4" fmla="*/ 1024008 w 2052708"/>
                <a:gd name="connsiteY4" fmla="*/ 478632 h 2197894"/>
                <a:gd name="connsiteX5" fmla="*/ 826363 w 2052708"/>
                <a:gd name="connsiteY5" fmla="*/ 1383508 h 2197894"/>
                <a:gd name="connsiteX6" fmla="*/ 1221653 w 2052708"/>
                <a:gd name="connsiteY6" fmla="*/ 1383507 h 2197894"/>
                <a:gd name="connsiteX7" fmla="*/ 1312139 w 2052708"/>
                <a:gd name="connsiteY7" fmla="*/ 1795463 h 2197894"/>
                <a:gd name="connsiteX8" fmla="*/ 740639 w 2052708"/>
                <a:gd name="connsiteY8" fmla="*/ 1795463 h 2197894"/>
                <a:gd name="connsiteX9" fmla="*/ 652533 w 2052708"/>
                <a:gd name="connsiteY9" fmla="*/ 2197894 h 2197894"/>
                <a:gd name="connsiteX10" fmla="*/ 71 w 2052708"/>
                <a:gd name="connsiteY10" fmla="*/ 2193132 h 2197894"/>
                <a:gd name="connsiteX11" fmla="*/ 652533 w 2052708"/>
                <a:gd name="connsiteY11" fmla="*/ 1 h 2197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708" h="2197894">
                  <a:moveTo>
                    <a:pt x="652533" y="1"/>
                  </a:moveTo>
                  <a:lnTo>
                    <a:pt x="1397864" y="1"/>
                  </a:lnTo>
                  <a:lnTo>
                    <a:pt x="2052708" y="2197894"/>
                  </a:lnTo>
                  <a:lnTo>
                    <a:pt x="1400246" y="2195513"/>
                  </a:lnTo>
                  <a:lnTo>
                    <a:pt x="1024008" y="478632"/>
                  </a:lnTo>
                  <a:lnTo>
                    <a:pt x="826363" y="1383508"/>
                  </a:lnTo>
                  <a:lnTo>
                    <a:pt x="1221653" y="1383507"/>
                  </a:lnTo>
                  <a:lnTo>
                    <a:pt x="1312139" y="1795463"/>
                  </a:lnTo>
                  <a:lnTo>
                    <a:pt x="740639" y="1795463"/>
                  </a:lnTo>
                  <a:lnTo>
                    <a:pt x="652533" y="2197894"/>
                  </a:lnTo>
                  <a:lnTo>
                    <a:pt x="71" y="2193132"/>
                  </a:lnTo>
                  <a:cubicBezTo>
                    <a:pt x="-7867" y="2197101"/>
                    <a:pt x="648565" y="-1587"/>
                    <a:pt x="652533" y="1"/>
                  </a:cubicBezTo>
                  <a:close/>
                </a:path>
              </a:pathLst>
            </a:custGeom>
            <a:solidFill>
              <a:srgbClr val="0F238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7" name="Freeform 31"/>
            <p:cNvSpPr/>
            <p:nvPr userDrawn="1"/>
          </p:nvSpPr>
          <p:spPr>
            <a:xfrm>
              <a:off x="8653685" y="164584"/>
              <a:ext cx="208171" cy="182993"/>
            </a:xfrm>
            <a:custGeom>
              <a:avLst/>
              <a:gdLst>
                <a:gd name="connsiteX0" fmla="*/ 0 w 688182"/>
                <a:gd name="connsiteY0" fmla="*/ 950119 h 950119"/>
                <a:gd name="connsiteX1" fmla="*/ 611982 w 688182"/>
                <a:gd name="connsiteY1" fmla="*/ 950119 h 950119"/>
                <a:gd name="connsiteX2" fmla="*/ 688182 w 688182"/>
                <a:gd name="connsiteY2" fmla="*/ 0 h 950119"/>
                <a:gd name="connsiteX3" fmla="*/ 0 w 688182"/>
                <a:gd name="connsiteY3" fmla="*/ 950119 h 950119"/>
                <a:gd name="connsiteX0" fmla="*/ 0 w 688182"/>
                <a:gd name="connsiteY0" fmla="*/ 950119 h 950119"/>
                <a:gd name="connsiteX1" fmla="*/ 611982 w 688182"/>
                <a:gd name="connsiteY1" fmla="*/ 950119 h 950119"/>
                <a:gd name="connsiteX2" fmla="*/ 688182 w 688182"/>
                <a:gd name="connsiteY2" fmla="*/ 0 h 950119"/>
                <a:gd name="connsiteX3" fmla="*/ 214313 w 688182"/>
                <a:gd name="connsiteY3" fmla="*/ 652463 h 950119"/>
                <a:gd name="connsiteX4" fmla="*/ 0 w 688182"/>
                <a:gd name="connsiteY4" fmla="*/ 950119 h 950119"/>
                <a:gd name="connsiteX0" fmla="*/ 0 w 688182"/>
                <a:gd name="connsiteY0" fmla="*/ 950119 h 950119"/>
                <a:gd name="connsiteX1" fmla="*/ 611982 w 688182"/>
                <a:gd name="connsiteY1" fmla="*/ 950119 h 950119"/>
                <a:gd name="connsiteX2" fmla="*/ 688182 w 688182"/>
                <a:gd name="connsiteY2" fmla="*/ 0 h 950119"/>
                <a:gd name="connsiteX3" fmla="*/ 111919 w 688182"/>
                <a:gd name="connsiteY3" fmla="*/ 95250 h 950119"/>
                <a:gd name="connsiteX4" fmla="*/ 0 w 688182"/>
                <a:gd name="connsiteY4" fmla="*/ 950119 h 950119"/>
                <a:gd name="connsiteX0" fmla="*/ 0 w 723900"/>
                <a:gd name="connsiteY0" fmla="*/ 1395413 h 1395413"/>
                <a:gd name="connsiteX1" fmla="*/ 611982 w 723900"/>
                <a:gd name="connsiteY1" fmla="*/ 1395413 h 1395413"/>
                <a:gd name="connsiteX2" fmla="*/ 723900 w 723900"/>
                <a:gd name="connsiteY2" fmla="*/ 0 h 1395413"/>
                <a:gd name="connsiteX3" fmla="*/ 111919 w 723900"/>
                <a:gd name="connsiteY3" fmla="*/ 540544 h 1395413"/>
                <a:gd name="connsiteX4" fmla="*/ 0 w 723900"/>
                <a:gd name="connsiteY4" fmla="*/ 1395413 h 1395413"/>
                <a:gd name="connsiteX0" fmla="*/ 0 w 723900"/>
                <a:gd name="connsiteY0" fmla="*/ 2031206 h 2031206"/>
                <a:gd name="connsiteX1" fmla="*/ 611982 w 723900"/>
                <a:gd name="connsiteY1" fmla="*/ 2031206 h 2031206"/>
                <a:gd name="connsiteX2" fmla="*/ 723900 w 723900"/>
                <a:gd name="connsiteY2" fmla="*/ 635793 h 2031206"/>
                <a:gd name="connsiteX3" fmla="*/ 266700 w 723900"/>
                <a:gd name="connsiteY3" fmla="*/ 0 h 2031206"/>
                <a:gd name="connsiteX4" fmla="*/ 0 w 723900"/>
                <a:gd name="connsiteY4" fmla="*/ 2031206 h 2031206"/>
                <a:gd name="connsiteX0" fmla="*/ 0 w 723900"/>
                <a:gd name="connsiteY0" fmla="*/ 2195513 h 2195513"/>
                <a:gd name="connsiteX1" fmla="*/ 611982 w 723900"/>
                <a:gd name="connsiteY1" fmla="*/ 2195513 h 2195513"/>
                <a:gd name="connsiteX2" fmla="*/ 723900 w 723900"/>
                <a:gd name="connsiteY2" fmla="*/ 800100 h 2195513"/>
                <a:gd name="connsiteX3" fmla="*/ 283369 w 723900"/>
                <a:gd name="connsiteY3" fmla="*/ 0 h 2195513"/>
                <a:gd name="connsiteX4" fmla="*/ 0 w 723900"/>
                <a:gd name="connsiteY4" fmla="*/ 2195513 h 2195513"/>
                <a:gd name="connsiteX0" fmla="*/ 0 w 723900"/>
                <a:gd name="connsiteY0" fmla="*/ 2195513 h 2195513"/>
                <a:gd name="connsiteX1" fmla="*/ 611982 w 723900"/>
                <a:gd name="connsiteY1" fmla="*/ 2195513 h 2195513"/>
                <a:gd name="connsiteX2" fmla="*/ 723900 w 723900"/>
                <a:gd name="connsiteY2" fmla="*/ 800100 h 2195513"/>
                <a:gd name="connsiteX3" fmla="*/ 500063 w 723900"/>
                <a:gd name="connsiteY3" fmla="*/ 388145 h 2195513"/>
                <a:gd name="connsiteX4" fmla="*/ 283369 w 723900"/>
                <a:gd name="connsiteY4" fmla="*/ 0 h 2195513"/>
                <a:gd name="connsiteX5" fmla="*/ 0 w 723900"/>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945356 w 945356"/>
                <a:gd name="connsiteY3" fmla="*/ 2382 h 2195513"/>
                <a:gd name="connsiteX4" fmla="*/ 283369 w 945356"/>
                <a:gd name="connsiteY4" fmla="*/ 0 h 2195513"/>
                <a:gd name="connsiteX5" fmla="*/ 0 w 945356"/>
                <a:gd name="connsiteY5" fmla="*/ 2195513 h 2195513"/>
                <a:gd name="connsiteX0" fmla="*/ 0 w 945356"/>
                <a:gd name="connsiteY0" fmla="*/ 2195513 h 2195513"/>
                <a:gd name="connsiteX1" fmla="*/ 611982 w 945356"/>
                <a:gd name="connsiteY1" fmla="*/ 2195513 h 2195513"/>
                <a:gd name="connsiteX2" fmla="*/ 723900 w 945356"/>
                <a:gd name="connsiteY2" fmla="*/ 800100 h 2195513"/>
                <a:gd name="connsiteX3" fmla="*/ 790575 w 945356"/>
                <a:gd name="connsiteY3" fmla="*/ 545308 h 2195513"/>
                <a:gd name="connsiteX4" fmla="*/ 945356 w 945356"/>
                <a:gd name="connsiteY4" fmla="*/ 2382 h 2195513"/>
                <a:gd name="connsiteX5" fmla="*/ 283369 w 945356"/>
                <a:gd name="connsiteY5" fmla="*/ 0 h 2195513"/>
                <a:gd name="connsiteX6" fmla="*/ 0 w 945356"/>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252537 w 1252537"/>
                <a:gd name="connsiteY3" fmla="*/ 1333501 h 2195513"/>
                <a:gd name="connsiteX4" fmla="*/ 945356 w 1252537"/>
                <a:gd name="connsiteY4" fmla="*/ 2382 h 2195513"/>
                <a:gd name="connsiteX5" fmla="*/ 283369 w 1252537"/>
                <a:gd name="connsiteY5" fmla="*/ 0 h 2195513"/>
                <a:gd name="connsiteX6" fmla="*/ 0 w 1252537"/>
                <a:gd name="connsiteY6"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31082 w 1252537"/>
                <a:gd name="connsiteY3" fmla="*/ 1112045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252537 w 1252537"/>
                <a:gd name="connsiteY4" fmla="*/ 1333501 h 2195513"/>
                <a:gd name="connsiteX5" fmla="*/ 945356 w 1252537"/>
                <a:gd name="connsiteY5" fmla="*/ 2382 h 2195513"/>
                <a:gd name="connsiteX6" fmla="*/ 283369 w 1252537"/>
                <a:gd name="connsiteY6" fmla="*/ 0 h 2195513"/>
                <a:gd name="connsiteX7" fmla="*/ 0 w 1252537"/>
                <a:gd name="connsiteY7" fmla="*/ 2195513 h 2195513"/>
                <a:gd name="connsiteX0" fmla="*/ 0 w 1252537"/>
                <a:gd name="connsiteY0" fmla="*/ 2195513 h 2195513"/>
                <a:gd name="connsiteX1" fmla="*/ 611982 w 1252537"/>
                <a:gd name="connsiteY1" fmla="*/ 2195513 h 2195513"/>
                <a:gd name="connsiteX2" fmla="*/ 723900 w 1252537"/>
                <a:gd name="connsiteY2" fmla="*/ 800100 h 2195513"/>
                <a:gd name="connsiteX3" fmla="*/ 1007270 w 1252537"/>
                <a:gd name="connsiteY3" fmla="*/ 2193132 h 2195513"/>
                <a:gd name="connsiteX4" fmla="*/ 1173957 w 1252537"/>
                <a:gd name="connsiteY4" fmla="*/ 1600202 h 2195513"/>
                <a:gd name="connsiteX5" fmla="*/ 1252537 w 1252537"/>
                <a:gd name="connsiteY5" fmla="*/ 1333501 h 2195513"/>
                <a:gd name="connsiteX6" fmla="*/ 945356 w 1252537"/>
                <a:gd name="connsiteY6" fmla="*/ 2382 h 2195513"/>
                <a:gd name="connsiteX7" fmla="*/ 283369 w 1252537"/>
                <a:gd name="connsiteY7" fmla="*/ 0 h 2195513"/>
                <a:gd name="connsiteX8" fmla="*/ 0 w 1252537"/>
                <a:gd name="connsiteY8" fmla="*/ 2195513 h 2195513"/>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252537 w 1488282"/>
                <a:gd name="connsiteY5" fmla="*/ 1333501 h 2195514"/>
                <a:gd name="connsiteX6" fmla="*/ 945356 w 1488282"/>
                <a:gd name="connsiteY6" fmla="*/ 2382 h 2195514"/>
                <a:gd name="connsiteX7" fmla="*/ 283369 w 1488282"/>
                <a:gd name="connsiteY7" fmla="*/ 0 h 2195514"/>
                <a:gd name="connsiteX8" fmla="*/ 0 w 1488282"/>
                <a:gd name="connsiteY8" fmla="*/ 2195513 h 2195514"/>
                <a:gd name="connsiteX0" fmla="*/ 0 w 1488282"/>
                <a:gd name="connsiteY0" fmla="*/ 2195513 h 2195514"/>
                <a:gd name="connsiteX1" fmla="*/ 611982 w 1488282"/>
                <a:gd name="connsiteY1" fmla="*/ 2195513 h 2195514"/>
                <a:gd name="connsiteX2" fmla="*/ 723900 w 1488282"/>
                <a:gd name="connsiteY2" fmla="*/ 800100 h 2195514"/>
                <a:gd name="connsiteX3" fmla="*/ 1007270 w 1488282"/>
                <a:gd name="connsiteY3" fmla="*/ 2193132 h 2195514"/>
                <a:gd name="connsiteX4" fmla="*/ 1488282 w 1488282"/>
                <a:gd name="connsiteY4" fmla="*/ 2195514 h 2195514"/>
                <a:gd name="connsiteX5" fmla="*/ 1352549 w 1488282"/>
                <a:gd name="connsiteY5" fmla="*/ 1690688 h 2195514"/>
                <a:gd name="connsiteX6" fmla="*/ 1252537 w 1488282"/>
                <a:gd name="connsiteY6" fmla="*/ 1333501 h 2195514"/>
                <a:gd name="connsiteX7" fmla="*/ 945356 w 1488282"/>
                <a:gd name="connsiteY7" fmla="*/ 2382 h 2195514"/>
                <a:gd name="connsiteX8" fmla="*/ 283369 w 1488282"/>
                <a:gd name="connsiteY8" fmla="*/ 0 h 2195514"/>
                <a:gd name="connsiteX9" fmla="*/ 0 w 1488282"/>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252537 w 1781174"/>
                <a:gd name="connsiteY6" fmla="*/ 1333501 h 2195514"/>
                <a:gd name="connsiteX7" fmla="*/ 945356 w 1781174"/>
                <a:gd name="connsiteY7" fmla="*/ 2382 h 2195514"/>
                <a:gd name="connsiteX8" fmla="*/ 283369 w 1781174"/>
                <a:gd name="connsiteY8" fmla="*/ 0 h 2195514"/>
                <a:gd name="connsiteX9" fmla="*/ 0 w 1781174"/>
                <a:gd name="connsiteY9" fmla="*/ 2195513 h 2195514"/>
                <a:gd name="connsiteX0" fmla="*/ 0 w 1781174"/>
                <a:gd name="connsiteY0" fmla="*/ 2195513 h 2195514"/>
                <a:gd name="connsiteX1" fmla="*/ 611982 w 1781174"/>
                <a:gd name="connsiteY1" fmla="*/ 2195513 h 2195514"/>
                <a:gd name="connsiteX2" fmla="*/ 723900 w 1781174"/>
                <a:gd name="connsiteY2" fmla="*/ 800100 h 2195514"/>
                <a:gd name="connsiteX3" fmla="*/ 1007270 w 1781174"/>
                <a:gd name="connsiteY3" fmla="*/ 2193132 h 2195514"/>
                <a:gd name="connsiteX4" fmla="*/ 1488282 w 1781174"/>
                <a:gd name="connsiteY4" fmla="*/ 2195514 h 2195514"/>
                <a:gd name="connsiteX5" fmla="*/ 1781174 w 1781174"/>
                <a:gd name="connsiteY5" fmla="*/ 792957 h 2195514"/>
                <a:gd name="connsiteX6" fmla="*/ 1528762 w 1781174"/>
                <a:gd name="connsiteY6" fmla="*/ 1052513 h 2195514"/>
                <a:gd name="connsiteX7" fmla="*/ 1252537 w 1781174"/>
                <a:gd name="connsiteY7" fmla="*/ 1333501 h 2195514"/>
                <a:gd name="connsiteX8" fmla="*/ 945356 w 1781174"/>
                <a:gd name="connsiteY8" fmla="*/ 2382 h 2195514"/>
                <a:gd name="connsiteX9" fmla="*/ 283369 w 1781174"/>
                <a:gd name="connsiteY9" fmla="*/ 0 h 2195514"/>
                <a:gd name="connsiteX10" fmla="*/ 0 w 1781174"/>
                <a:gd name="connsiteY10" fmla="*/ 2195513 h 2195514"/>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559719 w 1781174"/>
                <a:gd name="connsiteY6" fmla="*/ 0 h 2197895"/>
                <a:gd name="connsiteX7" fmla="*/ 1252537 w 1781174"/>
                <a:gd name="connsiteY7" fmla="*/ 1335882 h 2197895"/>
                <a:gd name="connsiteX8" fmla="*/ 945356 w 1781174"/>
                <a:gd name="connsiteY8" fmla="*/ 4763 h 2197895"/>
                <a:gd name="connsiteX9" fmla="*/ 283369 w 1781174"/>
                <a:gd name="connsiteY9" fmla="*/ 2381 h 2197895"/>
                <a:gd name="connsiteX10" fmla="*/ 0 w 1781174"/>
                <a:gd name="connsiteY10" fmla="*/ 2197894 h 2197895"/>
                <a:gd name="connsiteX0" fmla="*/ 0 w 1781174"/>
                <a:gd name="connsiteY0" fmla="*/ 2197894 h 2197895"/>
                <a:gd name="connsiteX1" fmla="*/ 611982 w 1781174"/>
                <a:gd name="connsiteY1" fmla="*/ 2197894 h 2197895"/>
                <a:gd name="connsiteX2" fmla="*/ 723900 w 1781174"/>
                <a:gd name="connsiteY2" fmla="*/ 802481 h 2197895"/>
                <a:gd name="connsiteX3" fmla="*/ 1007270 w 1781174"/>
                <a:gd name="connsiteY3" fmla="*/ 2195513 h 2197895"/>
                <a:gd name="connsiteX4" fmla="*/ 1488282 w 1781174"/>
                <a:gd name="connsiteY4" fmla="*/ 2197895 h 2197895"/>
                <a:gd name="connsiteX5" fmla="*/ 1781174 w 1781174"/>
                <a:gd name="connsiteY5" fmla="*/ 795338 h 2197895"/>
                <a:gd name="connsiteX6" fmla="*/ 1688306 w 1781174"/>
                <a:gd name="connsiteY6" fmla="*/ 454820 h 2197895"/>
                <a:gd name="connsiteX7" fmla="*/ 1559719 w 1781174"/>
                <a:gd name="connsiteY7" fmla="*/ 0 h 2197895"/>
                <a:gd name="connsiteX8" fmla="*/ 1252537 w 1781174"/>
                <a:gd name="connsiteY8" fmla="*/ 1335882 h 2197895"/>
                <a:gd name="connsiteX9" fmla="*/ 945356 w 1781174"/>
                <a:gd name="connsiteY9" fmla="*/ 4763 h 2197895"/>
                <a:gd name="connsiteX10" fmla="*/ 283369 w 1781174"/>
                <a:gd name="connsiteY10" fmla="*/ 2381 h 2197895"/>
                <a:gd name="connsiteX11" fmla="*/ 0 w 1781174"/>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212181 w 2212181"/>
                <a:gd name="connsiteY6" fmla="*/ 7145 h 2197895"/>
                <a:gd name="connsiteX7" fmla="*/ 1559719 w 2212181"/>
                <a:gd name="connsiteY7" fmla="*/ 0 h 2197895"/>
                <a:gd name="connsiteX8" fmla="*/ 1252537 w 2212181"/>
                <a:gd name="connsiteY8" fmla="*/ 1335882 h 2197895"/>
                <a:gd name="connsiteX9" fmla="*/ 945356 w 2212181"/>
                <a:gd name="connsiteY9" fmla="*/ 4763 h 2197895"/>
                <a:gd name="connsiteX10" fmla="*/ 283369 w 2212181"/>
                <a:gd name="connsiteY10" fmla="*/ 2381 h 2197895"/>
                <a:gd name="connsiteX11" fmla="*/ 0 w 2212181"/>
                <a:gd name="connsiteY11" fmla="*/ 2197894 h 2197895"/>
                <a:gd name="connsiteX0" fmla="*/ 0 w 2212181"/>
                <a:gd name="connsiteY0" fmla="*/ 2197894 h 2197895"/>
                <a:gd name="connsiteX1" fmla="*/ 611982 w 2212181"/>
                <a:gd name="connsiteY1" fmla="*/ 2197894 h 2197895"/>
                <a:gd name="connsiteX2" fmla="*/ 723900 w 2212181"/>
                <a:gd name="connsiteY2" fmla="*/ 802481 h 2197895"/>
                <a:gd name="connsiteX3" fmla="*/ 1007270 w 2212181"/>
                <a:gd name="connsiteY3" fmla="*/ 2195513 h 2197895"/>
                <a:gd name="connsiteX4" fmla="*/ 1488282 w 2212181"/>
                <a:gd name="connsiteY4" fmla="*/ 2197895 h 2197895"/>
                <a:gd name="connsiteX5" fmla="*/ 1781174 w 2212181"/>
                <a:gd name="connsiteY5" fmla="*/ 795338 h 2197895"/>
                <a:gd name="connsiteX6" fmla="*/ 2035968 w 2212181"/>
                <a:gd name="connsiteY6" fmla="*/ 328614 h 2197895"/>
                <a:gd name="connsiteX7" fmla="*/ 2212181 w 2212181"/>
                <a:gd name="connsiteY7" fmla="*/ 7145 h 2197895"/>
                <a:gd name="connsiteX8" fmla="*/ 1559719 w 2212181"/>
                <a:gd name="connsiteY8" fmla="*/ 0 h 2197895"/>
                <a:gd name="connsiteX9" fmla="*/ 1252537 w 2212181"/>
                <a:gd name="connsiteY9" fmla="*/ 1335882 h 2197895"/>
                <a:gd name="connsiteX10" fmla="*/ 945356 w 2212181"/>
                <a:gd name="connsiteY10" fmla="*/ 4763 h 2197895"/>
                <a:gd name="connsiteX11" fmla="*/ 283369 w 2212181"/>
                <a:gd name="connsiteY11" fmla="*/ 2381 h 2197895"/>
                <a:gd name="connsiteX12" fmla="*/ 0 w 2212181"/>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500312 w 2500312"/>
                <a:gd name="connsiteY6" fmla="*/ 2197895 h 2197895"/>
                <a:gd name="connsiteX7" fmla="*/ 2212181 w 2500312"/>
                <a:gd name="connsiteY7" fmla="*/ 7145 h 2197895"/>
                <a:gd name="connsiteX8" fmla="*/ 1559719 w 2500312"/>
                <a:gd name="connsiteY8" fmla="*/ 0 h 2197895"/>
                <a:gd name="connsiteX9" fmla="*/ 1252537 w 2500312"/>
                <a:gd name="connsiteY9" fmla="*/ 1335882 h 2197895"/>
                <a:gd name="connsiteX10" fmla="*/ 945356 w 2500312"/>
                <a:gd name="connsiteY10" fmla="*/ 4763 h 2197895"/>
                <a:gd name="connsiteX11" fmla="*/ 283369 w 2500312"/>
                <a:gd name="connsiteY11" fmla="*/ 2381 h 2197895"/>
                <a:gd name="connsiteX12" fmla="*/ 0 w 2500312"/>
                <a:gd name="connsiteY12"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2190748 w 2500312"/>
                <a:gd name="connsiteY6" fmla="*/ 1595439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81174 w 2500312"/>
                <a:gd name="connsiteY5" fmla="*/ 795338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 name="connsiteX0" fmla="*/ 0 w 2500312"/>
                <a:gd name="connsiteY0" fmla="*/ 2197894 h 2197895"/>
                <a:gd name="connsiteX1" fmla="*/ 611982 w 2500312"/>
                <a:gd name="connsiteY1" fmla="*/ 2197894 h 2197895"/>
                <a:gd name="connsiteX2" fmla="*/ 723900 w 2500312"/>
                <a:gd name="connsiteY2" fmla="*/ 802481 h 2197895"/>
                <a:gd name="connsiteX3" fmla="*/ 1007270 w 2500312"/>
                <a:gd name="connsiteY3" fmla="*/ 2195513 h 2197895"/>
                <a:gd name="connsiteX4" fmla="*/ 1488282 w 2500312"/>
                <a:gd name="connsiteY4" fmla="*/ 2197895 h 2197895"/>
                <a:gd name="connsiteX5" fmla="*/ 1776411 w 2500312"/>
                <a:gd name="connsiteY5" fmla="*/ 809626 h 2197895"/>
                <a:gd name="connsiteX6" fmla="*/ 1883567 w 2500312"/>
                <a:gd name="connsiteY6" fmla="*/ 2195514 h 2197895"/>
                <a:gd name="connsiteX7" fmla="*/ 2500312 w 2500312"/>
                <a:gd name="connsiteY7" fmla="*/ 2197895 h 2197895"/>
                <a:gd name="connsiteX8" fmla="*/ 2212181 w 2500312"/>
                <a:gd name="connsiteY8" fmla="*/ 7145 h 2197895"/>
                <a:gd name="connsiteX9" fmla="*/ 1559719 w 2500312"/>
                <a:gd name="connsiteY9" fmla="*/ 0 h 2197895"/>
                <a:gd name="connsiteX10" fmla="*/ 1252537 w 2500312"/>
                <a:gd name="connsiteY10" fmla="*/ 1335882 h 2197895"/>
                <a:gd name="connsiteX11" fmla="*/ 945356 w 2500312"/>
                <a:gd name="connsiteY11" fmla="*/ 4763 h 2197895"/>
                <a:gd name="connsiteX12" fmla="*/ 283369 w 2500312"/>
                <a:gd name="connsiteY12" fmla="*/ 2381 h 2197895"/>
                <a:gd name="connsiteX13" fmla="*/ 0 w 2500312"/>
                <a:gd name="connsiteY13" fmla="*/ 219789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0312" h="2197895">
                  <a:moveTo>
                    <a:pt x="0" y="2197894"/>
                  </a:moveTo>
                  <a:lnTo>
                    <a:pt x="611982" y="2197894"/>
                  </a:lnTo>
                  <a:lnTo>
                    <a:pt x="723900" y="802481"/>
                  </a:lnTo>
                  <a:lnTo>
                    <a:pt x="1007270" y="2195513"/>
                  </a:lnTo>
                  <a:lnTo>
                    <a:pt x="1488282" y="2197895"/>
                  </a:lnTo>
                  <a:lnTo>
                    <a:pt x="1776411" y="809626"/>
                  </a:lnTo>
                  <a:lnTo>
                    <a:pt x="1883567" y="2195514"/>
                  </a:lnTo>
                  <a:lnTo>
                    <a:pt x="2500312" y="2197895"/>
                  </a:lnTo>
                  <a:lnTo>
                    <a:pt x="2212181" y="7145"/>
                  </a:lnTo>
                  <a:lnTo>
                    <a:pt x="1559719" y="0"/>
                  </a:lnTo>
                  <a:lnTo>
                    <a:pt x="1252537" y="1335882"/>
                  </a:lnTo>
                  <a:lnTo>
                    <a:pt x="945356" y="4763"/>
                  </a:lnTo>
                  <a:lnTo>
                    <a:pt x="283369" y="2381"/>
                  </a:lnTo>
                  <a:lnTo>
                    <a:pt x="0" y="2197894"/>
                  </a:ln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8" name="Freeform 32"/>
            <p:cNvSpPr/>
            <p:nvPr userDrawn="1"/>
          </p:nvSpPr>
          <p:spPr>
            <a:xfrm>
              <a:off x="8887233" y="164981"/>
              <a:ext cx="116972" cy="182397"/>
            </a:xfrm>
            <a:custGeom>
              <a:avLst/>
              <a:gdLst>
                <a:gd name="connsiteX0" fmla="*/ 0 w 1428750"/>
                <a:gd name="connsiteY0" fmla="*/ 997744 h 997744"/>
                <a:gd name="connsiteX1" fmla="*/ 1404937 w 1428750"/>
                <a:gd name="connsiteY1" fmla="*/ 997744 h 997744"/>
                <a:gd name="connsiteX2" fmla="*/ 1404937 w 1428750"/>
                <a:gd name="connsiteY2" fmla="*/ 538163 h 997744"/>
                <a:gd name="connsiteX3" fmla="*/ 1428750 w 1428750"/>
                <a:gd name="connsiteY3" fmla="*/ 540544 h 997744"/>
                <a:gd name="connsiteX4" fmla="*/ 590550 w 1428750"/>
                <a:gd name="connsiteY4" fmla="*/ 540544 h 997744"/>
                <a:gd name="connsiteX5" fmla="*/ 590550 w 1428750"/>
                <a:gd name="connsiteY5" fmla="*/ 0 h 997744"/>
                <a:gd name="connsiteX6" fmla="*/ 0 w 1428750"/>
                <a:gd name="connsiteY6" fmla="*/ 0 h 997744"/>
                <a:gd name="connsiteX7" fmla="*/ 0 w 1428750"/>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1219200 w 1404937"/>
                <a:gd name="connsiteY3" fmla="*/ 476250 h 997744"/>
                <a:gd name="connsiteX4" fmla="*/ 590550 w 1404937"/>
                <a:gd name="connsiteY4" fmla="*/ 540544 h 997744"/>
                <a:gd name="connsiteX5" fmla="*/ 590550 w 1404937"/>
                <a:gd name="connsiteY5" fmla="*/ 0 h 997744"/>
                <a:gd name="connsiteX6" fmla="*/ 0 w 1404937"/>
                <a:gd name="connsiteY6" fmla="*/ 0 h 997744"/>
                <a:gd name="connsiteX7" fmla="*/ 0 w 1404937"/>
                <a:gd name="connsiteY7" fmla="*/ 997744 h 997744"/>
                <a:gd name="connsiteX0" fmla="*/ 0 w 1404937"/>
                <a:gd name="connsiteY0" fmla="*/ 997744 h 997744"/>
                <a:gd name="connsiteX1" fmla="*/ 1404937 w 1404937"/>
                <a:gd name="connsiteY1" fmla="*/ 997744 h 997744"/>
                <a:gd name="connsiteX2" fmla="*/ 1404937 w 1404937"/>
                <a:gd name="connsiteY2" fmla="*/ 538163 h 997744"/>
                <a:gd name="connsiteX3" fmla="*/ 590550 w 1404937"/>
                <a:gd name="connsiteY3" fmla="*/ 540544 h 997744"/>
                <a:gd name="connsiteX4" fmla="*/ 590550 w 1404937"/>
                <a:gd name="connsiteY4" fmla="*/ 0 h 997744"/>
                <a:gd name="connsiteX5" fmla="*/ 0 w 1404937"/>
                <a:gd name="connsiteY5" fmla="*/ 0 h 997744"/>
                <a:gd name="connsiteX6" fmla="*/ 0 w 1404937"/>
                <a:gd name="connsiteY6" fmla="*/ 997744 h 997744"/>
                <a:gd name="connsiteX0" fmla="*/ 0 w 1404937"/>
                <a:gd name="connsiteY0" fmla="*/ 1614488 h 1614488"/>
                <a:gd name="connsiteX1" fmla="*/ 1404937 w 1404937"/>
                <a:gd name="connsiteY1" fmla="*/ 1614488 h 1614488"/>
                <a:gd name="connsiteX2" fmla="*/ 1404937 w 1404937"/>
                <a:gd name="connsiteY2" fmla="*/ 1154907 h 1614488"/>
                <a:gd name="connsiteX3" fmla="*/ 590550 w 1404937"/>
                <a:gd name="connsiteY3" fmla="*/ 1157288 h 1614488"/>
                <a:gd name="connsiteX4" fmla="*/ 592931 w 1404937"/>
                <a:gd name="connsiteY4" fmla="*/ 0 h 1614488"/>
                <a:gd name="connsiteX5" fmla="*/ 0 w 1404937"/>
                <a:gd name="connsiteY5" fmla="*/ 616744 h 1614488"/>
                <a:gd name="connsiteX6" fmla="*/ 0 w 1404937"/>
                <a:gd name="connsiteY6" fmla="*/ 1614488 h 1614488"/>
                <a:gd name="connsiteX0" fmla="*/ 0 w 1404937"/>
                <a:gd name="connsiteY0" fmla="*/ 2188369 h 2188369"/>
                <a:gd name="connsiteX1" fmla="*/ 1404937 w 1404937"/>
                <a:gd name="connsiteY1" fmla="*/ 2188369 h 2188369"/>
                <a:gd name="connsiteX2" fmla="*/ 1404937 w 1404937"/>
                <a:gd name="connsiteY2" fmla="*/ 1728788 h 2188369"/>
                <a:gd name="connsiteX3" fmla="*/ 590550 w 1404937"/>
                <a:gd name="connsiteY3" fmla="*/ 1731169 h 2188369"/>
                <a:gd name="connsiteX4" fmla="*/ 592931 w 1404937"/>
                <a:gd name="connsiteY4" fmla="*/ 573881 h 2188369"/>
                <a:gd name="connsiteX5" fmla="*/ 2382 w 1404937"/>
                <a:gd name="connsiteY5" fmla="*/ 0 h 2188369"/>
                <a:gd name="connsiteX6" fmla="*/ 0 w 1404937"/>
                <a:gd name="connsiteY6" fmla="*/ 2188369 h 2188369"/>
                <a:gd name="connsiteX0" fmla="*/ 0 w 1404937"/>
                <a:gd name="connsiteY0" fmla="*/ 2190750 h 2190750"/>
                <a:gd name="connsiteX1" fmla="*/ 1404937 w 1404937"/>
                <a:gd name="connsiteY1" fmla="*/ 2190750 h 2190750"/>
                <a:gd name="connsiteX2" fmla="*/ 1404937 w 1404937"/>
                <a:gd name="connsiteY2" fmla="*/ 1731169 h 2190750"/>
                <a:gd name="connsiteX3" fmla="*/ 590550 w 1404937"/>
                <a:gd name="connsiteY3" fmla="*/ 1733550 h 2190750"/>
                <a:gd name="connsiteX4" fmla="*/ 592931 w 1404937"/>
                <a:gd name="connsiteY4" fmla="*/ 0 h 2190750"/>
                <a:gd name="connsiteX5" fmla="*/ 2382 w 1404937"/>
                <a:gd name="connsiteY5" fmla="*/ 2381 h 2190750"/>
                <a:gd name="connsiteX6" fmla="*/ 0 w 1404937"/>
                <a:gd name="connsiteY6" fmla="*/ 2190750 h 219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4937" h="2190750">
                  <a:moveTo>
                    <a:pt x="0" y="2190750"/>
                  </a:moveTo>
                  <a:lnTo>
                    <a:pt x="1404937" y="2190750"/>
                  </a:lnTo>
                  <a:lnTo>
                    <a:pt x="1404937" y="1731169"/>
                  </a:lnTo>
                  <a:lnTo>
                    <a:pt x="590550" y="1733550"/>
                  </a:lnTo>
                  <a:cubicBezTo>
                    <a:pt x="591344" y="1347787"/>
                    <a:pt x="592137" y="385763"/>
                    <a:pt x="592931" y="0"/>
                  </a:cubicBezTo>
                  <a:lnTo>
                    <a:pt x="2382" y="2381"/>
                  </a:lnTo>
                  <a:cubicBezTo>
                    <a:pt x="3969" y="334962"/>
                    <a:pt x="3175" y="1858169"/>
                    <a:pt x="0" y="2190750"/>
                  </a:cubicBezTo>
                  <a:close/>
                </a:path>
              </a:pathLst>
            </a:custGeom>
            <a:solidFill>
              <a:srgbClr val="0F238D"/>
            </a:solidFill>
            <a:ln w="190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29" name="Freeform 33"/>
            <p:cNvSpPr/>
            <p:nvPr userDrawn="1"/>
          </p:nvSpPr>
          <p:spPr>
            <a:xfrm>
              <a:off x="8502102" y="201462"/>
              <a:ext cx="135419" cy="149888"/>
            </a:xfrm>
            <a:custGeom>
              <a:avLst/>
              <a:gdLst>
                <a:gd name="connsiteX0" fmla="*/ 0 w 483394"/>
                <a:gd name="connsiteY0" fmla="*/ 0 h 645319"/>
                <a:gd name="connsiteX1" fmla="*/ 0 w 483394"/>
                <a:gd name="connsiteY1" fmla="*/ 528638 h 645319"/>
                <a:gd name="connsiteX2" fmla="*/ 33338 w 483394"/>
                <a:gd name="connsiteY2" fmla="*/ 528638 h 645319"/>
                <a:gd name="connsiteX3" fmla="*/ 381000 w 483394"/>
                <a:gd name="connsiteY3" fmla="*/ 645319 h 645319"/>
                <a:gd name="connsiteX4" fmla="*/ 483394 w 483394"/>
                <a:gd name="connsiteY4" fmla="*/ 216694 h 645319"/>
                <a:gd name="connsiteX5" fmla="*/ 0 w 483394"/>
                <a:gd name="connsiteY5" fmla="*/ 0 h 645319"/>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528638"/>
                <a:gd name="connsiteX1" fmla="*/ 0 w 1626394"/>
                <a:gd name="connsiteY1" fmla="*/ 528638 h 528638"/>
                <a:gd name="connsiteX2" fmla="*/ 33338 w 1626394"/>
                <a:gd name="connsiteY2" fmla="*/ 528638 h 528638"/>
                <a:gd name="connsiteX3" fmla="*/ 1626394 w 1626394"/>
                <a:gd name="connsiteY3" fmla="*/ 7144 h 528638"/>
                <a:gd name="connsiteX4" fmla="*/ 483394 w 1626394"/>
                <a:gd name="connsiteY4" fmla="*/ 216694 h 528638"/>
                <a:gd name="connsiteX5" fmla="*/ 0 w 1626394"/>
                <a:gd name="connsiteY5" fmla="*/ 0 h 528638"/>
                <a:gd name="connsiteX0" fmla="*/ 0 w 1626394"/>
                <a:gd name="connsiteY0" fmla="*/ 0 h 714375"/>
                <a:gd name="connsiteX1" fmla="*/ 0 w 1626394"/>
                <a:gd name="connsiteY1" fmla="*/ 528638 h 714375"/>
                <a:gd name="connsiteX2" fmla="*/ 354807 w 1626394"/>
                <a:gd name="connsiteY2" fmla="*/ 714375 h 714375"/>
                <a:gd name="connsiteX3" fmla="*/ 1626394 w 1626394"/>
                <a:gd name="connsiteY3" fmla="*/ 7144 h 714375"/>
                <a:gd name="connsiteX4" fmla="*/ 483394 w 1626394"/>
                <a:gd name="connsiteY4" fmla="*/ 216694 h 714375"/>
                <a:gd name="connsiteX5" fmla="*/ 0 w 1626394"/>
                <a:gd name="connsiteY5" fmla="*/ 0 h 714375"/>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528638"/>
                <a:gd name="connsiteX1" fmla="*/ 0 w 1626394"/>
                <a:gd name="connsiteY1" fmla="*/ 528638 h 528638"/>
                <a:gd name="connsiteX2" fmla="*/ 1626394 w 1626394"/>
                <a:gd name="connsiteY2" fmla="*/ 7144 h 528638"/>
                <a:gd name="connsiteX3" fmla="*/ 483394 w 1626394"/>
                <a:gd name="connsiteY3" fmla="*/ 216694 h 528638"/>
                <a:gd name="connsiteX4" fmla="*/ 0 w 1626394"/>
                <a:gd name="connsiteY4" fmla="*/ 0 h 528638"/>
                <a:gd name="connsiteX0" fmla="*/ 0 w 1626394"/>
                <a:gd name="connsiteY0" fmla="*/ 0 h 681404"/>
                <a:gd name="connsiteX1" fmla="*/ 0 w 1626394"/>
                <a:gd name="connsiteY1" fmla="*/ 528638 h 681404"/>
                <a:gd name="connsiteX2" fmla="*/ 1626394 w 1626394"/>
                <a:gd name="connsiteY2" fmla="*/ 7144 h 681404"/>
                <a:gd name="connsiteX3" fmla="*/ 483394 w 1626394"/>
                <a:gd name="connsiteY3" fmla="*/ 216694 h 681404"/>
                <a:gd name="connsiteX4" fmla="*/ 0 w 1626394"/>
                <a:gd name="connsiteY4" fmla="*/ 0 h 681404"/>
                <a:gd name="connsiteX0" fmla="*/ 0 w 1626394"/>
                <a:gd name="connsiteY0" fmla="*/ 0 h 661055"/>
                <a:gd name="connsiteX1" fmla="*/ 0 w 1626394"/>
                <a:gd name="connsiteY1" fmla="*/ 528638 h 661055"/>
                <a:gd name="connsiteX2" fmla="*/ 1626394 w 1626394"/>
                <a:gd name="connsiteY2" fmla="*/ 7144 h 661055"/>
                <a:gd name="connsiteX3" fmla="*/ 483394 w 1626394"/>
                <a:gd name="connsiteY3" fmla="*/ 216694 h 661055"/>
                <a:gd name="connsiteX4" fmla="*/ 0 w 1626394"/>
                <a:gd name="connsiteY4" fmla="*/ 0 h 661055"/>
                <a:gd name="connsiteX0" fmla="*/ 0 w 1626394"/>
                <a:gd name="connsiteY0" fmla="*/ 0 h 678971"/>
                <a:gd name="connsiteX1" fmla="*/ 0 w 1626394"/>
                <a:gd name="connsiteY1" fmla="*/ 528638 h 678971"/>
                <a:gd name="connsiteX2" fmla="*/ 1626394 w 1626394"/>
                <a:gd name="connsiteY2" fmla="*/ 7144 h 678971"/>
                <a:gd name="connsiteX3" fmla="*/ 483394 w 1626394"/>
                <a:gd name="connsiteY3" fmla="*/ 216694 h 678971"/>
                <a:gd name="connsiteX4" fmla="*/ 0 w 1626394"/>
                <a:gd name="connsiteY4" fmla="*/ 0 h 678971"/>
                <a:gd name="connsiteX0" fmla="*/ 0 w 1626394"/>
                <a:gd name="connsiteY0" fmla="*/ 0 h 678971"/>
                <a:gd name="connsiteX1" fmla="*/ 0 w 1626394"/>
                <a:gd name="connsiteY1" fmla="*/ 528638 h 678971"/>
                <a:gd name="connsiteX2" fmla="*/ 1626394 w 1626394"/>
                <a:gd name="connsiteY2" fmla="*/ 7144 h 678971"/>
                <a:gd name="connsiteX3" fmla="*/ 621506 w 1626394"/>
                <a:gd name="connsiteY3" fmla="*/ 233363 h 678971"/>
                <a:gd name="connsiteX4" fmla="*/ 0 w 1626394"/>
                <a:gd name="connsiteY4" fmla="*/ 0 h 678971"/>
                <a:gd name="connsiteX0" fmla="*/ 0 w 1626394"/>
                <a:gd name="connsiteY0" fmla="*/ 4860 h 683831"/>
                <a:gd name="connsiteX1" fmla="*/ 0 w 1626394"/>
                <a:gd name="connsiteY1" fmla="*/ 533498 h 683831"/>
                <a:gd name="connsiteX2" fmla="*/ 1626394 w 1626394"/>
                <a:gd name="connsiteY2" fmla="*/ 12004 h 683831"/>
                <a:gd name="connsiteX3" fmla="*/ 621506 w 1626394"/>
                <a:gd name="connsiteY3" fmla="*/ 238223 h 683831"/>
                <a:gd name="connsiteX4" fmla="*/ 0 w 1626394"/>
                <a:gd name="connsiteY4" fmla="*/ 4860 h 683831"/>
                <a:gd name="connsiteX0" fmla="*/ 0 w 1626394"/>
                <a:gd name="connsiteY0" fmla="*/ 4860 h 683831"/>
                <a:gd name="connsiteX1" fmla="*/ 0 w 1626394"/>
                <a:gd name="connsiteY1" fmla="*/ 533498 h 683831"/>
                <a:gd name="connsiteX2" fmla="*/ 1626394 w 1626394"/>
                <a:gd name="connsiteY2" fmla="*/ 12004 h 683831"/>
                <a:gd name="connsiteX3" fmla="*/ 1066800 w 1626394"/>
                <a:gd name="connsiteY3" fmla="*/ 135830 h 683831"/>
                <a:gd name="connsiteX4" fmla="*/ 621506 w 1626394"/>
                <a:gd name="connsiteY4" fmla="*/ 238223 h 683831"/>
                <a:gd name="connsiteX5" fmla="*/ 0 w 1626394"/>
                <a:gd name="connsiteY5" fmla="*/ 4860 h 683831"/>
                <a:gd name="connsiteX0" fmla="*/ 0 w 1626394"/>
                <a:gd name="connsiteY0" fmla="*/ 111917 h 790888"/>
                <a:gd name="connsiteX1" fmla="*/ 0 w 1626394"/>
                <a:gd name="connsiteY1" fmla="*/ 640555 h 790888"/>
                <a:gd name="connsiteX2" fmla="*/ 1626394 w 1626394"/>
                <a:gd name="connsiteY2" fmla="*/ 119061 h 790888"/>
                <a:gd name="connsiteX3" fmla="*/ 923925 w 1626394"/>
                <a:gd name="connsiteY3" fmla="*/ 0 h 790888"/>
                <a:gd name="connsiteX4" fmla="*/ 621506 w 1626394"/>
                <a:gd name="connsiteY4" fmla="*/ 345280 h 790888"/>
                <a:gd name="connsiteX5" fmla="*/ 0 w 1626394"/>
                <a:gd name="connsiteY5" fmla="*/ 111917 h 790888"/>
                <a:gd name="connsiteX0" fmla="*/ 0 w 1626394"/>
                <a:gd name="connsiteY0" fmla="*/ 111917 h 790888"/>
                <a:gd name="connsiteX1" fmla="*/ 0 w 1626394"/>
                <a:gd name="connsiteY1" fmla="*/ 640555 h 790888"/>
                <a:gd name="connsiteX2" fmla="*/ 1626394 w 1626394"/>
                <a:gd name="connsiteY2" fmla="*/ 119061 h 790888"/>
                <a:gd name="connsiteX3" fmla="*/ 1059656 w 1626394"/>
                <a:gd name="connsiteY3" fmla="*/ 23812 h 790888"/>
                <a:gd name="connsiteX4" fmla="*/ 923925 w 1626394"/>
                <a:gd name="connsiteY4" fmla="*/ 0 h 790888"/>
                <a:gd name="connsiteX5" fmla="*/ 621506 w 1626394"/>
                <a:gd name="connsiteY5" fmla="*/ 345280 h 790888"/>
                <a:gd name="connsiteX6" fmla="*/ 0 w 1626394"/>
                <a:gd name="connsiteY6" fmla="*/ 111917 h 790888"/>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26394"/>
                <a:gd name="connsiteY0" fmla="*/ 538161 h 1217132"/>
                <a:gd name="connsiteX1" fmla="*/ 0 w 1626394"/>
                <a:gd name="connsiteY1" fmla="*/ 1066799 h 1217132"/>
                <a:gd name="connsiteX2" fmla="*/ 1626394 w 1626394"/>
                <a:gd name="connsiteY2" fmla="*/ 545305 h 1217132"/>
                <a:gd name="connsiteX3" fmla="*/ 1323974 w 1626394"/>
                <a:gd name="connsiteY3" fmla="*/ 0 h 1217132"/>
                <a:gd name="connsiteX4" fmla="*/ 923925 w 1626394"/>
                <a:gd name="connsiteY4" fmla="*/ 426244 h 1217132"/>
                <a:gd name="connsiteX5" fmla="*/ 621506 w 1626394"/>
                <a:gd name="connsiteY5" fmla="*/ 771524 h 1217132"/>
                <a:gd name="connsiteX6" fmla="*/ 0 w 1626394"/>
                <a:gd name="connsiteY6" fmla="*/ 538161 h 1217132"/>
                <a:gd name="connsiteX0" fmla="*/ 0 w 1635310"/>
                <a:gd name="connsiteY0" fmla="*/ 538161 h 1066802"/>
                <a:gd name="connsiteX1" fmla="*/ 0 w 1635310"/>
                <a:gd name="connsiteY1" fmla="*/ 1066799 h 1066802"/>
                <a:gd name="connsiteX2" fmla="*/ 1626394 w 1635310"/>
                <a:gd name="connsiteY2" fmla="*/ 545305 h 1066802"/>
                <a:gd name="connsiteX3" fmla="*/ 1323974 w 1635310"/>
                <a:gd name="connsiteY3" fmla="*/ 0 h 1066802"/>
                <a:gd name="connsiteX4" fmla="*/ 923925 w 1635310"/>
                <a:gd name="connsiteY4" fmla="*/ 426244 h 1066802"/>
                <a:gd name="connsiteX5" fmla="*/ 621506 w 1635310"/>
                <a:gd name="connsiteY5" fmla="*/ 771524 h 1066802"/>
                <a:gd name="connsiteX6" fmla="*/ 0 w 1635310"/>
                <a:gd name="connsiteY6" fmla="*/ 538161 h 1066802"/>
                <a:gd name="connsiteX0" fmla="*/ 0 w 1632620"/>
                <a:gd name="connsiteY0" fmla="*/ 538161 h 1083110"/>
                <a:gd name="connsiteX1" fmla="*/ 0 w 1632620"/>
                <a:gd name="connsiteY1" fmla="*/ 1066799 h 1083110"/>
                <a:gd name="connsiteX2" fmla="*/ 1626394 w 1632620"/>
                <a:gd name="connsiteY2" fmla="*/ 545305 h 1083110"/>
                <a:gd name="connsiteX3" fmla="*/ 1323974 w 1632620"/>
                <a:gd name="connsiteY3" fmla="*/ 0 h 1083110"/>
                <a:gd name="connsiteX4" fmla="*/ 923925 w 1632620"/>
                <a:gd name="connsiteY4" fmla="*/ 426244 h 1083110"/>
                <a:gd name="connsiteX5" fmla="*/ 621506 w 1632620"/>
                <a:gd name="connsiteY5" fmla="*/ 771524 h 1083110"/>
                <a:gd name="connsiteX6" fmla="*/ 0 w 1632620"/>
                <a:gd name="connsiteY6" fmla="*/ 538161 h 1083110"/>
                <a:gd name="connsiteX0" fmla="*/ 0 w 1638832"/>
                <a:gd name="connsiteY0" fmla="*/ 538161 h 1079262"/>
                <a:gd name="connsiteX1" fmla="*/ 0 w 1638832"/>
                <a:gd name="connsiteY1" fmla="*/ 1066799 h 1079262"/>
                <a:gd name="connsiteX2" fmla="*/ 1626394 w 1638832"/>
                <a:gd name="connsiteY2" fmla="*/ 545305 h 1079262"/>
                <a:gd name="connsiteX3" fmla="*/ 1323974 w 1638832"/>
                <a:gd name="connsiteY3" fmla="*/ 0 h 1079262"/>
                <a:gd name="connsiteX4" fmla="*/ 923925 w 1638832"/>
                <a:gd name="connsiteY4" fmla="*/ 426244 h 1079262"/>
                <a:gd name="connsiteX5" fmla="*/ 621506 w 1638832"/>
                <a:gd name="connsiteY5" fmla="*/ 771524 h 1079262"/>
                <a:gd name="connsiteX6" fmla="*/ 0 w 1638832"/>
                <a:gd name="connsiteY6" fmla="*/ 538161 h 1079262"/>
                <a:gd name="connsiteX0" fmla="*/ 0 w 1629379"/>
                <a:gd name="connsiteY0" fmla="*/ 538161 h 1066897"/>
                <a:gd name="connsiteX1" fmla="*/ 0 w 1629379"/>
                <a:gd name="connsiteY1" fmla="*/ 1066799 h 1066897"/>
                <a:gd name="connsiteX2" fmla="*/ 1616869 w 1629379"/>
                <a:gd name="connsiteY2" fmla="*/ 409574 h 1066897"/>
                <a:gd name="connsiteX3" fmla="*/ 1323974 w 1629379"/>
                <a:gd name="connsiteY3" fmla="*/ 0 h 1066897"/>
                <a:gd name="connsiteX4" fmla="*/ 923925 w 1629379"/>
                <a:gd name="connsiteY4" fmla="*/ 426244 h 1066897"/>
                <a:gd name="connsiteX5" fmla="*/ 621506 w 1629379"/>
                <a:gd name="connsiteY5" fmla="*/ 771524 h 1066897"/>
                <a:gd name="connsiteX6" fmla="*/ 0 w 1629379"/>
                <a:gd name="connsiteY6" fmla="*/ 538161 h 1066897"/>
                <a:gd name="connsiteX0" fmla="*/ 0 w 1620913"/>
                <a:gd name="connsiteY0" fmla="*/ 538161 h 1107877"/>
                <a:gd name="connsiteX1" fmla="*/ 0 w 1620913"/>
                <a:gd name="connsiteY1" fmla="*/ 1066799 h 1107877"/>
                <a:gd name="connsiteX2" fmla="*/ 1616869 w 1620913"/>
                <a:gd name="connsiteY2" fmla="*/ 409574 h 1107877"/>
                <a:gd name="connsiteX3" fmla="*/ 1323974 w 1620913"/>
                <a:gd name="connsiteY3" fmla="*/ 0 h 1107877"/>
                <a:gd name="connsiteX4" fmla="*/ 923925 w 1620913"/>
                <a:gd name="connsiteY4" fmla="*/ 426244 h 1107877"/>
                <a:gd name="connsiteX5" fmla="*/ 621506 w 1620913"/>
                <a:gd name="connsiteY5" fmla="*/ 771524 h 1107877"/>
                <a:gd name="connsiteX6" fmla="*/ 0 w 1620913"/>
                <a:gd name="connsiteY6" fmla="*/ 538161 h 1107877"/>
                <a:gd name="connsiteX0" fmla="*/ 0 w 1620913"/>
                <a:gd name="connsiteY0" fmla="*/ 538161 h 1218265"/>
                <a:gd name="connsiteX1" fmla="*/ 0 w 1620913"/>
                <a:gd name="connsiteY1" fmla="*/ 1066799 h 1218265"/>
                <a:gd name="connsiteX2" fmla="*/ 1616869 w 1620913"/>
                <a:gd name="connsiteY2" fmla="*/ 409574 h 1218265"/>
                <a:gd name="connsiteX3" fmla="*/ 1323974 w 1620913"/>
                <a:gd name="connsiteY3" fmla="*/ 0 h 1218265"/>
                <a:gd name="connsiteX4" fmla="*/ 923925 w 1620913"/>
                <a:gd name="connsiteY4" fmla="*/ 426244 h 1218265"/>
                <a:gd name="connsiteX5" fmla="*/ 621506 w 1620913"/>
                <a:gd name="connsiteY5" fmla="*/ 771524 h 1218265"/>
                <a:gd name="connsiteX6" fmla="*/ 0 w 1620913"/>
                <a:gd name="connsiteY6" fmla="*/ 538161 h 1218265"/>
                <a:gd name="connsiteX0" fmla="*/ 0 w 1620913"/>
                <a:gd name="connsiteY0" fmla="*/ 538161 h 1066799"/>
                <a:gd name="connsiteX1" fmla="*/ 0 w 1620913"/>
                <a:gd name="connsiteY1" fmla="*/ 1066799 h 1066799"/>
                <a:gd name="connsiteX2" fmla="*/ 1616869 w 1620913"/>
                <a:gd name="connsiteY2" fmla="*/ 409574 h 1066799"/>
                <a:gd name="connsiteX3" fmla="*/ 1323974 w 1620913"/>
                <a:gd name="connsiteY3" fmla="*/ 0 h 1066799"/>
                <a:gd name="connsiteX4" fmla="*/ 923925 w 1620913"/>
                <a:gd name="connsiteY4" fmla="*/ 426244 h 1066799"/>
                <a:gd name="connsiteX5" fmla="*/ 621506 w 1620913"/>
                <a:gd name="connsiteY5" fmla="*/ 771524 h 1066799"/>
                <a:gd name="connsiteX6" fmla="*/ 0 w 1620913"/>
                <a:gd name="connsiteY6" fmla="*/ 538161 h 1066799"/>
                <a:gd name="connsiteX0" fmla="*/ 0 w 1620913"/>
                <a:gd name="connsiteY0" fmla="*/ 538161 h 1213299"/>
                <a:gd name="connsiteX1" fmla="*/ 0 w 1620913"/>
                <a:gd name="connsiteY1" fmla="*/ 1066799 h 1213299"/>
                <a:gd name="connsiteX2" fmla="*/ 1616869 w 1620913"/>
                <a:gd name="connsiteY2" fmla="*/ 409574 h 1213299"/>
                <a:gd name="connsiteX3" fmla="*/ 1323974 w 1620913"/>
                <a:gd name="connsiteY3" fmla="*/ 0 h 1213299"/>
                <a:gd name="connsiteX4" fmla="*/ 923925 w 1620913"/>
                <a:gd name="connsiteY4" fmla="*/ 426244 h 1213299"/>
                <a:gd name="connsiteX5" fmla="*/ 621506 w 1620913"/>
                <a:gd name="connsiteY5" fmla="*/ 771524 h 1213299"/>
                <a:gd name="connsiteX6" fmla="*/ 0 w 1620913"/>
                <a:gd name="connsiteY6" fmla="*/ 538161 h 121329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28230"/>
                <a:gd name="connsiteY0" fmla="*/ 538161 h 1218919"/>
                <a:gd name="connsiteX1" fmla="*/ 0 w 1628230"/>
                <a:gd name="connsiteY1" fmla="*/ 1066799 h 1218919"/>
                <a:gd name="connsiteX2" fmla="*/ 1616869 w 1628230"/>
                <a:gd name="connsiteY2" fmla="*/ 409574 h 1218919"/>
                <a:gd name="connsiteX3" fmla="*/ 1323974 w 1628230"/>
                <a:gd name="connsiteY3" fmla="*/ 0 h 1218919"/>
                <a:gd name="connsiteX4" fmla="*/ 923925 w 1628230"/>
                <a:gd name="connsiteY4" fmla="*/ 426244 h 1218919"/>
                <a:gd name="connsiteX5" fmla="*/ 621506 w 1628230"/>
                <a:gd name="connsiteY5" fmla="*/ 771524 h 1218919"/>
                <a:gd name="connsiteX6" fmla="*/ 0 w 1628230"/>
                <a:gd name="connsiteY6" fmla="*/ 538161 h 1218919"/>
                <a:gd name="connsiteX0" fmla="*/ 0 w 1632881"/>
                <a:gd name="connsiteY0" fmla="*/ 538161 h 1232035"/>
                <a:gd name="connsiteX1" fmla="*/ 0 w 1632881"/>
                <a:gd name="connsiteY1" fmla="*/ 1066799 h 1232035"/>
                <a:gd name="connsiteX2" fmla="*/ 1621631 w 1632881"/>
                <a:gd name="connsiteY2" fmla="*/ 523874 h 1232035"/>
                <a:gd name="connsiteX3" fmla="*/ 1323974 w 1632881"/>
                <a:gd name="connsiteY3" fmla="*/ 0 h 1232035"/>
                <a:gd name="connsiteX4" fmla="*/ 923925 w 1632881"/>
                <a:gd name="connsiteY4" fmla="*/ 426244 h 1232035"/>
                <a:gd name="connsiteX5" fmla="*/ 621506 w 1632881"/>
                <a:gd name="connsiteY5" fmla="*/ 771524 h 1232035"/>
                <a:gd name="connsiteX6" fmla="*/ 0 w 1632881"/>
                <a:gd name="connsiteY6" fmla="*/ 538161 h 1232035"/>
                <a:gd name="connsiteX0" fmla="*/ 0 w 1622936"/>
                <a:gd name="connsiteY0" fmla="*/ 538161 h 1236750"/>
                <a:gd name="connsiteX1" fmla="*/ 0 w 1622936"/>
                <a:gd name="connsiteY1" fmla="*/ 1066799 h 1236750"/>
                <a:gd name="connsiteX2" fmla="*/ 1621631 w 1622936"/>
                <a:gd name="connsiteY2" fmla="*/ 523874 h 1236750"/>
                <a:gd name="connsiteX3" fmla="*/ 1323974 w 1622936"/>
                <a:gd name="connsiteY3" fmla="*/ 0 h 1236750"/>
                <a:gd name="connsiteX4" fmla="*/ 923925 w 1622936"/>
                <a:gd name="connsiteY4" fmla="*/ 426244 h 1236750"/>
                <a:gd name="connsiteX5" fmla="*/ 621506 w 1622936"/>
                <a:gd name="connsiteY5" fmla="*/ 771524 h 1236750"/>
                <a:gd name="connsiteX6" fmla="*/ 0 w 1622936"/>
                <a:gd name="connsiteY6" fmla="*/ 538161 h 1236750"/>
                <a:gd name="connsiteX0" fmla="*/ 0 w 1627932"/>
                <a:gd name="connsiteY0" fmla="*/ 538161 h 1227283"/>
                <a:gd name="connsiteX1" fmla="*/ 0 w 1627932"/>
                <a:gd name="connsiteY1" fmla="*/ 1066799 h 1227283"/>
                <a:gd name="connsiteX2" fmla="*/ 1621631 w 1627932"/>
                <a:gd name="connsiteY2" fmla="*/ 523874 h 1227283"/>
                <a:gd name="connsiteX3" fmla="*/ 1323974 w 1627932"/>
                <a:gd name="connsiteY3" fmla="*/ 0 h 1227283"/>
                <a:gd name="connsiteX4" fmla="*/ 923925 w 1627932"/>
                <a:gd name="connsiteY4" fmla="*/ 426244 h 1227283"/>
                <a:gd name="connsiteX5" fmla="*/ 621506 w 1627932"/>
                <a:gd name="connsiteY5" fmla="*/ 771524 h 1227283"/>
                <a:gd name="connsiteX6" fmla="*/ 0 w 1627932"/>
                <a:gd name="connsiteY6" fmla="*/ 538161 h 1227283"/>
                <a:gd name="connsiteX0" fmla="*/ 0 w 1627932"/>
                <a:gd name="connsiteY0" fmla="*/ 538161 h 1066799"/>
                <a:gd name="connsiteX1" fmla="*/ 0 w 1627932"/>
                <a:gd name="connsiteY1" fmla="*/ 1066799 h 1066799"/>
                <a:gd name="connsiteX2" fmla="*/ 1621631 w 1627932"/>
                <a:gd name="connsiteY2" fmla="*/ 523874 h 1066799"/>
                <a:gd name="connsiteX3" fmla="*/ 1323974 w 1627932"/>
                <a:gd name="connsiteY3" fmla="*/ 0 h 1066799"/>
                <a:gd name="connsiteX4" fmla="*/ 923925 w 1627932"/>
                <a:gd name="connsiteY4" fmla="*/ 426244 h 1066799"/>
                <a:gd name="connsiteX5" fmla="*/ 621506 w 1627932"/>
                <a:gd name="connsiteY5" fmla="*/ 771524 h 1066799"/>
                <a:gd name="connsiteX6" fmla="*/ 0 w 1627932"/>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066799"/>
                <a:gd name="connsiteX1" fmla="*/ 0 w 1627647"/>
                <a:gd name="connsiteY1" fmla="*/ 1066799 h 1066799"/>
                <a:gd name="connsiteX2" fmla="*/ 1621631 w 1627647"/>
                <a:gd name="connsiteY2" fmla="*/ 523874 h 1066799"/>
                <a:gd name="connsiteX3" fmla="*/ 1323974 w 1627647"/>
                <a:gd name="connsiteY3" fmla="*/ 0 h 1066799"/>
                <a:gd name="connsiteX4" fmla="*/ 923925 w 1627647"/>
                <a:gd name="connsiteY4" fmla="*/ 426244 h 1066799"/>
                <a:gd name="connsiteX5" fmla="*/ 621506 w 1627647"/>
                <a:gd name="connsiteY5" fmla="*/ 771524 h 1066799"/>
                <a:gd name="connsiteX6" fmla="*/ 0 w 1627647"/>
                <a:gd name="connsiteY6" fmla="*/ 538161 h 1066799"/>
                <a:gd name="connsiteX0" fmla="*/ 0 w 1627647"/>
                <a:gd name="connsiteY0" fmla="*/ 538161 h 1134969"/>
                <a:gd name="connsiteX1" fmla="*/ 0 w 1627647"/>
                <a:gd name="connsiteY1" fmla="*/ 1066799 h 1134969"/>
                <a:gd name="connsiteX2" fmla="*/ 1621631 w 1627647"/>
                <a:gd name="connsiteY2" fmla="*/ 523874 h 1134969"/>
                <a:gd name="connsiteX3" fmla="*/ 1323974 w 1627647"/>
                <a:gd name="connsiteY3" fmla="*/ 0 h 1134969"/>
                <a:gd name="connsiteX4" fmla="*/ 923925 w 1627647"/>
                <a:gd name="connsiteY4" fmla="*/ 426244 h 1134969"/>
                <a:gd name="connsiteX5" fmla="*/ 621506 w 1627647"/>
                <a:gd name="connsiteY5" fmla="*/ 771524 h 1134969"/>
                <a:gd name="connsiteX6" fmla="*/ 0 w 1627647"/>
                <a:gd name="connsiteY6" fmla="*/ 538161 h 1134969"/>
                <a:gd name="connsiteX0" fmla="*/ 0 w 1627647"/>
                <a:gd name="connsiteY0" fmla="*/ 538161 h 1213483"/>
                <a:gd name="connsiteX1" fmla="*/ 0 w 1627647"/>
                <a:gd name="connsiteY1" fmla="*/ 1066799 h 1213483"/>
                <a:gd name="connsiteX2" fmla="*/ 1621631 w 1627647"/>
                <a:gd name="connsiteY2" fmla="*/ 523874 h 1213483"/>
                <a:gd name="connsiteX3" fmla="*/ 1323974 w 1627647"/>
                <a:gd name="connsiteY3" fmla="*/ 0 h 1213483"/>
                <a:gd name="connsiteX4" fmla="*/ 923925 w 1627647"/>
                <a:gd name="connsiteY4" fmla="*/ 426244 h 1213483"/>
                <a:gd name="connsiteX5" fmla="*/ 621506 w 1627647"/>
                <a:gd name="connsiteY5" fmla="*/ 771524 h 1213483"/>
                <a:gd name="connsiteX6" fmla="*/ 0 w 1627647"/>
                <a:gd name="connsiteY6" fmla="*/ 538161 h 1213483"/>
                <a:gd name="connsiteX0" fmla="*/ 0 w 1627647"/>
                <a:gd name="connsiteY0" fmla="*/ 538161 h 1190326"/>
                <a:gd name="connsiteX1" fmla="*/ 0 w 1627647"/>
                <a:gd name="connsiteY1" fmla="*/ 1066799 h 1190326"/>
                <a:gd name="connsiteX2" fmla="*/ 1621631 w 1627647"/>
                <a:gd name="connsiteY2" fmla="*/ 523874 h 1190326"/>
                <a:gd name="connsiteX3" fmla="*/ 1323974 w 1627647"/>
                <a:gd name="connsiteY3" fmla="*/ 0 h 1190326"/>
                <a:gd name="connsiteX4" fmla="*/ 923925 w 1627647"/>
                <a:gd name="connsiteY4" fmla="*/ 426244 h 1190326"/>
                <a:gd name="connsiteX5" fmla="*/ 621506 w 1627647"/>
                <a:gd name="connsiteY5" fmla="*/ 771524 h 1190326"/>
                <a:gd name="connsiteX6" fmla="*/ 0 w 1627647"/>
                <a:gd name="connsiteY6" fmla="*/ 538161 h 1190326"/>
                <a:gd name="connsiteX0" fmla="*/ 0 w 1627647"/>
                <a:gd name="connsiteY0" fmla="*/ 538161 h 1219698"/>
                <a:gd name="connsiteX1" fmla="*/ 0 w 1627647"/>
                <a:gd name="connsiteY1" fmla="*/ 1066799 h 1219698"/>
                <a:gd name="connsiteX2" fmla="*/ 1621631 w 1627647"/>
                <a:gd name="connsiteY2" fmla="*/ 523874 h 1219698"/>
                <a:gd name="connsiteX3" fmla="*/ 1323974 w 1627647"/>
                <a:gd name="connsiteY3" fmla="*/ 0 h 1219698"/>
                <a:gd name="connsiteX4" fmla="*/ 923925 w 1627647"/>
                <a:gd name="connsiteY4" fmla="*/ 426244 h 1219698"/>
                <a:gd name="connsiteX5" fmla="*/ 621506 w 1627647"/>
                <a:gd name="connsiteY5" fmla="*/ 771524 h 1219698"/>
                <a:gd name="connsiteX6" fmla="*/ 0 w 1627647"/>
                <a:gd name="connsiteY6" fmla="*/ 538161 h 1219698"/>
                <a:gd name="connsiteX0" fmla="*/ 0 w 1627647"/>
                <a:gd name="connsiteY0" fmla="*/ 538161 h 1232307"/>
                <a:gd name="connsiteX1" fmla="*/ 0 w 1627647"/>
                <a:gd name="connsiteY1" fmla="*/ 1066799 h 1232307"/>
                <a:gd name="connsiteX2" fmla="*/ 1621631 w 1627647"/>
                <a:gd name="connsiteY2" fmla="*/ 523874 h 1232307"/>
                <a:gd name="connsiteX3" fmla="*/ 1323974 w 1627647"/>
                <a:gd name="connsiteY3" fmla="*/ 0 h 1232307"/>
                <a:gd name="connsiteX4" fmla="*/ 923925 w 1627647"/>
                <a:gd name="connsiteY4" fmla="*/ 426244 h 1232307"/>
                <a:gd name="connsiteX5" fmla="*/ 621506 w 1627647"/>
                <a:gd name="connsiteY5" fmla="*/ 771524 h 1232307"/>
                <a:gd name="connsiteX6" fmla="*/ 0 w 1627647"/>
                <a:gd name="connsiteY6" fmla="*/ 538161 h 1232307"/>
                <a:gd name="connsiteX0" fmla="*/ 0 w 1627647"/>
                <a:gd name="connsiteY0" fmla="*/ 538161 h 1217230"/>
                <a:gd name="connsiteX1" fmla="*/ 0 w 1627647"/>
                <a:gd name="connsiteY1" fmla="*/ 1066799 h 1217230"/>
                <a:gd name="connsiteX2" fmla="*/ 1621631 w 1627647"/>
                <a:gd name="connsiteY2" fmla="*/ 523874 h 1217230"/>
                <a:gd name="connsiteX3" fmla="*/ 1323974 w 1627647"/>
                <a:gd name="connsiteY3" fmla="*/ 0 h 1217230"/>
                <a:gd name="connsiteX4" fmla="*/ 923925 w 1627647"/>
                <a:gd name="connsiteY4" fmla="*/ 426244 h 1217230"/>
                <a:gd name="connsiteX5" fmla="*/ 621506 w 1627647"/>
                <a:gd name="connsiteY5" fmla="*/ 771524 h 1217230"/>
                <a:gd name="connsiteX6" fmla="*/ 0 w 1627647"/>
                <a:gd name="connsiteY6" fmla="*/ 538161 h 1217230"/>
                <a:gd name="connsiteX0" fmla="*/ 0 w 1627647"/>
                <a:gd name="connsiteY0" fmla="*/ 538161 h 1188997"/>
                <a:gd name="connsiteX1" fmla="*/ 0 w 1627647"/>
                <a:gd name="connsiteY1" fmla="*/ 1066799 h 1188997"/>
                <a:gd name="connsiteX2" fmla="*/ 1621631 w 1627647"/>
                <a:gd name="connsiteY2" fmla="*/ 523874 h 1188997"/>
                <a:gd name="connsiteX3" fmla="*/ 1323974 w 1627647"/>
                <a:gd name="connsiteY3" fmla="*/ 0 h 1188997"/>
                <a:gd name="connsiteX4" fmla="*/ 923925 w 1627647"/>
                <a:gd name="connsiteY4" fmla="*/ 426244 h 1188997"/>
                <a:gd name="connsiteX5" fmla="*/ 621506 w 1627647"/>
                <a:gd name="connsiteY5" fmla="*/ 771524 h 1188997"/>
                <a:gd name="connsiteX6" fmla="*/ 0 w 1627647"/>
                <a:gd name="connsiteY6" fmla="*/ 538161 h 1188997"/>
                <a:gd name="connsiteX0" fmla="*/ 0 w 1627647"/>
                <a:gd name="connsiteY0" fmla="*/ 538161 h 1216261"/>
                <a:gd name="connsiteX1" fmla="*/ 0 w 1627647"/>
                <a:gd name="connsiteY1" fmla="*/ 1066799 h 1216261"/>
                <a:gd name="connsiteX2" fmla="*/ 1621631 w 1627647"/>
                <a:gd name="connsiteY2" fmla="*/ 523874 h 1216261"/>
                <a:gd name="connsiteX3" fmla="*/ 1323974 w 1627647"/>
                <a:gd name="connsiteY3" fmla="*/ 0 h 1216261"/>
                <a:gd name="connsiteX4" fmla="*/ 923925 w 1627647"/>
                <a:gd name="connsiteY4" fmla="*/ 426244 h 1216261"/>
                <a:gd name="connsiteX5" fmla="*/ 621506 w 1627647"/>
                <a:gd name="connsiteY5" fmla="*/ 771524 h 1216261"/>
                <a:gd name="connsiteX6" fmla="*/ 0 w 1627647"/>
                <a:gd name="connsiteY6" fmla="*/ 538161 h 1216261"/>
                <a:gd name="connsiteX0" fmla="*/ 0 w 1627647"/>
                <a:gd name="connsiteY0" fmla="*/ 538161 h 1206398"/>
                <a:gd name="connsiteX1" fmla="*/ 0 w 1627647"/>
                <a:gd name="connsiteY1" fmla="*/ 1066799 h 1206398"/>
                <a:gd name="connsiteX2" fmla="*/ 1621631 w 1627647"/>
                <a:gd name="connsiteY2" fmla="*/ 523874 h 1206398"/>
                <a:gd name="connsiteX3" fmla="*/ 1323974 w 1627647"/>
                <a:gd name="connsiteY3" fmla="*/ 0 h 1206398"/>
                <a:gd name="connsiteX4" fmla="*/ 923925 w 1627647"/>
                <a:gd name="connsiteY4" fmla="*/ 426244 h 1206398"/>
                <a:gd name="connsiteX5" fmla="*/ 621506 w 1627647"/>
                <a:gd name="connsiteY5" fmla="*/ 771524 h 1206398"/>
                <a:gd name="connsiteX6" fmla="*/ 0 w 1627647"/>
                <a:gd name="connsiteY6" fmla="*/ 538161 h 1206398"/>
                <a:gd name="connsiteX0" fmla="*/ 0 w 1627647"/>
                <a:gd name="connsiteY0" fmla="*/ 538161 h 1218880"/>
                <a:gd name="connsiteX1" fmla="*/ 0 w 1627647"/>
                <a:gd name="connsiteY1" fmla="*/ 1066799 h 1218880"/>
                <a:gd name="connsiteX2" fmla="*/ 1621631 w 1627647"/>
                <a:gd name="connsiteY2" fmla="*/ 523874 h 1218880"/>
                <a:gd name="connsiteX3" fmla="*/ 1323974 w 1627647"/>
                <a:gd name="connsiteY3" fmla="*/ 0 h 1218880"/>
                <a:gd name="connsiteX4" fmla="*/ 923925 w 1627647"/>
                <a:gd name="connsiteY4" fmla="*/ 426244 h 1218880"/>
                <a:gd name="connsiteX5" fmla="*/ 621506 w 1627647"/>
                <a:gd name="connsiteY5" fmla="*/ 771524 h 1218880"/>
                <a:gd name="connsiteX6" fmla="*/ 0 w 1627647"/>
                <a:gd name="connsiteY6" fmla="*/ 538161 h 1218880"/>
                <a:gd name="connsiteX0" fmla="*/ 0 w 1627647"/>
                <a:gd name="connsiteY0" fmla="*/ 538161 h 1211596"/>
                <a:gd name="connsiteX1" fmla="*/ 0 w 1627647"/>
                <a:gd name="connsiteY1" fmla="*/ 1066799 h 1211596"/>
                <a:gd name="connsiteX2" fmla="*/ 1621631 w 1627647"/>
                <a:gd name="connsiteY2" fmla="*/ 523874 h 1211596"/>
                <a:gd name="connsiteX3" fmla="*/ 1323974 w 1627647"/>
                <a:gd name="connsiteY3" fmla="*/ 0 h 1211596"/>
                <a:gd name="connsiteX4" fmla="*/ 923925 w 1627647"/>
                <a:gd name="connsiteY4" fmla="*/ 426244 h 1211596"/>
                <a:gd name="connsiteX5" fmla="*/ 621506 w 1627647"/>
                <a:gd name="connsiteY5" fmla="*/ 771524 h 1211596"/>
                <a:gd name="connsiteX6" fmla="*/ 0 w 1627647"/>
                <a:gd name="connsiteY6" fmla="*/ 538161 h 1211596"/>
                <a:gd name="connsiteX0" fmla="*/ 0 w 1627647"/>
                <a:gd name="connsiteY0" fmla="*/ 538161 h 1217962"/>
                <a:gd name="connsiteX1" fmla="*/ 0 w 1627647"/>
                <a:gd name="connsiteY1" fmla="*/ 1066799 h 1217962"/>
                <a:gd name="connsiteX2" fmla="*/ 1621631 w 1627647"/>
                <a:gd name="connsiteY2" fmla="*/ 523874 h 1217962"/>
                <a:gd name="connsiteX3" fmla="*/ 1323974 w 1627647"/>
                <a:gd name="connsiteY3" fmla="*/ 0 h 1217962"/>
                <a:gd name="connsiteX4" fmla="*/ 923925 w 1627647"/>
                <a:gd name="connsiteY4" fmla="*/ 426244 h 1217962"/>
                <a:gd name="connsiteX5" fmla="*/ 621506 w 1627647"/>
                <a:gd name="connsiteY5" fmla="*/ 771524 h 1217962"/>
                <a:gd name="connsiteX6" fmla="*/ 0 w 1627647"/>
                <a:gd name="connsiteY6" fmla="*/ 538161 h 1217962"/>
                <a:gd name="connsiteX0" fmla="*/ 0 w 1627647"/>
                <a:gd name="connsiteY0" fmla="*/ 538161 h 1218399"/>
                <a:gd name="connsiteX1" fmla="*/ 0 w 1627647"/>
                <a:gd name="connsiteY1" fmla="*/ 1066799 h 1218399"/>
                <a:gd name="connsiteX2" fmla="*/ 1621631 w 1627647"/>
                <a:gd name="connsiteY2" fmla="*/ 523874 h 1218399"/>
                <a:gd name="connsiteX3" fmla="*/ 1323974 w 1627647"/>
                <a:gd name="connsiteY3" fmla="*/ 0 h 1218399"/>
                <a:gd name="connsiteX4" fmla="*/ 923925 w 1627647"/>
                <a:gd name="connsiteY4" fmla="*/ 426244 h 1218399"/>
                <a:gd name="connsiteX5" fmla="*/ 621506 w 1627647"/>
                <a:gd name="connsiteY5" fmla="*/ 771524 h 1218399"/>
                <a:gd name="connsiteX6" fmla="*/ 0 w 1627647"/>
                <a:gd name="connsiteY6" fmla="*/ 538161 h 121839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23925 w 1627647"/>
                <a:gd name="connsiteY4" fmla="*/ 426244 h 1212839"/>
                <a:gd name="connsiteX5" fmla="*/ 621506 w 1627647"/>
                <a:gd name="connsiteY5" fmla="*/ 771524 h 1212839"/>
                <a:gd name="connsiteX6" fmla="*/ 0 w 1627647"/>
                <a:gd name="connsiteY6"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1078707 w 1627647"/>
                <a:gd name="connsiteY4" fmla="*/ 257177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595313 w 1627647"/>
                <a:gd name="connsiteY4" fmla="*/ 185739 h 1212839"/>
                <a:gd name="connsiteX5" fmla="*/ 923925 w 1627647"/>
                <a:gd name="connsiteY5" fmla="*/ 426244 h 1212839"/>
                <a:gd name="connsiteX6" fmla="*/ 621506 w 1627647"/>
                <a:gd name="connsiteY6" fmla="*/ 771524 h 1212839"/>
                <a:gd name="connsiteX7" fmla="*/ 0 w 1627647"/>
                <a:gd name="connsiteY7" fmla="*/ 538161 h 1212839"/>
                <a:gd name="connsiteX0" fmla="*/ 0 w 1627647"/>
                <a:gd name="connsiteY0" fmla="*/ 538161 h 1212839"/>
                <a:gd name="connsiteX1" fmla="*/ 0 w 1627647"/>
                <a:gd name="connsiteY1" fmla="*/ 1066799 h 1212839"/>
                <a:gd name="connsiteX2" fmla="*/ 1621631 w 1627647"/>
                <a:gd name="connsiteY2" fmla="*/ 523874 h 1212839"/>
                <a:gd name="connsiteX3" fmla="*/ 1323974 w 1627647"/>
                <a:gd name="connsiteY3" fmla="*/ 0 h 1212839"/>
                <a:gd name="connsiteX4" fmla="*/ 973932 w 1627647"/>
                <a:gd name="connsiteY4" fmla="*/ 85727 h 1212839"/>
                <a:gd name="connsiteX5" fmla="*/ 595313 w 1627647"/>
                <a:gd name="connsiteY5" fmla="*/ 185739 h 1212839"/>
                <a:gd name="connsiteX6" fmla="*/ 923925 w 1627647"/>
                <a:gd name="connsiteY6" fmla="*/ 426244 h 1212839"/>
                <a:gd name="connsiteX7" fmla="*/ 621506 w 1627647"/>
                <a:gd name="connsiteY7" fmla="*/ 771524 h 1212839"/>
                <a:gd name="connsiteX8" fmla="*/ 0 w 1627647"/>
                <a:gd name="connsiteY8" fmla="*/ 538161 h 1212839"/>
                <a:gd name="connsiteX0" fmla="*/ 0 w 1627647"/>
                <a:gd name="connsiteY0" fmla="*/ 745328 h 1420006"/>
                <a:gd name="connsiteX1" fmla="*/ 0 w 1627647"/>
                <a:gd name="connsiteY1" fmla="*/ 1273966 h 1420006"/>
                <a:gd name="connsiteX2" fmla="*/ 1621631 w 1627647"/>
                <a:gd name="connsiteY2" fmla="*/ 731041 h 1420006"/>
                <a:gd name="connsiteX3" fmla="*/ 1323974 w 1627647"/>
                <a:gd name="connsiteY3" fmla="*/ 207167 h 1420006"/>
                <a:gd name="connsiteX4" fmla="*/ 835820 w 1627647"/>
                <a:gd name="connsiteY4" fmla="*/ 0 h 1420006"/>
                <a:gd name="connsiteX5" fmla="*/ 595313 w 1627647"/>
                <a:gd name="connsiteY5" fmla="*/ 392906 h 1420006"/>
                <a:gd name="connsiteX6" fmla="*/ 923925 w 1627647"/>
                <a:gd name="connsiteY6" fmla="*/ 633411 h 1420006"/>
                <a:gd name="connsiteX7" fmla="*/ 621506 w 1627647"/>
                <a:gd name="connsiteY7" fmla="*/ 978691 h 1420006"/>
                <a:gd name="connsiteX8" fmla="*/ 0 w 1627647"/>
                <a:gd name="connsiteY8" fmla="*/ 745328 h 1420006"/>
                <a:gd name="connsiteX0" fmla="*/ 0 w 1591281"/>
                <a:gd name="connsiteY0" fmla="*/ 745328 h 1469663"/>
                <a:gd name="connsiteX1" fmla="*/ 0 w 1591281"/>
                <a:gd name="connsiteY1" fmla="*/ 1273966 h 1469663"/>
                <a:gd name="connsiteX2" fmla="*/ 1574006 w 1591281"/>
                <a:gd name="connsiteY2" fmla="*/ 928685 h 1469663"/>
                <a:gd name="connsiteX3" fmla="*/ 1323974 w 1591281"/>
                <a:gd name="connsiteY3" fmla="*/ 207167 h 1469663"/>
                <a:gd name="connsiteX4" fmla="*/ 835820 w 1591281"/>
                <a:gd name="connsiteY4" fmla="*/ 0 h 1469663"/>
                <a:gd name="connsiteX5" fmla="*/ 595313 w 1591281"/>
                <a:gd name="connsiteY5" fmla="*/ 392906 h 1469663"/>
                <a:gd name="connsiteX6" fmla="*/ 923925 w 1591281"/>
                <a:gd name="connsiteY6" fmla="*/ 633411 h 1469663"/>
                <a:gd name="connsiteX7" fmla="*/ 621506 w 1591281"/>
                <a:gd name="connsiteY7" fmla="*/ 978691 h 1469663"/>
                <a:gd name="connsiteX8" fmla="*/ 0 w 1591281"/>
                <a:gd name="connsiteY8" fmla="*/ 745328 h 1469663"/>
                <a:gd name="connsiteX0" fmla="*/ 0 w 1591281"/>
                <a:gd name="connsiteY0" fmla="*/ 745328 h 1425021"/>
                <a:gd name="connsiteX1" fmla="*/ 0 w 1591281"/>
                <a:gd name="connsiteY1" fmla="*/ 1273966 h 1425021"/>
                <a:gd name="connsiteX2" fmla="*/ 1574006 w 1591281"/>
                <a:gd name="connsiteY2" fmla="*/ 928685 h 1425021"/>
                <a:gd name="connsiteX3" fmla="*/ 1323974 w 1591281"/>
                <a:gd name="connsiteY3" fmla="*/ 207167 h 1425021"/>
                <a:gd name="connsiteX4" fmla="*/ 835820 w 1591281"/>
                <a:gd name="connsiteY4" fmla="*/ 0 h 1425021"/>
                <a:gd name="connsiteX5" fmla="*/ 595313 w 1591281"/>
                <a:gd name="connsiteY5" fmla="*/ 392906 h 1425021"/>
                <a:gd name="connsiteX6" fmla="*/ 923925 w 1591281"/>
                <a:gd name="connsiteY6" fmla="*/ 633411 h 1425021"/>
                <a:gd name="connsiteX7" fmla="*/ 621506 w 1591281"/>
                <a:gd name="connsiteY7" fmla="*/ 978691 h 1425021"/>
                <a:gd name="connsiteX8" fmla="*/ 0 w 1591281"/>
                <a:gd name="connsiteY8" fmla="*/ 745328 h 1425021"/>
                <a:gd name="connsiteX0" fmla="*/ 0 w 1622856"/>
                <a:gd name="connsiteY0" fmla="*/ 745328 h 1425021"/>
                <a:gd name="connsiteX1" fmla="*/ 0 w 1622856"/>
                <a:gd name="connsiteY1" fmla="*/ 1273966 h 1425021"/>
                <a:gd name="connsiteX2" fmla="*/ 1574006 w 1622856"/>
                <a:gd name="connsiteY2" fmla="*/ 928685 h 1425021"/>
                <a:gd name="connsiteX3" fmla="*/ 1323974 w 1622856"/>
                <a:gd name="connsiteY3" fmla="*/ 207167 h 1425021"/>
                <a:gd name="connsiteX4" fmla="*/ 835820 w 1622856"/>
                <a:gd name="connsiteY4" fmla="*/ 0 h 1425021"/>
                <a:gd name="connsiteX5" fmla="*/ 595313 w 1622856"/>
                <a:gd name="connsiteY5" fmla="*/ 392906 h 1425021"/>
                <a:gd name="connsiteX6" fmla="*/ 923925 w 1622856"/>
                <a:gd name="connsiteY6" fmla="*/ 633411 h 1425021"/>
                <a:gd name="connsiteX7" fmla="*/ 621506 w 1622856"/>
                <a:gd name="connsiteY7" fmla="*/ 978691 h 1425021"/>
                <a:gd name="connsiteX8" fmla="*/ 0 w 1622856"/>
                <a:gd name="connsiteY8" fmla="*/ 745328 h 1425021"/>
                <a:gd name="connsiteX0" fmla="*/ 0 w 1608710"/>
                <a:gd name="connsiteY0" fmla="*/ 745328 h 1425021"/>
                <a:gd name="connsiteX1" fmla="*/ 0 w 1608710"/>
                <a:gd name="connsiteY1" fmla="*/ 1273966 h 1425021"/>
                <a:gd name="connsiteX2" fmla="*/ 1574006 w 1608710"/>
                <a:gd name="connsiteY2" fmla="*/ 928685 h 1425021"/>
                <a:gd name="connsiteX3" fmla="*/ 1264443 w 1608710"/>
                <a:gd name="connsiteY3" fmla="*/ 166686 h 1425021"/>
                <a:gd name="connsiteX4" fmla="*/ 835820 w 1608710"/>
                <a:gd name="connsiteY4" fmla="*/ 0 h 1425021"/>
                <a:gd name="connsiteX5" fmla="*/ 595313 w 1608710"/>
                <a:gd name="connsiteY5" fmla="*/ 392906 h 1425021"/>
                <a:gd name="connsiteX6" fmla="*/ 923925 w 1608710"/>
                <a:gd name="connsiteY6" fmla="*/ 633411 h 1425021"/>
                <a:gd name="connsiteX7" fmla="*/ 621506 w 1608710"/>
                <a:gd name="connsiteY7" fmla="*/ 978691 h 1425021"/>
                <a:gd name="connsiteX8" fmla="*/ 0 w 1608710"/>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595313 w 1623138"/>
                <a:gd name="connsiteY5" fmla="*/ 392906 h 1425021"/>
                <a:gd name="connsiteX6" fmla="*/ 923925 w 1623138"/>
                <a:gd name="connsiteY6" fmla="*/ 633411 h 1425021"/>
                <a:gd name="connsiteX7" fmla="*/ 621506 w 1623138"/>
                <a:gd name="connsiteY7" fmla="*/ 978691 h 1425021"/>
                <a:gd name="connsiteX8" fmla="*/ 0 w 1623138"/>
                <a:gd name="connsiteY8" fmla="*/ 745328 h 1425021"/>
                <a:gd name="connsiteX0" fmla="*/ 0 w 1623138"/>
                <a:gd name="connsiteY0" fmla="*/ 745328 h 1425021"/>
                <a:gd name="connsiteX1" fmla="*/ 0 w 1623138"/>
                <a:gd name="connsiteY1" fmla="*/ 1273966 h 1425021"/>
                <a:gd name="connsiteX2" fmla="*/ 1574006 w 1623138"/>
                <a:gd name="connsiteY2" fmla="*/ 928685 h 1425021"/>
                <a:gd name="connsiteX3" fmla="*/ 1264443 w 1623138"/>
                <a:gd name="connsiteY3" fmla="*/ 166686 h 1425021"/>
                <a:gd name="connsiteX4" fmla="*/ 835820 w 1623138"/>
                <a:gd name="connsiteY4" fmla="*/ 0 h 1425021"/>
                <a:gd name="connsiteX5" fmla="*/ 709613 w 1623138"/>
                <a:gd name="connsiteY5" fmla="*/ 207169 h 1425021"/>
                <a:gd name="connsiteX6" fmla="*/ 595313 w 1623138"/>
                <a:gd name="connsiteY6" fmla="*/ 392906 h 1425021"/>
                <a:gd name="connsiteX7" fmla="*/ 923925 w 1623138"/>
                <a:gd name="connsiteY7" fmla="*/ 633411 h 1425021"/>
                <a:gd name="connsiteX8" fmla="*/ 621506 w 1623138"/>
                <a:gd name="connsiteY8" fmla="*/ 978691 h 1425021"/>
                <a:gd name="connsiteX9" fmla="*/ 0 w 1623138"/>
                <a:gd name="connsiteY9" fmla="*/ 745328 h 1425021"/>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421482 w 1623138"/>
                <a:gd name="connsiteY5" fmla="*/ 0 h 1477409"/>
                <a:gd name="connsiteX6" fmla="*/ 595313 w 1623138"/>
                <a:gd name="connsiteY6" fmla="*/ 445294 h 1477409"/>
                <a:gd name="connsiteX7" fmla="*/ 923925 w 1623138"/>
                <a:gd name="connsiteY7" fmla="*/ 685799 h 1477409"/>
                <a:gd name="connsiteX8" fmla="*/ 621506 w 1623138"/>
                <a:gd name="connsiteY8" fmla="*/ 1031079 h 1477409"/>
                <a:gd name="connsiteX9" fmla="*/ 0 w 1623138"/>
                <a:gd name="connsiteY9" fmla="*/ 797716 h 1477409"/>
                <a:gd name="connsiteX0" fmla="*/ 0 w 1623138"/>
                <a:gd name="connsiteY0" fmla="*/ 797716 h 1477409"/>
                <a:gd name="connsiteX1" fmla="*/ 0 w 1623138"/>
                <a:gd name="connsiteY1" fmla="*/ 1326354 h 1477409"/>
                <a:gd name="connsiteX2" fmla="*/ 1574006 w 1623138"/>
                <a:gd name="connsiteY2" fmla="*/ 981073 h 1477409"/>
                <a:gd name="connsiteX3" fmla="*/ 1264443 w 1623138"/>
                <a:gd name="connsiteY3" fmla="*/ 219074 h 1477409"/>
                <a:gd name="connsiteX4" fmla="*/ 835820 w 1623138"/>
                <a:gd name="connsiteY4" fmla="*/ 52388 h 1477409"/>
                <a:gd name="connsiteX5" fmla="*/ 654844 w 1623138"/>
                <a:gd name="connsiteY5" fmla="*/ 26194 h 1477409"/>
                <a:gd name="connsiteX6" fmla="*/ 421482 w 1623138"/>
                <a:gd name="connsiteY6" fmla="*/ 0 h 1477409"/>
                <a:gd name="connsiteX7" fmla="*/ 595313 w 1623138"/>
                <a:gd name="connsiteY7" fmla="*/ 445294 h 1477409"/>
                <a:gd name="connsiteX8" fmla="*/ 923925 w 1623138"/>
                <a:gd name="connsiteY8" fmla="*/ 685799 h 1477409"/>
                <a:gd name="connsiteX9" fmla="*/ 621506 w 1623138"/>
                <a:gd name="connsiteY9" fmla="*/ 1031079 h 1477409"/>
                <a:gd name="connsiteX10" fmla="*/ 0 w 1623138"/>
                <a:gd name="connsiteY10" fmla="*/ 797716 h 1477409"/>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798877"/>
                <a:gd name="connsiteX1" fmla="*/ 0 w 1623138"/>
                <a:gd name="connsiteY1" fmla="*/ 1647822 h 1798877"/>
                <a:gd name="connsiteX2" fmla="*/ 1574006 w 1623138"/>
                <a:gd name="connsiteY2" fmla="*/ 1302541 h 1798877"/>
                <a:gd name="connsiteX3" fmla="*/ 1264443 w 1623138"/>
                <a:gd name="connsiteY3" fmla="*/ 540542 h 1798877"/>
                <a:gd name="connsiteX4" fmla="*/ 835820 w 1623138"/>
                <a:gd name="connsiteY4" fmla="*/ 373856 h 1798877"/>
                <a:gd name="connsiteX5" fmla="*/ 807244 w 1623138"/>
                <a:gd name="connsiteY5" fmla="*/ 0 h 1798877"/>
                <a:gd name="connsiteX6" fmla="*/ 421482 w 1623138"/>
                <a:gd name="connsiteY6" fmla="*/ 321468 h 1798877"/>
                <a:gd name="connsiteX7" fmla="*/ 595313 w 1623138"/>
                <a:gd name="connsiteY7" fmla="*/ 766762 h 1798877"/>
                <a:gd name="connsiteX8" fmla="*/ 923925 w 1623138"/>
                <a:gd name="connsiteY8" fmla="*/ 1007267 h 1798877"/>
                <a:gd name="connsiteX9" fmla="*/ 621506 w 1623138"/>
                <a:gd name="connsiteY9" fmla="*/ 1352547 h 1798877"/>
                <a:gd name="connsiteX10" fmla="*/ 0 w 1623138"/>
                <a:gd name="connsiteY10" fmla="*/ 1119184 h 1798877"/>
                <a:gd name="connsiteX0" fmla="*/ 0 w 1623138"/>
                <a:gd name="connsiteY0" fmla="*/ 1119184 h 1652572"/>
                <a:gd name="connsiteX1" fmla="*/ 0 w 1623138"/>
                <a:gd name="connsiteY1" fmla="*/ 1647822 h 1652572"/>
                <a:gd name="connsiteX2" fmla="*/ 1574006 w 1623138"/>
                <a:gd name="connsiteY2" fmla="*/ 1302541 h 1652572"/>
                <a:gd name="connsiteX3" fmla="*/ 1264443 w 1623138"/>
                <a:gd name="connsiteY3" fmla="*/ 540542 h 1652572"/>
                <a:gd name="connsiteX4" fmla="*/ 835820 w 1623138"/>
                <a:gd name="connsiteY4" fmla="*/ 373856 h 1652572"/>
                <a:gd name="connsiteX5" fmla="*/ 807244 w 1623138"/>
                <a:gd name="connsiteY5" fmla="*/ 0 h 1652572"/>
                <a:gd name="connsiteX6" fmla="*/ 421482 w 1623138"/>
                <a:gd name="connsiteY6" fmla="*/ 321468 h 1652572"/>
                <a:gd name="connsiteX7" fmla="*/ 595313 w 1623138"/>
                <a:gd name="connsiteY7" fmla="*/ 766762 h 1652572"/>
                <a:gd name="connsiteX8" fmla="*/ 923925 w 1623138"/>
                <a:gd name="connsiteY8" fmla="*/ 1007267 h 1652572"/>
                <a:gd name="connsiteX9" fmla="*/ 621506 w 1623138"/>
                <a:gd name="connsiteY9" fmla="*/ 1352547 h 1652572"/>
                <a:gd name="connsiteX10" fmla="*/ 0 w 1623138"/>
                <a:gd name="connsiteY10" fmla="*/ 1119184 h 1652572"/>
                <a:gd name="connsiteX0" fmla="*/ 0 w 1627271"/>
                <a:gd name="connsiteY0" fmla="*/ 1119184 h 1712926"/>
                <a:gd name="connsiteX1" fmla="*/ 0 w 1627271"/>
                <a:gd name="connsiteY1" fmla="*/ 1647822 h 1712926"/>
                <a:gd name="connsiteX2" fmla="*/ 1574006 w 1627271"/>
                <a:gd name="connsiteY2" fmla="*/ 1302541 h 1712926"/>
                <a:gd name="connsiteX3" fmla="*/ 1264443 w 1627271"/>
                <a:gd name="connsiteY3" fmla="*/ 540542 h 1712926"/>
                <a:gd name="connsiteX4" fmla="*/ 835820 w 1627271"/>
                <a:gd name="connsiteY4" fmla="*/ 373856 h 1712926"/>
                <a:gd name="connsiteX5" fmla="*/ 807244 w 1627271"/>
                <a:gd name="connsiteY5" fmla="*/ 0 h 1712926"/>
                <a:gd name="connsiteX6" fmla="*/ 421482 w 1627271"/>
                <a:gd name="connsiteY6" fmla="*/ 321468 h 1712926"/>
                <a:gd name="connsiteX7" fmla="*/ 595313 w 1627271"/>
                <a:gd name="connsiteY7" fmla="*/ 766762 h 1712926"/>
                <a:gd name="connsiteX8" fmla="*/ 923925 w 1627271"/>
                <a:gd name="connsiteY8" fmla="*/ 1007267 h 1712926"/>
                <a:gd name="connsiteX9" fmla="*/ 621506 w 1627271"/>
                <a:gd name="connsiteY9" fmla="*/ 1352547 h 1712926"/>
                <a:gd name="connsiteX10" fmla="*/ 0 w 1627271"/>
                <a:gd name="connsiteY10" fmla="*/ 1119184 h 1712926"/>
                <a:gd name="connsiteX0" fmla="*/ 0 w 1627271"/>
                <a:gd name="connsiteY0" fmla="*/ 1119184 h 1797816"/>
                <a:gd name="connsiteX1" fmla="*/ 0 w 1627271"/>
                <a:gd name="connsiteY1" fmla="*/ 1647822 h 1797816"/>
                <a:gd name="connsiteX2" fmla="*/ 1574006 w 1627271"/>
                <a:gd name="connsiteY2" fmla="*/ 1302541 h 1797816"/>
                <a:gd name="connsiteX3" fmla="*/ 1264443 w 1627271"/>
                <a:gd name="connsiteY3" fmla="*/ 540542 h 1797816"/>
                <a:gd name="connsiteX4" fmla="*/ 835820 w 1627271"/>
                <a:gd name="connsiteY4" fmla="*/ 373856 h 1797816"/>
                <a:gd name="connsiteX5" fmla="*/ 807244 w 1627271"/>
                <a:gd name="connsiteY5" fmla="*/ 0 h 1797816"/>
                <a:gd name="connsiteX6" fmla="*/ 421482 w 1627271"/>
                <a:gd name="connsiteY6" fmla="*/ 321468 h 1797816"/>
                <a:gd name="connsiteX7" fmla="*/ 595313 w 1627271"/>
                <a:gd name="connsiteY7" fmla="*/ 766762 h 1797816"/>
                <a:gd name="connsiteX8" fmla="*/ 923925 w 1627271"/>
                <a:gd name="connsiteY8" fmla="*/ 1007267 h 1797816"/>
                <a:gd name="connsiteX9" fmla="*/ 621506 w 1627271"/>
                <a:gd name="connsiteY9" fmla="*/ 1352547 h 1797816"/>
                <a:gd name="connsiteX10" fmla="*/ 0 w 1627271"/>
                <a:gd name="connsiteY10" fmla="*/ 1119184 h 1797816"/>
                <a:gd name="connsiteX0" fmla="*/ 0 w 1622231"/>
                <a:gd name="connsiteY0" fmla="*/ 1119184 h 1773253"/>
                <a:gd name="connsiteX1" fmla="*/ 0 w 1622231"/>
                <a:gd name="connsiteY1" fmla="*/ 1647822 h 1773253"/>
                <a:gd name="connsiteX2" fmla="*/ 1574006 w 1622231"/>
                <a:gd name="connsiteY2" fmla="*/ 1302541 h 1773253"/>
                <a:gd name="connsiteX3" fmla="*/ 1264443 w 1622231"/>
                <a:gd name="connsiteY3" fmla="*/ 540542 h 1773253"/>
                <a:gd name="connsiteX4" fmla="*/ 835820 w 1622231"/>
                <a:gd name="connsiteY4" fmla="*/ 373856 h 1773253"/>
                <a:gd name="connsiteX5" fmla="*/ 807244 w 1622231"/>
                <a:gd name="connsiteY5" fmla="*/ 0 h 1773253"/>
                <a:gd name="connsiteX6" fmla="*/ 421482 w 1622231"/>
                <a:gd name="connsiteY6" fmla="*/ 321468 h 1773253"/>
                <a:gd name="connsiteX7" fmla="*/ 595313 w 1622231"/>
                <a:gd name="connsiteY7" fmla="*/ 766762 h 1773253"/>
                <a:gd name="connsiteX8" fmla="*/ 923925 w 1622231"/>
                <a:gd name="connsiteY8" fmla="*/ 1007267 h 1773253"/>
                <a:gd name="connsiteX9" fmla="*/ 621506 w 1622231"/>
                <a:gd name="connsiteY9" fmla="*/ 1352547 h 1773253"/>
                <a:gd name="connsiteX10" fmla="*/ 0 w 1622231"/>
                <a:gd name="connsiteY10" fmla="*/ 1119184 h 1773253"/>
                <a:gd name="connsiteX0" fmla="*/ 0 w 1622231"/>
                <a:gd name="connsiteY0" fmla="*/ 1119184 h 1800701"/>
                <a:gd name="connsiteX1" fmla="*/ 0 w 1622231"/>
                <a:gd name="connsiteY1" fmla="*/ 1647822 h 1800701"/>
                <a:gd name="connsiteX2" fmla="*/ 1574006 w 1622231"/>
                <a:gd name="connsiteY2" fmla="*/ 1302541 h 1800701"/>
                <a:gd name="connsiteX3" fmla="*/ 1264443 w 1622231"/>
                <a:gd name="connsiteY3" fmla="*/ 540542 h 1800701"/>
                <a:gd name="connsiteX4" fmla="*/ 835820 w 1622231"/>
                <a:gd name="connsiteY4" fmla="*/ 373856 h 1800701"/>
                <a:gd name="connsiteX5" fmla="*/ 807244 w 1622231"/>
                <a:gd name="connsiteY5" fmla="*/ 0 h 1800701"/>
                <a:gd name="connsiteX6" fmla="*/ 421482 w 1622231"/>
                <a:gd name="connsiteY6" fmla="*/ 321468 h 1800701"/>
                <a:gd name="connsiteX7" fmla="*/ 595313 w 1622231"/>
                <a:gd name="connsiteY7" fmla="*/ 766762 h 1800701"/>
                <a:gd name="connsiteX8" fmla="*/ 923925 w 1622231"/>
                <a:gd name="connsiteY8" fmla="*/ 1007267 h 1800701"/>
                <a:gd name="connsiteX9" fmla="*/ 621506 w 1622231"/>
                <a:gd name="connsiteY9" fmla="*/ 1352547 h 1800701"/>
                <a:gd name="connsiteX10" fmla="*/ 0 w 1622231"/>
                <a:gd name="connsiteY10" fmla="*/ 1119184 h 1800701"/>
                <a:gd name="connsiteX0" fmla="*/ 0 w 1552023"/>
                <a:gd name="connsiteY0" fmla="*/ 1119184 h 1859749"/>
                <a:gd name="connsiteX1" fmla="*/ 0 w 1552023"/>
                <a:gd name="connsiteY1" fmla="*/ 1647822 h 1859749"/>
                <a:gd name="connsiteX2" fmla="*/ 1462087 w 1552023"/>
                <a:gd name="connsiteY2" fmla="*/ 1469229 h 1859749"/>
                <a:gd name="connsiteX3" fmla="*/ 1264443 w 1552023"/>
                <a:gd name="connsiteY3" fmla="*/ 540542 h 1859749"/>
                <a:gd name="connsiteX4" fmla="*/ 835820 w 1552023"/>
                <a:gd name="connsiteY4" fmla="*/ 373856 h 1859749"/>
                <a:gd name="connsiteX5" fmla="*/ 807244 w 1552023"/>
                <a:gd name="connsiteY5" fmla="*/ 0 h 1859749"/>
                <a:gd name="connsiteX6" fmla="*/ 421482 w 1552023"/>
                <a:gd name="connsiteY6" fmla="*/ 321468 h 1859749"/>
                <a:gd name="connsiteX7" fmla="*/ 595313 w 1552023"/>
                <a:gd name="connsiteY7" fmla="*/ 766762 h 1859749"/>
                <a:gd name="connsiteX8" fmla="*/ 923925 w 1552023"/>
                <a:gd name="connsiteY8" fmla="*/ 1007267 h 1859749"/>
                <a:gd name="connsiteX9" fmla="*/ 621506 w 1552023"/>
                <a:gd name="connsiteY9" fmla="*/ 1352547 h 1859749"/>
                <a:gd name="connsiteX10" fmla="*/ 0 w 1552023"/>
                <a:gd name="connsiteY10" fmla="*/ 1119184 h 1859749"/>
                <a:gd name="connsiteX0" fmla="*/ 0 w 1571973"/>
                <a:gd name="connsiteY0" fmla="*/ 1119184 h 1800114"/>
                <a:gd name="connsiteX1" fmla="*/ 0 w 1571973"/>
                <a:gd name="connsiteY1" fmla="*/ 1647822 h 1800114"/>
                <a:gd name="connsiteX2" fmla="*/ 1462087 w 1571973"/>
                <a:gd name="connsiteY2" fmla="*/ 1469229 h 1800114"/>
                <a:gd name="connsiteX3" fmla="*/ 1264443 w 1571973"/>
                <a:gd name="connsiteY3" fmla="*/ 540542 h 1800114"/>
                <a:gd name="connsiteX4" fmla="*/ 835820 w 1571973"/>
                <a:gd name="connsiteY4" fmla="*/ 373856 h 1800114"/>
                <a:gd name="connsiteX5" fmla="*/ 807244 w 1571973"/>
                <a:gd name="connsiteY5" fmla="*/ 0 h 1800114"/>
                <a:gd name="connsiteX6" fmla="*/ 421482 w 1571973"/>
                <a:gd name="connsiteY6" fmla="*/ 321468 h 1800114"/>
                <a:gd name="connsiteX7" fmla="*/ 595313 w 1571973"/>
                <a:gd name="connsiteY7" fmla="*/ 766762 h 1800114"/>
                <a:gd name="connsiteX8" fmla="*/ 923925 w 1571973"/>
                <a:gd name="connsiteY8" fmla="*/ 1007267 h 1800114"/>
                <a:gd name="connsiteX9" fmla="*/ 621506 w 1571973"/>
                <a:gd name="connsiteY9" fmla="*/ 1352547 h 1800114"/>
                <a:gd name="connsiteX10" fmla="*/ 0 w 1571973"/>
                <a:gd name="connsiteY10" fmla="*/ 1119184 h 1800114"/>
                <a:gd name="connsiteX0" fmla="*/ 0 w 1620477"/>
                <a:gd name="connsiteY0" fmla="*/ 1119184 h 1800815"/>
                <a:gd name="connsiteX1" fmla="*/ 0 w 1620477"/>
                <a:gd name="connsiteY1" fmla="*/ 1647822 h 1800815"/>
                <a:gd name="connsiteX2" fmla="*/ 1462087 w 1620477"/>
                <a:gd name="connsiteY2" fmla="*/ 1469229 h 1800815"/>
                <a:gd name="connsiteX3" fmla="*/ 1264443 w 1620477"/>
                <a:gd name="connsiteY3" fmla="*/ 540542 h 1800815"/>
                <a:gd name="connsiteX4" fmla="*/ 835820 w 1620477"/>
                <a:gd name="connsiteY4" fmla="*/ 373856 h 1800815"/>
                <a:gd name="connsiteX5" fmla="*/ 807244 w 1620477"/>
                <a:gd name="connsiteY5" fmla="*/ 0 h 1800815"/>
                <a:gd name="connsiteX6" fmla="*/ 421482 w 1620477"/>
                <a:gd name="connsiteY6" fmla="*/ 321468 h 1800815"/>
                <a:gd name="connsiteX7" fmla="*/ 595313 w 1620477"/>
                <a:gd name="connsiteY7" fmla="*/ 766762 h 1800815"/>
                <a:gd name="connsiteX8" fmla="*/ 923925 w 1620477"/>
                <a:gd name="connsiteY8" fmla="*/ 1007267 h 1800815"/>
                <a:gd name="connsiteX9" fmla="*/ 621506 w 1620477"/>
                <a:gd name="connsiteY9" fmla="*/ 1352547 h 1800815"/>
                <a:gd name="connsiteX10" fmla="*/ 0 w 1620477"/>
                <a:gd name="connsiteY10" fmla="*/ 1119184 h 1800815"/>
                <a:gd name="connsiteX0" fmla="*/ 0 w 1629436"/>
                <a:gd name="connsiteY0" fmla="*/ 1119184 h 1799377"/>
                <a:gd name="connsiteX1" fmla="*/ 0 w 1629436"/>
                <a:gd name="connsiteY1" fmla="*/ 1647822 h 1799377"/>
                <a:gd name="connsiteX2" fmla="*/ 1476374 w 1629436"/>
                <a:gd name="connsiteY2" fmla="*/ 1464467 h 1799377"/>
                <a:gd name="connsiteX3" fmla="*/ 1264443 w 1629436"/>
                <a:gd name="connsiteY3" fmla="*/ 540542 h 1799377"/>
                <a:gd name="connsiteX4" fmla="*/ 835820 w 1629436"/>
                <a:gd name="connsiteY4" fmla="*/ 373856 h 1799377"/>
                <a:gd name="connsiteX5" fmla="*/ 807244 w 1629436"/>
                <a:gd name="connsiteY5" fmla="*/ 0 h 1799377"/>
                <a:gd name="connsiteX6" fmla="*/ 421482 w 1629436"/>
                <a:gd name="connsiteY6" fmla="*/ 321468 h 1799377"/>
                <a:gd name="connsiteX7" fmla="*/ 595313 w 1629436"/>
                <a:gd name="connsiteY7" fmla="*/ 766762 h 1799377"/>
                <a:gd name="connsiteX8" fmla="*/ 923925 w 1629436"/>
                <a:gd name="connsiteY8" fmla="*/ 1007267 h 1799377"/>
                <a:gd name="connsiteX9" fmla="*/ 621506 w 1629436"/>
                <a:gd name="connsiteY9" fmla="*/ 1352547 h 1799377"/>
                <a:gd name="connsiteX10" fmla="*/ 0 w 1629436"/>
                <a:gd name="connsiteY10" fmla="*/ 1119184 h 1799377"/>
                <a:gd name="connsiteX0" fmla="*/ 0 w 1606110"/>
                <a:gd name="connsiteY0" fmla="*/ 1119184 h 1796213"/>
                <a:gd name="connsiteX1" fmla="*/ 0 w 1606110"/>
                <a:gd name="connsiteY1" fmla="*/ 1647822 h 1796213"/>
                <a:gd name="connsiteX2" fmla="*/ 1476374 w 1606110"/>
                <a:gd name="connsiteY2" fmla="*/ 1464467 h 1796213"/>
                <a:gd name="connsiteX3" fmla="*/ 1264443 w 1606110"/>
                <a:gd name="connsiteY3" fmla="*/ 540542 h 1796213"/>
                <a:gd name="connsiteX4" fmla="*/ 835820 w 1606110"/>
                <a:gd name="connsiteY4" fmla="*/ 373856 h 1796213"/>
                <a:gd name="connsiteX5" fmla="*/ 807244 w 1606110"/>
                <a:gd name="connsiteY5" fmla="*/ 0 h 1796213"/>
                <a:gd name="connsiteX6" fmla="*/ 421482 w 1606110"/>
                <a:gd name="connsiteY6" fmla="*/ 321468 h 1796213"/>
                <a:gd name="connsiteX7" fmla="*/ 595313 w 1606110"/>
                <a:gd name="connsiteY7" fmla="*/ 766762 h 1796213"/>
                <a:gd name="connsiteX8" fmla="*/ 923925 w 1606110"/>
                <a:gd name="connsiteY8" fmla="*/ 1007267 h 1796213"/>
                <a:gd name="connsiteX9" fmla="*/ 621506 w 1606110"/>
                <a:gd name="connsiteY9" fmla="*/ 1352547 h 1796213"/>
                <a:gd name="connsiteX10" fmla="*/ 0 w 1606110"/>
                <a:gd name="connsiteY10" fmla="*/ 1119184 h 1796213"/>
                <a:gd name="connsiteX0" fmla="*/ 0 w 1625337"/>
                <a:gd name="connsiteY0" fmla="*/ 1119184 h 1796213"/>
                <a:gd name="connsiteX1" fmla="*/ 0 w 1625337"/>
                <a:gd name="connsiteY1" fmla="*/ 1647822 h 1796213"/>
                <a:gd name="connsiteX2" fmla="*/ 1476374 w 1625337"/>
                <a:gd name="connsiteY2" fmla="*/ 1464467 h 1796213"/>
                <a:gd name="connsiteX3" fmla="*/ 1264443 w 1625337"/>
                <a:gd name="connsiteY3" fmla="*/ 540542 h 1796213"/>
                <a:gd name="connsiteX4" fmla="*/ 835820 w 1625337"/>
                <a:gd name="connsiteY4" fmla="*/ 373856 h 1796213"/>
                <a:gd name="connsiteX5" fmla="*/ 807244 w 1625337"/>
                <a:gd name="connsiteY5" fmla="*/ 0 h 1796213"/>
                <a:gd name="connsiteX6" fmla="*/ 421482 w 1625337"/>
                <a:gd name="connsiteY6" fmla="*/ 321468 h 1796213"/>
                <a:gd name="connsiteX7" fmla="*/ 595313 w 1625337"/>
                <a:gd name="connsiteY7" fmla="*/ 766762 h 1796213"/>
                <a:gd name="connsiteX8" fmla="*/ 923925 w 1625337"/>
                <a:gd name="connsiteY8" fmla="*/ 1007267 h 1796213"/>
                <a:gd name="connsiteX9" fmla="*/ 621506 w 1625337"/>
                <a:gd name="connsiteY9" fmla="*/ 1352547 h 1796213"/>
                <a:gd name="connsiteX10" fmla="*/ 0 w 1625337"/>
                <a:gd name="connsiteY10" fmla="*/ 1119184 h 1796213"/>
                <a:gd name="connsiteX0" fmla="*/ 0 w 1625337"/>
                <a:gd name="connsiteY0" fmla="*/ 1119184 h 1803595"/>
                <a:gd name="connsiteX1" fmla="*/ 0 w 1625337"/>
                <a:gd name="connsiteY1" fmla="*/ 1647822 h 1803595"/>
                <a:gd name="connsiteX2" fmla="*/ 1476374 w 1625337"/>
                <a:gd name="connsiteY2" fmla="*/ 1464467 h 1803595"/>
                <a:gd name="connsiteX3" fmla="*/ 1264443 w 1625337"/>
                <a:gd name="connsiteY3" fmla="*/ 540542 h 1803595"/>
                <a:gd name="connsiteX4" fmla="*/ 835820 w 1625337"/>
                <a:gd name="connsiteY4" fmla="*/ 373856 h 1803595"/>
                <a:gd name="connsiteX5" fmla="*/ 807244 w 1625337"/>
                <a:gd name="connsiteY5" fmla="*/ 0 h 1803595"/>
                <a:gd name="connsiteX6" fmla="*/ 421482 w 1625337"/>
                <a:gd name="connsiteY6" fmla="*/ 321468 h 1803595"/>
                <a:gd name="connsiteX7" fmla="*/ 595313 w 1625337"/>
                <a:gd name="connsiteY7" fmla="*/ 766762 h 1803595"/>
                <a:gd name="connsiteX8" fmla="*/ 923925 w 1625337"/>
                <a:gd name="connsiteY8" fmla="*/ 1007267 h 1803595"/>
                <a:gd name="connsiteX9" fmla="*/ 621506 w 1625337"/>
                <a:gd name="connsiteY9" fmla="*/ 1352547 h 1803595"/>
                <a:gd name="connsiteX10" fmla="*/ 0 w 1625337"/>
                <a:gd name="connsiteY10" fmla="*/ 1119184 h 1803595"/>
                <a:gd name="connsiteX0" fmla="*/ 0 w 1625337"/>
                <a:gd name="connsiteY0" fmla="*/ 1119184 h 1799376"/>
                <a:gd name="connsiteX1" fmla="*/ 0 w 1625337"/>
                <a:gd name="connsiteY1" fmla="*/ 1647822 h 1799376"/>
                <a:gd name="connsiteX2" fmla="*/ 1476374 w 1625337"/>
                <a:gd name="connsiteY2" fmla="*/ 1464467 h 1799376"/>
                <a:gd name="connsiteX3" fmla="*/ 1264443 w 1625337"/>
                <a:gd name="connsiteY3" fmla="*/ 540542 h 1799376"/>
                <a:gd name="connsiteX4" fmla="*/ 835820 w 1625337"/>
                <a:gd name="connsiteY4" fmla="*/ 373856 h 1799376"/>
                <a:gd name="connsiteX5" fmla="*/ 807244 w 1625337"/>
                <a:gd name="connsiteY5" fmla="*/ 0 h 1799376"/>
                <a:gd name="connsiteX6" fmla="*/ 421482 w 1625337"/>
                <a:gd name="connsiteY6" fmla="*/ 321468 h 1799376"/>
                <a:gd name="connsiteX7" fmla="*/ 595313 w 1625337"/>
                <a:gd name="connsiteY7" fmla="*/ 766762 h 1799376"/>
                <a:gd name="connsiteX8" fmla="*/ 923925 w 1625337"/>
                <a:gd name="connsiteY8" fmla="*/ 1007267 h 1799376"/>
                <a:gd name="connsiteX9" fmla="*/ 621506 w 1625337"/>
                <a:gd name="connsiteY9" fmla="*/ 1352547 h 1799376"/>
                <a:gd name="connsiteX10" fmla="*/ 0 w 1625337"/>
                <a:gd name="connsiteY10" fmla="*/ 1119184 h 1799376"/>
                <a:gd name="connsiteX0" fmla="*/ 0 w 1635914"/>
                <a:gd name="connsiteY0" fmla="*/ 1119184 h 1799376"/>
                <a:gd name="connsiteX1" fmla="*/ 0 w 1635914"/>
                <a:gd name="connsiteY1" fmla="*/ 1647822 h 1799376"/>
                <a:gd name="connsiteX2" fmla="*/ 1476374 w 1635914"/>
                <a:gd name="connsiteY2" fmla="*/ 1464467 h 1799376"/>
                <a:gd name="connsiteX3" fmla="*/ 1264443 w 1635914"/>
                <a:gd name="connsiteY3" fmla="*/ 540542 h 1799376"/>
                <a:gd name="connsiteX4" fmla="*/ 835820 w 1635914"/>
                <a:gd name="connsiteY4" fmla="*/ 373856 h 1799376"/>
                <a:gd name="connsiteX5" fmla="*/ 807244 w 1635914"/>
                <a:gd name="connsiteY5" fmla="*/ 0 h 1799376"/>
                <a:gd name="connsiteX6" fmla="*/ 421482 w 1635914"/>
                <a:gd name="connsiteY6" fmla="*/ 321468 h 1799376"/>
                <a:gd name="connsiteX7" fmla="*/ 595313 w 1635914"/>
                <a:gd name="connsiteY7" fmla="*/ 766762 h 1799376"/>
                <a:gd name="connsiteX8" fmla="*/ 923925 w 1635914"/>
                <a:gd name="connsiteY8" fmla="*/ 1007267 h 1799376"/>
                <a:gd name="connsiteX9" fmla="*/ 621506 w 1635914"/>
                <a:gd name="connsiteY9" fmla="*/ 1352547 h 1799376"/>
                <a:gd name="connsiteX10" fmla="*/ 0 w 1635914"/>
                <a:gd name="connsiteY10" fmla="*/ 1119184 h 1799376"/>
                <a:gd name="connsiteX0" fmla="*/ 0 w 1720482"/>
                <a:gd name="connsiteY0" fmla="*/ 1119184 h 1772537"/>
                <a:gd name="connsiteX1" fmla="*/ 0 w 1720482"/>
                <a:gd name="connsiteY1" fmla="*/ 1647822 h 1772537"/>
                <a:gd name="connsiteX2" fmla="*/ 1476374 w 1720482"/>
                <a:gd name="connsiteY2" fmla="*/ 1464467 h 1772537"/>
                <a:gd name="connsiteX3" fmla="*/ 1397793 w 1720482"/>
                <a:gd name="connsiteY3" fmla="*/ 626267 h 1772537"/>
                <a:gd name="connsiteX4" fmla="*/ 835820 w 1720482"/>
                <a:gd name="connsiteY4" fmla="*/ 373856 h 1772537"/>
                <a:gd name="connsiteX5" fmla="*/ 807244 w 1720482"/>
                <a:gd name="connsiteY5" fmla="*/ 0 h 1772537"/>
                <a:gd name="connsiteX6" fmla="*/ 421482 w 1720482"/>
                <a:gd name="connsiteY6" fmla="*/ 321468 h 1772537"/>
                <a:gd name="connsiteX7" fmla="*/ 595313 w 1720482"/>
                <a:gd name="connsiteY7" fmla="*/ 766762 h 1772537"/>
                <a:gd name="connsiteX8" fmla="*/ 923925 w 1720482"/>
                <a:gd name="connsiteY8" fmla="*/ 1007267 h 1772537"/>
                <a:gd name="connsiteX9" fmla="*/ 621506 w 1720482"/>
                <a:gd name="connsiteY9" fmla="*/ 1352547 h 1772537"/>
                <a:gd name="connsiteX10" fmla="*/ 0 w 1720482"/>
                <a:gd name="connsiteY10" fmla="*/ 1119184 h 1772537"/>
                <a:gd name="connsiteX0" fmla="*/ 0 w 1630664"/>
                <a:gd name="connsiteY0" fmla="*/ 1119184 h 1772537"/>
                <a:gd name="connsiteX1" fmla="*/ 0 w 1630664"/>
                <a:gd name="connsiteY1" fmla="*/ 1647822 h 1772537"/>
                <a:gd name="connsiteX2" fmla="*/ 1476374 w 1630664"/>
                <a:gd name="connsiteY2" fmla="*/ 1464467 h 1772537"/>
                <a:gd name="connsiteX3" fmla="*/ 1397793 w 1630664"/>
                <a:gd name="connsiteY3" fmla="*/ 626267 h 1772537"/>
                <a:gd name="connsiteX4" fmla="*/ 835820 w 1630664"/>
                <a:gd name="connsiteY4" fmla="*/ 373856 h 1772537"/>
                <a:gd name="connsiteX5" fmla="*/ 807244 w 1630664"/>
                <a:gd name="connsiteY5" fmla="*/ 0 h 1772537"/>
                <a:gd name="connsiteX6" fmla="*/ 421482 w 1630664"/>
                <a:gd name="connsiteY6" fmla="*/ 321468 h 1772537"/>
                <a:gd name="connsiteX7" fmla="*/ 595313 w 1630664"/>
                <a:gd name="connsiteY7" fmla="*/ 766762 h 1772537"/>
                <a:gd name="connsiteX8" fmla="*/ 923925 w 1630664"/>
                <a:gd name="connsiteY8" fmla="*/ 1007267 h 1772537"/>
                <a:gd name="connsiteX9" fmla="*/ 621506 w 1630664"/>
                <a:gd name="connsiteY9" fmla="*/ 1352547 h 1772537"/>
                <a:gd name="connsiteX10" fmla="*/ 0 w 1630664"/>
                <a:gd name="connsiteY10" fmla="*/ 1119184 h 1772537"/>
                <a:gd name="connsiteX0" fmla="*/ 0 w 1615856"/>
                <a:gd name="connsiteY0" fmla="*/ 1119184 h 1800557"/>
                <a:gd name="connsiteX1" fmla="*/ 0 w 1615856"/>
                <a:gd name="connsiteY1" fmla="*/ 1647822 h 1800557"/>
                <a:gd name="connsiteX2" fmla="*/ 1476374 w 1615856"/>
                <a:gd name="connsiteY2" fmla="*/ 1464467 h 1800557"/>
                <a:gd name="connsiteX3" fmla="*/ 1397793 w 1615856"/>
                <a:gd name="connsiteY3" fmla="*/ 626267 h 1800557"/>
                <a:gd name="connsiteX4" fmla="*/ 835820 w 1615856"/>
                <a:gd name="connsiteY4" fmla="*/ 373856 h 1800557"/>
                <a:gd name="connsiteX5" fmla="*/ 807244 w 1615856"/>
                <a:gd name="connsiteY5" fmla="*/ 0 h 1800557"/>
                <a:gd name="connsiteX6" fmla="*/ 421482 w 1615856"/>
                <a:gd name="connsiteY6" fmla="*/ 321468 h 1800557"/>
                <a:gd name="connsiteX7" fmla="*/ 595313 w 1615856"/>
                <a:gd name="connsiteY7" fmla="*/ 766762 h 1800557"/>
                <a:gd name="connsiteX8" fmla="*/ 923925 w 1615856"/>
                <a:gd name="connsiteY8" fmla="*/ 1007267 h 1800557"/>
                <a:gd name="connsiteX9" fmla="*/ 621506 w 1615856"/>
                <a:gd name="connsiteY9" fmla="*/ 1352547 h 1800557"/>
                <a:gd name="connsiteX10" fmla="*/ 0 w 1615856"/>
                <a:gd name="connsiteY10" fmla="*/ 1119184 h 1800557"/>
                <a:gd name="connsiteX0" fmla="*/ 0 w 1626496"/>
                <a:gd name="connsiteY0" fmla="*/ 1119184 h 1800277"/>
                <a:gd name="connsiteX1" fmla="*/ 0 w 1626496"/>
                <a:gd name="connsiteY1" fmla="*/ 1647822 h 1800277"/>
                <a:gd name="connsiteX2" fmla="*/ 1476374 w 1626496"/>
                <a:gd name="connsiteY2" fmla="*/ 1464467 h 1800277"/>
                <a:gd name="connsiteX3" fmla="*/ 1397793 w 1626496"/>
                <a:gd name="connsiteY3" fmla="*/ 626267 h 1800277"/>
                <a:gd name="connsiteX4" fmla="*/ 835820 w 1626496"/>
                <a:gd name="connsiteY4" fmla="*/ 373856 h 1800277"/>
                <a:gd name="connsiteX5" fmla="*/ 807244 w 1626496"/>
                <a:gd name="connsiteY5" fmla="*/ 0 h 1800277"/>
                <a:gd name="connsiteX6" fmla="*/ 421482 w 1626496"/>
                <a:gd name="connsiteY6" fmla="*/ 321468 h 1800277"/>
                <a:gd name="connsiteX7" fmla="*/ 595313 w 1626496"/>
                <a:gd name="connsiteY7" fmla="*/ 766762 h 1800277"/>
                <a:gd name="connsiteX8" fmla="*/ 923925 w 1626496"/>
                <a:gd name="connsiteY8" fmla="*/ 1007267 h 1800277"/>
                <a:gd name="connsiteX9" fmla="*/ 621506 w 1626496"/>
                <a:gd name="connsiteY9" fmla="*/ 1352547 h 1800277"/>
                <a:gd name="connsiteX10" fmla="*/ 0 w 1626496"/>
                <a:gd name="connsiteY10" fmla="*/ 1119184 h 180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26496" h="1800277">
                  <a:moveTo>
                    <a:pt x="0" y="1119184"/>
                  </a:moveTo>
                  <a:lnTo>
                    <a:pt x="0" y="1647822"/>
                  </a:lnTo>
                  <a:cubicBezTo>
                    <a:pt x="686196" y="1947462"/>
                    <a:pt x="1196953" y="1762179"/>
                    <a:pt x="1476374" y="1464467"/>
                  </a:cubicBezTo>
                  <a:cubicBezTo>
                    <a:pt x="1699180" y="1227076"/>
                    <a:pt x="1674781" y="817990"/>
                    <a:pt x="1397793" y="626267"/>
                  </a:cubicBezTo>
                  <a:cubicBezTo>
                    <a:pt x="1228944" y="509394"/>
                    <a:pt x="1023144" y="457993"/>
                    <a:pt x="835820" y="373856"/>
                  </a:cubicBezTo>
                  <a:cubicBezTo>
                    <a:pt x="676275" y="325437"/>
                    <a:pt x="542926" y="112711"/>
                    <a:pt x="807244" y="0"/>
                  </a:cubicBezTo>
                  <a:cubicBezTo>
                    <a:pt x="507207" y="50006"/>
                    <a:pt x="440530" y="235745"/>
                    <a:pt x="421482" y="321468"/>
                  </a:cubicBezTo>
                  <a:cubicBezTo>
                    <a:pt x="362745" y="574674"/>
                    <a:pt x="546894" y="723107"/>
                    <a:pt x="595313" y="766762"/>
                  </a:cubicBezTo>
                  <a:cubicBezTo>
                    <a:pt x="664369" y="835024"/>
                    <a:pt x="857250" y="884236"/>
                    <a:pt x="923925" y="1007267"/>
                  </a:cubicBezTo>
                  <a:cubicBezTo>
                    <a:pt x="992188" y="1158079"/>
                    <a:pt x="883541" y="1334500"/>
                    <a:pt x="621506" y="1352547"/>
                  </a:cubicBezTo>
                  <a:cubicBezTo>
                    <a:pt x="455755" y="1363963"/>
                    <a:pt x="205977" y="1265235"/>
                    <a:pt x="0" y="1119184"/>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sp>
          <p:nvSpPr>
            <p:cNvPr id="30" name="Freeform 34"/>
            <p:cNvSpPr/>
            <p:nvPr userDrawn="1"/>
          </p:nvSpPr>
          <p:spPr>
            <a:xfrm>
              <a:off x="8504651" y="159540"/>
              <a:ext cx="118940" cy="68882"/>
            </a:xfrm>
            <a:custGeom>
              <a:avLst/>
              <a:gdLst>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04937"/>
                <a:gd name="connsiteY0" fmla="*/ 635794 h 788194"/>
                <a:gd name="connsiteX1" fmla="*/ 1402556 w 1404937"/>
                <a:gd name="connsiteY1" fmla="*/ 64294 h 788194"/>
                <a:gd name="connsiteX2" fmla="*/ 547687 w 1404937"/>
                <a:gd name="connsiteY2" fmla="*/ 0 h 788194"/>
                <a:gd name="connsiteX3" fmla="*/ 14287 w 1404937"/>
                <a:gd name="connsiteY3" fmla="*/ 469106 h 788194"/>
                <a:gd name="connsiteX4" fmla="*/ 0 w 1404937"/>
                <a:gd name="connsiteY4" fmla="*/ 788194 h 788194"/>
                <a:gd name="connsiteX5" fmla="*/ 283368 w 1404937"/>
                <a:gd name="connsiteY5" fmla="*/ 438150 h 788194"/>
                <a:gd name="connsiteX6" fmla="*/ 821531 w 1404937"/>
                <a:gd name="connsiteY6" fmla="*/ 371475 h 788194"/>
                <a:gd name="connsiteX7" fmla="*/ 1404937 w 1404937"/>
                <a:gd name="connsiteY7" fmla="*/ 635794 h 788194"/>
                <a:gd name="connsiteX0" fmla="*/ 1404937 w 1413690"/>
                <a:gd name="connsiteY0" fmla="*/ 635794 h 788194"/>
                <a:gd name="connsiteX1" fmla="*/ 1402556 w 1413690"/>
                <a:gd name="connsiteY1" fmla="*/ 64294 h 788194"/>
                <a:gd name="connsiteX2" fmla="*/ 547687 w 1413690"/>
                <a:gd name="connsiteY2" fmla="*/ 0 h 788194"/>
                <a:gd name="connsiteX3" fmla="*/ 14287 w 1413690"/>
                <a:gd name="connsiteY3" fmla="*/ 469106 h 788194"/>
                <a:gd name="connsiteX4" fmla="*/ 0 w 1413690"/>
                <a:gd name="connsiteY4" fmla="*/ 788194 h 788194"/>
                <a:gd name="connsiteX5" fmla="*/ 283368 w 1413690"/>
                <a:gd name="connsiteY5" fmla="*/ 438150 h 788194"/>
                <a:gd name="connsiteX6" fmla="*/ 821531 w 1413690"/>
                <a:gd name="connsiteY6" fmla="*/ 371475 h 788194"/>
                <a:gd name="connsiteX7" fmla="*/ 1404937 w 1413690"/>
                <a:gd name="connsiteY7" fmla="*/ 635794 h 788194"/>
                <a:gd name="connsiteX0" fmla="*/ 1404937 w 1417413"/>
                <a:gd name="connsiteY0" fmla="*/ 635794 h 788194"/>
                <a:gd name="connsiteX1" fmla="*/ 1402556 w 1417413"/>
                <a:gd name="connsiteY1" fmla="*/ 64294 h 788194"/>
                <a:gd name="connsiteX2" fmla="*/ 547687 w 1417413"/>
                <a:gd name="connsiteY2" fmla="*/ 0 h 788194"/>
                <a:gd name="connsiteX3" fmla="*/ 14287 w 1417413"/>
                <a:gd name="connsiteY3" fmla="*/ 469106 h 788194"/>
                <a:gd name="connsiteX4" fmla="*/ 0 w 1417413"/>
                <a:gd name="connsiteY4" fmla="*/ 788194 h 788194"/>
                <a:gd name="connsiteX5" fmla="*/ 283368 w 1417413"/>
                <a:gd name="connsiteY5" fmla="*/ 438150 h 788194"/>
                <a:gd name="connsiteX6" fmla="*/ 821531 w 1417413"/>
                <a:gd name="connsiteY6" fmla="*/ 371475 h 788194"/>
                <a:gd name="connsiteX7" fmla="*/ 1404937 w 1417413"/>
                <a:gd name="connsiteY7" fmla="*/ 635794 h 788194"/>
                <a:gd name="connsiteX0" fmla="*/ 1404937 w 1417413"/>
                <a:gd name="connsiteY0" fmla="*/ 636458 h 788858"/>
                <a:gd name="connsiteX1" fmla="*/ 1402556 w 1417413"/>
                <a:gd name="connsiteY1" fmla="*/ 64958 h 788858"/>
                <a:gd name="connsiteX2" fmla="*/ 547687 w 1417413"/>
                <a:gd name="connsiteY2" fmla="*/ 664 h 788858"/>
                <a:gd name="connsiteX3" fmla="*/ 14287 w 1417413"/>
                <a:gd name="connsiteY3" fmla="*/ 469770 h 788858"/>
                <a:gd name="connsiteX4" fmla="*/ 0 w 1417413"/>
                <a:gd name="connsiteY4" fmla="*/ 788858 h 788858"/>
                <a:gd name="connsiteX5" fmla="*/ 283368 w 1417413"/>
                <a:gd name="connsiteY5" fmla="*/ 438814 h 788858"/>
                <a:gd name="connsiteX6" fmla="*/ 821531 w 1417413"/>
                <a:gd name="connsiteY6" fmla="*/ 372139 h 788858"/>
                <a:gd name="connsiteX7" fmla="*/ 1404937 w 1417413"/>
                <a:gd name="connsiteY7" fmla="*/ 636458 h 788858"/>
                <a:gd name="connsiteX0" fmla="*/ 1404937 w 1417413"/>
                <a:gd name="connsiteY0" fmla="*/ 659983 h 812383"/>
                <a:gd name="connsiteX1" fmla="*/ 1402556 w 1417413"/>
                <a:gd name="connsiteY1" fmla="*/ 88483 h 812383"/>
                <a:gd name="connsiteX2" fmla="*/ 547687 w 1417413"/>
                <a:gd name="connsiteY2" fmla="*/ 24189 h 812383"/>
                <a:gd name="connsiteX3" fmla="*/ 14287 w 1417413"/>
                <a:gd name="connsiteY3" fmla="*/ 493295 h 812383"/>
                <a:gd name="connsiteX4" fmla="*/ 0 w 1417413"/>
                <a:gd name="connsiteY4" fmla="*/ 812383 h 812383"/>
                <a:gd name="connsiteX5" fmla="*/ 283368 w 1417413"/>
                <a:gd name="connsiteY5" fmla="*/ 462339 h 812383"/>
                <a:gd name="connsiteX6" fmla="*/ 821531 w 1417413"/>
                <a:gd name="connsiteY6" fmla="*/ 395664 h 812383"/>
                <a:gd name="connsiteX7" fmla="*/ 1404937 w 1417413"/>
                <a:gd name="connsiteY7" fmla="*/ 659983 h 812383"/>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4937 w 1417413"/>
                <a:gd name="connsiteY0" fmla="*/ 674932 h 827332"/>
                <a:gd name="connsiteX1" fmla="*/ 1402556 w 1417413"/>
                <a:gd name="connsiteY1" fmla="*/ 103432 h 827332"/>
                <a:gd name="connsiteX2" fmla="*/ 547687 w 1417413"/>
                <a:gd name="connsiteY2" fmla="*/ 39138 h 827332"/>
                <a:gd name="connsiteX3" fmla="*/ 14287 w 1417413"/>
                <a:gd name="connsiteY3" fmla="*/ 508244 h 827332"/>
                <a:gd name="connsiteX4" fmla="*/ 0 w 1417413"/>
                <a:gd name="connsiteY4" fmla="*/ 827332 h 827332"/>
                <a:gd name="connsiteX5" fmla="*/ 283368 w 1417413"/>
                <a:gd name="connsiteY5" fmla="*/ 477288 h 827332"/>
                <a:gd name="connsiteX6" fmla="*/ 821531 w 1417413"/>
                <a:gd name="connsiteY6" fmla="*/ 410613 h 827332"/>
                <a:gd name="connsiteX7" fmla="*/ 1404937 w 1417413"/>
                <a:gd name="connsiteY7" fmla="*/ 674932 h 827332"/>
                <a:gd name="connsiteX0" fmla="*/ 1406804 w 1419280"/>
                <a:gd name="connsiteY0" fmla="*/ 674932 h 827332"/>
                <a:gd name="connsiteX1" fmla="*/ 1404423 w 1419280"/>
                <a:gd name="connsiteY1" fmla="*/ 103432 h 827332"/>
                <a:gd name="connsiteX2" fmla="*/ 549554 w 1419280"/>
                <a:gd name="connsiteY2" fmla="*/ 39138 h 827332"/>
                <a:gd name="connsiteX3" fmla="*/ 16154 w 1419280"/>
                <a:gd name="connsiteY3" fmla="*/ 508244 h 827332"/>
                <a:gd name="connsiteX4" fmla="*/ 1867 w 1419280"/>
                <a:gd name="connsiteY4" fmla="*/ 827332 h 827332"/>
                <a:gd name="connsiteX5" fmla="*/ 285235 w 1419280"/>
                <a:gd name="connsiteY5" fmla="*/ 477288 h 827332"/>
                <a:gd name="connsiteX6" fmla="*/ 823398 w 1419280"/>
                <a:gd name="connsiteY6" fmla="*/ 410613 h 827332"/>
                <a:gd name="connsiteX7" fmla="*/ 1406804 w 1419280"/>
                <a:gd name="connsiteY7" fmla="*/ 674932 h 827332"/>
                <a:gd name="connsiteX0" fmla="*/ 1409119 w 1421595"/>
                <a:gd name="connsiteY0" fmla="*/ 674932 h 827332"/>
                <a:gd name="connsiteX1" fmla="*/ 1406738 w 1421595"/>
                <a:gd name="connsiteY1" fmla="*/ 103432 h 827332"/>
                <a:gd name="connsiteX2" fmla="*/ 551869 w 1421595"/>
                <a:gd name="connsiteY2" fmla="*/ 39138 h 827332"/>
                <a:gd name="connsiteX3" fmla="*/ 18469 w 1421595"/>
                <a:gd name="connsiteY3" fmla="*/ 508244 h 827332"/>
                <a:gd name="connsiteX4" fmla="*/ 4182 w 1421595"/>
                <a:gd name="connsiteY4" fmla="*/ 827332 h 827332"/>
                <a:gd name="connsiteX5" fmla="*/ 287550 w 1421595"/>
                <a:gd name="connsiteY5" fmla="*/ 477288 h 827332"/>
                <a:gd name="connsiteX6" fmla="*/ 825713 w 1421595"/>
                <a:gd name="connsiteY6" fmla="*/ 410613 h 827332"/>
                <a:gd name="connsiteX7" fmla="*/ 1409119 w 1421595"/>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9564"/>
                <a:gd name="connsiteY0" fmla="*/ 674932 h 827332"/>
                <a:gd name="connsiteX1" fmla="*/ 1414707 w 1429564"/>
                <a:gd name="connsiteY1" fmla="*/ 103432 h 827332"/>
                <a:gd name="connsiteX2" fmla="*/ 559838 w 1429564"/>
                <a:gd name="connsiteY2" fmla="*/ 39138 h 827332"/>
                <a:gd name="connsiteX3" fmla="*/ 26438 w 1429564"/>
                <a:gd name="connsiteY3" fmla="*/ 508244 h 827332"/>
                <a:gd name="connsiteX4" fmla="*/ 12151 w 1429564"/>
                <a:gd name="connsiteY4" fmla="*/ 827332 h 827332"/>
                <a:gd name="connsiteX5" fmla="*/ 295519 w 1429564"/>
                <a:gd name="connsiteY5" fmla="*/ 477288 h 827332"/>
                <a:gd name="connsiteX6" fmla="*/ 833682 w 1429564"/>
                <a:gd name="connsiteY6" fmla="*/ 410613 h 827332"/>
                <a:gd name="connsiteX7" fmla="*/ 1417088 w 1429564"/>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17088 w 1428573"/>
                <a:gd name="connsiteY0" fmla="*/ 674932 h 827332"/>
                <a:gd name="connsiteX1" fmla="*/ 1414707 w 1428573"/>
                <a:gd name="connsiteY1" fmla="*/ 103432 h 827332"/>
                <a:gd name="connsiteX2" fmla="*/ 559838 w 1428573"/>
                <a:gd name="connsiteY2" fmla="*/ 39138 h 827332"/>
                <a:gd name="connsiteX3" fmla="*/ 26438 w 1428573"/>
                <a:gd name="connsiteY3" fmla="*/ 508244 h 827332"/>
                <a:gd name="connsiteX4" fmla="*/ 12151 w 1428573"/>
                <a:gd name="connsiteY4" fmla="*/ 827332 h 827332"/>
                <a:gd name="connsiteX5" fmla="*/ 295519 w 1428573"/>
                <a:gd name="connsiteY5" fmla="*/ 477288 h 827332"/>
                <a:gd name="connsiteX6" fmla="*/ 833682 w 1428573"/>
                <a:gd name="connsiteY6" fmla="*/ 410613 h 827332"/>
                <a:gd name="connsiteX7" fmla="*/ 1417088 w 1428573"/>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20075 w 1431560"/>
                <a:gd name="connsiteY0" fmla="*/ 674932 h 827332"/>
                <a:gd name="connsiteX1" fmla="*/ 1417694 w 1431560"/>
                <a:gd name="connsiteY1" fmla="*/ 103432 h 827332"/>
                <a:gd name="connsiteX2" fmla="*/ 562825 w 1431560"/>
                <a:gd name="connsiteY2" fmla="*/ 39138 h 827332"/>
                <a:gd name="connsiteX3" fmla="*/ 29425 w 1431560"/>
                <a:gd name="connsiteY3" fmla="*/ 508244 h 827332"/>
                <a:gd name="connsiteX4" fmla="*/ 15138 w 1431560"/>
                <a:gd name="connsiteY4" fmla="*/ 827332 h 827332"/>
                <a:gd name="connsiteX5" fmla="*/ 298506 w 1431560"/>
                <a:gd name="connsiteY5" fmla="*/ 477288 h 827332"/>
                <a:gd name="connsiteX6" fmla="*/ 836669 w 1431560"/>
                <a:gd name="connsiteY6" fmla="*/ 410613 h 827332"/>
                <a:gd name="connsiteX7" fmla="*/ 1420075 w 1431560"/>
                <a:gd name="connsiteY7" fmla="*/ 674932 h 827332"/>
                <a:gd name="connsiteX0" fmla="*/ 1417089 w 1428574"/>
                <a:gd name="connsiteY0" fmla="*/ 674932 h 827332"/>
                <a:gd name="connsiteX1" fmla="*/ 1414708 w 1428574"/>
                <a:gd name="connsiteY1" fmla="*/ 103432 h 827332"/>
                <a:gd name="connsiteX2" fmla="*/ 559839 w 1428574"/>
                <a:gd name="connsiteY2" fmla="*/ 39138 h 827332"/>
                <a:gd name="connsiteX3" fmla="*/ 26439 w 1428574"/>
                <a:gd name="connsiteY3" fmla="*/ 508244 h 827332"/>
                <a:gd name="connsiteX4" fmla="*/ 12152 w 1428574"/>
                <a:gd name="connsiteY4" fmla="*/ 827332 h 827332"/>
                <a:gd name="connsiteX5" fmla="*/ 295520 w 1428574"/>
                <a:gd name="connsiteY5" fmla="*/ 477288 h 827332"/>
                <a:gd name="connsiteX6" fmla="*/ 833683 w 1428574"/>
                <a:gd name="connsiteY6" fmla="*/ 410613 h 827332"/>
                <a:gd name="connsiteX7" fmla="*/ 1417089 w 1428574"/>
                <a:gd name="connsiteY7" fmla="*/ 674932 h 82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574" h="827332">
                  <a:moveTo>
                    <a:pt x="1417089" y="674932"/>
                  </a:moveTo>
                  <a:cubicBezTo>
                    <a:pt x="1435346" y="448714"/>
                    <a:pt x="1429789" y="289169"/>
                    <a:pt x="1414708" y="103432"/>
                  </a:cubicBezTo>
                  <a:cubicBezTo>
                    <a:pt x="1129752" y="1038"/>
                    <a:pt x="880514" y="-34681"/>
                    <a:pt x="559839" y="39138"/>
                  </a:cubicBezTo>
                  <a:cubicBezTo>
                    <a:pt x="324968" y="93205"/>
                    <a:pt x="103590" y="255487"/>
                    <a:pt x="26439" y="508244"/>
                  </a:cubicBezTo>
                  <a:cubicBezTo>
                    <a:pt x="-7732" y="620193"/>
                    <a:pt x="-4518" y="728112"/>
                    <a:pt x="12152" y="827332"/>
                  </a:cubicBezTo>
                  <a:cubicBezTo>
                    <a:pt x="28424" y="650723"/>
                    <a:pt x="130471" y="560134"/>
                    <a:pt x="295520" y="477288"/>
                  </a:cubicBezTo>
                  <a:cubicBezTo>
                    <a:pt x="460084" y="394686"/>
                    <a:pt x="654458" y="387116"/>
                    <a:pt x="833683" y="410613"/>
                  </a:cubicBezTo>
                  <a:cubicBezTo>
                    <a:pt x="1142452" y="451094"/>
                    <a:pt x="1298820" y="584445"/>
                    <a:pt x="1417089" y="674932"/>
                  </a:cubicBezTo>
                  <a:close/>
                </a:path>
              </a:pathLst>
            </a:custGeom>
            <a:solidFill>
              <a:srgbClr val="0F238D"/>
            </a:solidFill>
            <a:ln w="127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noProof="0">
                <a:solidFill>
                  <a:schemeClr val="accent1"/>
                </a:solidFill>
              </a:endParaRPr>
            </a:p>
          </p:txBody>
        </p:sp>
      </p:grpSp>
      <p:pic>
        <p:nvPicPr>
          <p:cNvPr id="33"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371475" cy="5143500"/>
          </a:xfrm>
          <a:prstGeom prst="rect">
            <a:avLst/>
          </a:prstGeom>
        </p:spPr>
      </p:pic>
      <p:sp>
        <p:nvSpPr>
          <p:cNvPr id="3" name="MSIPCM1dc244c39a26c5f5010db71e" descr="{&quot;HashCode&quot;:820494205,&quot;Placement&quot;:&quot;Footer&quot;,&quot;Top&quot;:389.104645,&quot;Left&quot;:665.3905,&quot;SlideWidth&quot;:720,&quot;SlideHeight&quot;:405}">
            <a:extLst>
              <a:ext uri="{FF2B5EF4-FFF2-40B4-BE49-F238E27FC236}">
                <a16:creationId xmlns:a16="http://schemas.microsoft.com/office/drawing/2014/main" id="{799E9027-8840-4563-8578-035BB6E4B66B}"/>
              </a:ext>
            </a:extLst>
          </p:cNvPr>
          <p:cNvSpPr txBox="1"/>
          <p:nvPr userDrawn="1"/>
        </p:nvSpPr>
        <p:spPr>
          <a:xfrm>
            <a:off x="8450459" y="4941629"/>
            <a:ext cx="693541" cy="201870"/>
          </a:xfrm>
          <a:prstGeom prst="rect">
            <a:avLst/>
          </a:prstGeom>
          <a:noFill/>
        </p:spPr>
        <p:txBody>
          <a:bodyPr vert="horz" wrap="square" lIns="0" tIns="0" rIns="0" bIns="0" rtlCol="0" anchor="ctr" anchorCtr="1">
            <a:spAutoFit/>
          </a:bodyPr>
          <a:lstStyle/>
          <a:p>
            <a:pPr algn="r">
              <a:spcBef>
                <a:spcPct val="0"/>
              </a:spcBef>
              <a:spcAft>
                <a:spcPts val="0"/>
              </a:spcAft>
            </a:pPr>
            <a:r>
              <a:rPr lang="en-US" sz="700">
                <a:solidFill>
                  <a:srgbClr val="0F238C"/>
                </a:solidFill>
                <a:latin typeface="Arial" panose="020B0604020202020204" pitchFamily="34" charset="0"/>
              </a:rPr>
              <a:t>Confidential</a:t>
            </a:r>
            <a:endParaRPr lang="en-US" sz="700" err="1">
              <a:solidFill>
                <a:srgbClr val="0F238C"/>
              </a:solidFill>
              <a:latin typeface="Arial" panose="020B0604020202020204" pitchFamily="34" charset="0"/>
            </a:endParaRPr>
          </a:p>
        </p:txBody>
      </p:sp>
    </p:spTree>
    <p:extLst>
      <p:ext uri="{BB962C8B-B14F-4D97-AF65-F5344CB8AC3E}">
        <p14:creationId xmlns:p14="http://schemas.microsoft.com/office/powerpoint/2010/main" val="306990542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MSIPCM03354e949de032c2452e3d12" descr="{&quot;HashCode&quot;:820494205,&quot;Placement&quot;:&quot;Footer&quot;,&quot;Top&quot;:389.104645,&quot;Left&quot;:665.3905,&quot;SlideWidth&quot;:720,&quot;SlideHeight&quot;:405}">
            <a:extLst>
              <a:ext uri="{FF2B5EF4-FFF2-40B4-BE49-F238E27FC236}">
                <a16:creationId xmlns:a16="http://schemas.microsoft.com/office/drawing/2014/main" id="{261086FE-97E5-419F-8A10-18DBA825A7FC}"/>
              </a:ext>
            </a:extLst>
          </p:cNvPr>
          <p:cNvSpPr txBox="1"/>
          <p:nvPr userDrawn="1"/>
        </p:nvSpPr>
        <p:spPr>
          <a:xfrm>
            <a:off x="8450459" y="4941629"/>
            <a:ext cx="693541" cy="201870"/>
          </a:xfrm>
          <a:prstGeom prst="rect">
            <a:avLst/>
          </a:prstGeom>
          <a:noFill/>
        </p:spPr>
        <p:txBody>
          <a:bodyPr vert="horz" wrap="square" lIns="0" tIns="0" rIns="0" bIns="0" rtlCol="0" anchor="ctr" anchorCtr="1">
            <a:spAutoFit/>
          </a:bodyPr>
          <a:lstStyle/>
          <a:p>
            <a:pPr algn="r">
              <a:spcBef>
                <a:spcPct val="0"/>
              </a:spcBef>
              <a:spcAft>
                <a:spcPts val="0"/>
              </a:spcAft>
            </a:pPr>
            <a:r>
              <a:rPr lang="en-US" sz="700">
                <a:solidFill>
                  <a:srgbClr val="0F238C"/>
                </a:solidFill>
                <a:latin typeface="Arial" panose="020B0604020202020204" pitchFamily="34" charset="0"/>
              </a:rPr>
              <a:t>Confidential</a:t>
            </a:r>
            <a:endParaRPr lang="en-US" sz="700" err="1">
              <a:solidFill>
                <a:srgbClr val="0F238C"/>
              </a:solidFill>
              <a:latin typeface="Arial" panose="020B0604020202020204" pitchFamily="34" charset="0"/>
            </a:endParaRPr>
          </a:p>
        </p:txBody>
      </p:sp>
    </p:spTree>
    <p:extLst>
      <p:ext uri="{BB962C8B-B14F-4D97-AF65-F5344CB8AC3E}">
        <p14:creationId xmlns:p14="http://schemas.microsoft.com/office/powerpoint/2010/main" val="137536358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9" r:id="rId3"/>
    <p:sldLayoutId id="2147483793" r:id="rId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cwi.nl/about" TargetMode="Externa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hyperlink" Target="https://medium.com/@Pythonidaer/a-brief-analysis-of-the-zen-of-python-2bfd3b76edbf" TargetMode="External"/><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D1FAF7-1D5F-4037-95F9-B345E20BD0A2}"/>
              </a:ext>
            </a:extLst>
          </p:cNvPr>
          <p:cNvSpPr>
            <a:spLocks noGrp="1"/>
          </p:cNvSpPr>
          <p:nvPr>
            <p:ph type="body" sz="quarter" idx="10"/>
          </p:nvPr>
        </p:nvSpPr>
        <p:spPr/>
        <p:txBody>
          <a:bodyPr/>
          <a:lstStyle/>
          <a:p>
            <a:r>
              <a:rPr lang="en-US" dirty="0" err="1"/>
              <a:t>GowthamPrakash</a:t>
            </a:r>
            <a:r>
              <a:rPr lang="en-US" dirty="0"/>
              <a:t> Y</a:t>
            </a:r>
          </a:p>
        </p:txBody>
      </p:sp>
      <p:sp>
        <p:nvSpPr>
          <p:cNvPr id="4" name="Text Placeholder 3">
            <a:extLst>
              <a:ext uri="{FF2B5EF4-FFF2-40B4-BE49-F238E27FC236}">
                <a16:creationId xmlns:a16="http://schemas.microsoft.com/office/drawing/2014/main" id="{DBD2AFFB-3A0B-4C56-8B39-2360DCF783C6}"/>
              </a:ext>
            </a:extLst>
          </p:cNvPr>
          <p:cNvSpPr>
            <a:spLocks noGrp="1"/>
          </p:cNvSpPr>
          <p:nvPr>
            <p:ph type="body" sz="quarter" idx="12"/>
          </p:nvPr>
        </p:nvSpPr>
        <p:spPr>
          <a:xfrm>
            <a:off x="486000" y="3148223"/>
            <a:ext cx="7920000" cy="307777"/>
          </a:xfrm>
        </p:spPr>
        <p:txBody>
          <a:bodyPr/>
          <a:lstStyle/>
          <a:p>
            <a:r>
              <a:rPr lang="en-US" dirty="0"/>
              <a:t>Python for Web development </a:t>
            </a:r>
          </a:p>
        </p:txBody>
      </p:sp>
    </p:spTree>
    <p:extLst>
      <p:ext uri="{BB962C8B-B14F-4D97-AF65-F5344CB8AC3E}">
        <p14:creationId xmlns:p14="http://schemas.microsoft.com/office/powerpoint/2010/main" val="293725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956A5-EBFF-4F7E-BA2D-EAB6AA81245C}"/>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72BA442C-2F05-4FDF-9C3B-941397A0049E}"/>
              </a:ext>
            </a:extLst>
          </p:cNvPr>
          <p:cNvSpPr>
            <a:spLocks noGrp="1"/>
          </p:cNvSpPr>
          <p:nvPr>
            <p:ph type="sldNum" sz="quarter" idx="11"/>
          </p:nvPr>
        </p:nvSpPr>
        <p:spPr/>
        <p:txBody>
          <a:bodyPr/>
          <a:lstStyle/>
          <a:p>
            <a:r>
              <a:rPr lang="en-US" noProof="0"/>
              <a:t>Slide </a:t>
            </a:r>
            <a:fld id="{1D9B13CD-33A0-446D-8703-F89F9F109F54}" type="slidenum">
              <a:rPr lang="en-US" noProof="0" smtClean="0"/>
              <a:pPr/>
              <a:t>10</a:t>
            </a:fld>
            <a:endParaRPr lang="en-US" noProof="0" dirty="0"/>
          </a:p>
        </p:txBody>
      </p:sp>
      <p:sp>
        <p:nvSpPr>
          <p:cNvPr id="4" name="Title 3">
            <a:extLst>
              <a:ext uri="{FF2B5EF4-FFF2-40B4-BE49-F238E27FC236}">
                <a16:creationId xmlns:a16="http://schemas.microsoft.com/office/drawing/2014/main" id="{2C983593-0874-459B-BF8F-3302F78289B9}"/>
              </a:ext>
            </a:extLst>
          </p:cNvPr>
          <p:cNvSpPr>
            <a:spLocks noGrp="1"/>
          </p:cNvSpPr>
          <p:nvPr>
            <p:ph type="title"/>
          </p:nvPr>
        </p:nvSpPr>
        <p:spPr/>
        <p:txBody>
          <a:bodyPr/>
          <a:lstStyle/>
          <a:p>
            <a:r>
              <a:rPr lang="en-US" dirty="0"/>
              <a:t>Analogy of Programming Languages</a:t>
            </a:r>
          </a:p>
        </p:txBody>
      </p:sp>
      <p:pic>
        <p:nvPicPr>
          <p:cNvPr id="6" name="Picture 5">
            <a:extLst>
              <a:ext uri="{FF2B5EF4-FFF2-40B4-BE49-F238E27FC236}">
                <a16:creationId xmlns:a16="http://schemas.microsoft.com/office/drawing/2014/main" id="{0F2AEC7A-0CC6-4DC4-8A10-D5ED6AADF93B}"/>
              </a:ext>
            </a:extLst>
          </p:cNvPr>
          <p:cNvPicPr>
            <a:picLocks noChangeAspect="1"/>
          </p:cNvPicPr>
          <p:nvPr/>
        </p:nvPicPr>
        <p:blipFill>
          <a:blip r:embed="rId2"/>
          <a:stretch>
            <a:fillRect/>
          </a:stretch>
        </p:blipFill>
        <p:spPr>
          <a:xfrm>
            <a:off x="750493" y="573722"/>
            <a:ext cx="7023814" cy="4461778"/>
          </a:xfrm>
          <a:prstGeom prst="rect">
            <a:avLst/>
          </a:prstGeom>
        </p:spPr>
      </p:pic>
    </p:spTree>
    <p:extLst>
      <p:ext uri="{BB962C8B-B14F-4D97-AF65-F5344CB8AC3E}">
        <p14:creationId xmlns:p14="http://schemas.microsoft.com/office/powerpoint/2010/main" val="2243380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0B9DAF-6183-40CF-9F97-4BF2FD041722}"/>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0E4B9853-7F99-490C-B552-FE587F3266D3}"/>
              </a:ext>
            </a:extLst>
          </p:cNvPr>
          <p:cNvSpPr>
            <a:spLocks noGrp="1"/>
          </p:cNvSpPr>
          <p:nvPr>
            <p:ph type="sldNum" sz="quarter" idx="11"/>
          </p:nvPr>
        </p:nvSpPr>
        <p:spPr/>
        <p:txBody>
          <a:bodyPr/>
          <a:lstStyle/>
          <a:p>
            <a:r>
              <a:rPr lang="en-US" noProof="0"/>
              <a:t>Slide </a:t>
            </a:r>
            <a:fld id="{1D9B13CD-33A0-446D-8703-F89F9F109F54}" type="slidenum">
              <a:rPr lang="en-US" noProof="0" smtClean="0"/>
              <a:pPr/>
              <a:t>11</a:t>
            </a:fld>
            <a:endParaRPr lang="en-US" noProof="0" dirty="0"/>
          </a:p>
        </p:txBody>
      </p:sp>
      <p:sp>
        <p:nvSpPr>
          <p:cNvPr id="4" name="Title 3">
            <a:extLst>
              <a:ext uri="{FF2B5EF4-FFF2-40B4-BE49-F238E27FC236}">
                <a16:creationId xmlns:a16="http://schemas.microsoft.com/office/drawing/2014/main" id="{C862A5B4-05DA-4467-A0AA-BB7F6DF187CE}"/>
              </a:ext>
            </a:extLst>
          </p:cNvPr>
          <p:cNvSpPr>
            <a:spLocks noGrp="1"/>
          </p:cNvSpPr>
          <p:nvPr>
            <p:ph type="title"/>
          </p:nvPr>
        </p:nvSpPr>
        <p:spPr/>
        <p:txBody>
          <a:bodyPr/>
          <a:lstStyle/>
          <a:p>
            <a:r>
              <a:rPr lang="en-US" dirty="0"/>
              <a:t>Compare Python with Java</a:t>
            </a:r>
          </a:p>
        </p:txBody>
      </p:sp>
      <p:pic>
        <p:nvPicPr>
          <p:cNvPr id="7" name="Picture 6">
            <a:extLst>
              <a:ext uri="{FF2B5EF4-FFF2-40B4-BE49-F238E27FC236}">
                <a16:creationId xmlns:a16="http://schemas.microsoft.com/office/drawing/2014/main" id="{B5ECF421-C685-4B7B-905A-794A93B835DC}"/>
              </a:ext>
            </a:extLst>
          </p:cNvPr>
          <p:cNvPicPr>
            <a:picLocks noChangeAspect="1"/>
          </p:cNvPicPr>
          <p:nvPr/>
        </p:nvPicPr>
        <p:blipFill>
          <a:blip r:embed="rId2"/>
          <a:stretch>
            <a:fillRect/>
          </a:stretch>
        </p:blipFill>
        <p:spPr>
          <a:xfrm>
            <a:off x="407963" y="734401"/>
            <a:ext cx="7751299" cy="1837350"/>
          </a:xfrm>
          <a:prstGeom prst="rect">
            <a:avLst/>
          </a:prstGeom>
        </p:spPr>
      </p:pic>
      <p:pic>
        <p:nvPicPr>
          <p:cNvPr id="8" name="Picture 7">
            <a:extLst>
              <a:ext uri="{FF2B5EF4-FFF2-40B4-BE49-F238E27FC236}">
                <a16:creationId xmlns:a16="http://schemas.microsoft.com/office/drawing/2014/main" id="{F492C411-30DF-4583-9A1A-70EA02187A04}"/>
              </a:ext>
            </a:extLst>
          </p:cNvPr>
          <p:cNvPicPr>
            <a:picLocks noChangeAspect="1"/>
          </p:cNvPicPr>
          <p:nvPr/>
        </p:nvPicPr>
        <p:blipFill>
          <a:blip r:embed="rId3"/>
          <a:stretch>
            <a:fillRect/>
          </a:stretch>
        </p:blipFill>
        <p:spPr>
          <a:xfrm>
            <a:off x="407963" y="2677626"/>
            <a:ext cx="7751300" cy="1837351"/>
          </a:xfrm>
          <a:prstGeom prst="rect">
            <a:avLst/>
          </a:prstGeom>
        </p:spPr>
      </p:pic>
    </p:spTree>
    <p:extLst>
      <p:ext uri="{BB962C8B-B14F-4D97-AF65-F5344CB8AC3E}">
        <p14:creationId xmlns:p14="http://schemas.microsoft.com/office/powerpoint/2010/main" val="127952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C8AC6B-7803-493B-9497-7A1BB418856F}"/>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C3723B88-D49B-41C1-AF4C-3625BC0A0B3D}"/>
              </a:ext>
            </a:extLst>
          </p:cNvPr>
          <p:cNvSpPr>
            <a:spLocks noGrp="1"/>
          </p:cNvSpPr>
          <p:nvPr>
            <p:ph type="sldNum" sz="quarter" idx="11"/>
          </p:nvPr>
        </p:nvSpPr>
        <p:spPr/>
        <p:txBody>
          <a:bodyPr/>
          <a:lstStyle/>
          <a:p>
            <a:r>
              <a:rPr lang="en-US" noProof="0"/>
              <a:t>Slide </a:t>
            </a:r>
            <a:fld id="{1D9B13CD-33A0-446D-8703-F89F9F109F54}" type="slidenum">
              <a:rPr lang="en-US" noProof="0" smtClean="0"/>
              <a:pPr/>
              <a:t>12</a:t>
            </a:fld>
            <a:endParaRPr lang="en-US" noProof="0" dirty="0"/>
          </a:p>
        </p:txBody>
      </p:sp>
      <p:sp>
        <p:nvSpPr>
          <p:cNvPr id="4" name="Title 3">
            <a:extLst>
              <a:ext uri="{FF2B5EF4-FFF2-40B4-BE49-F238E27FC236}">
                <a16:creationId xmlns:a16="http://schemas.microsoft.com/office/drawing/2014/main" id="{ED1F9968-B4EF-4952-8A82-13C9E3A80AFD}"/>
              </a:ext>
            </a:extLst>
          </p:cNvPr>
          <p:cNvSpPr>
            <a:spLocks noGrp="1"/>
          </p:cNvSpPr>
          <p:nvPr>
            <p:ph type="title"/>
          </p:nvPr>
        </p:nvSpPr>
        <p:spPr/>
        <p:txBody>
          <a:bodyPr/>
          <a:lstStyle/>
          <a:p>
            <a:r>
              <a:rPr lang="en-US" dirty="0"/>
              <a:t>Cont..</a:t>
            </a:r>
          </a:p>
        </p:txBody>
      </p:sp>
      <p:pic>
        <p:nvPicPr>
          <p:cNvPr id="7" name="Picture 6">
            <a:extLst>
              <a:ext uri="{FF2B5EF4-FFF2-40B4-BE49-F238E27FC236}">
                <a16:creationId xmlns:a16="http://schemas.microsoft.com/office/drawing/2014/main" id="{3953F188-7EAD-4BD8-A73D-C38B9ED30A45}"/>
              </a:ext>
            </a:extLst>
          </p:cNvPr>
          <p:cNvPicPr>
            <a:picLocks noChangeAspect="1"/>
          </p:cNvPicPr>
          <p:nvPr/>
        </p:nvPicPr>
        <p:blipFill>
          <a:blip r:embed="rId2"/>
          <a:stretch>
            <a:fillRect/>
          </a:stretch>
        </p:blipFill>
        <p:spPr>
          <a:xfrm>
            <a:off x="580263" y="439200"/>
            <a:ext cx="7670937" cy="2288714"/>
          </a:xfrm>
          <a:prstGeom prst="rect">
            <a:avLst/>
          </a:prstGeom>
        </p:spPr>
      </p:pic>
      <p:pic>
        <p:nvPicPr>
          <p:cNvPr id="8" name="Picture 7">
            <a:extLst>
              <a:ext uri="{FF2B5EF4-FFF2-40B4-BE49-F238E27FC236}">
                <a16:creationId xmlns:a16="http://schemas.microsoft.com/office/drawing/2014/main" id="{CACC68CF-18B0-4ACD-8E3C-CD3457641371}"/>
              </a:ext>
            </a:extLst>
          </p:cNvPr>
          <p:cNvPicPr>
            <a:picLocks noChangeAspect="1"/>
          </p:cNvPicPr>
          <p:nvPr/>
        </p:nvPicPr>
        <p:blipFill>
          <a:blip r:embed="rId3"/>
          <a:stretch>
            <a:fillRect/>
          </a:stretch>
        </p:blipFill>
        <p:spPr>
          <a:xfrm>
            <a:off x="538477" y="2634540"/>
            <a:ext cx="7670937" cy="2400960"/>
          </a:xfrm>
          <a:prstGeom prst="rect">
            <a:avLst/>
          </a:prstGeom>
        </p:spPr>
      </p:pic>
    </p:spTree>
    <p:extLst>
      <p:ext uri="{BB962C8B-B14F-4D97-AF65-F5344CB8AC3E}">
        <p14:creationId xmlns:p14="http://schemas.microsoft.com/office/powerpoint/2010/main" val="58731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F426B-824F-48A3-AC7F-ACDAB9589BE4}"/>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59316DD8-101D-432E-B500-520889D319AD}"/>
              </a:ext>
            </a:extLst>
          </p:cNvPr>
          <p:cNvSpPr>
            <a:spLocks noGrp="1"/>
          </p:cNvSpPr>
          <p:nvPr>
            <p:ph type="sldNum" sz="quarter" idx="11"/>
          </p:nvPr>
        </p:nvSpPr>
        <p:spPr/>
        <p:txBody>
          <a:bodyPr/>
          <a:lstStyle/>
          <a:p>
            <a:r>
              <a:rPr lang="en-US" noProof="0"/>
              <a:t>Slide </a:t>
            </a:r>
            <a:fld id="{1D9B13CD-33A0-446D-8703-F89F9F109F54}" type="slidenum">
              <a:rPr lang="en-US" noProof="0" smtClean="0"/>
              <a:pPr/>
              <a:t>13</a:t>
            </a:fld>
            <a:endParaRPr lang="en-US" noProof="0" dirty="0"/>
          </a:p>
        </p:txBody>
      </p:sp>
      <p:sp>
        <p:nvSpPr>
          <p:cNvPr id="4" name="Title 3">
            <a:extLst>
              <a:ext uri="{FF2B5EF4-FFF2-40B4-BE49-F238E27FC236}">
                <a16:creationId xmlns:a16="http://schemas.microsoft.com/office/drawing/2014/main" id="{A9169EF3-BECF-425F-AE19-9F8B39BB622B}"/>
              </a:ext>
            </a:extLst>
          </p:cNvPr>
          <p:cNvSpPr>
            <a:spLocks noGrp="1"/>
          </p:cNvSpPr>
          <p:nvPr>
            <p:ph type="title"/>
          </p:nvPr>
        </p:nvSpPr>
        <p:spPr/>
        <p:txBody>
          <a:bodyPr/>
          <a:lstStyle/>
          <a:p>
            <a:r>
              <a:rPr lang="en-US" dirty="0"/>
              <a:t>Multi Paradigm Programming with Python</a:t>
            </a:r>
          </a:p>
        </p:txBody>
      </p:sp>
      <p:pic>
        <p:nvPicPr>
          <p:cNvPr id="4098" name="Picture 2" descr="Difference Between Declarative and Imperative Programming">
            <a:extLst>
              <a:ext uri="{FF2B5EF4-FFF2-40B4-BE49-F238E27FC236}">
                <a16:creationId xmlns:a16="http://schemas.microsoft.com/office/drawing/2014/main" id="{9CAAE5D8-BA65-4450-8602-79C0E57D9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216" y="734400"/>
            <a:ext cx="4895850" cy="286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22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FBBF224-5326-408C-8ECC-E5B6A52CD60F}"/>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355E930E-88C5-4C8A-B82B-6BC9D62A8D74}"/>
              </a:ext>
            </a:extLst>
          </p:cNvPr>
          <p:cNvSpPr>
            <a:spLocks noGrp="1"/>
          </p:cNvSpPr>
          <p:nvPr>
            <p:ph type="sldNum" sz="quarter" idx="4"/>
          </p:nvPr>
        </p:nvSpPr>
        <p:spPr/>
        <p:txBody>
          <a:bodyPr/>
          <a:lstStyle/>
          <a:p>
            <a:r>
              <a:rPr lang="en-US" noProof="0"/>
              <a:t>Slide </a:t>
            </a:r>
            <a:fld id="{1D9B13CD-33A0-446D-8703-F89F9F109F54}" type="slidenum">
              <a:rPr lang="en-US" noProof="0" smtClean="0"/>
              <a:pPr/>
              <a:t>14</a:t>
            </a:fld>
            <a:endParaRPr lang="en-US" noProof="0"/>
          </a:p>
        </p:txBody>
      </p:sp>
      <p:sp>
        <p:nvSpPr>
          <p:cNvPr id="5" name="Title 4">
            <a:extLst>
              <a:ext uri="{FF2B5EF4-FFF2-40B4-BE49-F238E27FC236}">
                <a16:creationId xmlns:a16="http://schemas.microsoft.com/office/drawing/2014/main" id="{051D20DD-4992-4E4D-B4FD-1D0067C7EB1C}"/>
              </a:ext>
            </a:extLst>
          </p:cNvPr>
          <p:cNvSpPr>
            <a:spLocks noGrp="1"/>
          </p:cNvSpPr>
          <p:nvPr>
            <p:ph type="title"/>
          </p:nvPr>
        </p:nvSpPr>
        <p:spPr>
          <a:xfrm>
            <a:off x="457200" y="48171"/>
            <a:ext cx="7610400" cy="331200"/>
          </a:xfrm>
        </p:spPr>
        <p:txBody>
          <a:bodyPr/>
          <a:lstStyle/>
          <a:p>
            <a:r>
              <a:rPr lang="en-US" dirty="0"/>
              <a:t>Executing in Python Console</a:t>
            </a:r>
          </a:p>
        </p:txBody>
      </p:sp>
      <p:sp>
        <p:nvSpPr>
          <p:cNvPr id="10" name="Rectangle 9">
            <a:extLst>
              <a:ext uri="{FF2B5EF4-FFF2-40B4-BE49-F238E27FC236}">
                <a16:creationId xmlns:a16="http://schemas.microsoft.com/office/drawing/2014/main" id="{B0E06062-7405-4DD0-B301-10560ABC06D0}"/>
              </a:ext>
            </a:extLst>
          </p:cNvPr>
          <p:cNvSpPr/>
          <p:nvPr/>
        </p:nvSpPr>
        <p:spPr>
          <a:xfrm>
            <a:off x="457200" y="379371"/>
            <a:ext cx="8356210" cy="4862870"/>
          </a:xfrm>
          <a:prstGeom prst="rect">
            <a:avLst/>
          </a:prstGeom>
        </p:spPr>
        <p:txBody>
          <a:bodyPr wrap="square">
            <a:spAutoFit/>
          </a:bodyPr>
          <a:lstStyle/>
          <a:p>
            <a:r>
              <a:rPr lang="en-US" dirty="0"/>
              <a:t>&gt;&gt;&gt; </a:t>
            </a:r>
            <a:r>
              <a:rPr lang="en-US" b="1" dirty="0"/>
              <a:t>print</a:t>
            </a:r>
            <a:r>
              <a:rPr lang="en-US" dirty="0"/>
              <a:t>('Hello world!')</a:t>
            </a:r>
            <a:br>
              <a:rPr lang="en-US" dirty="0"/>
            </a:br>
            <a:r>
              <a:rPr lang="en-US" dirty="0"/>
              <a:t>Hello world!</a:t>
            </a:r>
          </a:p>
          <a:p>
            <a:endParaRPr lang="en-US" sz="1400" dirty="0">
              <a:solidFill>
                <a:srgbClr val="000000"/>
              </a:solidFill>
              <a:latin typeface="roboto"/>
            </a:endParaRPr>
          </a:p>
          <a:p>
            <a:r>
              <a:rPr lang="en-US" sz="1000" dirty="0">
                <a:solidFill>
                  <a:schemeClr val="tx2"/>
                </a:solidFill>
                <a:latin typeface="+mn-lt"/>
                <a:ea typeface="+mn-ea"/>
              </a:rPr>
              <a:t>When using a computer, you will need to download and install Python from www.python.org.</a:t>
            </a:r>
            <a:br>
              <a:rPr lang="en-US" sz="1000" dirty="0">
                <a:solidFill>
                  <a:schemeClr val="tx2"/>
                </a:solidFill>
                <a:latin typeface="+mn-lt"/>
                <a:ea typeface="+mn-ea"/>
              </a:rPr>
            </a:br>
            <a:r>
              <a:rPr lang="en-US" sz="1000" dirty="0">
                <a:solidFill>
                  <a:schemeClr val="tx2"/>
                </a:solidFill>
                <a:latin typeface="+mn-lt"/>
                <a:ea typeface="+mn-ea"/>
              </a:rPr>
              <a:t>Note the &gt;&gt;&gt; in the code above. They are the prompt symbol of the Python console. Python is an interpreted language, which means that each line is executed as it is entered. Python also includes IDLE, the integrated development environment, which includes tools for writing and debugging entire programs.</a:t>
            </a:r>
          </a:p>
          <a:p>
            <a:endParaRPr lang="en-US" sz="1200" dirty="0">
              <a:solidFill>
                <a:srgbClr val="000000"/>
              </a:solidFill>
            </a:endParaRPr>
          </a:p>
          <a:p>
            <a:r>
              <a:rPr lang="en-US" sz="1200" b="1" dirty="0">
                <a:solidFill>
                  <a:srgbClr val="000000"/>
                </a:solidFill>
                <a:latin typeface="roboto"/>
              </a:rPr>
              <a:t>Simple Operations</a:t>
            </a:r>
          </a:p>
          <a:p>
            <a:br>
              <a:rPr lang="en-US" sz="1000" dirty="0"/>
            </a:br>
            <a:r>
              <a:rPr lang="en-US" sz="1000" dirty="0">
                <a:solidFill>
                  <a:schemeClr val="tx2"/>
                </a:solidFill>
                <a:latin typeface="+mn-lt"/>
                <a:ea typeface="+mn-ea"/>
              </a:rPr>
              <a:t>Dividing by zero in Python produces an error, as no answer can be calculated.&gt;&gt;&gt; 11 / 0</a:t>
            </a:r>
            <a:br>
              <a:rPr lang="en-US" sz="1000" dirty="0">
                <a:solidFill>
                  <a:schemeClr val="tx2"/>
                </a:solidFill>
                <a:latin typeface="+mn-lt"/>
                <a:ea typeface="+mn-ea"/>
              </a:rPr>
            </a:br>
            <a:r>
              <a:rPr lang="en-US" sz="1000" dirty="0">
                <a:solidFill>
                  <a:schemeClr val="tx2"/>
                </a:solidFill>
                <a:latin typeface="+mn-lt"/>
                <a:ea typeface="+mn-ea"/>
              </a:rPr>
              <a:t>	Traceback (most recent call last):</a:t>
            </a:r>
            <a:br>
              <a:rPr lang="en-US" sz="1000" dirty="0">
                <a:solidFill>
                  <a:schemeClr val="tx2"/>
                </a:solidFill>
                <a:latin typeface="+mn-lt"/>
                <a:ea typeface="+mn-ea"/>
              </a:rPr>
            </a:br>
            <a:r>
              <a:rPr lang="en-US" sz="1000" dirty="0">
                <a:solidFill>
                  <a:schemeClr val="tx2"/>
                </a:solidFill>
                <a:latin typeface="+mn-lt"/>
                <a:ea typeface="+mn-ea"/>
              </a:rPr>
              <a:t>	File "&lt;stdin&gt;", line 1, in &lt;module&gt;</a:t>
            </a:r>
            <a:br>
              <a:rPr lang="en-US" sz="1000" dirty="0">
                <a:solidFill>
                  <a:schemeClr val="tx2"/>
                </a:solidFill>
                <a:latin typeface="+mn-lt"/>
                <a:ea typeface="+mn-ea"/>
              </a:rPr>
            </a:br>
            <a:r>
              <a:rPr lang="en-US" sz="1000" dirty="0">
                <a:solidFill>
                  <a:schemeClr val="tx2"/>
                </a:solidFill>
                <a:latin typeface="+mn-lt"/>
                <a:ea typeface="+mn-ea"/>
              </a:rPr>
              <a:t>	</a:t>
            </a:r>
            <a:r>
              <a:rPr lang="en-US" sz="1000" dirty="0" err="1">
                <a:solidFill>
                  <a:schemeClr val="tx2"/>
                </a:solidFill>
                <a:latin typeface="+mn-lt"/>
                <a:ea typeface="+mn-ea"/>
              </a:rPr>
              <a:t>ZeroDivisionError</a:t>
            </a:r>
            <a:r>
              <a:rPr lang="en-US" sz="1000" dirty="0">
                <a:solidFill>
                  <a:schemeClr val="tx2"/>
                </a:solidFill>
                <a:latin typeface="+mn-lt"/>
                <a:ea typeface="+mn-ea"/>
              </a:rPr>
              <a:t>: division by zero</a:t>
            </a:r>
            <a:br>
              <a:rPr lang="en-US" sz="1000" dirty="0">
                <a:solidFill>
                  <a:schemeClr val="tx2"/>
                </a:solidFill>
                <a:latin typeface="+mn-lt"/>
                <a:ea typeface="+mn-ea"/>
              </a:rPr>
            </a:br>
            <a:r>
              <a:rPr lang="en-US" sz="1000" dirty="0">
                <a:solidFill>
                  <a:schemeClr val="tx2"/>
                </a:solidFill>
                <a:latin typeface="+mn-lt"/>
                <a:ea typeface="+mn-ea"/>
              </a:rPr>
              <a:t>In Python, the last line of an error message indicates the error's type.</a:t>
            </a:r>
            <a:br>
              <a:rPr lang="en-US" sz="1000" dirty="0">
                <a:solidFill>
                  <a:schemeClr val="tx2"/>
                </a:solidFill>
                <a:latin typeface="+mn-lt"/>
                <a:ea typeface="+mn-ea"/>
              </a:rPr>
            </a:br>
            <a:r>
              <a:rPr lang="en-US" sz="1000" dirty="0">
                <a:solidFill>
                  <a:schemeClr val="tx2"/>
                </a:solidFill>
                <a:latin typeface="+mn-lt"/>
                <a:ea typeface="+mn-ea"/>
              </a:rPr>
              <a:t>Read error messages carefully, as they often tell you how to fix a program!</a:t>
            </a:r>
          </a:p>
          <a:p>
            <a:endParaRPr lang="en-US" sz="1200" dirty="0"/>
          </a:p>
          <a:p>
            <a:r>
              <a:rPr lang="en-US" sz="1200" b="1" dirty="0">
                <a:solidFill>
                  <a:srgbClr val="000000"/>
                </a:solidFill>
                <a:latin typeface="roboto"/>
              </a:rPr>
              <a:t>Floats</a:t>
            </a:r>
          </a:p>
          <a:p>
            <a:br>
              <a:rPr lang="en-US" sz="1200" dirty="0"/>
            </a:br>
            <a:r>
              <a:rPr lang="en-US" sz="1000" dirty="0">
                <a:solidFill>
                  <a:schemeClr val="tx2"/>
                </a:solidFill>
                <a:latin typeface="+mn-lt"/>
                <a:ea typeface="+mn-ea"/>
              </a:rPr>
              <a:t>Floats are used in Python to represent numbers that aren't integers. </a:t>
            </a:r>
            <a:br>
              <a:rPr lang="en-US" sz="1000" dirty="0">
                <a:solidFill>
                  <a:schemeClr val="tx2"/>
                </a:solidFill>
                <a:latin typeface="+mn-lt"/>
                <a:ea typeface="+mn-ea"/>
              </a:rPr>
            </a:br>
            <a:r>
              <a:rPr lang="en-US" sz="1000" dirty="0">
                <a:solidFill>
                  <a:schemeClr val="tx2"/>
                </a:solidFill>
                <a:latin typeface="+mn-lt"/>
                <a:ea typeface="+mn-ea"/>
              </a:rPr>
              <a:t>Some examples of numbers that are represented as floats are 0.5 and -7.8237591. </a:t>
            </a:r>
            <a:br>
              <a:rPr lang="en-US" sz="1000" dirty="0">
                <a:solidFill>
                  <a:schemeClr val="tx2"/>
                </a:solidFill>
                <a:latin typeface="+mn-lt"/>
                <a:ea typeface="+mn-ea"/>
              </a:rPr>
            </a:br>
            <a:r>
              <a:rPr lang="en-US" sz="1000" dirty="0">
                <a:solidFill>
                  <a:schemeClr val="tx2"/>
                </a:solidFill>
                <a:latin typeface="+mn-lt"/>
                <a:ea typeface="+mn-ea"/>
              </a:rPr>
              <a:t>They can be created directly by entering a number with a decimal point, or by using operations such as division on integers. Extra zeros at the number's end are ignored.&gt;&gt;&gt; 3/4</a:t>
            </a:r>
            <a:br>
              <a:rPr lang="en-US" sz="1000" dirty="0">
                <a:solidFill>
                  <a:schemeClr val="tx2"/>
                </a:solidFill>
                <a:latin typeface="+mn-lt"/>
                <a:ea typeface="+mn-ea"/>
              </a:rPr>
            </a:br>
            <a:r>
              <a:rPr lang="en-US" sz="1000" dirty="0">
                <a:solidFill>
                  <a:schemeClr val="tx2"/>
                </a:solidFill>
                <a:latin typeface="+mn-lt"/>
                <a:ea typeface="+mn-ea"/>
              </a:rPr>
              <a:t>0.75</a:t>
            </a:r>
            <a:br>
              <a:rPr lang="en-US" sz="1000" dirty="0">
                <a:solidFill>
                  <a:schemeClr val="tx2"/>
                </a:solidFill>
                <a:latin typeface="+mn-lt"/>
                <a:ea typeface="+mn-ea"/>
              </a:rPr>
            </a:br>
            <a:r>
              <a:rPr lang="en-US" sz="1000" dirty="0">
                <a:solidFill>
                  <a:schemeClr val="tx2"/>
                </a:solidFill>
                <a:latin typeface="+mn-lt"/>
                <a:ea typeface="+mn-ea"/>
              </a:rPr>
              <a:t>&gt;&gt;&gt; 9.8765000</a:t>
            </a:r>
            <a:br>
              <a:rPr lang="en-US" sz="1000" dirty="0">
                <a:solidFill>
                  <a:schemeClr val="tx2"/>
                </a:solidFill>
                <a:latin typeface="+mn-lt"/>
                <a:ea typeface="+mn-ea"/>
              </a:rPr>
            </a:br>
            <a:r>
              <a:rPr lang="en-US" sz="1000" dirty="0">
                <a:solidFill>
                  <a:schemeClr val="tx2"/>
                </a:solidFill>
                <a:latin typeface="+mn-lt"/>
                <a:ea typeface="+mn-ea"/>
              </a:rPr>
              <a:t>9.8765</a:t>
            </a:r>
            <a:br>
              <a:rPr lang="en-US" sz="1000" dirty="0">
                <a:solidFill>
                  <a:schemeClr val="tx2"/>
                </a:solidFill>
                <a:latin typeface="+mn-lt"/>
                <a:ea typeface="+mn-ea"/>
              </a:rPr>
            </a:br>
            <a:r>
              <a:rPr lang="en-US" sz="1000" dirty="0">
                <a:solidFill>
                  <a:schemeClr val="tx2"/>
                </a:solidFill>
                <a:latin typeface="+mn-lt"/>
                <a:ea typeface="+mn-ea"/>
              </a:rPr>
              <a:t>Computers can't store floats perfectly accurately, in the same way that we can't write down the complete decimal expansion of 1/3 (0.3333333333333333...). Keep this in mind, because it often leads to infuriating bugs!</a:t>
            </a:r>
          </a:p>
        </p:txBody>
      </p:sp>
    </p:spTree>
    <p:extLst>
      <p:ext uri="{BB962C8B-B14F-4D97-AF65-F5344CB8AC3E}">
        <p14:creationId xmlns:p14="http://schemas.microsoft.com/office/powerpoint/2010/main" val="278536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A9150FE-FB84-4807-B025-4614D5D04F8C}"/>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CB85D42A-539B-490D-9FBE-7D6015D85EDE}"/>
              </a:ext>
            </a:extLst>
          </p:cNvPr>
          <p:cNvSpPr>
            <a:spLocks noGrp="1"/>
          </p:cNvSpPr>
          <p:nvPr>
            <p:ph type="sldNum" sz="quarter" idx="4"/>
          </p:nvPr>
        </p:nvSpPr>
        <p:spPr/>
        <p:txBody>
          <a:bodyPr/>
          <a:lstStyle/>
          <a:p>
            <a:r>
              <a:rPr lang="en-US" noProof="0"/>
              <a:t>Slide </a:t>
            </a:r>
            <a:fld id="{1D9B13CD-33A0-446D-8703-F89F9F109F54}" type="slidenum">
              <a:rPr lang="en-US" noProof="0" smtClean="0"/>
              <a:pPr/>
              <a:t>15</a:t>
            </a:fld>
            <a:endParaRPr lang="en-US" noProof="0"/>
          </a:p>
        </p:txBody>
      </p:sp>
      <p:sp>
        <p:nvSpPr>
          <p:cNvPr id="5" name="Title 4">
            <a:extLst>
              <a:ext uri="{FF2B5EF4-FFF2-40B4-BE49-F238E27FC236}">
                <a16:creationId xmlns:a16="http://schemas.microsoft.com/office/drawing/2014/main" id="{C298C018-914D-4B9B-B660-16B3E70FF617}"/>
              </a:ext>
            </a:extLst>
          </p:cNvPr>
          <p:cNvSpPr>
            <a:spLocks noGrp="1"/>
          </p:cNvSpPr>
          <p:nvPr>
            <p:ph type="title"/>
          </p:nvPr>
        </p:nvSpPr>
        <p:spPr/>
        <p:txBody>
          <a:bodyPr/>
          <a:lstStyle/>
          <a:p>
            <a:r>
              <a:rPr lang="en-US" dirty="0">
                <a:latin typeface="Calibri" panose="020F0502020204030204" pitchFamily="34" charset="0"/>
              </a:rPr>
              <a:t>Indentation</a:t>
            </a:r>
          </a:p>
        </p:txBody>
      </p:sp>
      <p:sp>
        <p:nvSpPr>
          <p:cNvPr id="6" name="Rectangle 5">
            <a:extLst>
              <a:ext uri="{FF2B5EF4-FFF2-40B4-BE49-F238E27FC236}">
                <a16:creationId xmlns:a16="http://schemas.microsoft.com/office/drawing/2014/main" id="{8522A70E-FFAF-4670-BAC4-85E75BFFB8AA}"/>
              </a:ext>
            </a:extLst>
          </p:cNvPr>
          <p:cNvSpPr/>
          <p:nvPr/>
        </p:nvSpPr>
        <p:spPr>
          <a:xfrm>
            <a:off x="457200" y="734400"/>
            <a:ext cx="7699248" cy="1938992"/>
          </a:xfrm>
          <a:prstGeom prst="rect">
            <a:avLst/>
          </a:prstGeom>
        </p:spPr>
        <p:txBody>
          <a:bodyPr wrap="square">
            <a:spAutoFit/>
          </a:bodyPr>
          <a:lstStyle/>
          <a:p>
            <a:r>
              <a:rPr lang="en-US" sz="1000" dirty="0">
                <a:solidFill>
                  <a:srgbClr val="1C7DDB"/>
                </a:solidFill>
                <a:latin typeface="+mj-lt"/>
              </a:rPr>
              <a:t>Python uses </a:t>
            </a:r>
            <a:r>
              <a:rPr lang="en-US" sz="1000" b="1" dirty="0">
                <a:solidFill>
                  <a:srgbClr val="1C7DDB"/>
                </a:solidFill>
                <a:latin typeface="+mj-lt"/>
              </a:rPr>
              <a:t>indentation </a:t>
            </a:r>
            <a:r>
              <a:rPr lang="en-US" sz="1000" dirty="0">
                <a:solidFill>
                  <a:srgbClr val="1C7DDB"/>
                </a:solidFill>
                <a:latin typeface="+mj-lt"/>
              </a:rPr>
              <a:t>(white space at the beginning of a line) to delimit blocks of code. Other languages, such as C, use curly braces to accomplish this, but in Python indentation is mandatory; programs won't work without it. As you can see, the statements in the </a:t>
            </a:r>
            <a:r>
              <a:rPr lang="en-US" sz="1000" b="1" dirty="0">
                <a:solidFill>
                  <a:srgbClr val="1C7DDB"/>
                </a:solidFill>
                <a:latin typeface="+mj-lt"/>
              </a:rPr>
              <a:t>if</a:t>
            </a:r>
            <a:r>
              <a:rPr lang="en-US" sz="1000" dirty="0">
                <a:solidFill>
                  <a:srgbClr val="1C7DDB"/>
                </a:solidFill>
                <a:latin typeface="+mj-lt"/>
              </a:rPr>
              <a:t> should be indented.</a:t>
            </a:r>
          </a:p>
          <a:p>
            <a:r>
              <a:rPr lang="en-US" sz="1000" b="1" dirty="0">
                <a:solidFill>
                  <a:srgbClr val="1C7DDB"/>
                </a:solidFill>
                <a:latin typeface="+mj-lt"/>
              </a:rPr>
              <a:t>if</a:t>
            </a:r>
            <a:r>
              <a:rPr lang="en-US" sz="1000" dirty="0">
                <a:solidFill>
                  <a:srgbClr val="1C7DDB"/>
                </a:solidFill>
                <a:latin typeface="+mj-lt"/>
              </a:rPr>
              <a:t> expression:</a:t>
            </a:r>
            <a:br>
              <a:rPr lang="en-US" sz="1000" dirty="0">
                <a:solidFill>
                  <a:srgbClr val="1C7DDB"/>
                </a:solidFill>
                <a:latin typeface="+mj-lt"/>
              </a:rPr>
            </a:br>
            <a:r>
              <a:rPr lang="en-US" sz="1000" dirty="0">
                <a:solidFill>
                  <a:srgbClr val="1C7DDB"/>
                </a:solidFill>
                <a:latin typeface="+mj-lt"/>
              </a:rPr>
              <a:t>	statements</a:t>
            </a:r>
          </a:p>
          <a:p>
            <a:r>
              <a:rPr lang="en-US" sz="1000" dirty="0" err="1">
                <a:solidFill>
                  <a:srgbClr val="1C7DDB"/>
                </a:solidFill>
                <a:latin typeface="+mj-lt"/>
              </a:rPr>
              <a:t>num</a:t>
            </a:r>
            <a:r>
              <a:rPr lang="en-US" sz="1000" dirty="0">
                <a:solidFill>
                  <a:srgbClr val="1C7DDB"/>
                </a:solidFill>
                <a:latin typeface="+mj-lt"/>
              </a:rPr>
              <a:t> = 12</a:t>
            </a:r>
            <a:br>
              <a:rPr lang="en-US" sz="1000" dirty="0">
                <a:solidFill>
                  <a:srgbClr val="1C7DDB"/>
                </a:solidFill>
                <a:latin typeface="+mj-lt"/>
              </a:rPr>
            </a:br>
            <a:r>
              <a:rPr lang="en-US" sz="1000" b="1" dirty="0">
                <a:solidFill>
                  <a:srgbClr val="1C7DDB"/>
                </a:solidFill>
                <a:latin typeface="+mj-lt"/>
              </a:rPr>
              <a:t>if</a:t>
            </a:r>
            <a:r>
              <a:rPr lang="en-US" sz="1000" dirty="0">
                <a:solidFill>
                  <a:srgbClr val="1C7DDB"/>
                </a:solidFill>
                <a:latin typeface="+mj-lt"/>
              </a:rPr>
              <a:t> </a:t>
            </a:r>
            <a:r>
              <a:rPr lang="en-US" sz="1000" dirty="0" err="1">
                <a:solidFill>
                  <a:srgbClr val="1C7DDB"/>
                </a:solidFill>
                <a:latin typeface="+mj-lt"/>
              </a:rPr>
              <a:t>num</a:t>
            </a:r>
            <a:r>
              <a:rPr lang="en-US" sz="1000" dirty="0">
                <a:solidFill>
                  <a:srgbClr val="1C7DDB"/>
                </a:solidFill>
                <a:latin typeface="+mj-lt"/>
              </a:rPr>
              <a:t> &gt; 5:</a:t>
            </a:r>
            <a:br>
              <a:rPr lang="en-US" sz="1000" dirty="0">
                <a:solidFill>
                  <a:srgbClr val="1C7DDB"/>
                </a:solidFill>
                <a:latin typeface="+mj-lt"/>
              </a:rPr>
            </a:br>
            <a:r>
              <a:rPr lang="en-US" sz="1000" dirty="0">
                <a:solidFill>
                  <a:srgbClr val="1C7DDB"/>
                </a:solidFill>
                <a:latin typeface="+mj-lt"/>
              </a:rPr>
              <a:t>	print("Bigger than 5")</a:t>
            </a:r>
            <a:br>
              <a:rPr lang="en-US" sz="1000" dirty="0">
                <a:solidFill>
                  <a:srgbClr val="1C7DDB"/>
                </a:solidFill>
                <a:latin typeface="+mj-lt"/>
              </a:rPr>
            </a:br>
            <a:r>
              <a:rPr lang="en-US" sz="1000" dirty="0">
                <a:solidFill>
                  <a:srgbClr val="1C7DDB"/>
                </a:solidFill>
                <a:latin typeface="+mj-lt"/>
              </a:rPr>
              <a:t>	</a:t>
            </a:r>
            <a:r>
              <a:rPr lang="en-US" sz="1000" b="1" dirty="0">
                <a:solidFill>
                  <a:srgbClr val="1C7DDB"/>
                </a:solidFill>
                <a:latin typeface="+mj-lt"/>
              </a:rPr>
              <a:t>if</a:t>
            </a:r>
            <a:r>
              <a:rPr lang="en-US" sz="1000" dirty="0">
                <a:solidFill>
                  <a:srgbClr val="1C7DDB"/>
                </a:solidFill>
                <a:latin typeface="+mj-lt"/>
              </a:rPr>
              <a:t> </a:t>
            </a:r>
            <a:r>
              <a:rPr lang="en-US" sz="1000" dirty="0" err="1">
                <a:solidFill>
                  <a:srgbClr val="1C7DDB"/>
                </a:solidFill>
                <a:latin typeface="+mj-lt"/>
              </a:rPr>
              <a:t>num</a:t>
            </a:r>
            <a:r>
              <a:rPr lang="en-US" sz="1000" dirty="0">
                <a:solidFill>
                  <a:srgbClr val="1C7DDB"/>
                </a:solidFill>
                <a:latin typeface="+mj-lt"/>
              </a:rPr>
              <a:t> &lt;=47:</a:t>
            </a:r>
            <a:br>
              <a:rPr lang="en-US" sz="1000" dirty="0">
                <a:solidFill>
                  <a:srgbClr val="1C7DDB"/>
                </a:solidFill>
                <a:latin typeface="+mj-lt"/>
              </a:rPr>
            </a:br>
            <a:r>
              <a:rPr lang="en-US" sz="1000" dirty="0">
                <a:solidFill>
                  <a:srgbClr val="1C7DDB"/>
                </a:solidFill>
                <a:latin typeface="+mj-lt"/>
              </a:rPr>
              <a:t>		print("Between 5 and 47")</a:t>
            </a:r>
          </a:p>
          <a:p>
            <a:r>
              <a:rPr lang="en-US" sz="1000" dirty="0">
                <a:solidFill>
                  <a:srgbClr val="1C7DDB"/>
                </a:solidFill>
                <a:latin typeface="+mj-lt"/>
              </a:rPr>
              <a:t>In other programming languages, equivalents to the </a:t>
            </a:r>
            <a:r>
              <a:rPr lang="en-US" sz="1000" b="1" u="sng" dirty="0" err="1">
                <a:solidFill>
                  <a:srgbClr val="1C7DDB"/>
                </a:solidFill>
                <a:latin typeface="+mj-lt"/>
              </a:rPr>
              <a:t>elif</a:t>
            </a:r>
            <a:r>
              <a:rPr lang="en-US" sz="1000" b="1" dirty="0">
                <a:solidFill>
                  <a:srgbClr val="1C7DDB"/>
                </a:solidFill>
                <a:latin typeface="+mj-lt"/>
              </a:rPr>
              <a:t> </a:t>
            </a:r>
            <a:r>
              <a:rPr lang="en-US" sz="1000" dirty="0">
                <a:solidFill>
                  <a:srgbClr val="1C7DDB"/>
                </a:solidFill>
                <a:latin typeface="+mj-lt"/>
              </a:rPr>
              <a:t>statement have varying names, including </a:t>
            </a:r>
            <a:r>
              <a:rPr lang="en-US" sz="1000" b="1" dirty="0">
                <a:solidFill>
                  <a:srgbClr val="1C7DDB"/>
                </a:solidFill>
                <a:latin typeface="+mj-lt"/>
              </a:rPr>
              <a:t>else if</a:t>
            </a:r>
            <a:r>
              <a:rPr lang="en-US" sz="1000" dirty="0">
                <a:solidFill>
                  <a:srgbClr val="1C7DDB"/>
                </a:solidFill>
                <a:latin typeface="+mj-lt"/>
              </a:rPr>
              <a:t>, </a:t>
            </a:r>
            <a:r>
              <a:rPr lang="en-US" sz="1000" b="1" dirty="0" err="1">
                <a:solidFill>
                  <a:srgbClr val="1C7DDB"/>
                </a:solidFill>
                <a:latin typeface="+mj-lt"/>
              </a:rPr>
              <a:t>elseif</a:t>
            </a:r>
            <a:r>
              <a:rPr lang="en-US" sz="1000" b="1" dirty="0">
                <a:solidFill>
                  <a:srgbClr val="1C7DDB"/>
                </a:solidFill>
                <a:latin typeface="+mj-lt"/>
              </a:rPr>
              <a:t> </a:t>
            </a:r>
            <a:r>
              <a:rPr lang="en-US" sz="1000" dirty="0">
                <a:solidFill>
                  <a:srgbClr val="1C7DDB"/>
                </a:solidFill>
                <a:latin typeface="+mj-lt"/>
              </a:rPr>
              <a:t>or </a:t>
            </a:r>
            <a:r>
              <a:rPr lang="en-US" sz="1000" b="1" dirty="0" err="1">
                <a:solidFill>
                  <a:srgbClr val="1C7DDB"/>
                </a:solidFill>
                <a:latin typeface="+mj-lt"/>
              </a:rPr>
              <a:t>elsif</a:t>
            </a:r>
            <a:r>
              <a:rPr lang="en-US" sz="1000" dirty="0">
                <a:solidFill>
                  <a:srgbClr val="1C7DDB"/>
                </a:solidFill>
                <a:latin typeface="+mj-lt"/>
              </a:rPr>
              <a:t>.</a:t>
            </a:r>
          </a:p>
          <a:p>
            <a:r>
              <a:rPr lang="en-US" sz="1000" dirty="0">
                <a:solidFill>
                  <a:srgbClr val="1C7DDB"/>
                </a:solidFill>
                <a:latin typeface="+mj-lt"/>
              </a:rPr>
              <a:t>Python uses words for its </a:t>
            </a:r>
            <a:r>
              <a:rPr lang="en-US" sz="1000" u="sng" dirty="0">
                <a:solidFill>
                  <a:srgbClr val="1C7DDB"/>
                </a:solidFill>
                <a:latin typeface="+mj-lt"/>
              </a:rPr>
              <a:t>Boolean</a:t>
            </a:r>
            <a:r>
              <a:rPr lang="en-US" sz="1000" dirty="0">
                <a:solidFill>
                  <a:srgbClr val="1C7DDB"/>
                </a:solidFill>
                <a:latin typeface="+mj-lt"/>
              </a:rPr>
              <a:t> operators, whereas most other languages use symbols such as &amp;&amp;, || and !.</a:t>
            </a:r>
          </a:p>
        </p:txBody>
      </p:sp>
    </p:spTree>
    <p:extLst>
      <p:ext uri="{BB962C8B-B14F-4D97-AF65-F5344CB8AC3E}">
        <p14:creationId xmlns:p14="http://schemas.microsoft.com/office/powerpoint/2010/main" val="37474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09CCAE-638B-40BE-B724-5C0C3E2A1D51}"/>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BA2DA0C8-CAEF-4F22-BF3E-67EF74EAE95F}"/>
              </a:ext>
            </a:extLst>
          </p:cNvPr>
          <p:cNvSpPr>
            <a:spLocks noGrp="1"/>
          </p:cNvSpPr>
          <p:nvPr>
            <p:ph type="sldNum" sz="quarter" idx="4"/>
          </p:nvPr>
        </p:nvSpPr>
        <p:spPr/>
        <p:txBody>
          <a:bodyPr/>
          <a:lstStyle/>
          <a:p>
            <a:r>
              <a:rPr lang="en-US" noProof="0"/>
              <a:t>Slide </a:t>
            </a:r>
            <a:fld id="{1D9B13CD-33A0-446D-8703-F89F9F109F54}" type="slidenum">
              <a:rPr lang="en-US" noProof="0" smtClean="0"/>
              <a:pPr/>
              <a:t>16</a:t>
            </a:fld>
            <a:endParaRPr lang="en-US" noProof="0"/>
          </a:p>
        </p:txBody>
      </p:sp>
      <p:sp>
        <p:nvSpPr>
          <p:cNvPr id="5" name="Title 4">
            <a:extLst>
              <a:ext uri="{FF2B5EF4-FFF2-40B4-BE49-F238E27FC236}">
                <a16:creationId xmlns:a16="http://schemas.microsoft.com/office/drawing/2014/main" id="{70BA8C0A-4C06-4838-BBDD-6030E5B4EB97}"/>
              </a:ext>
            </a:extLst>
          </p:cNvPr>
          <p:cNvSpPr>
            <a:spLocks noGrp="1"/>
          </p:cNvSpPr>
          <p:nvPr>
            <p:ph type="title"/>
          </p:nvPr>
        </p:nvSpPr>
        <p:spPr/>
        <p:txBody>
          <a:bodyPr/>
          <a:lstStyle/>
          <a:p>
            <a:r>
              <a:rPr lang="en-US" dirty="0">
                <a:latin typeface="Calibri" panose="020F0502020204030204" pitchFamily="34" charset="0"/>
              </a:rPr>
              <a:t>Basic types/modules used</a:t>
            </a:r>
            <a:endParaRPr lang="en-US" dirty="0"/>
          </a:p>
        </p:txBody>
      </p:sp>
      <p:sp>
        <p:nvSpPr>
          <p:cNvPr id="7" name="Rectangle 6">
            <a:extLst>
              <a:ext uri="{FF2B5EF4-FFF2-40B4-BE49-F238E27FC236}">
                <a16:creationId xmlns:a16="http://schemas.microsoft.com/office/drawing/2014/main" id="{2B40549F-68DA-4CEF-901A-15364AEE0CB1}"/>
              </a:ext>
            </a:extLst>
          </p:cNvPr>
          <p:cNvSpPr/>
          <p:nvPr/>
        </p:nvSpPr>
        <p:spPr>
          <a:xfrm>
            <a:off x="457200" y="644400"/>
            <a:ext cx="7934178" cy="2769989"/>
          </a:xfrm>
          <a:prstGeom prst="rect">
            <a:avLst/>
          </a:prstGeom>
        </p:spPr>
        <p:txBody>
          <a:bodyPr wrap="square">
            <a:spAutoFit/>
          </a:bodyPr>
          <a:lstStyle/>
          <a:p>
            <a:r>
              <a:rPr lang="en-US" sz="1200" b="1" i="0" dirty="0">
                <a:solidFill>
                  <a:srgbClr val="000000"/>
                </a:solidFill>
                <a:effectLst/>
              </a:rPr>
              <a:t>Type:</a:t>
            </a:r>
          </a:p>
          <a:p>
            <a:pPr lvl="1"/>
            <a:r>
              <a:rPr lang="en-US" sz="1000" b="1" i="1" dirty="0">
                <a:solidFill>
                  <a:srgbClr val="1C7DDB"/>
                </a:solidFill>
                <a:effectLst/>
                <a:latin typeface="+mj-lt"/>
              </a:rPr>
              <a:t>Strings</a:t>
            </a:r>
          </a:p>
          <a:p>
            <a:pPr lvl="1"/>
            <a:r>
              <a:rPr lang="en-US" sz="1000" b="1" i="1" dirty="0">
                <a:solidFill>
                  <a:srgbClr val="1C7DDB"/>
                </a:solidFill>
                <a:latin typeface="+mj-lt"/>
              </a:rPr>
              <a:t>String Operators</a:t>
            </a:r>
          </a:p>
          <a:p>
            <a:pPr lvl="1"/>
            <a:r>
              <a:rPr lang="en-US" sz="1000" b="1" i="1" dirty="0">
                <a:solidFill>
                  <a:srgbClr val="1C7DDB"/>
                </a:solidFill>
                <a:effectLst/>
                <a:latin typeface="+mj-lt"/>
              </a:rPr>
              <a:t>Lists</a:t>
            </a:r>
          </a:p>
          <a:p>
            <a:pPr lvl="1"/>
            <a:r>
              <a:rPr lang="en-US" sz="1000" b="1" i="1" dirty="0">
                <a:solidFill>
                  <a:srgbClr val="1C7DDB"/>
                </a:solidFill>
                <a:latin typeface="+mj-lt"/>
              </a:rPr>
              <a:t>Tuples</a:t>
            </a:r>
          </a:p>
          <a:p>
            <a:pPr lvl="1"/>
            <a:r>
              <a:rPr lang="en-US" sz="1000" b="1" i="1" dirty="0">
                <a:solidFill>
                  <a:srgbClr val="1C7DDB"/>
                </a:solidFill>
                <a:effectLst/>
                <a:latin typeface="+mj-lt"/>
              </a:rPr>
              <a:t>Dictionaries</a:t>
            </a:r>
          </a:p>
          <a:p>
            <a:pPr lvl="1"/>
            <a:r>
              <a:rPr lang="en-US" sz="1000" b="1" i="1" dirty="0">
                <a:solidFill>
                  <a:srgbClr val="1C7DDB"/>
                </a:solidFill>
                <a:effectLst/>
                <a:latin typeface="+mj-lt"/>
              </a:rPr>
              <a:t>List comprehensions</a:t>
            </a:r>
          </a:p>
          <a:p>
            <a:pPr lvl="1"/>
            <a:r>
              <a:rPr lang="en-US" sz="1000" b="1" i="1" dirty="0">
                <a:solidFill>
                  <a:srgbClr val="1C7DDB"/>
                </a:solidFill>
                <a:latin typeface="+mj-lt"/>
              </a:rPr>
              <a:t>Type Conversion</a:t>
            </a:r>
          </a:p>
          <a:p>
            <a:pPr lvl="1"/>
            <a:r>
              <a:rPr lang="en-US" sz="1000" b="1" i="1" dirty="0">
                <a:solidFill>
                  <a:srgbClr val="1C7DDB"/>
                </a:solidFill>
                <a:effectLst/>
                <a:latin typeface="+mj-lt"/>
              </a:rPr>
              <a:t>Operators and Operators precedence</a:t>
            </a:r>
          </a:p>
          <a:p>
            <a:r>
              <a:rPr lang="en-US" sz="1200" b="1" dirty="0">
                <a:solidFill>
                  <a:srgbClr val="000000"/>
                </a:solidFill>
              </a:rPr>
              <a:t>Modules:</a:t>
            </a:r>
          </a:p>
          <a:p>
            <a:r>
              <a:rPr lang="en-US" sz="1000" b="1" i="1" dirty="0">
                <a:solidFill>
                  <a:srgbClr val="1C7DDB"/>
                </a:solidFill>
                <a:effectLst/>
                <a:latin typeface="+mj-lt"/>
              </a:rPr>
              <a:t>	Bottle (rest </a:t>
            </a:r>
            <a:r>
              <a:rPr lang="en-US" sz="1000" b="1" i="1" dirty="0" err="1">
                <a:solidFill>
                  <a:srgbClr val="1C7DDB"/>
                </a:solidFill>
                <a:effectLst/>
                <a:latin typeface="+mj-lt"/>
              </a:rPr>
              <a:t>api</a:t>
            </a:r>
            <a:r>
              <a:rPr lang="en-US" sz="1000" b="1" i="1" dirty="0">
                <a:solidFill>
                  <a:srgbClr val="1C7DDB"/>
                </a:solidFill>
                <a:effectLst/>
                <a:latin typeface="+mj-lt"/>
              </a:rPr>
              <a:t> calls)</a:t>
            </a:r>
          </a:p>
          <a:p>
            <a:r>
              <a:rPr lang="en-US" sz="1000" b="1" i="1" dirty="0">
                <a:solidFill>
                  <a:srgbClr val="1C7DDB"/>
                </a:solidFill>
                <a:latin typeface="+mj-lt"/>
              </a:rPr>
              <a:t>	OS, Socket</a:t>
            </a:r>
          </a:p>
          <a:p>
            <a:r>
              <a:rPr lang="en-US" sz="1000" b="1" i="1" dirty="0">
                <a:solidFill>
                  <a:srgbClr val="1C7DDB"/>
                </a:solidFill>
                <a:effectLst/>
                <a:latin typeface="+mj-lt"/>
              </a:rPr>
              <a:t>	</a:t>
            </a:r>
            <a:r>
              <a:rPr lang="en-US" sz="1000" b="1" i="1" dirty="0" err="1">
                <a:solidFill>
                  <a:srgbClr val="1C7DDB"/>
                </a:solidFill>
                <a:effectLst/>
                <a:latin typeface="+mj-lt"/>
              </a:rPr>
              <a:t>WSGIServer</a:t>
            </a:r>
            <a:endParaRPr lang="en-US" sz="1000" b="1" i="1" dirty="0">
              <a:solidFill>
                <a:srgbClr val="1C7DDB"/>
              </a:solidFill>
              <a:effectLst/>
              <a:latin typeface="+mj-lt"/>
            </a:endParaRPr>
          </a:p>
          <a:p>
            <a:r>
              <a:rPr lang="en-US" sz="1000" b="1" i="1" dirty="0">
                <a:solidFill>
                  <a:srgbClr val="1C7DDB"/>
                </a:solidFill>
                <a:latin typeface="+mj-lt"/>
              </a:rPr>
              <a:t>	JSON</a:t>
            </a:r>
          </a:p>
          <a:p>
            <a:r>
              <a:rPr lang="en-US" sz="1000" b="1" i="1" dirty="0">
                <a:solidFill>
                  <a:srgbClr val="1C7DDB"/>
                </a:solidFill>
                <a:effectLst/>
                <a:latin typeface="+mj-lt"/>
              </a:rPr>
              <a:t>	</a:t>
            </a:r>
            <a:r>
              <a:rPr lang="en-US" sz="1000" b="1" i="1" dirty="0" err="1">
                <a:solidFill>
                  <a:srgbClr val="1C7DDB"/>
                </a:solidFill>
                <a:effectLst/>
                <a:latin typeface="+mj-lt"/>
              </a:rPr>
              <a:t>Nacked.toolshed.shell</a:t>
            </a:r>
            <a:r>
              <a:rPr lang="en-US" sz="1000" b="1" i="1" dirty="0">
                <a:solidFill>
                  <a:srgbClr val="1C7DDB"/>
                </a:solidFill>
                <a:effectLst/>
                <a:latin typeface="+mj-lt"/>
              </a:rPr>
              <a:t>- </a:t>
            </a:r>
            <a:r>
              <a:rPr lang="en-US" sz="1000" b="1" i="1" dirty="0" err="1">
                <a:solidFill>
                  <a:srgbClr val="1C7DDB"/>
                </a:solidFill>
                <a:effectLst/>
                <a:latin typeface="+mj-lt"/>
              </a:rPr>
              <a:t>Muterun_js</a:t>
            </a:r>
            <a:r>
              <a:rPr lang="en-US" sz="1000" b="1" i="1" dirty="0">
                <a:solidFill>
                  <a:srgbClr val="1C7DDB"/>
                </a:solidFill>
                <a:effectLst/>
                <a:latin typeface="+mj-lt"/>
              </a:rPr>
              <a:t>, </a:t>
            </a:r>
            <a:r>
              <a:rPr lang="en-US" sz="1000" b="1" i="1" dirty="0" err="1">
                <a:solidFill>
                  <a:srgbClr val="1C7DDB"/>
                </a:solidFill>
                <a:effectLst/>
                <a:latin typeface="+mj-lt"/>
              </a:rPr>
              <a:t>execute_js</a:t>
            </a:r>
            <a:endParaRPr lang="en-US" sz="1000" b="1" i="1" dirty="0">
              <a:solidFill>
                <a:srgbClr val="1C7DDB"/>
              </a:solidFill>
              <a:effectLst/>
              <a:latin typeface="+mj-lt"/>
            </a:endParaRPr>
          </a:p>
          <a:p>
            <a:r>
              <a:rPr lang="en-US" sz="1000" b="1" i="1" dirty="0">
                <a:solidFill>
                  <a:srgbClr val="1C7DDB"/>
                </a:solidFill>
                <a:latin typeface="+mj-lt"/>
              </a:rPr>
              <a:t>	requests</a:t>
            </a:r>
            <a:endParaRPr lang="en-US" sz="1000" b="1" i="1" dirty="0">
              <a:solidFill>
                <a:srgbClr val="1C7DDB"/>
              </a:solidFill>
              <a:effectLst/>
              <a:latin typeface="+mj-lt"/>
            </a:endParaRPr>
          </a:p>
          <a:p>
            <a:endParaRPr lang="en-US" sz="1000" dirty="0"/>
          </a:p>
        </p:txBody>
      </p:sp>
    </p:spTree>
    <p:extLst>
      <p:ext uri="{BB962C8B-B14F-4D97-AF65-F5344CB8AC3E}">
        <p14:creationId xmlns:p14="http://schemas.microsoft.com/office/powerpoint/2010/main" val="1760539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294A383-21A1-49E7-AD13-B82FD363741B}"/>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FD7A4EFF-677D-41D8-B601-C1067ECFBE14}"/>
              </a:ext>
            </a:extLst>
          </p:cNvPr>
          <p:cNvSpPr>
            <a:spLocks noGrp="1"/>
          </p:cNvSpPr>
          <p:nvPr>
            <p:ph type="sldNum" sz="quarter" idx="4"/>
          </p:nvPr>
        </p:nvSpPr>
        <p:spPr/>
        <p:txBody>
          <a:bodyPr/>
          <a:lstStyle/>
          <a:p>
            <a:r>
              <a:rPr lang="en-US" noProof="0"/>
              <a:t>Slide </a:t>
            </a:r>
            <a:fld id="{1D9B13CD-33A0-446D-8703-F89F9F109F54}" type="slidenum">
              <a:rPr lang="en-US" noProof="0" smtClean="0"/>
              <a:pPr/>
              <a:t>17</a:t>
            </a:fld>
            <a:endParaRPr lang="en-US" noProof="0"/>
          </a:p>
        </p:txBody>
      </p:sp>
      <p:sp>
        <p:nvSpPr>
          <p:cNvPr id="5" name="Title 4">
            <a:extLst>
              <a:ext uri="{FF2B5EF4-FFF2-40B4-BE49-F238E27FC236}">
                <a16:creationId xmlns:a16="http://schemas.microsoft.com/office/drawing/2014/main" id="{B9BF4763-558B-437D-B844-E29DD76C09D0}"/>
              </a:ext>
            </a:extLst>
          </p:cNvPr>
          <p:cNvSpPr>
            <a:spLocks noGrp="1"/>
          </p:cNvSpPr>
          <p:nvPr>
            <p:ph type="title"/>
          </p:nvPr>
        </p:nvSpPr>
        <p:spPr/>
        <p:txBody>
          <a:bodyPr/>
          <a:lstStyle/>
          <a:p>
            <a:r>
              <a:rPr lang="en-US" dirty="0"/>
              <a:t>I/O Operations</a:t>
            </a:r>
          </a:p>
        </p:txBody>
      </p:sp>
      <p:sp>
        <p:nvSpPr>
          <p:cNvPr id="7" name="Rectangle 6">
            <a:extLst>
              <a:ext uri="{FF2B5EF4-FFF2-40B4-BE49-F238E27FC236}">
                <a16:creationId xmlns:a16="http://schemas.microsoft.com/office/drawing/2014/main" id="{B298D6DE-612F-48FC-B197-0EFD6F04E33B}"/>
              </a:ext>
            </a:extLst>
          </p:cNvPr>
          <p:cNvSpPr/>
          <p:nvPr/>
        </p:nvSpPr>
        <p:spPr>
          <a:xfrm>
            <a:off x="367646" y="439200"/>
            <a:ext cx="7788802" cy="4247317"/>
          </a:xfrm>
          <a:prstGeom prst="rect">
            <a:avLst/>
          </a:prstGeom>
        </p:spPr>
        <p:txBody>
          <a:bodyPr wrap="square">
            <a:spAutoFit/>
          </a:bodyPr>
          <a:lstStyle/>
          <a:p>
            <a:r>
              <a:rPr lang="en-US" sz="1000" b="1" i="0" dirty="0">
                <a:solidFill>
                  <a:srgbClr val="000000"/>
                </a:solidFill>
                <a:effectLst/>
              </a:rPr>
              <a:t>Opening Files</a:t>
            </a:r>
          </a:p>
          <a:p>
            <a:br>
              <a:rPr lang="en-US" sz="1000" dirty="0"/>
            </a:br>
            <a:r>
              <a:rPr lang="en-US" sz="1000" b="0" i="0" dirty="0">
                <a:solidFill>
                  <a:srgbClr val="1C7DDB"/>
                </a:solidFill>
                <a:effectLst/>
                <a:latin typeface="+mj-lt"/>
              </a:rPr>
              <a:t>You can specify the </a:t>
            </a:r>
            <a:r>
              <a:rPr lang="en-US" sz="1000" b="1" i="0" dirty="0">
                <a:solidFill>
                  <a:srgbClr val="1C7DDB"/>
                </a:solidFill>
                <a:effectLst/>
                <a:latin typeface="+mj-lt"/>
              </a:rPr>
              <a:t>mode</a:t>
            </a:r>
            <a:r>
              <a:rPr lang="en-US" sz="1000" b="0" i="0" dirty="0">
                <a:solidFill>
                  <a:srgbClr val="1C7DDB"/>
                </a:solidFill>
                <a:effectLst/>
                <a:latin typeface="+mj-lt"/>
              </a:rPr>
              <a:t> used to open a file by applying a second argument to the </a:t>
            </a:r>
            <a:r>
              <a:rPr lang="en-US" sz="1000" b="1" i="0" dirty="0">
                <a:solidFill>
                  <a:srgbClr val="1C7DDB"/>
                </a:solidFill>
                <a:effectLst/>
                <a:latin typeface="+mj-lt"/>
              </a:rPr>
              <a:t>open </a:t>
            </a:r>
            <a:r>
              <a:rPr lang="en-US" sz="1000" b="0" i="0" dirty="0">
                <a:solidFill>
                  <a:srgbClr val="1C7DDB"/>
                </a:solidFill>
                <a:effectLst/>
                <a:latin typeface="+mj-lt"/>
              </a:rPr>
              <a:t>function.</a:t>
            </a:r>
            <a:br>
              <a:rPr lang="en-US" sz="1000" dirty="0">
                <a:solidFill>
                  <a:srgbClr val="1C7DDB"/>
                </a:solidFill>
                <a:latin typeface="+mj-lt"/>
              </a:rPr>
            </a:br>
            <a:r>
              <a:rPr lang="en-US" sz="1000" b="0" i="0" dirty="0">
                <a:solidFill>
                  <a:srgbClr val="1C7DDB"/>
                </a:solidFill>
                <a:effectLst/>
                <a:latin typeface="+mj-lt"/>
              </a:rPr>
              <a:t>Sending "r" means open in read mode, which is the default. </a:t>
            </a:r>
            <a:br>
              <a:rPr lang="en-US" sz="1000" dirty="0">
                <a:solidFill>
                  <a:srgbClr val="1C7DDB"/>
                </a:solidFill>
                <a:latin typeface="+mj-lt"/>
              </a:rPr>
            </a:br>
            <a:r>
              <a:rPr lang="en-US" sz="1000" b="0" i="0" dirty="0">
                <a:solidFill>
                  <a:srgbClr val="1C7DDB"/>
                </a:solidFill>
                <a:effectLst/>
                <a:latin typeface="+mj-lt"/>
              </a:rPr>
              <a:t>Sending "w" means write mode, for rewriting the contents of a file.</a:t>
            </a:r>
            <a:br>
              <a:rPr lang="en-US" sz="1000" dirty="0">
                <a:solidFill>
                  <a:srgbClr val="1C7DDB"/>
                </a:solidFill>
                <a:latin typeface="+mj-lt"/>
              </a:rPr>
            </a:br>
            <a:r>
              <a:rPr lang="en-US" sz="1000" b="0" i="0" dirty="0">
                <a:solidFill>
                  <a:srgbClr val="1C7DDB"/>
                </a:solidFill>
                <a:effectLst/>
                <a:latin typeface="+mj-lt"/>
              </a:rPr>
              <a:t>Sending "a" means append mode, for adding new content to the end of the file.</a:t>
            </a:r>
            <a:br>
              <a:rPr lang="en-US" sz="1000" dirty="0">
                <a:solidFill>
                  <a:srgbClr val="1C7DDB"/>
                </a:solidFill>
                <a:latin typeface="+mj-lt"/>
              </a:rPr>
            </a:br>
            <a:r>
              <a:rPr lang="en-US" sz="1000" b="0" i="0" dirty="0">
                <a:solidFill>
                  <a:srgbClr val="1C7DDB"/>
                </a:solidFill>
                <a:effectLst/>
                <a:latin typeface="+mj-lt"/>
              </a:rPr>
              <a:t>Adding "b" to a mode opens it in </a:t>
            </a:r>
            <a:r>
              <a:rPr lang="en-US" sz="1000" b="1" i="0" dirty="0">
                <a:solidFill>
                  <a:srgbClr val="1C7DDB"/>
                </a:solidFill>
                <a:effectLst/>
                <a:latin typeface="+mj-lt"/>
              </a:rPr>
              <a:t>binary </a:t>
            </a:r>
            <a:r>
              <a:rPr lang="en-US" sz="1000" b="0" i="0" dirty="0">
                <a:solidFill>
                  <a:srgbClr val="1C7DDB"/>
                </a:solidFill>
                <a:effectLst/>
                <a:latin typeface="+mj-lt"/>
              </a:rPr>
              <a:t>mode, which is used for non-text files (such as image and sound files).</a:t>
            </a:r>
            <a:br>
              <a:rPr lang="en-US" sz="1000" dirty="0">
                <a:solidFill>
                  <a:srgbClr val="1C7DDB"/>
                </a:solidFill>
                <a:latin typeface="+mj-lt"/>
              </a:rPr>
            </a:br>
            <a:r>
              <a:rPr lang="en-US" sz="1000" b="1" i="0" dirty="0">
                <a:solidFill>
                  <a:srgbClr val="1C7DDB"/>
                </a:solidFill>
                <a:effectLst/>
                <a:latin typeface="+mj-lt"/>
              </a:rPr>
              <a:t>For example:</a:t>
            </a:r>
            <a:r>
              <a:rPr lang="en-US" sz="1000" b="0" i="0" dirty="0">
                <a:solidFill>
                  <a:srgbClr val="1C7DDB"/>
                </a:solidFill>
                <a:effectLst/>
                <a:latin typeface="+mj-lt"/>
              </a:rPr>
              <a:t># write mode</a:t>
            </a:r>
            <a:br>
              <a:rPr lang="en-US" sz="1000" b="0" i="0" dirty="0">
                <a:solidFill>
                  <a:srgbClr val="1C7DDB"/>
                </a:solidFill>
                <a:effectLst/>
                <a:latin typeface="+mj-lt"/>
              </a:rPr>
            </a:br>
            <a:r>
              <a:rPr lang="en-US" sz="1000" b="0" i="0" dirty="0">
                <a:solidFill>
                  <a:srgbClr val="1C7DDB"/>
                </a:solidFill>
                <a:effectLst/>
                <a:latin typeface="+mj-lt"/>
              </a:rPr>
              <a:t>	open("filename.txt", </a:t>
            </a:r>
            <a:r>
              <a:rPr lang="en-US" sz="1000" b="1" i="0" dirty="0">
                <a:solidFill>
                  <a:srgbClr val="1C7DDB"/>
                </a:solidFill>
                <a:effectLst/>
                <a:latin typeface="+mj-lt"/>
              </a:rPr>
              <a:t>"w"</a:t>
            </a:r>
            <a:r>
              <a:rPr lang="en-US" sz="1000" b="0" i="0" dirty="0">
                <a:solidFill>
                  <a:srgbClr val="1C7DDB"/>
                </a:solidFill>
                <a:effectLst/>
                <a:latin typeface="+mj-lt"/>
              </a:rPr>
              <a:t>)</a:t>
            </a:r>
            <a:br>
              <a:rPr lang="en-US" sz="1000" b="0" i="0" dirty="0">
                <a:solidFill>
                  <a:srgbClr val="1C7DDB"/>
                </a:solidFill>
                <a:effectLst/>
                <a:latin typeface="+mj-lt"/>
              </a:rPr>
            </a:br>
            <a:r>
              <a:rPr lang="en-US" sz="1000" b="0" i="0" dirty="0">
                <a:solidFill>
                  <a:srgbClr val="1C7DDB"/>
                </a:solidFill>
                <a:effectLst/>
                <a:latin typeface="+mj-lt"/>
              </a:rPr>
              <a:t># read mode</a:t>
            </a:r>
            <a:br>
              <a:rPr lang="en-US" sz="1000" b="0" i="0" dirty="0">
                <a:solidFill>
                  <a:srgbClr val="1C7DDB"/>
                </a:solidFill>
                <a:effectLst/>
                <a:latin typeface="+mj-lt"/>
              </a:rPr>
            </a:br>
            <a:r>
              <a:rPr lang="en-US" sz="1000" b="0" i="0" dirty="0">
                <a:solidFill>
                  <a:srgbClr val="1C7DDB"/>
                </a:solidFill>
                <a:effectLst/>
                <a:latin typeface="+mj-lt"/>
              </a:rPr>
              <a:t>open("filename.txt", </a:t>
            </a:r>
            <a:r>
              <a:rPr lang="en-US" sz="1000" b="1" i="0" dirty="0">
                <a:solidFill>
                  <a:srgbClr val="1C7DDB"/>
                </a:solidFill>
                <a:effectLst/>
                <a:latin typeface="+mj-lt"/>
              </a:rPr>
              <a:t>"r"</a:t>
            </a:r>
            <a:r>
              <a:rPr lang="en-US" sz="1000" b="0" i="0" dirty="0">
                <a:solidFill>
                  <a:srgbClr val="1C7DDB"/>
                </a:solidFill>
                <a:effectLst/>
                <a:latin typeface="+mj-lt"/>
              </a:rPr>
              <a:t>)</a:t>
            </a:r>
            <a:br>
              <a:rPr lang="en-US" sz="1000" b="0" i="0" dirty="0">
                <a:solidFill>
                  <a:srgbClr val="1C7DDB"/>
                </a:solidFill>
                <a:effectLst/>
                <a:latin typeface="+mj-lt"/>
              </a:rPr>
            </a:br>
            <a:r>
              <a:rPr lang="en-US" sz="1000" b="0" i="0" dirty="0">
                <a:solidFill>
                  <a:srgbClr val="1C7DDB"/>
                </a:solidFill>
                <a:effectLst/>
                <a:latin typeface="+mj-lt"/>
              </a:rPr>
              <a:t>open("filename.txt")</a:t>
            </a:r>
            <a:br>
              <a:rPr lang="en-US" sz="1000" b="0" i="0" dirty="0">
                <a:solidFill>
                  <a:srgbClr val="1C7DDB"/>
                </a:solidFill>
                <a:effectLst/>
                <a:latin typeface="+mj-lt"/>
              </a:rPr>
            </a:br>
            <a:r>
              <a:rPr lang="en-US" sz="1000" b="0" i="0" dirty="0">
                <a:solidFill>
                  <a:srgbClr val="1C7DDB"/>
                </a:solidFill>
                <a:effectLst/>
                <a:latin typeface="+mj-lt"/>
              </a:rPr>
              <a:t># binary write mode</a:t>
            </a:r>
            <a:br>
              <a:rPr lang="en-US" sz="1000" b="0" i="0" dirty="0">
                <a:solidFill>
                  <a:srgbClr val="1C7DDB"/>
                </a:solidFill>
                <a:effectLst/>
                <a:latin typeface="+mj-lt"/>
              </a:rPr>
            </a:br>
            <a:r>
              <a:rPr lang="en-US" sz="1000" b="0" i="0" dirty="0">
                <a:solidFill>
                  <a:srgbClr val="1C7DDB"/>
                </a:solidFill>
                <a:effectLst/>
                <a:latin typeface="+mj-lt"/>
              </a:rPr>
              <a:t>open("filename.txt", </a:t>
            </a:r>
            <a:r>
              <a:rPr lang="en-US" sz="1000" b="1" i="0" dirty="0">
                <a:solidFill>
                  <a:srgbClr val="1C7DDB"/>
                </a:solidFill>
                <a:effectLst/>
                <a:latin typeface="+mj-lt"/>
              </a:rPr>
              <a:t>"</a:t>
            </a:r>
            <a:r>
              <a:rPr lang="en-US" sz="1000" b="1" i="0" dirty="0" err="1">
                <a:solidFill>
                  <a:srgbClr val="1C7DDB"/>
                </a:solidFill>
                <a:effectLst/>
                <a:latin typeface="+mj-lt"/>
              </a:rPr>
              <a:t>wb</a:t>
            </a:r>
            <a:r>
              <a:rPr lang="en-US" sz="1000" b="1" i="0" dirty="0">
                <a:solidFill>
                  <a:srgbClr val="1C7DDB"/>
                </a:solidFill>
                <a:effectLst/>
                <a:latin typeface="+mj-lt"/>
              </a:rPr>
              <a:t>"</a:t>
            </a:r>
            <a:r>
              <a:rPr lang="en-US" sz="1000" b="0" i="0" dirty="0">
                <a:solidFill>
                  <a:srgbClr val="1C7DDB"/>
                </a:solidFill>
                <a:effectLst/>
                <a:latin typeface="+mj-lt"/>
              </a:rPr>
              <a:t>)</a:t>
            </a:r>
          </a:p>
          <a:p>
            <a:endParaRPr lang="en-US" sz="1000" b="0" i="0" dirty="0">
              <a:solidFill>
                <a:srgbClr val="000000"/>
              </a:solidFill>
              <a:effectLst/>
            </a:endParaRPr>
          </a:p>
          <a:p>
            <a:endParaRPr lang="en-US" sz="1000" dirty="0"/>
          </a:p>
          <a:p>
            <a:r>
              <a:rPr lang="en-US" sz="1000" b="1" dirty="0">
                <a:solidFill>
                  <a:srgbClr val="000000"/>
                </a:solidFill>
              </a:rPr>
              <a:t>Writing a File</a:t>
            </a:r>
          </a:p>
          <a:p>
            <a:endParaRPr lang="en-US" sz="1000" b="1" dirty="0">
              <a:solidFill>
                <a:srgbClr val="000000"/>
              </a:solidFill>
            </a:endParaRPr>
          </a:p>
          <a:p>
            <a:r>
              <a:rPr lang="en-US" sz="1000" dirty="0">
                <a:solidFill>
                  <a:srgbClr val="1C7DDB"/>
                </a:solidFill>
                <a:latin typeface="+mj-lt"/>
              </a:rPr>
              <a:t>file = open("newfile.txt", "w")</a:t>
            </a:r>
            <a:br>
              <a:rPr lang="en-US" sz="1000" dirty="0">
                <a:solidFill>
                  <a:srgbClr val="1C7DDB"/>
                </a:solidFill>
                <a:latin typeface="+mj-lt"/>
              </a:rPr>
            </a:br>
            <a:r>
              <a:rPr lang="en-US" sz="1000" dirty="0" err="1">
                <a:solidFill>
                  <a:srgbClr val="1C7DDB"/>
                </a:solidFill>
                <a:latin typeface="+mj-lt"/>
              </a:rPr>
              <a:t>file.</a:t>
            </a:r>
            <a:r>
              <a:rPr lang="en-US" sz="1000" b="1" dirty="0" err="1">
                <a:solidFill>
                  <a:srgbClr val="1C7DDB"/>
                </a:solidFill>
                <a:latin typeface="+mj-lt"/>
              </a:rPr>
              <a:t>write</a:t>
            </a:r>
            <a:r>
              <a:rPr lang="en-US" sz="1000" dirty="0">
                <a:solidFill>
                  <a:srgbClr val="1C7DDB"/>
                </a:solidFill>
                <a:latin typeface="+mj-lt"/>
              </a:rPr>
              <a:t>("This has been written to a file")</a:t>
            </a:r>
            <a:br>
              <a:rPr lang="en-US" sz="1000" dirty="0">
                <a:solidFill>
                  <a:srgbClr val="1C7DDB"/>
                </a:solidFill>
                <a:latin typeface="+mj-lt"/>
              </a:rPr>
            </a:br>
            <a:r>
              <a:rPr lang="en-US" sz="1000" dirty="0" err="1">
                <a:solidFill>
                  <a:srgbClr val="1C7DDB"/>
                </a:solidFill>
                <a:latin typeface="+mj-lt"/>
              </a:rPr>
              <a:t>file.close</a:t>
            </a:r>
            <a:r>
              <a:rPr lang="en-US" sz="1000" dirty="0">
                <a:solidFill>
                  <a:srgbClr val="1C7DDB"/>
                </a:solidFill>
                <a:latin typeface="+mj-lt"/>
              </a:rPr>
              <a:t>()</a:t>
            </a:r>
            <a:br>
              <a:rPr lang="en-US" sz="1000" dirty="0">
                <a:solidFill>
                  <a:srgbClr val="1C7DDB"/>
                </a:solidFill>
                <a:latin typeface="+mj-lt"/>
              </a:rPr>
            </a:br>
            <a:br>
              <a:rPr lang="en-US" sz="1000" dirty="0">
                <a:solidFill>
                  <a:srgbClr val="1C7DDB"/>
                </a:solidFill>
                <a:latin typeface="+mj-lt"/>
              </a:rPr>
            </a:br>
            <a:r>
              <a:rPr lang="en-US" sz="1000" dirty="0">
                <a:solidFill>
                  <a:srgbClr val="1C7DDB"/>
                </a:solidFill>
                <a:latin typeface="+mj-lt"/>
              </a:rPr>
              <a:t>file = open("newfile.txt", "r")</a:t>
            </a:r>
            <a:br>
              <a:rPr lang="en-US" sz="1000" dirty="0">
                <a:solidFill>
                  <a:srgbClr val="1C7DDB"/>
                </a:solidFill>
                <a:latin typeface="+mj-lt"/>
              </a:rPr>
            </a:br>
            <a:r>
              <a:rPr lang="en-US" sz="1000" dirty="0">
                <a:solidFill>
                  <a:srgbClr val="1C7DDB"/>
                </a:solidFill>
                <a:latin typeface="+mj-lt"/>
              </a:rPr>
              <a:t>print(</a:t>
            </a:r>
            <a:r>
              <a:rPr lang="en-US" sz="1000" dirty="0" err="1">
                <a:solidFill>
                  <a:srgbClr val="1C7DDB"/>
                </a:solidFill>
                <a:latin typeface="+mj-lt"/>
              </a:rPr>
              <a:t>file.read</a:t>
            </a:r>
            <a:r>
              <a:rPr lang="en-US" sz="1000" dirty="0">
                <a:solidFill>
                  <a:srgbClr val="1C7DDB"/>
                </a:solidFill>
                <a:latin typeface="+mj-lt"/>
              </a:rPr>
              <a:t>())</a:t>
            </a:r>
            <a:br>
              <a:rPr lang="en-US" sz="1000" dirty="0">
                <a:solidFill>
                  <a:srgbClr val="1C7DDB"/>
                </a:solidFill>
                <a:latin typeface="+mj-lt"/>
              </a:rPr>
            </a:br>
            <a:r>
              <a:rPr lang="en-US" sz="1000" dirty="0" err="1">
                <a:solidFill>
                  <a:srgbClr val="1C7DDB"/>
                </a:solidFill>
                <a:latin typeface="+mj-lt"/>
              </a:rPr>
              <a:t>file.close</a:t>
            </a:r>
            <a:r>
              <a:rPr lang="en-US" sz="1000" dirty="0">
                <a:solidFill>
                  <a:srgbClr val="1C7DDB"/>
                </a:solidFill>
                <a:latin typeface="+mj-lt"/>
              </a:rPr>
              <a:t>()</a:t>
            </a:r>
          </a:p>
          <a:p>
            <a:endParaRPr lang="en-US" sz="1000" dirty="0"/>
          </a:p>
          <a:p>
            <a:endParaRPr lang="en-US" sz="1000" dirty="0"/>
          </a:p>
        </p:txBody>
      </p:sp>
      <p:sp>
        <p:nvSpPr>
          <p:cNvPr id="8" name="Rectangle 7">
            <a:extLst>
              <a:ext uri="{FF2B5EF4-FFF2-40B4-BE49-F238E27FC236}">
                <a16:creationId xmlns:a16="http://schemas.microsoft.com/office/drawing/2014/main" id="{A1CC012F-E771-4C2C-8A32-B2BDFD0EF2CD}"/>
              </a:ext>
            </a:extLst>
          </p:cNvPr>
          <p:cNvSpPr/>
          <p:nvPr/>
        </p:nvSpPr>
        <p:spPr>
          <a:xfrm>
            <a:off x="3314700" y="2885970"/>
            <a:ext cx="4572000" cy="1354217"/>
          </a:xfrm>
          <a:prstGeom prst="rect">
            <a:avLst/>
          </a:prstGeom>
        </p:spPr>
        <p:txBody>
          <a:bodyPr>
            <a:spAutoFit/>
          </a:bodyPr>
          <a:lstStyle/>
          <a:p>
            <a:r>
              <a:rPr lang="en-US" sz="1200" b="1" dirty="0">
                <a:solidFill>
                  <a:srgbClr val="000000"/>
                </a:solidFill>
              </a:rPr>
              <a:t>Reading Files</a:t>
            </a:r>
          </a:p>
          <a:p>
            <a:br>
              <a:rPr lang="en-US" sz="1000" dirty="0"/>
            </a:br>
            <a:r>
              <a:rPr lang="en-US" sz="1000" dirty="0">
                <a:solidFill>
                  <a:srgbClr val="1C7DDB"/>
                </a:solidFill>
                <a:latin typeface="+mj-lt"/>
              </a:rPr>
              <a:t>The contents of a file that has been opened in text mode can be read using the </a:t>
            </a:r>
            <a:r>
              <a:rPr lang="en-US" sz="1000" b="1" dirty="0">
                <a:solidFill>
                  <a:srgbClr val="1C7DDB"/>
                </a:solidFill>
                <a:latin typeface="+mj-lt"/>
              </a:rPr>
              <a:t>read </a:t>
            </a:r>
            <a:r>
              <a:rPr lang="en-US" sz="1000" dirty="0">
                <a:solidFill>
                  <a:srgbClr val="1C7DDB"/>
                </a:solidFill>
                <a:latin typeface="+mj-lt"/>
              </a:rPr>
              <a:t>method.</a:t>
            </a:r>
          </a:p>
          <a:p>
            <a:r>
              <a:rPr lang="en-US" sz="1000" dirty="0">
                <a:solidFill>
                  <a:srgbClr val="1C7DDB"/>
                </a:solidFill>
                <a:latin typeface="+mj-lt"/>
              </a:rPr>
              <a:t>file = open("filename.txt", "r")</a:t>
            </a:r>
            <a:br>
              <a:rPr lang="en-US" sz="1000" dirty="0">
                <a:solidFill>
                  <a:srgbClr val="1C7DDB"/>
                </a:solidFill>
                <a:latin typeface="+mj-lt"/>
              </a:rPr>
            </a:br>
            <a:r>
              <a:rPr lang="en-US" sz="1000" b="1" dirty="0" err="1">
                <a:solidFill>
                  <a:srgbClr val="1C7DDB"/>
                </a:solidFill>
                <a:latin typeface="+mj-lt"/>
              </a:rPr>
              <a:t>cont</a:t>
            </a:r>
            <a:r>
              <a:rPr lang="en-US" sz="1000" b="1" dirty="0">
                <a:solidFill>
                  <a:srgbClr val="1C7DDB"/>
                </a:solidFill>
                <a:latin typeface="+mj-lt"/>
              </a:rPr>
              <a:t> = </a:t>
            </a:r>
            <a:r>
              <a:rPr lang="en-US" sz="1000" b="1" dirty="0" err="1">
                <a:solidFill>
                  <a:srgbClr val="1C7DDB"/>
                </a:solidFill>
                <a:latin typeface="+mj-lt"/>
              </a:rPr>
              <a:t>file.read</a:t>
            </a:r>
            <a:r>
              <a:rPr lang="en-US" sz="1000" b="1" dirty="0">
                <a:solidFill>
                  <a:srgbClr val="1C7DDB"/>
                </a:solidFill>
                <a:latin typeface="+mj-lt"/>
              </a:rPr>
              <a:t>()</a:t>
            </a:r>
            <a:br>
              <a:rPr lang="en-US" sz="1000" dirty="0">
                <a:solidFill>
                  <a:srgbClr val="1C7DDB"/>
                </a:solidFill>
                <a:latin typeface="+mj-lt"/>
              </a:rPr>
            </a:br>
            <a:r>
              <a:rPr lang="en-US" sz="1000" dirty="0">
                <a:solidFill>
                  <a:srgbClr val="1C7DDB"/>
                </a:solidFill>
                <a:latin typeface="+mj-lt"/>
              </a:rPr>
              <a:t>print(</a:t>
            </a:r>
            <a:r>
              <a:rPr lang="en-US" sz="1000" dirty="0" err="1">
                <a:solidFill>
                  <a:srgbClr val="1C7DDB"/>
                </a:solidFill>
                <a:latin typeface="+mj-lt"/>
              </a:rPr>
              <a:t>cont</a:t>
            </a:r>
            <a:r>
              <a:rPr lang="en-US" sz="1000" dirty="0">
                <a:solidFill>
                  <a:srgbClr val="1C7DDB"/>
                </a:solidFill>
                <a:latin typeface="+mj-lt"/>
              </a:rPr>
              <a:t>)</a:t>
            </a:r>
            <a:br>
              <a:rPr lang="en-US" sz="1000" dirty="0">
                <a:solidFill>
                  <a:srgbClr val="1C7DDB"/>
                </a:solidFill>
                <a:latin typeface="+mj-lt"/>
              </a:rPr>
            </a:br>
            <a:r>
              <a:rPr lang="en-US" sz="1000" dirty="0" err="1">
                <a:solidFill>
                  <a:srgbClr val="1C7DDB"/>
                </a:solidFill>
                <a:latin typeface="+mj-lt"/>
              </a:rPr>
              <a:t>file.close</a:t>
            </a:r>
            <a:r>
              <a:rPr lang="en-US" sz="1000" dirty="0">
                <a:solidFill>
                  <a:srgbClr val="1C7DDB"/>
                </a:solidFill>
                <a:latin typeface="+mj-lt"/>
              </a:rPr>
              <a:t>()</a:t>
            </a:r>
          </a:p>
        </p:txBody>
      </p:sp>
    </p:spTree>
    <p:extLst>
      <p:ext uri="{BB962C8B-B14F-4D97-AF65-F5344CB8AC3E}">
        <p14:creationId xmlns:p14="http://schemas.microsoft.com/office/powerpoint/2010/main" val="624970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933F322-DF8F-442E-9ECF-7EAB5F2A783F}"/>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9EDF7EA5-BBB0-4F57-9488-631C4E061D8D}"/>
              </a:ext>
            </a:extLst>
          </p:cNvPr>
          <p:cNvSpPr>
            <a:spLocks noGrp="1"/>
          </p:cNvSpPr>
          <p:nvPr>
            <p:ph type="sldNum" sz="quarter" idx="4"/>
          </p:nvPr>
        </p:nvSpPr>
        <p:spPr/>
        <p:txBody>
          <a:bodyPr/>
          <a:lstStyle/>
          <a:p>
            <a:r>
              <a:rPr lang="en-US" noProof="0"/>
              <a:t>Slide </a:t>
            </a:r>
            <a:fld id="{1D9B13CD-33A0-446D-8703-F89F9F109F54}" type="slidenum">
              <a:rPr lang="en-US" noProof="0" smtClean="0"/>
              <a:pPr/>
              <a:t>18</a:t>
            </a:fld>
            <a:endParaRPr lang="en-US" noProof="0"/>
          </a:p>
        </p:txBody>
      </p:sp>
      <p:sp>
        <p:nvSpPr>
          <p:cNvPr id="5" name="Title 4">
            <a:extLst>
              <a:ext uri="{FF2B5EF4-FFF2-40B4-BE49-F238E27FC236}">
                <a16:creationId xmlns:a16="http://schemas.microsoft.com/office/drawing/2014/main" id="{65AB6BF5-791C-4552-83B8-186A1E74F27D}"/>
              </a:ext>
            </a:extLst>
          </p:cNvPr>
          <p:cNvSpPr>
            <a:spLocks noGrp="1"/>
          </p:cNvSpPr>
          <p:nvPr>
            <p:ph type="title"/>
          </p:nvPr>
        </p:nvSpPr>
        <p:spPr/>
        <p:txBody>
          <a:bodyPr/>
          <a:lstStyle/>
          <a:p>
            <a:r>
              <a:rPr lang="en-US" dirty="0"/>
              <a:t>Exceptions</a:t>
            </a:r>
          </a:p>
        </p:txBody>
      </p:sp>
      <p:sp>
        <p:nvSpPr>
          <p:cNvPr id="7" name="Rectangle 6">
            <a:extLst>
              <a:ext uri="{FF2B5EF4-FFF2-40B4-BE49-F238E27FC236}">
                <a16:creationId xmlns:a16="http://schemas.microsoft.com/office/drawing/2014/main" id="{7501FD16-355A-416B-9488-7D062C00E9C6}"/>
              </a:ext>
            </a:extLst>
          </p:cNvPr>
          <p:cNvSpPr/>
          <p:nvPr/>
        </p:nvSpPr>
        <p:spPr>
          <a:xfrm>
            <a:off x="457199" y="689400"/>
            <a:ext cx="7610399" cy="1477328"/>
          </a:xfrm>
          <a:prstGeom prst="rect">
            <a:avLst/>
          </a:prstGeom>
        </p:spPr>
        <p:txBody>
          <a:bodyPr wrap="square">
            <a:spAutoFit/>
          </a:bodyPr>
          <a:lstStyle/>
          <a:p>
            <a:r>
              <a:rPr lang="en-US" sz="1000" dirty="0">
                <a:solidFill>
                  <a:srgbClr val="1C7DDB"/>
                </a:solidFill>
              </a:rPr>
              <a:t>Different exceptions are raised for different reasons. </a:t>
            </a:r>
            <a:br>
              <a:rPr lang="en-US" sz="1000" dirty="0">
                <a:solidFill>
                  <a:srgbClr val="1C7DDB"/>
                </a:solidFill>
              </a:rPr>
            </a:br>
            <a:r>
              <a:rPr lang="en-US" sz="1000" dirty="0">
                <a:solidFill>
                  <a:srgbClr val="1C7DDB"/>
                </a:solidFill>
              </a:rPr>
              <a:t>Common exceptions:</a:t>
            </a:r>
            <a:br>
              <a:rPr lang="en-US" sz="1000" dirty="0">
                <a:solidFill>
                  <a:srgbClr val="1C7DDB"/>
                </a:solidFill>
              </a:rPr>
            </a:br>
            <a:r>
              <a:rPr lang="en-US" sz="1000" dirty="0">
                <a:solidFill>
                  <a:srgbClr val="1C7DDB"/>
                </a:solidFill>
              </a:rPr>
              <a:t>	</a:t>
            </a:r>
            <a:r>
              <a:rPr lang="en-US" sz="1000" b="1" dirty="0" err="1">
                <a:solidFill>
                  <a:srgbClr val="1C7DDB"/>
                </a:solidFill>
              </a:rPr>
              <a:t>ImportError</a:t>
            </a:r>
            <a:r>
              <a:rPr lang="en-US" sz="1000" dirty="0">
                <a:solidFill>
                  <a:srgbClr val="1C7DDB"/>
                </a:solidFill>
              </a:rPr>
              <a:t>: an import fails;</a:t>
            </a:r>
            <a:br>
              <a:rPr lang="en-US" sz="1000" dirty="0">
                <a:solidFill>
                  <a:srgbClr val="1C7DDB"/>
                </a:solidFill>
              </a:rPr>
            </a:br>
            <a:r>
              <a:rPr lang="en-US" sz="1000" dirty="0">
                <a:solidFill>
                  <a:srgbClr val="1C7DDB"/>
                </a:solidFill>
              </a:rPr>
              <a:t>	</a:t>
            </a:r>
            <a:r>
              <a:rPr lang="en-US" sz="1000" b="1" dirty="0" err="1">
                <a:solidFill>
                  <a:srgbClr val="1C7DDB"/>
                </a:solidFill>
              </a:rPr>
              <a:t>IndexError</a:t>
            </a:r>
            <a:r>
              <a:rPr lang="en-US" sz="1000" dirty="0">
                <a:solidFill>
                  <a:srgbClr val="1C7DDB"/>
                </a:solidFill>
              </a:rPr>
              <a:t>: a list is indexed with an out-of-range number;</a:t>
            </a:r>
            <a:br>
              <a:rPr lang="en-US" sz="1000" dirty="0">
                <a:solidFill>
                  <a:srgbClr val="1C7DDB"/>
                </a:solidFill>
              </a:rPr>
            </a:br>
            <a:r>
              <a:rPr lang="en-US" sz="1000" dirty="0">
                <a:solidFill>
                  <a:srgbClr val="1C7DDB"/>
                </a:solidFill>
              </a:rPr>
              <a:t>	</a:t>
            </a:r>
            <a:r>
              <a:rPr lang="en-US" sz="1000" b="1" dirty="0" err="1">
                <a:solidFill>
                  <a:srgbClr val="1C7DDB"/>
                </a:solidFill>
              </a:rPr>
              <a:t>NameError</a:t>
            </a:r>
            <a:r>
              <a:rPr lang="en-US" sz="1000" dirty="0">
                <a:solidFill>
                  <a:srgbClr val="1C7DDB"/>
                </a:solidFill>
              </a:rPr>
              <a:t>: an unknown variable is used;</a:t>
            </a:r>
            <a:br>
              <a:rPr lang="en-US" sz="1000" dirty="0">
                <a:solidFill>
                  <a:srgbClr val="1C7DDB"/>
                </a:solidFill>
              </a:rPr>
            </a:br>
            <a:r>
              <a:rPr lang="en-US" sz="1000" dirty="0">
                <a:solidFill>
                  <a:srgbClr val="1C7DDB"/>
                </a:solidFill>
              </a:rPr>
              <a:t>	</a:t>
            </a:r>
            <a:r>
              <a:rPr lang="en-US" sz="1000" b="1" dirty="0" err="1">
                <a:solidFill>
                  <a:srgbClr val="1C7DDB"/>
                </a:solidFill>
              </a:rPr>
              <a:t>SyntaxError</a:t>
            </a:r>
            <a:r>
              <a:rPr lang="en-US" sz="1000" dirty="0">
                <a:solidFill>
                  <a:srgbClr val="1C7DDB"/>
                </a:solidFill>
              </a:rPr>
              <a:t>: the code can't be parsed properly; </a:t>
            </a:r>
            <a:br>
              <a:rPr lang="en-US" sz="1000" dirty="0">
                <a:solidFill>
                  <a:srgbClr val="1C7DDB"/>
                </a:solidFill>
              </a:rPr>
            </a:br>
            <a:r>
              <a:rPr lang="en-US" sz="1000" dirty="0">
                <a:solidFill>
                  <a:srgbClr val="1C7DDB"/>
                </a:solidFill>
              </a:rPr>
              <a:t>	</a:t>
            </a:r>
            <a:r>
              <a:rPr lang="en-US" sz="1000" b="1" dirty="0" err="1">
                <a:solidFill>
                  <a:srgbClr val="1C7DDB"/>
                </a:solidFill>
              </a:rPr>
              <a:t>TypeError</a:t>
            </a:r>
            <a:r>
              <a:rPr lang="en-US" sz="1000" dirty="0">
                <a:solidFill>
                  <a:srgbClr val="1C7DDB"/>
                </a:solidFill>
              </a:rPr>
              <a:t>: a function is called on a value of an inappropriate type;</a:t>
            </a:r>
            <a:br>
              <a:rPr lang="en-US" sz="1000" dirty="0">
                <a:solidFill>
                  <a:srgbClr val="1C7DDB"/>
                </a:solidFill>
              </a:rPr>
            </a:br>
            <a:r>
              <a:rPr lang="en-US" sz="1000" dirty="0">
                <a:solidFill>
                  <a:srgbClr val="1C7DDB"/>
                </a:solidFill>
              </a:rPr>
              <a:t>	</a:t>
            </a:r>
            <a:r>
              <a:rPr lang="en-US" sz="1000" b="1" dirty="0" err="1">
                <a:solidFill>
                  <a:srgbClr val="1C7DDB"/>
                </a:solidFill>
              </a:rPr>
              <a:t>ValueError</a:t>
            </a:r>
            <a:r>
              <a:rPr lang="en-US" sz="1000" dirty="0">
                <a:solidFill>
                  <a:srgbClr val="1C7DDB"/>
                </a:solidFill>
              </a:rPr>
              <a:t>: a function is called on a value of the correct type, but with an inappropriate value.</a:t>
            </a:r>
            <a:br>
              <a:rPr lang="en-US" sz="1000" dirty="0">
                <a:solidFill>
                  <a:srgbClr val="1C7DDB"/>
                </a:solidFill>
              </a:rPr>
            </a:br>
            <a:r>
              <a:rPr lang="en-US" sz="1000" dirty="0">
                <a:solidFill>
                  <a:srgbClr val="1C7DDB"/>
                </a:solidFill>
              </a:rPr>
              <a:t>Python has several other built-in exceptions, such as </a:t>
            </a:r>
            <a:r>
              <a:rPr lang="en-US" sz="1000" dirty="0" err="1">
                <a:solidFill>
                  <a:srgbClr val="1C7DDB"/>
                </a:solidFill>
              </a:rPr>
              <a:t>ZeroDivisionError</a:t>
            </a:r>
            <a:r>
              <a:rPr lang="en-US" sz="1000" dirty="0">
                <a:solidFill>
                  <a:srgbClr val="1C7DDB"/>
                </a:solidFill>
              </a:rPr>
              <a:t> and </a:t>
            </a:r>
            <a:r>
              <a:rPr lang="en-US" sz="1000" dirty="0" err="1">
                <a:solidFill>
                  <a:srgbClr val="1C7DDB"/>
                </a:solidFill>
              </a:rPr>
              <a:t>OSError</a:t>
            </a:r>
            <a:r>
              <a:rPr lang="en-US" sz="1000" dirty="0">
                <a:solidFill>
                  <a:srgbClr val="1C7DDB"/>
                </a:solidFill>
              </a:rPr>
              <a:t>. Third-party libraries also often define their own exceptions.</a:t>
            </a:r>
          </a:p>
        </p:txBody>
      </p:sp>
    </p:spTree>
    <p:extLst>
      <p:ext uri="{BB962C8B-B14F-4D97-AF65-F5344CB8AC3E}">
        <p14:creationId xmlns:p14="http://schemas.microsoft.com/office/powerpoint/2010/main" val="301935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B59437B-430A-4C5F-AF53-CE07ED48FC6C}"/>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71F3FBE2-14E3-4135-BE3E-599C596A2676}"/>
              </a:ext>
            </a:extLst>
          </p:cNvPr>
          <p:cNvSpPr>
            <a:spLocks noGrp="1"/>
          </p:cNvSpPr>
          <p:nvPr>
            <p:ph type="sldNum" sz="quarter" idx="4"/>
          </p:nvPr>
        </p:nvSpPr>
        <p:spPr/>
        <p:txBody>
          <a:bodyPr/>
          <a:lstStyle/>
          <a:p>
            <a:r>
              <a:rPr lang="en-US" noProof="0"/>
              <a:t>Slide </a:t>
            </a:r>
            <a:fld id="{1D9B13CD-33A0-446D-8703-F89F9F109F54}" type="slidenum">
              <a:rPr lang="en-US" noProof="0" smtClean="0"/>
              <a:pPr/>
              <a:t>19</a:t>
            </a:fld>
            <a:endParaRPr lang="en-US" noProof="0"/>
          </a:p>
        </p:txBody>
      </p:sp>
      <p:sp>
        <p:nvSpPr>
          <p:cNvPr id="5" name="Title 4">
            <a:extLst>
              <a:ext uri="{FF2B5EF4-FFF2-40B4-BE49-F238E27FC236}">
                <a16:creationId xmlns:a16="http://schemas.microsoft.com/office/drawing/2014/main" id="{527EAC83-B5C1-45F1-B463-E211FE2E118B}"/>
              </a:ext>
            </a:extLst>
          </p:cNvPr>
          <p:cNvSpPr>
            <a:spLocks noGrp="1"/>
          </p:cNvSpPr>
          <p:nvPr>
            <p:ph type="title"/>
          </p:nvPr>
        </p:nvSpPr>
        <p:spPr/>
        <p:txBody>
          <a:bodyPr/>
          <a:lstStyle/>
          <a:p>
            <a:r>
              <a:rPr lang="en-US" dirty="0"/>
              <a:t>Python Web Frameworks</a:t>
            </a:r>
          </a:p>
        </p:txBody>
      </p:sp>
      <p:sp>
        <p:nvSpPr>
          <p:cNvPr id="8" name="Rectangle 7">
            <a:extLst>
              <a:ext uri="{FF2B5EF4-FFF2-40B4-BE49-F238E27FC236}">
                <a16:creationId xmlns:a16="http://schemas.microsoft.com/office/drawing/2014/main" id="{714C5957-0F49-4CB0-9582-A72D572C212B}"/>
              </a:ext>
            </a:extLst>
          </p:cNvPr>
          <p:cNvSpPr/>
          <p:nvPr/>
        </p:nvSpPr>
        <p:spPr>
          <a:xfrm>
            <a:off x="457199" y="1094422"/>
            <a:ext cx="7610399" cy="1785104"/>
          </a:xfrm>
          <a:prstGeom prst="rect">
            <a:avLst/>
          </a:prstGeom>
        </p:spPr>
        <p:txBody>
          <a:bodyPr wrap="square">
            <a:spAutoFit/>
          </a:bodyPr>
          <a:lstStyle/>
          <a:p>
            <a:r>
              <a:rPr lang="en-US" sz="1000" b="1" dirty="0"/>
              <a:t>Flask Framework </a:t>
            </a:r>
            <a:r>
              <a:rPr lang="en-US" sz="1000" dirty="0"/>
              <a:t>: </a:t>
            </a:r>
            <a:r>
              <a:rPr lang="en-US" sz="1000" dirty="0">
                <a:solidFill>
                  <a:srgbClr val="1C7DDB"/>
                </a:solidFill>
              </a:rPr>
              <a:t>is a small and powerful web framework for Python. It's easy to study and simple to use, This will enabling you to build your web applications in a short time span.</a:t>
            </a:r>
          </a:p>
          <a:p>
            <a:endParaRPr lang="en-US" sz="1000" dirty="0"/>
          </a:p>
          <a:p>
            <a:endParaRPr lang="en-US" sz="1000" dirty="0"/>
          </a:p>
          <a:p>
            <a:r>
              <a:rPr lang="en-US" sz="1000" b="1" dirty="0"/>
              <a:t>Bottle Framework </a:t>
            </a:r>
            <a:r>
              <a:rPr lang="en-US" sz="1000" dirty="0"/>
              <a:t>: </a:t>
            </a:r>
            <a:r>
              <a:rPr lang="en-US" sz="1000" dirty="0">
                <a:solidFill>
                  <a:srgbClr val="1C7DDB"/>
                </a:solidFill>
              </a:rPr>
              <a:t>fast and powerful Python micro-framework, perfect for small web applications and rapid prototyping. It’s also an excellent learning tool for those just getting starting with web development.</a:t>
            </a:r>
          </a:p>
          <a:p>
            <a:endParaRPr lang="en-US" sz="1000" dirty="0"/>
          </a:p>
          <a:p>
            <a:endParaRPr lang="en-US" sz="1000" dirty="0"/>
          </a:p>
          <a:p>
            <a:r>
              <a:rPr lang="en-US" sz="1000" b="1" dirty="0"/>
              <a:t>Django Framework </a:t>
            </a:r>
            <a:r>
              <a:rPr lang="en-US" sz="1000" dirty="0"/>
              <a:t>: </a:t>
            </a:r>
            <a:r>
              <a:rPr lang="en-US" sz="1000" dirty="0">
                <a:solidFill>
                  <a:srgbClr val="1C7DDB"/>
                </a:solidFill>
              </a:rPr>
              <a:t>is a free and open source web application framework, written in Python, which follows the model view controller (MVC) architectural pattern. Django is a web framework designed to help you build complex web applications simply and quickly. It’s written in the Python programming language.</a:t>
            </a:r>
          </a:p>
        </p:txBody>
      </p:sp>
    </p:spTree>
    <p:extLst>
      <p:ext uri="{BB962C8B-B14F-4D97-AF65-F5344CB8AC3E}">
        <p14:creationId xmlns:p14="http://schemas.microsoft.com/office/powerpoint/2010/main" val="287696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909DD6-6DBF-4676-9F3C-3C6524212EE3}"/>
              </a:ext>
            </a:extLst>
          </p:cNvPr>
          <p:cNvSpPr>
            <a:spLocks noGrp="1"/>
          </p:cNvSpPr>
          <p:nvPr>
            <p:ph type="dt" sz="half" idx="10"/>
          </p:nvPr>
        </p:nvSpPr>
        <p:spPr/>
        <p:txBody>
          <a:bodyPr/>
          <a:lstStyle/>
          <a:p>
            <a:r>
              <a:rPr lang="en-US" noProof="0"/>
              <a:t>&lt;Date&gt;</a:t>
            </a:r>
          </a:p>
        </p:txBody>
      </p:sp>
      <p:sp>
        <p:nvSpPr>
          <p:cNvPr id="3" name="Slide Number Placeholder 2">
            <a:extLst>
              <a:ext uri="{FF2B5EF4-FFF2-40B4-BE49-F238E27FC236}">
                <a16:creationId xmlns:a16="http://schemas.microsoft.com/office/drawing/2014/main" id="{27D97310-FB1E-4D26-8FBA-20E5766E675C}"/>
              </a:ext>
            </a:extLst>
          </p:cNvPr>
          <p:cNvSpPr>
            <a:spLocks noGrp="1"/>
          </p:cNvSpPr>
          <p:nvPr>
            <p:ph type="sldNum" sz="quarter" idx="11"/>
          </p:nvPr>
        </p:nvSpPr>
        <p:spPr/>
        <p:txBody>
          <a:bodyPr/>
          <a:lstStyle/>
          <a:p>
            <a:r>
              <a:rPr lang="en-US" noProof="0"/>
              <a:t>Slide </a:t>
            </a:r>
            <a:fld id="{1D9B13CD-33A0-446D-8703-F89F9F109F54}" type="slidenum">
              <a:rPr lang="en-US" noProof="0" smtClean="0"/>
              <a:pPr/>
              <a:t>2</a:t>
            </a:fld>
            <a:endParaRPr lang="en-US" noProof="0"/>
          </a:p>
        </p:txBody>
      </p:sp>
      <p:sp>
        <p:nvSpPr>
          <p:cNvPr id="5" name="Text Placeholder 4">
            <a:extLst>
              <a:ext uri="{FF2B5EF4-FFF2-40B4-BE49-F238E27FC236}">
                <a16:creationId xmlns:a16="http://schemas.microsoft.com/office/drawing/2014/main" id="{486369D9-4463-4305-9F0A-D94217F4A463}"/>
              </a:ext>
            </a:extLst>
          </p:cNvPr>
          <p:cNvSpPr>
            <a:spLocks noGrp="1"/>
          </p:cNvSpPr>
          <p:nvPr>
            <p:ph type="body" sz="quarter" idx="13"/>
          </p:nvPr>
        </p:nvSpPr>
        <p:spPr/>
        <p:txBody>
          <a:bodyPr/>
          <a:lstStyle/>
          <a:p>
            <a:pPr marL="285750" indent="-285750">
              <a:buFont typeface="Wingdings" panose="05000000000000000000" pitchFamily="2" charset="2"/>
              <a:buChar char="q"/>
            </a:pPr>
            <a:r>
              <a:rPr lang="en-US" sz="1600" dirty="0">
                <a:latin typeface="Calibri" panose="020F0502020204030204" pitchFamily="34" charset="0"/>
              </a:rPr>
              <a:t>Introduction to Python</a:t>
            </a:r>
          </a:p>
          <a:p>
            <a:pPr marL="285750" indent="-285750">
              <a:buFont typeface="Wingdings" panose="05000000000000000000" pitchFamily="2" charset="2"/>
              <a:buChar char="q"/>
            </a:pPr>
            <a:r>
              <a:rPr lang="en-US" sz="1600" dirty="0">
                <a:latin typeface="Calibri" panose="020F0502020204030204" pitchFamily="34" charset="0"/>
              </a:rPr>
              <a:t>Gist of History</a:t>
            </a:r>
          </a:p>
          <a:p>
            <a:pPr marL="285750" indent="-285750">
              <a:buFont typeface="Wingdings" panose="05000000000000000000" pitchFamily="2" charset="2"/>
              <a:buChar char="q"/>
            </a:pPr>
            <a:r>
              <a:rPr lang="en-US" sz="1600" dirty="0">
                <a:latin typeface="Calibri" panose="020F0502020204030204" pitchFamily="34" charset="0"/>
              </a:rPr>
              <a:t>Analogy of Programming Languages</a:t>
            </a:r>
          </a:p>
          <a:p>
            <a:pPr marL="285750" indent="-285750">
              <a:buFont typeface="Wingdings" panose="05000000000000000000" pitchFamily="2" charset="2"/>
              <a:buChar char="q"/>
            </a:pPr>
            <a:r>
              <a:rPr lang="en-US" sz="1600" dirty="0">
                <a:latin typeface="Calibri" panose="020F0502020204030204" pitchFamily="34" charset="0"/>
              </a:rPr>
              <a:t>Python vs Other Programming languages</a:t>
            </a:r>
          </a:p>
          <a:p>
            <a:pPr marL="285750" indent="-285750">
              <a:buFont typeface="Wingdings" panose="05000000000000000000" pitchFamily="2" charset="2"/>
              <a:buChar char="q"/>
            </a:pPr>
            <a:r>
              <a:rPr lang="en-US" sz="1600" dirty="0">
                <a:latin typeface="Calibri" panose="020F0502020204030204" pitchFamily="34" charset="0"/>
              </a:rPr>
              <a:t>Multi Paradigm Programming with Python</a:t>
            </a:r>
          </a:p>
          <a:p>
            <a:pPr marL="285750" indent="-285750">
              <a:buFont typeface="Wingdings" panose="05000000000000000000" pitchFamily="2" charset="2"/>
              <a:buChar char="q"/>
            </a:pPr>
            <a:r>
              <a:rPr lang="en-US" sz="1600" dirty="0">
                <a:latin typeface="Calibri" panose="020F0502020204030204" pitchFamily="34" charset="0"/>
              </a:rPr>
              <a:t>Executing in Python Console</a:t>
            </a:r>
          </a:p>
          <a:p>
            <a:pPr marL="285750" indent="-285750">
              <a:buFont typeface="Wingdings" panose="05000000000000000000" pitchFamily="2" charset="2"/>
              <a:buChar char="q"/>
            </a:pPr>
            <a:r>
              <a:rPr lang="en-US" sz="1600" dirty="0">
                <a:latin typeface="Calibri" panose="020F0502020204030204" pitchFamily="34" charset="0"/>
              </a:rPr>
              <a:t>Basic types/modules used</a:t>
            </a:r>
          </a:p>
          <a:p>
            <a:pPr marL="285750" indent="-285750">
              <a:buFont typeface="Wingdings" panose="05000000000000000000" pitchFamily="2" charset="2"/>
              <a:buChar char="q"/>
            </a:pPr>
            <a:r>
              <a:rPr lang="en-US" sz="1600" dirty="0">
                <a:latin typeface="Calibri" panose="020F0502020204030204" pitchFamily="34" charset="0"/>
              </a:rPr>
              <a:t>I/O operations</a:t>
            </a:r>
          </a:p>
          <a:p>
            <a:pPr marL="285750" indent="-285750">
              <a:buFont typeface="Wingdings" panose="05000000000000000000" pitchFamily="2" charset="2"/>
              <a:buChar char="q"/>
            </a:pPr>
            <a:r>
              <a:rPr lang="en-US" sz="1600" dirty="0">
                <a:latin typeface="Calibri" panose="020F0502020204030204" pitchFamily="34" charset="0"/>
              </a:rPr>
              <a:t>Exceptions</a:t>
            </a:r>
          </a:p>
          <a:p>
            <a:pPr marL="285750" indent="-285750">
              <a:buFont typeface="Wingdings" panose="05000000000000000000" pitchFamily="2" charset="2"/>
              <a:buChar char="q"/>
            </a:pPr>
            <a:r>
              <a:rPr lang="en-US" sz="1600" dirty="0">
                <a:latin typeface="Calibri" panose="020F0502020204030204" pitchFamily="34" charset="0"/>
              </a:rPr>
              <a:t>How to host python web services</a:t>
            </a:r>
          </a:p>
          <a:p>
            <a:pPr marL="285750" indent="-285750">
              <a:buFont typeface="Wingdings" panose="05000000000000000000" pitchFamily="2" charset="2"/>
              <a:buChar char="q"/>
            </a:pPr>
            <a:r>
              <a:rPr lang="en-US" sz="1600" dirty="0">
                <a:latin typeface="Calibri" panose="020F0502020204030204" pitchFamily="34" charset="0"/>
              </a:rPr>
              <a:t>CRUD Project</a:t>
            </a:r>
          </a:p>
          <a:p>
            <a:endParaRPr lang="en-US" dirty="0"/>
          </a:p>
          <a:p>
            <a:endParaRPr lang="en-US" dirty="0"/>
          </a:p>
        </p:txBody>
      </p:sp>
      <p:sp>
        <p:nvSpPr>
          <p:cNvPr id="6" name="Text Placeholder 5">
            <a:extLst>
              <a:ext uri="{FF2B5EF4-FFF2-40B4-BE49-F238E27FC236}">
                <a16:creationId xmlns:a16="http://schemas.microsoft.com/office/drawing/2014/main" id="{9B52247D-6ADF-4EB8-B470-83F26F7A0D8F}"/>
              </a:ext>
            </a:extLst>
          </p:cNvPr>
          <p:cNvSpPr>
            <a:spLocks noGrp="1"/>
          </p:cNvSpPr>
          <p:nvPr>
            <p:ph type="body" sz="quarter" idx="14"/>
          </p:nvPr>
        </p:nvSpPr>
        <p:spPr/>
        <p:txBody>
          <a:bodyPr/>
          <a:lstStyle/>
          <a:p>
            <a:r>
              <a:rPr lang="en-US" dirty="0"/>
              <a:t>Topics</a:t>
            </a:r>
          </a:p>
        </p:txBody>
      </p:sp>
    </p:spTree>
    <p:extLst>
      <p:ext uri="{BB962C8B-B14F-4D97-AF65-F5344CB8AC3E}">
        <p14:creationId xmlns:p14="http://schemas.microsoft.com/office/powerpoint/2010/main" val="872822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47FE1A1-2EA9-4991-ABC8-E568E2F07350}"/>
              </a:ext>
            </a:extLst>
          </p:cNvPr>
          <p:cNvSpPr>
            <a:spLocks noGrp="1"/>
          </p:cNvSpPr>
          <p:nvPr>
            <p:ph type="pic" sz="quarter" idx="10"/>
          </p:nvPr>
        </p:nvSpPr>
        <p:spPr>
          <a:xfrm>
            <a:off x="367646" y="-7143"/>
            <a:ext cx="7788802" cy="5148072"/>
          </a:xfrm>
        </p:spPr>
      </p:sp>
      <p:sp>
        <p:nvSpPr>
          <p:cNvPr id="3" name="Date Placeholder 2">
            <a:extLst>
              <a:ext uri="{FF2B5EF4-FFF2-40B4-BE49-F238E27FC236}">
                <a16:creationId xmlns:a16="http://schemas.microsoft.com/office/drawing/2014/main" id="{B081BC12-F004-4EA8-A41D-3037D40CC697}"/>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4355AB25-452A-4B15-8C86-B376E89DB13C}"/>
              </a:ext>
            </a:extLst>
          </p:cNvPr>
          <p:cNvSpPr>
            <a:spLocks noGrp="1"/>
          </p:cNvSpPr>
          <p:nvPr>
            <p:ph type="sldNum" sz="quarter" idx="4"/>
          </p:nvPr>
        </p:nvSpPr>
        <p:spPr/>
        <p:txBody>
          <a:bodyPr/>
          <a:lstStyle/>
          <a:p>
            <a:r>
              <a:rPr lang="en-US" noProof="0"/>
              <a:t>Slide </a:t>
            </a:r>
            <a:fld id="{1D9B13CD-33A0-446D-8703-F89F9F109F54}" type="slidenum">
              <a:rPr lang="en-US" noProof="0" smtClean="0"/>
              <a:pPr/>
              <a:t>20</a:t>
            </a:fld>
            <a:endParaRPr lang="en-US" noProof="0"/>
          </a:p>
        </p:txBody>
      </p:sp>
      <p:sp>
        <p:nvSpPr>
          <p:cNvPr id="5" name="Title 4">
            <a:extLst>
              <a:ext uri="{FF2B5EF4-FFF2-40B4-BE49-F238E27FC236}">
                <a16:creationId xmlns:a16="http://schemas.microsoft.com/office/drawing/2014/main" id="{71C9CA19-F03B-48C1-B0C6-3BCCA5BCBE66}"/>
              </a:ext>
            </a:extLst>
          </p:cNvPr>
          <p:cNvSpPr>
            <a:spLocks noGrp="1"/>
          </p:cNvSpPr>
          <p:nvPr>
            <p:ph type="title"/>
          </p:nvPr>
        </p:nvSpPr>
        <p:spPr>
          <a:xfrm>
            <a:off x="457200" y="108000"/>
            <a:ext cx="7610400" cy="331200"/>
          </a:xfrm>
        </p:spPr>
        <p:txBody>
          <a:bodyPr/>
          <a:lstStyle/>
          <a:p>
            <a:r>
              <a:rPr lang="en-US" dirty="0">
                <a:latin typeface="Calibri" panose="020F0502020204030204" pitchFamily="34" charset="0"/>
              </a:rPr>
              <a:t>How to host python web services</a:t>
            </a:r>
            <a:br>
              <a:rPr lang="en-US" dirty="0">
                <a:latin typeface="Calibri" panose="020F0502020204030204" pitchFamily="34" charset="0"/>
              </a:rPr>
            </a:br>
            <a:br>
              <a:rPr lang="en-US" dirty="0">
                <a:latin typeface="Calibri" panose="020F0502020204030204" pitchFamily="34" charset="0"/>
              </a:rPr>
            </a:br>
            <a:endParaRPr lang="en-US" dirty="0"/>
          </a:p>
        </p:txBody>
      </p:sp>
      <p:sp>
        <p:nvSpPr>
          <p:cNvPr id="9" name="Rectangle 3">
            <a:extLst>
              <a:ext uri="{FF2B5EF4-FFF2-40B4-BE49-F238E27FC236}">
                <a16:creationId xmlns:a16="http://schemas.microsoft.com/office/drawing/2014/main" id="{6FD3744B-0CD4-4DF2-BF15-DDC72536BB8C}"/>
              </a:ext>
            </a:extLst>
          </p:cNvPr>
          <p:cNvSpPr>
            <a:spLocks noChangeArrowheads="1"/>
          </p:cNvSpPr>
          <p:nvPr/>
        </p:nvSpPr>
        <p:spPr bwMode="auto">
          <a:xfrm>
            <a:off x="1078706" y="819000"/>
            <a:ext cx="608647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bottle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get,post,static_file,default_app,request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gevent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monkey, sleep, spawn</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gevent.pywsgi</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WSGIServer</a:t>
            </a: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defTabSz="914400" eaLnBrk="0" hangingPunct="0"/>
            <a:r>
              <a:rPr lang="en-US" altLang="en-US" sz="900" b="1" dirty="0">
                <a:solidFill>
                  <a:srgbClr val="000080"/>
                </a:solidFill>
                <a:latin typeface="Courier New" panose="02070309020205020404" pitchFamily="49" charset="0"/>
                <a:cs typeface="Courier New" panose="02070309020205020404" pitchFamily="49" charset="0"/>
              </a:rPr>
              <a:t>if </a:t>
            </a:r>
            <a:r>
              <a:rPr lang="en-US" altLang="en-US" sz="900" dirty="0">
                <a:solidFill>
                  <a:srgbClr val="000000"/>
                </a:solidFill>
                <a:latin typeface="Courier New" panose="02070309020205020404" pitchFamily="49" charset="0"/>
                <a:cs typeface="Courier New" panose="02070309020205020404" pitchFamily="49" charset="0"/>
              </a:rPr>
              <a:t>__name__ == </a:t>
            </a:r>
            <a:r>
              <a:rPr lang="en-US" altLang="en-US" sz="900" b="1" dirty="0">
                <a:solidFill>
                  <a:srgbClr val="008000"/>
                </a:solidFill>
                <a:latin typeface="Courier New" panose="02070309020205020404" pitchFamily="49" charset="0"/>
                <a:cs typeface="Courier New" panose="02070309020205020404" pitchFamily="49" charset="0"/>
              </a:rPr>
              <a:t>'__main__'</a:t>
            </a: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i="1" dirty="0">
                <a:solidFill>
                  <a:srgbClr val="808080"/>
                </a:solidFill>
                <a:latin typeface="Courier New" panose="02070309020205020404" pitchFamily="49" charset="0"/>
                <a:cs typeface="Courier New" panose="02070309020205020404" pitchFamily="49" charset="0"/>
              </a:rPr>
              <a:t># Set up when running stand alone</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1" defTabSz="914400" eaLnBrk="0" hangingPunct="0"/>
            <a:r>
              <a:rPr lang="en-US" altLang="en-US" sz="900" b="1" dirty="0">
                <a:solidFill>
                  <a:srgbClr val="000080"/>
                </a:solidFill>
                <a:latin typeface="Courier New" panose="02070309020205020404" pitchFamily="49" charset="0"/>
                <a:cs typeface="Courier New" panose="02070309020205020404" pitchFamily="49" charset="0"/>
              </a:rPr>
              <a:t>print</a:t>
            </a:r>
            <a:r>
              <a:rPr lang="en-US" altLang="en-US" sz="900" dirty="0">
                <a:solidFill>
                  <a:srgbClr val="000000"/>
                </a:solidFill>
                <a:latin typeface="Courier New" panose="02070309020205020404" pitchFamily="49" charset="0"/>
                <a:cs typeface="Courier New" panose="02070309020205020404" pitchFamily="49" charset="0"/>
              </a:rPr>
              <a:t>(</a:t>
            </a:r>
            <a:r>
              <a:rPr lang="en-US" altLang="en-US" sz="900" b="1" dirty="0">
                <a:solidFill>
                  <a:srgbClr val="008000"/>
                </a:solidFill>
                <a:latin typeface="Courier New" panose="02070309020205020404" pitchFamily="49" charset="0"/>
                <a:cs typeface="Courier New" panose="02070309020205020404" pitchFamily="49" charset="0"/>
              </a:rPr>
              <a:t>'Starting localhost webserver at port 3030'</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server = </a:t>
            </a:r>
            <a:r>
              <a:rPr lang="en-US" altLang="en-US" sz="900" dirty="0" err="1">
                <a:solidFill>
                  <a:srgbClr val="000000"/>
                </a:solidFill>
                <a:latin typeface="Courier New" panose="02070309020205020404" pitchFamily="49" charset="0"/>
                <a:cs typeface="Courier New" panose="02070309020205020404" pitchFamily="49" charset="0"/>
              </a:rPr>
              <a:t>WSGIServer</a:t>
            </a:r>
            <a:r>
              <a:rPr lang="en-US" altLang="en-US" sz="900" dirty="0">
                <a:solidFill>
                  <a:srgbClr val="000000"/>
                </a:solidFill>
                <a:latin typeface="Courier New" panose="02070309020205020404" pitchFamily="49" charset="0"/>
                <a:cs typeface="Courier New" panose="02070309020205020404" pitchFamily="49" charset="0"/>
              </a:rPr>
              <a:t>((</a:t>
            </a:r>
            <a:r>
              <a:rPr lang="en-US" altLang="en-US" sz="900" b="1" dirty="0">
                <a:solidFill>
                  <a:srgbClr val="008000"/>
                </a:solidFill>
                <a:latin typeface="Courier New" panose="02070309020205020404" pitchFamily="49" charset="0"/>
                <a:cs typeface="Courier New" panose="02070309020205020404" pitchFamily="49" charset="0"/>
              </a:rPr>
              <a:t>'localhost'</a:t>
            </a: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dirty="0">
                <a:solidFill>
                  <a:srgbClr val="0000FF"/>
                </a:solidFill>
                <a:latin typeface="Courier New" panose="02070309020205020404" pitchFamily="49" charset="0"/>
                <a:cs typeface="Courier New" panose="02070309020205020404" pitchFamily="49" charset="0"/>
              </a:rPr>
              <a:t>3030</a:t>
            </a: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dirty="0" err="1">
                <a:solidFill>
                  <a:srgbClr val="000000"/>
                </a:solidFill>
                <a:latin typeface="Courier New" panose="02070309020205020404" pitchFamily="49" charset="0"/>
                <a:cs typeface="Courier New" panose="02070309020205020404" pitchFamily="49" charset="0"/>
              </a:rPr>
              <a:t>default_app</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err="1">
                <a:solidFill>
                  <a:srgbClr val="000000"/>
                </a:solidFill>
                <a:latin typeface="Courier New" panose="02070309020205020404" pitchFamily="49" charset="0"/>
                <a:cs typeface="Courier New" panose="02070309020205020404" pitchFamily="49" charset="0"/>
              </a:rPr>
              <a:t>server.serve_forever</a:t>
            </a:r>
            <a:r>
              <a:rPr lang="en-US" altLang="en-US" sz="900" dirty="0">
                <a:solidFill>
                  <a:srgbClr val="000000"/>
                </a:solidFill>
                <a:latin typeface="Courier New" panose="02070309020205020404" pitchFamily="49" charset="0"/>
                <a:cs typeface="Courier New" panose="02070309020205020404" pitchFamily="49" charset="0"/>
              </a:rPr>
              <a:t>()</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53A18CCB-158A-491D-8EA5-449AD59EEC9B}"/>
              </a:ext>
            </a:extLst>
          </p:cNvPr>
          <p:cNvSpPr>
            <a:spLocks noChangeArrowheads="1"/>
          </p:cNvSpPr>
          <p:nvPr/>
        </p:nvSpPr>
        <p:spPr bwMode="auto">
          <a:xfrm>
            <a:off x="367646" y="102906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2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481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850FBE8-FB70-4A8E-AAF0-797FF12C409E}"/>
              </a:ext>
            </a:extLst>
          </p:cNvPr>
          <p:cNvSpPr>
            <a:spLocks noGrp="1"/>
          </p:cNvSpPr>
          <p:nvPr>
            <p:ph type="pic" sz="quarter" idx="10"/>
          </p:nvPr>
        </p:nvSpPr>
        <p:spPr/>
      </p:sp>
      <p:sp>
        <p:nvSpPr>
          <p:cNvPr id="3" name="Date Placeholder 2">
            <a:extLst>
              <a:ext uri="{FF2B5EF4-FFF2-40B4-BE49-F238E27FC236}">
                <a16:creationId xmlns:a16="http://schemas.microsoft.com/office/drawing/2014/main" id="{86EEDEC1-D94E-4FC2-8B36-0B841C062820}"/>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C93AD334-B4BD-4E6A-9B07-D6311CF1CA64}"/>
              </a:ext>
            </a:extLst>
          </p:cNvPr>
          <p:cNvSpPr>
            <a:spLocks noGrp="1"/>
          </p:cNvSpPr>
          <p:nvPr>
            <p:ph type="sldNum" sz="quarter" idx="4"/>
          </p:nvPr>
        </p:nvSpPr>
        <p:spPr/>
        <p:txBody>
          <a:bodyPr/>
          <a:lstStyle/>
          <a:p>
            <a:r>
              <a:rPr lang="en-US" noProof="0"/>
              <a:t>Slide </a:t>
            </a:r>
            <a:fld id="{1D9B13CD-33A0-446D-8703-F89F9F109F54}" type="slidenum">
              <a:rPr lang="en-US" noProof="0" smtClean="0"/>
              <a:pPr/>
              <a:t>22</a:t>
            </a:fld>
            <a:endParaRPr lang="en-US" noProof="0"/>
          </a:p>
        </p:txBody>
      </p:sp>
      <p:sp>
        <p:nvSpPr>
          <p:cNvPr id="5" name="Title 4">
            <a:extLst>
              <a:ext uri="{FF2B5EF4-FFF2-40B4-BE49-F238E27FC236}">
                <a16:creationId xmlns:a16="http://schemas.microsoft.com/office/drawing/2014/main" id="{8AEAD631-A973-408F-A958-6C34303D37B5}"/>
              </a:ext>
            </a:extLst>
          </p:cNvPr>
          <p:cNvSpPr>
            <a:spLocks noGrp="1"/>
          </p:cNvSpPr>
          <p:nvPr>
            <p:ph type="title"/>
          </p:nvPr>
        </p:nvSpPr>
        <p:spPr/>
        <p:txBody>
          <a:bodyPr/>
          <a:lstStyle/>
          <a:p>
            <a:r>
              <a:rPr lang="en-US" dirty="0">
                <a:latin typeface="Calibri" panose="020F0502020204030204" pitchFamily="34" charset="0"/>
              </a:rPr>
              <a:t>Basic types/modules used</a:t>
            </a:r>
            <a:endParaRPr lang="en-US" dirty="0"/>
          </a:p>
        </p:txBody>
      </p:sp>
      <p:sp>
        <p:nvSpPr>
          <p:cNvPr id="7" name="Rectangle 6">
            <a:extLst>
              <a:ext uri="{FF2B5EF4-FFF2-40B4-BE49-F238E27FC236}">
                <a16:creationId xmlns:a16="http://schemas.microsoft.com/office/drawing/2014/main" id="{7C0716A7-29AF-4C0B-AE8E-EABAD98D2918}"/>
              </a:ext>
            </a:extLst>
          </p:cNvPr>
          <p:cNvSpPr/>
          <p:nvPr/>
        </p:nvSpPr>
        <p:spPr>
          <a:xfrm>
            <a:off x="367646" y="546867"/>
            <a:ext cx="7788802" cy="4832092"/>
          </a:xfrm>
          <a:prstGeom prst="rect">
            <a:avLst/>
          </a:prstGeom>
        </p:spPr>
        <p:txBody>
          <a:bodyPr wrap="square">
            <a:spAutoFit/>
          </a:bodyPr>
          <a:lstStyle/>
          <a:p>
            <a:r>
              <a:rPr lang="en-US" sz="1000" b="1" i="0" dirty="0">
                <a:solidFill>
                  <a:srgbClr val="000000"/>
                </a:solidFill>
                <a:effectLst/>
              </a:rPr>
              <a:t>Strings</a:t>
            </a:r>
          </a:p>
          <a:p>
            <a:br>
              <a:rPr lang="en-US" sz="1000" dirty="0"/>
            </a:br>
            <a:br>
              <a:rPr lang="en-US" sz="1000" dirty="0"/>
            </a:br>
            <a:r>
              <a:rPr lang="en-US" sz="1000" b="0" i="0" dirty="0">
                <a:solidFill>
                  <a:srgbClr val="000000"/>
                </a:solidFill>
                <a:effectLst/>
              </a:rPr>
              <a:t>Some characters can't be directly included in a </a:t>
            </a:r>
            <a:r>
              <a:rPr lang="en-US" sz="1000" b="0" i="0" dirty="0">
                <a:solidFill>
                  <a:srgbClr val="36ABCB"/>
                </a:solidFill>
                <a:effectLst/>
              </a:rPr>
              <a:t>string</a:t>
            </a:r>
            <a:r>
              <a:rPr lang="en-US" sz="1000" b="0" i="0" dirty="0">
                <a:solidFill>
                  <a:srgbClr val="000000"/>
                </a:solidFill>
                <a:effectLst/>
              </a:rPr>
              <a:t>. For instance, double quotes can't be directly included in a double quote </a:t>
            </a:r>
            <a:r>
              <a:rPr lang="en-US" sz="1000" b="0" i="0" dirty="0">
                <a:solidFill>
                  <a:srgbClr val="36ABCB"/>
                </a:solidFill>
                <a:effectLst/>
              </a:rPr>
              <a:t>string</a:t>
            </a:r>
            <a:r>
              <a:rPr lang="en-US" sz="1000" b="0" i="0" dirty="0">
                <a:solidFill>
                  <a:srgbClr val="000000"/>
                </a:solidFill>
                <a:effectLst/>
              </a:rPr>
              <a:t>; this would cause it to end prematurely. </a:t>
            </a:r>
            <a:br>
              <a:rPr lang="en-US" sz="1000" dirty="0"/>
            </a:br>
            <a:br>
              <a:rPr lang="en-US" sz="1000" dirty="0"/>
            </a:br>
            <a:r>
              <a:rPr lang="en-US" sz="1000" b="0" i="0" dirty="0">
                <a:solidFill>
                  <a:srgbClr val="000000"/>
                </a:solidFill>
                <a:effectLst/>
              </a:rPr>
              <a:t>Characters like these must be escaped by placing a </a:t>
            </a:r>
            <a:r>
              <a:rPr lang="en-US" sz="1000" b="1" i="0" dirty="0">
                <a:solidFill>
                  <a:srgbClr val="000000"/>
                </a:solidFill>
                <a:effectLst/>
              </a:rPr>
              <a:t>backslash </a:t>
            </a:r>
            <a:r>
              <a:rPr lang="en-US" sz="1000" b="0" i="0" dirty="0">
                <a:solidFill>
                  <a:srgbClr val="000000"/>
                </a:solidFill>
                <a:effectLst/>
              </a:rPr>
              <a:t>before them. </a:t>
            </a:r>
            <a:br>
              <a:rPr lang="en-US" sz="1000" dirty="0"/>
            </a:br>
            <a:r>
              <a:rPr lang="en-US" sz="1000" b="0" i="0" dirty="0">
                <a:solidFill>
                  <a:srgbClr val="000000"/>
                </a:solidFill>
                <a:effectLst/>
              </a:rPr>
              <a:t>Other common characters that must be escaped are newlines and backslashes.</a:t>
            </a:r>
            <a:br>
              <a:rPr lang="en-US" sz="1000" dirty="0"/>
            </a:br>
            <a:r>
              <a:rPr lang="en-US" sz="1000" b="0" i="0" dirty="0">
                <a:solidFill>
                  <a:srgbClr val="000000"/>
                </a:solidFill>
                <a:effectLst/>
              </a:rPr>
              <a:t>Double quotes only need to be escaped in double quote strings, and the same is true for single quote strings.</a:t>
            </a:r>
          </a:p>
          <a:p>
            <a:r>
              <a:rPr lang="en-US" sz="1000" dirty="0">
                <a:solidFill>
                  <a:srgbClr val="000000"/>
                </a:solidFill>
              </a:rPr>
              <a:t>	</a:t>
            </a:r>
            <a:r>
              <a:rPr lang="en-US" sz="1000" b="0" i="0" dirty="0">
                <a:solidFill>
                  <a:srgbClr val="000000"/>
                </a:solidFill>
                <a:effectLst/>
              </a:rPr>
              <a:t>&gt;&gt;&gt; 'Brian\'s mother: He\'s not the Messiah. He\'s a very naughty boy!'</a:t>
            </a:r>
            <a:br>
              <a:rPr lang="en-US" sz="1000" b="0" i="0" dirty="0">
                <a:solidFill>
                  <a:srgbClr val="000000"/>
                </a:solidFill>
                <a:effectLst/>
              </a:rPr>
            </a:br>
            <a:r>
              <a:rPr lang="en-US" sz="1000" b="0" i="0" dirty="0">
                <a:solidFill>
                  <a:srgbClr val="000000"/>
                </a:solidFill>
                <a:effectLst/>
              </a:rPr>
              <a:t>'Brian's mother: He's not the Messiah. He's a very naughty boy!'</a:t>
            </a:r>
            <a:br>
              <a:rPr lang="en-US" sz="1000" dirty="0"/>
            </a:br>
            <a:r>
              <a:rPr lang="en-US" sz="1000" b="1" i="0" dirty="0">
                <a:solidFill>
                  <a:srgbClr val="000000"/>
                </a:solidFill>
                <a:effectLst/>
              </a:rPr>
              <a:t>\n</a:t>
            </a:r>
            <a:r>
              <a:rPr lang="en-US" sz="1000" b="0" i="0" dirty="0">
                <a:solidFill>
                  <a:srgbClr val="000000"/>
                </a:solidFill>
                <a:effectLst/>
              </a:rPr>
              <a:t> represents a new line.</a:t>
            </a:r>
            <a:br>
              <a:rPr lang="en-US" sz="1000" dirty="0"/>
            </a:br>
            <a:r>
              <a:rPr lang="en-US" sz="1000" b="1" i="0" dirty="0">
                <a:solidFill>
                  <a:srgbClr val="000000"/>
                </a:solidFill>
                <a:effectLst/>
              </a:rPr>
              <a:t>Backslashes </a:t>
            </a:r>
            <a:r>
              <a:rPr lang="en-US" sz="1000" b="0" i="0" dirty="0">
                <a:solidFill>
                  <a:srgbClr val="000000"/>
                </a:solidFill>
                <a:effectLst/>
              </a:rPr>
              <a:t>can also be used to escape tabs, arbitrary Unicode characters, and various other things that can't be reliably printed. These characters are known as escape characters.</a:t>
            </a:r>
          </a:p>
          <a:p>
            <a:endParaRPr lang="en-US" sz="1000" dirty="0">
              <a:solidFill>
                <a:srgbClr val="000000"/>
              </a:solidFill>
            </a:endParaRPr>
          </a:p>
          <a:p>
            <a:r>
              <a:rPr lang="en-US" sz="1000" b="1" i="0" dirty="0">
                <a:solidFill>
                  <a:srgbClr val="000000"/>
                </a:solidFill>
                <a:effectLst/>
              </a:rPr>
              <a:t>String Concatenation</a:t>
            </a:r>
          </a:p>
          <a:p>
            <a:r>
              <a:rPr lang="en-US" sz="1000" dirty="0">
                <a:solidFill>
                  <a:srgbClr val="000000"/>
                </a:solidFill>
                <a:latin typeface="roboto"/>
              </a:rPr>
              <a:t>&gt;&gt;&gt; print("First </a:t>
            </a:r>
            <a:r>
              <a:rPr lang="en-US" sz="1000" u="sng" dirty="0">
                <a:solidFill>
                  <a:srgbClr val="000000"/>
                </a:solidFill>
                <a:latin typeface="roboto"/>
              </a:rPr>
              <a:t>string</a:t>
            </a:r>
            <a:r>
              <a:rPr lang="en-US" sz="1000" dirty="0">
                <a:solidFill>
                  <a:srgbClr val="000000"/>
                </a:solidFill>
                <a:latin typeface="roboto"/>
              </a:rPr>
              <a:t>" + ", " + "second </a:t>
            </a:r>
            <a:r>
              <a:rPr lang="en-US" sz="1000" u="sng" dirty="0">
                <a:solidFill>
                  <a:srgbClr val="000000"/>
                </a:solidFill>
                <a:latin typeface="roboto"/>
              </a:rPr>
              <a:t>string</a:t>
            </a:r>
            <a:r>
              <a:rPr lang="en-US" sz="1000" dirty="0">
                <a:solidFill>
                  <a:srgbClr val="000000"/>
                </a:solidFill>
                <a:latin typeface="roboto"/>
              </a:rPr>
              <a:t>")</a:t>
            </a:r>
            <a:br>
              <a:rPr lang="en-US" sz="1000" b="0" i="0" dirty="0">
                <a:solidFill>
                  <a:srgbClr val="000000"/>
                </a:solidFill>
                <a:effectLst/>
              </a:rPr>
            </a:br>
            <a:endParaRPr lang="en-US" sz="1000" b="0" i="0" dirty="0">
              <a:solidFill>
                <a:srgbClr val="000000"/>
              </a:solidFill>
              <a:effectLst/>
            </a:endParaRPr>
          </a:p>
          <a:p>
            <a:r>
              <a:rPr lang="en-US" sz="1000" b="1" dirty="0">
                <a:solidFill>
                  <a:srgbClr val="000000"/>
                </a:solidFill>
                <a:latin typeface="roboto"/>
              </a:rPr>
              <a:t>Input</a:t>
            </a:r>
          </a:p>
          <a:p>
            <a:br>
              <a:rPr lang="en-US" sz="1000" dirty="0"/>
            </a:br>
            <a:br>
              <a:rPr lang="en-US" sz="1000" dirty="0"/>
            </a:br>
            <a:r>
              <a:rPr lang="en-US" sz="1000" dirty="0">
                <a:solidFill>
                  <a:srgbClr val="000000"/>
                </a:solidFill>
              </a:rPr>
              <a:t>To get input from the user in Python, you can use the intuitively named </a:t>
            </a:r>
            <a:r>
              <a:rPr lang="en-US" sz="1000" b="1" dirty="0">
                <a:solidFill>
                  <a:srgbClr val="000000"/>
                </a:solidFill>
              </a:rPr>
              <a:t>input</a:t>
            </a:r>
            <a:r>
              <a:rPr lang="en-US" sz="1000" dirty="0">
                <a:solidFill>
                  <a:srgbClr val="000000"/>
                </a:solidFill>
              </a:rPr>
              <a:t> </a:t>
            </a:r>
            <a:r>
              <a:rPr lang="en-US" sz="1000" dirty="0">
                <a:solidFill>
                  <a:srgbClr val="36ABCB"/>
                </a:solidFill>
              </a:rPr>
              <a:t>function</a:t>
            </a:r>
            <a:r>
              <a:rPr lang="en-US" sz="1000" dirty="0">
                <a:solidFill>
                  <a:srgbClr val="000000"/>
                </a:solidFill>
              </a:rPr>
              <a:t>. </a:t>
            </a:r>
            <a:br>
              <a:rPr lang="en-US" sz="1000" dirty="0"/>
            </a:br>
            <a:r>
              <a:rPr lang="en-US" sz="1000" dirty="0">
                <a:solidFill>
                  <a:srgbClr val="000000"/>
                </a:solidFill>
              </a:rPr>
              <a:t>The </a:t>
            </a:r>
            <a:r>
              <a:rPr lang="en-US" sz="1000" dirty="0">
                <a:solidFill>
                  <a:srgbClr val="36ABCB"/>
                </a:solidFill>
              </a:rPr>
              <a:t>function</a:t>
            </a:r>
            <a:r>
              <a:rPr lang="en-US" sz="1000" dirty="0">
                <a:solidFill>
                  <a:srgbClr val="000000"/>
                </a:solidFill>
              </a:rPr>
              <a:t> prompts the user for input, and returns what they enter as a </a:t>
            </a:r>
            <a:r>
              <a:rPr lang="en-US" sz="1000" dirty="0">
                <a:solidFill>
                  <a:srgbClr val="36ABCB"/>
                </a:solidFill>
              </a:rPr>
              <a:t>string</a:t>
            </a:r>
            <a:r>
              <a:rPr lang="en-US" sz="1000" dirty="0">
                <a:solidFill>
                  <a:srgbClr val="000000"/>
                </a:solidFill>
              </a:rPr>
              <a:t> (with the contents automatically escaped).</a:t>
            </a:r>
          </a:p>
          <a:p>
            <a:r>
              <a:rPr lang="en-US" sz="1000" dirty="0">
                <a:solidFill>
                  <a:srgbClr val="000000"/>
                </a:solidFill>
              </a:rPr>
              <a:t>	&gt;&gt;&gt; </a:t>
            </a:r>
            <a:r>
              <a:rPr lang="en-US" sz="1000" b="1" dirty="0">
                <a:solidFill>
                  <a:srgbClr val="000000"/>
                </a:solidFill>
              </a:rPr>
              <a:t>input</a:t>
            </a:r>
            <a:r>
              <a:rPr lang="en-US" sz="1000" dirty="0">
                <a:solidFill>
                  <a:srgbClr val="000000"/>
                </a:solidFill>
              </a:rPr>
              <a:t>("Enter something please: ")</a:t>
            </a:r>
            <a:br>
              <a:rPr lang="en-US" sz="1000" dirty="0">
                <a:solidFill>
                  <a:srgbClr val="000000"/>
                </a:solidFill>
              </a:rPr>
            </a:br>
            <a:r>
              <a:rPr lang="en-US" sz="1000" dirty="0">
                <a:solidFill>
                  <a:srgbClr val="000000"/>
                </a:solidFill>
              </a:rPr>
              <a:t>	</a:t>
            </a:r>
            <a:r>
              <a:rPr lang="en-US" sz="1000" b="1" dirty="0">
                <a:solidFill>
                  <a:srgbClr val="000000"/>
                </a:solidFill>
              </a:rPr>
              <a:t>Enter something please: This is what\</a:t>
            </a:r>
            <a:r>
              <a:rPr lang="en-US" sz="1000" b="1" dirty="0" err="1">
                <a:solidFill>
                  <a:srgbClr val="000000"/>
                </a:solidFill>
              </a:rPr>
              <a:t>nthe</a:t>
            </a:r>
            <a:r>
              <a:rPr lang="en-US" sz="1000" b="1" dirty="0">
                <a:solidFill>
                  <a:srgbClr val="000000"/>
                </a:solidFill>
              </a:rPr>
              <a:t> user enters!</a:t>
            </a:r>
            <a:br>
              <a:rPr lang="en-US" sz="1000" dirty="0">
                <a:solidFill>
                  <a:srgbClr val="000000"/>
                </a:solidFill>
              </a:rPr>
            </a:br>
            <a:br>
              <a:rPr lang="en-US" sz="1000" dirty="0">
                <a:solidFill>
                  <a:srgbClr val="000000"/>
                </a:solidFill>
              </a:rPr>
            </a:br>
            <a:r>
              <a:rPr lang="en-US" sz="1000" dirty="0">
                <a:solidFill>
                  <a:srgbClr val="000000"/>
                </a:solidFill>
              </a:rPr>
              <a:t>'This is what\\</a:t>
            </a:r>
            <a:r>
              <a:rPr lang="en-US" sz="1000" dirty="0" err="1">
                <a:solidFill>
                  <a:srgbClr val="000000"/>
                </a:solidFill>
              </a:rPr>
              <a:t>nthe</a:t>
            </a:r>
            <a:r>
              <a:rPr lang="en-US" sz="1000" dirty="0">
                <a:solidFill>
                  <a:srgbClr val="000000"/>
                </a:solidFill>
              </a:rPr>
              <a:t> user enters!</a:t>
            </a:r>
            <a:br>
              <a:rPr lang="en-US" sz="1000" dirty="0"/>
            </a:br>
            <a:r>
              <a:rPr lang="en-US" sz="1000" dirty="0">
                <a:solidFill>
                  <a:srgbClr val="000000"/>
                </a:solidFill>
              </a:rPr>
              <a:t>The </a:t>
            </a:r>
            <a:r>
              <a:rPr lang="en-US" sz="1000" b="1" dirty="0">
                <a:solidFill>
                  <a:srgbClr val="000000"/>
                </a:solidFill>
              </a:rPr>
              <a:t>print </a:t>
            </a:r>
            <a:r>
              <a:rPr lang="en-US" sz="1000" dirty="0">
                <a:solidFill>
                  <a:srgbClr val="000000"/>
                </a:solidFill>
              </a:rPr>
              <a:t>and </a:t>
            </a:r>
            <a:r>
              <a:rPr lang="en-US" sz="1000" b="1" dirty="0">
                <a:solidFill>
                  <a:srgbClr val="000000"/>
                </a:solidFill>
              </a:rPr>
              <a:t>input </a:t>
            </a:r>
            <a:r>
              <a:rPr lang="en-US" sz="1000" dirty="0">
                <a:solidFill>
                  <a:srgbClr val="000000"/>
                </a:solidFill>
              </a:rPr>
              <a:t>functions aren't very useful at the Python console, which automatically does input and output. However, they are very useful in actual programs.</a:t>
            </a:r>
            <a:endParaRPr lang="en-US" sz="1000" dirty="0"/>
          </a:p>
          <a:p>
            <a:endParaRPr lang="en-US" sz="1000" dirty="0"/>
          </a:p>
        </p:txBody>
      </p:sp>
    </p:spTree>
    <p:extLst>
      <p:ext uri="{BB962C8B-B14F-4D97-AF65-F5344CB8AC3E}">
        <p14:creationId xmlns:p14="http://schemas.microsoft.com/office/powerpoint/2010/main" val="407781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3EE4053-D0F1-4E70-91F8-AEC236F2B738}"/>
              </a:ext>
            </a:extLst>
          </p:cNvPr>
          <p:cNvSpPr>
            <a:spLocks noGrp="1"/>
          </p:cNvSpPr>
          <p:nvPr>
            <p:ph type="pic" sz="quarter" idx="10"/>
          </p:nvPr>
        </p:nvSpPr>
        <p:spPr/>
      </p:sp>
      <p:sp>
        <p:nvSpPr>
          <p:cNvPr id="3" name="Date Placeholder 2">
            <a:extLst>
              <a:ext uri="{FF2B5EF4-FFF2-40B4-BE49-F238E27FC236}">
                <a16:creationId xmlns:a16="http://schemas.microsoft.com/office/drawing/2014/main" id="{82CE10A5-79B6-4F93-BF47-B9B01034EF12}"/>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C1269C6C-C417-432D-BEC1-E4EF681AC683}"/>
              </a:ext>
            </a:extLst>
          </p:cNvPr>
          <p:cNvSpPr>
            <a:spLocks noGrp="1"/>
          </p:cNvSpPr>
          <p:nvPr>
            <p:ph type="sldNum" sz="quarter" idx="4"/>
          </p:nvPr>
        </p:nvSpPr>
        <p:spPr/>
        <p:txBody>
          <a:bodyPr/>
          <a:lstStyle/>
          <a:p>
            <a:r>
              <a:rPr lang="en-US" noProof="0"/>
              <a:t>Slide </a:t>
            </a:r>
            <a:fld id="{1D9B13CD-33A0-446D-8703-F89F9F109F54}" type="slidenum">
              <a:rPr lang="en-US" noProof="0" smtClean="0"/>
              <a:pPr/>
              <a:t>23</a:t>
            </a:fld>
            <a:endParaRPr lang="en-US" noProof="0"/>
          </a:p>
        </p:txBody>
      </p:sp>
      <p:sp>
        <p:nvSpPr>
          <p:cNvPr id="5" name="Title 4">
            <a:extLst>
              <a:ext uri="{FF2B5EF4-FFF2-40B4-BE49-F238E27FC236}">
                <a16:creationId xmlns:a16="http://schemas.microsoft.com/office/drawing/2014/main" id="{24F7227E-1E64-4734-A76E-28F43F306AEE}"/>
              </a:ext>
            </a:extLst>
          </p:cNvPr>
          <p:cNvSpPr>
            <a:spLocks noGrp="1"/>
          </p:cNvSpPr>
          <p:nvPr>
            <p:ph type="title"/>
          </p:nvPr>
        </p:nvSpPr>
        <p:spPr/>
        <p:txBody>
          <a:bodyPr/>
          <a:lstStyle/>
          <a:p>
            <a:r>
              <a:rPr lang="en-US" dirty="0">
                <a:latin typeface="Calibri" panose="020F0502020204030204" pitchFamily="34" charset="0"/>
              </a:rPr>
              <a:t>Basic types/modules used</a:t>
            </a:r>
            <a:endParaRPr lang="en-US" dirty="0"/>
          </a:p>
        </p:txBody>
      </p:sp>
      <p:sp>
        <p:nvSpPr>
          <p:cNvPr id="7" name="Rectangle 6">
            <a:extLst>
              <a:ext uri="{FF2B5EF4-FFF2-40B4-BE49-F238E27FC236}">
                <a16:creationId xmlns:a16="http://schemas.microsoft.com/office/drawing/2014/main" id="{CDDD783E-71B4-45E7-A479-A6C90FC1272D}"/>
              </a:ext>
            </a:extLst>
          </p:cNvPr>
          <p:cNvSpPr/>
          <p:nvPr/>
        </p:nvSpPr>
        <p:spPr>
          <a:xfrm>
            <a:off x="457199" y="960560"/>
            <a:ext cx="7610399" cy="1938992"/>
          </a:xfrm>
          <a:prstGeom prst="rect">
            <a:avLst/>
          </a:prstGeom>
        </p:spPr>
        <p:txBody>
          <a:bodyPr wrap="square">
            <a:spAutoFit/>
          </a:bodyPr>
          <a:lstStyle/>
          <a:p>
            <a:r>
              <a:rPr lang="en-US" sz="1000" b="1" dirty="0">
                <a:solidFill>
                  <a:srgbClr val="000000"/>
                </a:solidFill>
              </a:rPr>
              <a:t>Type Conversion</a:t>
            </a:r>
          </a:p>
          <a:p>
            <a:br>
              <a:rPr lang="en-US" sz="1000" dirty="0"/>
            </a:br>
            <a:br>
              <a:rPr lang="en-US" sz="1000" dirty="0"/>
            </a:br>
            <a:r>
              <a:rPr lang="en-US" sz="1000" dirty="0">
                <a:solidFill>
                  <a:srgbClr val="000000"/>
                </a:solidFill>
              </a:rPr>
              <a:t>In Python, it's impossible to complete certain operations due to the types involved. For instance, you can't add two strings containing the numbers 2 and 3 together to produce the </a:t>
            </a:r>
            <a:r>
              <a:rPr lang="en-US" sz="1000" dirty="0">
                <a:solidFill>
                  <a:srgbClr val="36ABCB"/>
                </a:solidFill>
              </a:rPr>
              <a:t>integer</a:t>
            </a:r>
            <a:r>
              <a:rPr lang="en-US" sz="1000" dirty="0">
                <a:solidFill>
                  <a:srgbClr val="000000"/>
                </a:solidFill>
              </a:rPr>
              <a:t> 5, as the operation will be performed on strings, making the result '23'.</a:t>
            </a:r>
            <a:br>
              <a:rPr lang="en-US" sz="1000" dirty="0"/>
            </a:br>
            <a:r>
              <a:rPr lang="en-US" sz="1000" dirty="0">
                <a:solidFill>
                  <a:srgbClr val="000000"/>
                </a:solidFill>
              </a:rPr>
              <a:t>The solution to this is </a:t>
            </a:r>
            <a:r>
              <a:rPr lang="en-US" sz="1000" b="1" dirty="0">
                <a:solidFill>
                  <a:srgbClr val="000000"/>
                </a:solidFill>
              </a:rPr>
              <a:t>type conversion</a:t>
            </a:r>
            <a:r>
              <a:rPr lang="en-US" sz="1000" dirty="0">
                <a:solidFill>
                  <a:srgbClr val="000000"/>
                </a:solidFill>
              </a:rPr>
              <a:t>. </a:t>
            </a:r>
            <a:br>
              <a:rPr lang="en-US" sz="1000" dirty="0"/>
            </a:br>
            <a:r>
              <a:rPr lang="en-US" sz="1000" dirty="0">
                <a:solidFill>
                  <a:srgbClr val="000000"/>
                </a:solidFill>
              </a:rPr>
              <a:t>In that example, you would use the </a:t>
            </a:r>
            <a:r>
              <a:rPr lang="en-US" sz="1000" b="1" dirty="0" err="1">
                <a:solidFill>
                  <a:srgbClr val="000000"/>
                </a:solidFill>
              </a:rPr>
              <a:t>int</a:t>
            </a:r>
            <a:r>
              <a:rPr lang="en-US" sz="1000" b="1" dirty="0">
                <a:solidFill>
                  <a:srgbClr val="000000"/>
                </a:solidFill>
              </a:rPr>
              <a:t> </a:t>
            </a:r>
            <a:r>
              <a:rPr lang="en-US" sz="1000" dirty="0">
                <a:solidFill>
                  <a:srgbClr val="36ABCB"/>
                </a:solidFill>
              </a:rPr>
              <a:t>function</a:t>
            </a:r>
            <a:r>
              <a:rPr lang="en-US" sz="1000" dirty="0">
                <a:solidFill>
                  <a:srgbClr val="000000"/>
                </a:solidFill>
              </a:rPr>
              <a:t>.&gt;&gt;&gt; "2" + "3"</a:t>
            </a:r>
            <a:br>
              <a:rPr lang="en-US" sz="1000" dirty="0">
                <a:solidFill>
                  <a:srgbClr val="000000"/>
                </a:solidFill>
              </a:rPr>
            </a:br>
            <a:r>
              <a:rPr lang="en-US" sz="1000" dirty="0">
                <a:solidFill>
                  <a:srgbClr val="000000"/>
                </a:solidFill>
              </a:rPr>
              <a:t>'23'</a:t>
            </a:r>
            <a:br>
              <a:rPr lang="en-US" sz="1000" dirty="0">
                <a:solidFill>
                  <a:srgbClr val="000000"/>
                </a:solidFill>
              </a:rPr>
            </a:br>
            <a:r>
              <a:rPr lang="en-US" sz="1000" dirty="0">
                <a:solidFill>
                  <a:srgbClr val="000000"/>
                </a:solidFill>
              </a:rPr>
              <a:t>&gt;&gt;&gt; </a:t>
            </a:r>
            <a:r>
              <a:rPr lang="en-US" sz="1000" b="1" dirty="0" err="1">
                <a:solidFill>
                  <a:srgbClr val="000000"/>
                </a:solidFill>
              </a:rPr>
              <a:t>int</a:t>
            </a:r>
            <a:r>
              <a:rPr lang="en-US" sz="1000" dirty="0">
                <a:solidFill>
                  <a:srgbClr val="000000"/>
                </a:solidFill>
              </a:rPr>
              <a:t>("2") + </a:t>
            </a:r>
            <a:r>
              <a:rPr lang="en-US" sz="1000" b="1" dirty="0" err="1">
                <a:solidFill>
                  <a:srgbClr val="000000"/>
                </a:solidFill>
              </a:rPr>
              <a:t>int</a:t>
            </a:r>
            <a:r>
              <a:rPr lang="en-US" sz="1000" dirty="0">
                <a:solidFill>
                  <a:srgbClr val="000000"/>
                </a:solidFill>
              </a:rPr>
              <a:t>("3")</a:t>
            </a:r>
            <a:br>
              <a:rPr lang="en-US" sz="1000" dirty="0">
                <a:solidFill>
                  <a:srgbClr val="000000"/>
                </a:solidFill>
              </a:rPr>
            </a:br>
            <a:r>
              <a:rPr lang="en-US" sz="1000" dirty="0">
                <a:solidFill>
                  <a:srgbClr val="000000"/>
                </a:solidFill>
              </a:rPr>
              <a:t>5</a:t>
            </a:r>
            <a:r>
              <a:rPr lang="en-US" sz="1000" b="1" dirty="0">
                <a:solidFill>
                  <a:srgbClr val="FFFFFF"/>
                </a:solidFill>
              </a:rPr>
              <a:t>T</a:t>
            </a:r>
            <a:br>
              <a:rPr lang="en-US" sz="1000" dirty="0"/>
            </a:br>
            <a:r>
              <a:rPr lang="en-US" sz="1000" dirty="0">
                <a:solidFill>
                  <a:srgbClr val="000000"/>
                </a:solidFill>
              </a:rPr>
              <a:t>In Python, the types we have used so far have been </a:t>
            </a:r>
            <a:r>
              <a:rPr lang="en-US" sz="1000" b="1" dirty="0">
                <a:solidFill>
                  <a:srgbClr val="000000"/>
                </a:solidFill>
              </a:rPr>
              <a:t>integers</a:t>
            </a:r>
            <a:r>
              <a:rPr lang="en-US" sz="1000" dirty="0">
                <a:solidFill>
                  <a:srgbClr val="000000"/>
                </a:solidFill>
              </a:rPr>
              <a:t>, </a:t>
            </a:r>
            <a:r>
              <a:rPr lang="en-US" sz="1000" b="1" dirty="0">
                <a:solidFill>
                  <a:srgbClr val="000000"/>
                </a:solidFill>
              </a:rPr>
              <a:t>floats</a:t>
            </a:r>
            <a:r>
              <a:rPr lang="en-US" sz="1000" dirty="0">
                <a:solidFill>
                  <a:srgbClr val="000000"/>
                </a:solidFill>
              </a:rPr>
              <a:t>, and </a:t>
            </a:r>
            <a:r>
              <a:rPr lang="en-US" sz="1000" b="1" dirty="0">
                <a:solidFill>
                  <a:srgbClr val="000000"/>
                </a:solidFill>
              </a:rPr>
              <a:t>strings</a:t>
            </a:r>
            <a:r>
              <a:rPr lang="en-US" sz="1000" dirty="0">
                <a:solidFill>
                  <a:srgbClr val="000000"/>
                </a:solidFill>
              </a:rPr>
              <a:t>. The functions used to convert to these are </a:t>
            </a:r>
            <a:r>
              <a:rPr lang="en-US" sz="1000" b="1" dirty="0" err="1">
                <a:solidFill>
                  <a:srgbClr val="000000"/>
                </a:solidFill>
              </a:rPr>
              <a:t>int</a:t>
            </a:r>
            <a:r>
              <a:rPr lang="en-US" sz="1000" dirty="0">
                <a:solidFill>
                  <a:srgbClr val="000000"/>
                </a:solidFill>
              </a:rPr>
              <a:t>, </a:t>
            </a:r>
            <a:r>
              <a:rPr lang="en-US" sz="1000" b="1" u="sng" dirty="0">
                <a:solidFill>
                  <a:srgbClr val="000000"/>
                </a:solidFill>
              </a:rPr>
              <a:t>float</a:t>
            </a:r>
            <a:r>
              <a:rPr lang="en-US" sz="1000" b="1" dirty="0">
                <a:solidFill>
                  <a:srgbClr val="000000"/>
                </a:solidFill>
              </a:rPr>
              <a:t> </a:t>
            </a:r>
            <a:r>
              <a:rPr lang="en-US" sz="1000" dirty="0">
                <a:solidFill>
                  <a:srgbClr val="000000"/>
                </a:solidFill>
              </a:rPr>
              <a:t>and </a:t>
            </a:r>
            <a:r>
              <a:rPr lang="en-US" sz="1000" b="1" dirty="0" err="1">
                <a:solidFill>
                  <a:srgbClr val="000000"/>
                </a:solidFill>
              </a:rPr>
              <a:t>str</a:t>
            </a:r>
            <a:r>
              <a:rPr lang="en-US" sz="1000" dirty="0">
                <a:solidFill>
                  <a:srgbClr val="000000"/>
                </a:solidFill>
              </a:rPr>
              <a:t>, respectively.</a:t>
            </a:r>
            <a:endParaRPr lang="en-US" sz="1000" dirty="0"/>
          </a:p>
        </p:txBody>
      </p:sp>
    </p:spTree>
    <p:extLst>
      <p:ext uri="{BB962C8B-B14F-4D97-AF65-F5344CB8AC3E}">
        <p14:creationId xmlns:p14="http://schemas.microsoft.com/office/powerpoint/2010/main" val="3714296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D8B390E-6616-4B0D-8D01-336B3BA5E6BC}"/>
              </a:ext>
            </a:extLst>
          </p:cNvPr>
          <p:cNvSpPr>
            <a:spLocks noGrp="1"/>
          </p:cNvSpPr>
          <p:nvPr>
            <p:ph type="pic" sz="quarter" idx="10"/>
          </p:nvPr>
        </p:nvSpPr>
        <p:spPr/>
      </p:sp>
      <p:sp>
        <p:nvSpPr>
          <p:cNvPr id="3" name="Date Placeholder 2">
            <a:extLst>
              <a:ext uri="{FF2B5EF4-FFF2-40B4-BE49-F238E27FC236}">
                <a16:creationId xmlns:a16="http://schemas.microsoft.com/office/drawing/2014/main" id="{81DAE133-7615-4669-BBFF-D1969B3DD907}"/>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007C4705-95DA-4C1E-95B3-623FD5EB3337}"/>
              </a:ext>
            </a:extLst>
          </p:cNvPr>
          <p:cNvSpPr>
            <a:spLocks noGrp="1"/>
          </p:cNvSpPr>
          <p:nvPr>
            <p:ph type="sldNum" sz="quarter" idx="4"/>
          </p:nvPr>
        </p:nvSpPr>
        <p:spPr/>
        <p:txBody>
          <a:bodyPr/>
          <a:lstStyle/>
          <a:p>
            <a:r>
              <a:rPr lang="en-US" noProof="0"/>
              <a:t>Slide </a:t>
            </a:r>
            <a:fld id="{1D9B13CD-33A0-446D-8703-F89F9F109F54}" type="slidenum">
              <a:rPr lang="en-US" noProof="0" smtClean="0"/>
              <a:pPr/>
              <a:t>24</a:t>
            </a:fld>
            <a:endParaRPr lang="en-US" noProof="0"/>
          </a:p>
        </p:txBody>
      </p:sp>
      <p:sp>
        <p:nvSpPr>
          <p:cNvPr id="5" name="Title 4">
            <a:extLst>
              <a:ext uri="{FF2B5EF4-FFF2-40B4-BE49-F238E27FC236}">
                <a16:creationId xmlns:a16="http://schemas.microsoft.com/office/drawing/2014/main" id="{1881DC7A-459A-457A-982A-2F9E4F03D875}"/>
              </a:ext>
            </a:extLst>
          </p:cNvPr>
          <p:cNvSpPr>
            <a:spLocks noGrp="1"/>
          </p:cNvSpPr>
          <p:nvPr>
            <p:ph type="title"/>
          </p:nvPr>
        </p:nvSpPr>
        <p:spPr/>
        <p:txBody>
          <a:bodyPr/>
          <a:lstStyle/>
          <a:p>
            <a:r>
              <a:rPr lang="en-US" dirty="0"/>
              <a:t>Using an editor</a:t>
            </a:r>
          </a:p>
        </p:txBody>
      </p:sp>
      <p:sp>
        <p:nvSpPr>
          <p:cNvPr id="7" name="Rectangle 6">
            <a:extLst>
              <a:ext uri="{FF2B5EF4-FFF2-40B4-BE49-F238E27FC236}">
                <a16:creationId xmlns:a16="http://schemas.microsoft.com/office/drawing/2014/main" id="{4FF65B36-FC2E-4008-A4C9-528A5803F395}"/>
              </a:ext>
            </a:extLst>
          </p:cNvPr>
          <p:cNvSpPr/>
          <p:nvPr/>
        </p:nvSpPr>
        <p:spPr>
          <a:xfrm>
            <a:off x="367646" y="1102808"/>
            <a:ext cx="6096000" cy="2246769"/>
          </a:xfrm>
          <a:prstGeom prst="rect">
            <a:avLst/>
          </a:prstGeom>
        </p:spPr>
        <p:txBody>
          <a:bodyPr>
            <a:spAutoFit/>
          </a:bodyPr>
          <a:lstStyle/>
          <a:p>
            <a:r>
              <a:rPr lang="en-US" sz="1000" b="1" dirty="0">
                <a:solidFill>
                  <a:srgbClr val="000000"/>
                </a:solidFill>
                <a:effectLst/>
              </a:rPr>
              <a:t>Using an Editor</a:t>
            </a:r>
          </a:p>
          <a:p>
            <a:br>
              <a:rPr lang="en-US" sz="1000" dirty="0"/>
            </a:br>
            <a:br>
              <a:rPr lang="en-US" sz="1000" dirty="0"/>
            </a:br>
            <a:r>
              <a:rPr lang="en-US" sz="1000" dirty="0"/>
              <a:t>So far, we've only used Python with the console, entering and running one line of code at a time. </a:t>
            </a:r>
            <a:br>
              <a:rPr lang="en-US" sz="1000" dirty="0"/>
            </a:br>
            <a:r>
              <a:rPr lang="en-US" sz="1000" dirty="0"/>
              <a:t>Actual programs are created differently; many lines of code are written in a file, and then executed with the Python </a:t>
            </a:r>
            <a:r>
              <a:rPr lang="en-US" sz="1000" dirty="0">
                <a:solidFill>
                  <a:srgbClr val="36ABCB"/>
                </a:solidFill>
                <a:effectLst/>
              </a:rPr>
              <a:t>interpreter</a:t>
            </a:r>
            <a:r>
              <a:rPr lang="en-US" sz="1000" dirty="0"/>
              <a:t>. </a:t>
            </a:r>
            <a:br>
              <a:rPr lang="en-US" sz="1000" dirty="0"/>
            </a:br>
            <a:br>
              <a:rPr lang="en-US" sz="1000" dirty="0"/>
            </a:br>
            <a:r>
              <a:rPr lang="en-US" sz="1000" dirty="0"/>
              <a:t>In </a:t>
            </a:r>
            <a:r>
              <a:rPr lang="en-US" sz="1000" b="1" dirty="0">
                <a:solidFill>
                  <a:srgbClr val="36ABCB"/>
                </a:solidFill>
                <a:effectLst/>
              </a:rPr>
              <a:t>IDLE</a:t>
            </a:r>
            <a:r>
              <a:rPr lang="en-US" sz="1000" dirty="0"/>
              <a:t>, this can be done by creating a new file, entering some code, saving the file, and running it. This can be done either with the menus or with the keyboard shortcuts Ctrl-N, Ctrl-S and F5. </a:t>
            </a:r>
            <a:br>
              <a:rPr lang="en-US" sz="1000" dirty="0"/>
            </a:br>
            <a:br>
              <a:rPr lang="en-US" sz="1000" dirty="0"/>
            </a:br>
            <a:r>
              <a:rPr lang="en-US" sz="1000" dirty="0"/>
              <a:t>Each line of code in the file is interpreted as though you entered it one line at a time at the </a:t>
            </a:r>
            <a:r>
              <a:rPr lang="en-US" sz="1000" dirty="0" err="1"/>
              <a:t>console.</a:t>
            </a:r>
            <a:r>
              <a:rPr lang="en-US" sz="1000" b="0" i="0" dirty="0" err="1">
                <a:solidFill>
                  <a:srgbClr val="000000"/>
                </a:solidFill>
                <a:effectLst/>
              </a:rPr>
              <a:t>x</a:t>
            </a:r>
            <a:r>
              <a:rPr lang="en-US" sz="1000" b="0" i="0" dirty="0">
                <a:solidFill>
                  <a:srgbClr val="000000"/>
                </a:solidFill>
                <a:effectLst/>
              </a:rPr>
              <a:t> = 7</a:t>
            </a:r>
            <a:br>
              <a:rPr lang="en-US" sz="1000" b="0" i="0" dirty="0">
                <a:solidFill>
                  <a:srgbClr val="000000"/>
                </a:solidFill>
                <a:effectLst/>
              </a:rPr>
            </a:br>
            <a:r>
              <a:rPr lang="en-US" sz="1000" b="0" i="0" dirty="0">
                <a:solidFill>
                  <a:srgbClr val="000000"/>
                </a:solidFill>
                <a:effectLst/>
              </a:rPr>
              <a:t>x = x + 2</a:t>
            </a:r>
            <a:br>
              <a:rPr lang="en-US" sz="1000" b="0" i="0" dirty="0">
                <a:solidFill>
                  <a:srgbClr val="000000"/>
                </a:solidFill>
                <a:effectLst/>
              </a:rPr>
            </a:br>
            <a:r>
              <a:rPr lang="en-US" sz="1000" b="0" i="0" dirty="0">
                <a:solidFill>
                  <a:srgbClr val="000000"/>
                </a:solidFill>
                <a:effectLst/>
              </a:rPr>
              <a:t>print(x)</a:t>
            </a:r>
            <a:br>
              <a:rPr lang="en-US" sz="1000" dirty="0">
                <a:effectLst/>
              </a:rPr>
            </a:br>
            <a:endParaRPr lang="en-US" sz="1000" dirty="0"/>
          </a:p>
        </p:txBody>
      </p:sp>
      <p:pic>
        <p:nvPicPr>
          <p:cNvPr id="8" name="Picture 7" descr="https://api.sololearn.com/DownloadFile?id=2507">
            <a:extLst>
              <a:ext uri="{FF2B5EF4-FFF2-40B4-BE49-F238E27FC236}">
                <a16:creationId xmlns:a16="http://schemas.microsoft.com/office/drawing/2014/main" id="{F3C2A85F-6DD0-4E0D-9188-A09FFBEA6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86" y="3480908"/>
            <a:ext cx="3802040" cy="1535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539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E736C7E-140D-4682-B593-9B7AEDBB9F0A}"/>
              </a:ext>
            </a:extLst>
          </p:cNvPr>
          <p:cNvSpPr>
            <a:spLocks noGrp="1"/>
          </p:cNvSpPr>
          <p:nvPr>
            <p:ph type="pic" sz="quarter" idx="10"/>
          </p:nvPr>
        </p:nvSpPr>
        <p:spPr/>
      </p:sp>
      <p:sp>
        <p:nvSpPr>
          <p:cNvPr id="3" name="Date Placeholder 2">
            <a:extLst>
              <a:ext uri="{FF2B5EF4-FFF2-40B4-BE49-F238E27FC236}">
                <a16:creationId xmlns:a16="http://schemas.microsoft.com/office/drawing/2014/main" id="{D0101B13-FF72-400C-930C-9055FA5288EB}"/>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21416A36-6A31-48F1-B761-CF4719B51437}"/>
              </a:ext>
            </a:extLst>
          </p:cNvPr>
          <p:cNvSpPr>
            <a:spLocks noGrp="1"/>
          </p:cNvSpPr>
          <p:nvPr>
            <p:ph type="sldNum" sz="quarter" idx="4"/>
          </p:nvPr>
        </p:nvSpPr>
        <p:spPr/>
        <p:txBody>
          <a:bodyPr/>
          <a:lstStyle/>
          <a:p>
            <a:r>
              <a:rPr lang="en-US" noProof="0"/>
              <a:t>Slide </a:t>
            </a:r>
            <a:fld id="{1D9B13CD-33A0-446D-8703-F89F9F109F54}" type="slidenum">
              <a:rPr lang="en-US" noProof="0" smtClean="0"/>
              <a:pPr/>
              <a:t>25</a:t>
            </a:fld>
            <a:endParaRPr lang="en-US" noProof="0"/>
          </a:p>
        </p:txBody>
      </p:sp>
      <p:sp>
        <p:nvSpPr>
          <p:cNvPr id="5" name="Title 4">
            <a:extLst>
              <a:ext uri="{FF2B5EF4-FFF2-40B4-BE49-F238E27FC236}">
                <a16:creationId xmlns:a16="http://schemas.microsoft.com/office/drawing/2014/main" id="{08F02752-4186-4219-BD94-73FDCFE9FCC5}"/>
              </a:ext>
            </a:extLst>
          </p:cNvPr>
          <p:cNvSpPr>
            <a:spLocks noGrp="1"/>
          </p:cNvSpPr>
          <p:nvPr>
            <p:ph type="title"/>
          </p:nvPr>
        </p:nvSpPr>
        <p:spPr/>
        <p:txBody>
          <a:bodyPr/>
          <a:lstStyle/>
          <a:p>
            <a:r>
              <a:rPr lang="en-US" dirty="0"/>
              <a:t>Operator and Operator Precedence</a:t>
            </a:r>
          </a:p>
        </p:txBody>
      </p:sp>
      <p:sp>
        <p:nvSpPr>
          <p:cNvPr id="7" name="Rectangle 6">
            <a:extLst>
              <a:ext uri="{FF2B5EF4-FFF2-40B4-BE49-F238E27FC236}">
                <a16:creationId xmlns:a16="http://schemas.microsoft.com/office/drawing/2014/main" id="{79F7DBB1-72AE-452C-B4A0-17D73D93E066}"/>
              </a:ext>
            </a:extLst>
          </p:cNvPr>
          <p:cNvSpPr/>
          <p:nvPr/>
        </p:nvSpPr>
        <p:spPr>
          <a:xfrm>
            <a:off x="457200" y="592199"/>
            <a:ext cx="4572000" cy="2708434"/>
          </a:xfrm>
          <a:prstGeom prst="rect">
            <a:avLst/>
          </a:prstGeom>
        </p:spPr>
        <p:txBody>
          <a:bodyPr>
            <a:spAutoFit/>
          </a:bodyPr>
          <a:lstStyle/>
          <a:p>
            <a:r>
              <a:rPr lang="en-US" sz="1000" b="1" dirty="0">
                <a:solidFill>
                  <a:srgbClr val="000000"/>
                </a:solidFill>
              </a:rPr>
              <a:t>Operator Precedence</a:t>
            </a:r>
          </a:p>
          <a:p>
            <a:br>
              <a:rPr lang="en-US" sz="1000" dirty="0"/>
            </a:br>
            <a:br>
              <a:rPr lang="en-US" sz="1000" dirty="0"/>
            </a:br>
            <a:r>
              <a:rPr lang="en-US" sz="1000" b="1" dirty="0">
                <a:solidFill>
                  <a:srgbClr val="000000"/>
                </a:solidFill>
              </a:rPr>
              <a:t>Operator precedence</a:t>
            </a:r>
            <a:r>
              <a:rPr lang="en-US" sz="1000" dirty="0">
                <a:solidFill>
                  <a:srgbClr val="000000"/>
                </a:solidFill>
              </a:rPr>
              <a:t> is a very important concept in programming. It is an extension of the mathematical idea of order of operations (multiplication being performed before addition, etc.) to include other operators, such as those in </a:t>
            </a:r>
            <a:r>
              <a:rPr lang="en-US" sz="1000" dirty="0">
                <a:solidFill>
                  <a:srgbClr val="36ABCB"/>
                </a:solidFill>
              </a:rPr>
              <a:t>Boolean</a:t>
            </a:r>
            <a:r>
              <a:rPr lang="en-US" sz="1000" dirty="0">
                <a:solidFill>
                  <a:srgbClr val="000000"/>
                </a:solidFill>
              </a:rPr>
              <a:t> logic. </a:t>
            </a:r>
            <a:br>
              <a:rPr lang="en-US" sz="1000" dirty="0"/>
            </a:br>
            <a:br>
              <a:rPr lang="en-US" sz="1000" dirty="0"/>
            </a:br>
            <a:r>
              <a:rPr lang="en-US" sz="1000" dirty="0">
                <a:solidFill>
                  <a:srgbClr val="000000"/>
                </a:solidFill>
              </a:rPr>
              <a:t>The below code shows that </a:t>
            </a:r>
            <a:r>
              <a:rPr lang="en-US" sz="1000" b="1" dirty="0">
                <a:solidFill>
                  <a:srgbClr val="000000"/>
                </a:solidFill>
              </a:rPr>
              <a:t>==</a:t>
            </a:r>
            <a:r>
              <a:rPr lang="en-US" sz="1000" dirty="0">
                <a:solidFill>
                  <a:srgbClr val="000000"/>
                </a:solidFill>
              </a:rPr>
              <a:t> has a higher precedence than </a:t>
            </a:r>
            <a:r>
              <a:rPr lang="en-US" sz="1000" b="1" dirty="0">
                <a:solidFill>
                  <a:srgbClr val="000000"/>
                </a:solidFill>
              </a:rPr>
              <a:t>or</a:t>
            </a:r>
            <a:r>
              <a:rPr lang="en-US" sz="1000" dirty="0">
                <a:solidFill>
                  <a:srgbClr val="000000"/>
                </a:solidFill>
              </a:rPr>
              <a:t>:&gt;&gt;&gt; False == False or True</a:t>
            </a:r>
            <a:br>
              <a:rPr lang="en-US" sz="1000" dirty="0">
                <a:solidFill>
                  <a:srgbClr val="000000"/>
                </a:solidFill>
              </a:rPr>
            </a:br>
            <a:r>
              <a:rPr lang="en-US" sz="1000" b="1" dirty="0" err="1">
                <a:solidFill>
                  <a:srgbClr val="000000"/>
                </a:solidFill>
              </a:rPr>
              <a:t>True</a:t>
            </a:r>
            <a:br>
              <a:rPr lang="en-US" sz="1000" dirty="0">
                <a:solidFill>
                  <a:srgbClr val="000000"/>
                </a:solidFill>
              </a:rPr>
            </a:br>
            <a:r>
              <a:rPr lang="en-US" sz="1000" dirty="0">
                <a:solidFill>
                  <a:srgbClr val="000000"/>
                </a:solidFill>
              </a:rPr>
              <a:t>&gt;&gt;&gt; False == (False or True)</a:t>
            </a:r>
            <a:br>
              <a:rPr lang="en-US" sz="1000" dirty="0">
                <a:solidFill>
                  <a:srgbClr val="000000"/>
                </a:solidFill>
              </a:rPr>
            </a:br>
            <a:r>
              <a:rPr lang="en-US" sz="1000" b="1" dirty="0">
                <a:solidFill>
                  <a:srgbClr val="000000"/>
                </a:solidFill>
              </a:rPr>
              <a:t>False</a:t>
            </a:r>
            <a:br>
              <a:rPr lang="en-US" sz="1000" dirty="0">
                <a:solidFill>
                  <a:srgbClr val="000000"/>
                </a:solidFill>
              </a:rPr>
            </a:br>
            <a:r>
              <a:rPr lang="en-US" sz="1000" dirty="0">
                <a:solidFill>
                  <a:srgbClr val="000000"/>
                </a:solidFill>
              </a:rPr>
              <a:t>&gt;&gt;&gt; (False == False) or True</a:t>
            </a:r>
            <a:br>
              <a:rPr lang="en-US" sz="1000" dirty="0">
                <a:solidFill>
                  <a:srgbClr val="000000"/>
                </a:solidFill>
              </a:rPr>
            </a:br>
            <a:r>
              <a:rPr lang="en-US" sz="1000" b="1" dirty="0" err="1">
                <a:solidFill>
                  <a:srgbClr val="000000"/>
                </a:solidFill>
              </a:rPr>
              <a:t>True</a:t>
            </a:r>
            <a:br>
              <a:rPr lang="en-US" sz="1000" dirty="0"/>
            </a:br>
            <a:r>
              <a:rPr lang="en-US" sz="1000" dirty="0">
                <a:solidFill>
                  <a:srgbClr val="000000"/>
                </a:solidFill>
              </a:rPr>
              <a:t>Python's order of operations is the same as that of normal mathematics: parentheses first, then </a:t>
            </a:r>
            <a:r>
              <a:rPr lang="en-US" sz="1000" u="sng" dirty="0">
                <a:solidFill>
                  <a:srgbClr val="000000"/>
                </a:solidFill>
              </a:rPr>
              <a:t>exponentiation</a:t>
            </a:r>
            <a:r>
              <a:rPr lang="en-US" sz="1000" dirty="0">
                <a:solidFill>
                  <a:srgbClr val="000000"/>
                </a:solidFill>
              </a:rPr>
              <a:t>, then multiplication/division, and then addition/subtraction.</a:t>
            </a:r>
            <a:endParaRPr lang="en-US" sz="1000" dirty="0"/>
          </a:p>
        </p:txBody>
      </p:sp>
      <p:pic>
        <p:nvPicPr>
          <p:cNvPr id="8" name="Picture 2" descr="https://api.sololearn.com/DownloadFile?id=3515">
            <a:extLst>
              <a:ext uri="{FF2B5EF4-FFF2-40B4-BE49-F238E27FC236}">
                <a16:creationId xmlns:a16="http://schemas.microsoft.com/office/drawing/2014/main" id="{1EF22A88-A260-4811-A8D1-243EB3875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843" y="1123281"/>
            <a:ext cx="3220605" cy="29671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B97AC45-2F89-4112-9D84-DE8832A7395E}"/>
              </a:ext>
            </a:extLst>
          </p:cNvPr>
          <p:cNvSpPr/>
          <p:nvPr/>
        </p:nvSpPr>
        <p:spPr>
          <a:xfrm>
            <a:off x="5039207" y="4090441"/>
            <a:ext cx="3028393" cy="246221"/>
          </a:xfrm>
          <a:prstGeom prst="rect">
            <a:avLst/>
          </a:prstGeom>
        </p:spPr>
        <p:txBody>
          <a:bodyPr wrap="none">
            <a:spAutoFit/>
          </a:bodyPr>
          <a:lstStyle/>
          <a:p>
            <a:r>
              <a:rPr lang="en-US" sz="1000" b="0" i="0" dirty="0">
                <a:solidFill>
                  <a:srgbClr val="000000"/>
                </a:solidFill>
                <a:effectLst/>
              </a:rPr>
              <a:t>Operators in the same box have the same precedence.</a:t>
            </a:r>
            <a:endParaRPr lang="en-US" sz="1000" dirty="0"/>
          </a:p>
        </p:txBody>
      </p:sp>
    </p:spTree>
    <p:extLst>
      <p:ext uri="{BB962C8B-B14F-4D97-AF65-F5344CB8AC3E}">
        <p14:creationId xmlns:p14="http://schemas.microsoft.com/office/powerpoint/2010/main" val="773921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9B07B65-6B60-4CA3-91E9-F4F618C912BB}"/>
              </a:ext>
            </a:extLst>
          </p:cNvPr>
          <p:cNvSpPr>
            <a:spLocks noGrp="1"/>
          </p:cNvSpPr>
          <p:nvPr>
            <p:ph type="pic" sz="quarter" idx="10"/>
          </p:nvPr>
        </p:nvSpPr>
        <p:spPr/>
      </p:sp>
      <p:sp>
        <p:nvSpPr>
          <p:cNvPr id="3" name="Date Placeholder 2">
            <a:extLst>
              <a:ext uri="{FF2B5EF4-FFF2-40B4-BE49-F238E27FC236}">
                <a16:creationId xmlns:a16="http://schemas.microsoft.com/office/drawing/2014/main" id="{83194D01-3AB5-47A0-A085-E1ACE90ED781}"/>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CD821F03-8C80-4D52-92FB-1F8DF4D3CD23}"/>
              </a:ext>
            </a:extLst>
          </p:cNvPr>
          <p:cNvSpPr>
            <a:spLocks noGrp="1"/>
          </p:cNvSpPr>
          <p:nvPr>
            <p:ph type="sldNum" sz="quarter" idx="4"/>
          </p:nvPr>
        </p:nvSpPr>
        <p:spPr/>
        <p:txBody>
          <a:bodyPr/>
          <a:lstStyle/>
          <a:p>
            <a:r>
              <a:rPr lang="en-US" noProof="0"/>
              <a:t>Slide </a:t>
            </a:r>
            <a:fld id="{1D9B13CD-33A0-446D-8703-F89F9F109F54}" type="slidenum">
              <a:rPr lang="en-US" noProof="0" smtClean="0"/>
              <a:pPr/>
              <a:t>26</a:t>
            </a:fld>
            <a:endParaRPr lang="en-US" noProof="0"/>
          </a:p>
        </p:txBody>
      </p:sp>
      <p:sp>
        <p:nvSpPr>
          <p:cNvPr id="5" name="Title 4">
            <a:extLst>
              <a:ext uri="{FF2B5EF4-FFF2-40B4-BE49-F238E27FC236}">
                <a16:creationId xmlns:a16="http://schemas.microsoft.com/office/drawing/2014/main" id="{0C2B45EA-5E9D-4313-AD21-FDA2BD6A06D6}"/>
              </a:ext>
            </a:extLst>
          </p:cNvPr>
          <p:cNvSpPr>
            <a:spLocks noGrp="1"/>
          </p:cNvSpPr>
          <p:nvPr>
            <p:ph type="title"/>
          </p:nvPr>
        </p:nvSpPr>
        <p:spPr/>
        <p:txBody>
          <a:bodyPr/>
          <a:lstStyle/>
          <a:p>
            <a:r>
              <a:rPr lang="en-US" dirty="0"/>
              <a:t>Lists</a:t>
            </a:r>
          </a:p>
        </p:txBody>
      </p:sp>
      <p:sp>
        <p:nvSpPr>
          <p:cNvPr id="7" name="Title 1">
            <a:extLst>
              <a:ext uri="{FF2B5EF4-FFF2-40B4-BE49-F238E27FC236}">
                <a16:creationId xmlns:a16="http://schemas.microsoft.com/office/drawing/2014/main" id="{E25662FE-D5B4-4F0C-A6B4-82749F4339B3}"/>
              </a:ext>
            </a:extLst>
          </p:cNvPr>
          <p:cNvSpPr txBox="1">
            <a:spLocks/>
          </p:cNvSpPr>
          <p:nvPr/>
        </p:nvSpPr>
        <p:spPr>
          <a:xfrm>
            <a:off x="528600" y="689400"/>
            <a:ext cx="10515600" cy="1325563"/>
          </a:xfrm>
          <a:prstGeom prst="rect">
            <a:avLst/>
          </a:prstGeom>
        </p:spPr>
        <p:txBody>
          <a:bodyPr lIns="0" tIns="0" rIns="0" bIns="0">
            <a:normAutofit/>
          </a:bodyPr>
          <a:lstStyle>
            <a:lvl1pPr algn="l" defTabSz="914400" rtl="0" eaLnBrk="1" latinLnBrk="0" hangingPunct="1">
              <a:spcBef>
                <a:spcPct val="0"/>
              </a:spcBef>
              <a:buNone/>
              <a:defRPr sz="2400" kern="1200" baseline="0">
                <a:solidFill>
                  <a:schemeClr val="tx1"/>
                </a:solidFill>
                <a:latin typeface="+mj-lt"/>
                <a:ea typeface="+mj-ea"/>
                <a:cs typeface="+mj-cs"/>
              </a:defRPr>
            </a:lvl1pPr>
          </a:lstStyle>
          <a:p>
            <a:pPr fontAlgn="auto">
              <a:spcAft>
                <a:spcPts val="0"/>
              </a:spcAft>
            </a:pPr>
            <a:r>
              <a:rPr lang="en-US" sz="1000" dirty="0">
                <a:latin typeface="Calibri" panose="020F0502020204030204" pitchFamily="34" charset="0"/>
              </a:rPr>
              <a:t>Lists of lists are often used to represent 2D grids, as Python lacks the multidimensional arrays that would be used for this in other languages.</a:t>
            </a:r>
          </a:p>
        </p:txBody>
      </p:sp>
      <p:sp>
        <p:nvSpPr>
          <p:cNvPr id="8" name="Rectangle 7">
            <a:extLst>
              <a:ext uri="{FF2B5EF4-FFF2-40B4-BE49-F238E27FC236}">
                <a16:creationId xmlns:a16="http://schemas.microsoft.com/office/drawing/2014/main" id="{97A0C665-AD9B-48A2-B476-314CD8564663}"/>
              </a:ext>
            </a:extLst>
          </p:cNvPr>
          <p:cNvSpPr/>
          <p:nvPr/>
        </p:nvSpPr>
        <p:spPr>
          <a:xfrm>
            <a:off x="456324" y="1071141"/>
            <a:ext cx="6096000" cy="2708434"/>
          </a:xfrm>
          <a:prstGeom prst="rect">
            <a:avLst/>
          </a:prstGeom>
        </p:spPr>
        <p:txBody>
          <a:bodyPr>
            <a:spAutoFit/>
          </a:bodyPr>
          <a:lstStyle/>
          <a:p>
            <a:r>
              <a:rPr lang="en-US" sz="1000" b="1" i="0" dirty="0">
                <a:solidFill>
                  <a:srgbClr val="000000"/>
                </a:solidFill>
                <a:effectLst/>
              </a:rPr>
              <a:t>Lists</a:t>
            </a:r>
          </a:p>
          <a:p>
            <a:br>
              <a:rPr lang="en-US" sz="1000" dirty="0"/>
            </a:br>
            <a:br>
              <a:rPr lang="en-US" sz="1000" dirty="0"/>
            </a:br>
            <a:r>
              <a:rPr lang="en-US" sz="1000" b="1" i="0" dirty="0">
                <a:solidFill>
                  <a:srgbClr val="000000"/>
                </a:solidFill>
                <a:effectLst/>
              </a:rPr>
              <a:t>Lists </a:t>
            </a:r>
            <a:r>
              <a:rPr lang="en-US" sz="1000" b="0" i="0" dirty="0">
                <a:solidFill>
                  <a:srgbClr val="000000"/>
                </a:solidFill>
                <a:effectLst/>
              </a:rPr>
              <a:t>are another type of object in Python. They are used to store an indexed list of items. </a:t>
            </a:r>
            <a:br>
              <a:rPr lang="en-US" sz="1000" dirty="0"/>
            </a:br>
            <a:r>
              <a:rPr lang="en-US" sz="1000" b="0" i="0" dirty="0">
                <a:solidFill>
                  <a:srgbClr val="000000"/>
                </a:solidFill>
                <a:effectLst/>
              </a:rPr>
              <a:t>A list is created using </a:t>
            </a:r>
            <a:r>
              <a:rPr lang="en-US" sz="1000" b="1" i="0" dirty="0">
                <a:solidFill>
                  <a:srgbClr val="000000"/>
                </a:solidFill>
                <a:effectLst/>
              </a:rPr>
              <a:t>square brackets</a:t>
            </a:r>
            <a:r>
              <a:rPr lang="en-US" sz="1000" b="0" i="0" dirty="0">
                <a:solidFill>
                  <a:srgbClr val="000000"/>
                </a:solidFill>
                <a:effectLst/>
              </a:rPr>
              <a:t> with </a:t>
            </a:r>
            <a:r>
              <a:rPr lang="en-US" sz="1000" b="1" i="0" dirty="0">
                <a:solidFill>
                  <a:srgbClr val="000000"/>
                </a:solidFill>
                <a:effectLst/>
              </a:rPr>
              <a:t>commas </a:t>
            </a:r>
            <a:r>
              <a:rPr lang="en-US" sz="1000" b="0" i="0" dirty="0">
                <a:solidFill>
                  <a:srgbClr val="000000"/>
                </a:solidFill>
                <a:effectLst/>
              </a:rPr>
              <a:t>separating items.</a:t>
            </a:r>
            <a:br>
              <a:rPr lang="en-US" sz="1000" dirty="0"/>
            </a:br>
            <a:r>
              <a:rPr lang="en-US" sz="1000" b="0" i="0" dirty="0">
                <a:solidFill>
                  <a:srgbClr val="000000"/>
                </a:solidFill>
                <a:effectLst/>
              </a:rPr>
              <a:t>The certain item in the list can be accessed by using its index in square brackets.</a:t>
            </a:r>
            <a:br>
              <a:rPr lang="en-US" sz="1000" dirty="0"/>
            </a:br>
            <a:r>
              <a:rPr lang="en-US" sz="1000" b="1" i="0" dirty="0">
                <a:solidFill>
                  <a:srgbClr val="000000"/>
                </a:solidFill>
                <a:effectLst/>
              </a:rPr>
              <a:t>For </a:t>
            </a:r>
            <a:r>
              <a:rPr lang="en-US" sz="1000" b="1" i="0" dirty="0" err="1">
                <a:solidFill>
                  <a:srgbClr val="000000"/>
                </a:solidFill>
                <a:effectLst/>
              </a:rPr>
              <a:t>example:</a:t>
            </a:r>
            <a:r>
              <a:rPr lang="en-US" sz="1000" b="0" i="0" dirty="0" err="1">
                <a:solidFill>
                  <a:srgbClr val="000000"/>
                </a:solidFill>
                <a:effectLst/>
              </a:rPr>
              <a:t>words</a:t>
            </a:r>
            <a:r>
              <a:rPr lang="en-US" sz="1000" b="0" i="0" dirty="0">
                <a:solidFill>
                  <a:srgbClr val="000000"/>
                </a:solidFill>
                <a:effectLst/>
              </a:rPr>
              <a:t> = ["Hello", "world", "!"]</a:t>
            </a:r>
            <a:br>
              <a:rPr lang="en-US" sz="1000" b="0" i="0" dirty="0">
                <a:solidFill>
                  <a:srgbClr val="000000"/>
                </a:solidFill>
                <a:effectLst/>
              </a:rPr>
            </a:br>
            <a:r>
              <a:rPr lang="en-US" sz="1000" b="0" i="0" dirty="0">
                <a:solidFill>
                  <a:srgbClr val="000000"/>
                </a:solidFill>
                <a:effectLst/>
              </a:rPr>
              <a:t>print(words[0])</a:t>
            </a:r>
            <a:br>
              <a:rPr lang="en-US" sz="1000" b="0" i="0" dirty="0">
                <a:solidFill>
                  <a:srgbClr val="000000"/>
                </a:solidFill>
                <a:effectLst/>
              </a:rPr>
            </a:br>
            <a:r>
              <a:rPr lang="en-US" sz="1000" b="0" i="0" dirty="0">
                <a:solidFill>
                  <a:srgbClr val="000000"/>
                </a:solidFill>
                <a:effectLst/>
              </a:rPr>
              <a:t>print(words[1])</a:t>
            </a:r>
            <a:br>
              <a:rPr lang="en-US" sz="1000" b="0" i="0" dirty="0">
                <a:solidFill>
                  <a:srgbClr val="000000"/>
                </a:solidFill>
                <a:effectLst/>
              </a:rPr>
            </a:br>
            <a:r>
              <a:rPr lang="en-US" sz="1000" b="0" i="0" dirty="0">
                <a:solidFill>
                  <a:srgbClr val="000000"/>
                </a:solidFill>
                <a:effectLst/>
              </a:rPr>
              <a:t>print(words[2])</a:t>
            </a:r>
          </a:p>
          <a:p>
            <a:r>
              <a:rPr lang="en-US" sz="1000" dirty="0"/>
              <a:t>Typically, a list will contain items of a single item type, but it is also possible to include several different types. </a:t>
            </a:r>
            <a:br>
              <a:rPr lang="en-US" sz="1000" dirty="0"/>
            </a:br>
            <a:r>
              <a:rPr lang="en-US" sz="1000" dirty="0"/>
              <a:t>Lists can also be nested within other </a:t>
            </a:r>
            <a:r>
              <a:rPr lang="en-US" sz="1000" dirty="0" err="1"/>
              <a:t>lists.number</a:t>
            </a:r>
            <a:r>
              <a:rPr lang="en-US" sz="1000" dirty="0"/>
              <a:t> = 3</a:t>
            </a:r>
            <a:br>
              <a:rPr lang="en-US" sz="1000" dirty="0"/>
            </a:br>
            <a:r>
              <a:rPr lang="en-US" sz="1000" dirty="0"/>
              <a:t>things = ["</a:t>
            </a:r>
            <a:r>
              <a:rPr lang="en-US" sz="1000" u="sng" dirty="0"/>
              <a:t>string</a:t>
            </a:r>
            <a:r>
              <a:rPr lang="en-US" sz="1000" dirty="0"/>
              <a:t>", 0, [1, 2, number], 4.56]</a:t>
            </a:r>
            <a:br>
              <a:rPr lang="en-US" sz="1000" dirty="0"/>
            </a:br>
            <a:r>
              <a:rPr lang="en-US" sz="1000" dirty="0"/>
              <a:t>print(things[1])</a:t>
            </a:r>
            <a:br>
              <a:rPr lang="en-US" sz="1000" dirty="0"/>
            </a:br>
            <a:r>
              <a:rPr lang="en-US" sz="1000" dirty="0"/>
              <a:t>print(things[2])</a:t>
            </a:r>
            <a:br>
              <a:rPr lang="en-US" sz="1000" dirty="0"/>
            </a:br>
            <a:r>
              <a:rPr lang="en-US" sz="1000" dirty="0"/>
              <a:t>print(things[2][2])</a:t>
            </a:r>
          </a:p>
          <a:p>
            <a:endParaRPr lang="en-US" sz="1000" b="0" i="0" dirty="0">
              <a:solidFill>
                <a:srgbClr val="000000"/>
              </a:solidFill>
              <a:effectLst/>
            </a:endParaRPr>
          </a:p>
        </p:txBody>
      </p:sp>
    </p:spTree>
    <p:extLst>
      <p:ext uri="{BB962C8B-B14F-4D97-AF65-F5344CB8AC3E}">
        <p14:creationId xmlns:p14="http://schemas.microsoft.com/office/powerpoint/2010/main" val="1984145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42907FA-52EF-4A89-A4A8-9EA5E9BF03E0}"/>
              </a:ext>
            </a:extLst>
          </p:cNvPr>
          <p:cNvSpPr>
            <a:spLocks noGrp="1"/>
          </p:cNvSpPr>
          <p:nvPr>
            <p:ph type="pic" sz="quarter" idx="10"/>
          </p:nvPr>
        </p:nvSpPr>
        <p:spPr/>
      </p:sp>
      <p:sp>
        <p:nvSpPr>
          <p:cNvPr id="3" name="Date Placeholder 2">
            <a:extLst>
              <a:ext uri="{FF2B5EF4-FFF2-40B4-BE49-F238E27FC236}">
                <a16:creationId xmlns:a16="http://schemas.microsoft.com/office/drawing/2014/main" id="{9848C85A-6640-43A3-A592-8CFAE452398B}"/>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43B24D9B-B600-47B4-841E-4B7AD25A6AD4}"/>
              </a:ext>
            </a:extLst>
          </p:cNvPr>
          <p:cNvSpPr>
            <a:spLocks noGrp="1"/>
          </p:cNvSpPr>
          <p:nvPr>
            <p:ph type="sldNum" sz="quarter" idx="4"/>
          </p:nvPr>
        </p:nvSpPr>
        <p:spPr/>
        <p:txBody>
          <a:bodyPr/>
          <a:lstStyle/>
          <a:p>
            <a:r>
              <a:rPr lang="en-US" noProof="0"/>
              <a:t>Slide </a:t>
            </a:r>
            <a:fld id="{1D9B13CD-33A0-446D-8703-F89F9F109F54}" type="slidenum">
              <a:rPr lang="en-US" noProof="0" smtClean="0"/>
              <a:pPr/>
              <a:t>27</a:t>
            </a:fld>
            <a:endParaRPr lang="en-US" noProof="0"/>
          </a:p>
        </p:txBody>
      </p:sp>
      <p:sp>
        <p:nvSpPr>
          <p:cNvPr id="5" name="Title 4">
            <a:extLst>
              <a:ext uri="{FF2B5EF4-FFF2-40B4-BE49-F238E27FC236}">
                <a16:creationId xmlns:a16="http://schemas.microsoft.com/office/drawing/2014/main" id="{D21A06CA-3EEA-4263-9A31-FF2C2FF58E13}"/>
              </a:ext>
            </a:extLst>
          </p:cNvPr>
          <p:cNvSpPr>
            <a:spLocks noGrp="1"/>
          </p:cNvSpPr>
          <p:nvPr>
            <p:ph type="title"/>
          </p:nvPr>
        </p:nvSpPr>
        <p:spPr/>
        <p:txBody>
          <a:bodyPr/>
          <a:lstStyle/>
          <a:p>
            <a:r>
              <a:rPr lang="en-US" dirty="0"/>
              <a:t>Dictionaries</a:t>
            </a:r>
          </a:p>
        </p:txBody>
      </p:sp>
      <p:sp>
        <p:nvSpPr>
          <p:cNvPr id="7" name="Rectangle 6">
            <a:extLst>
              <a:ext uri="{FF2B5EF4-FFF2-40B4-BE49-F238E27FC236}">
                <a16:creationId xmlns:a16="http://schemas.microsoft.com/office/drawing/2014/main" id="{F717EB64-D139-4276-9250-ABD2C28FD5E9}"/>
              </a:ext>
            </a:extLst>
          </p:cNvPr>
          <p:cNvSpPr/>
          <p:nvPr/>
        </p:nvSpPr>
        <p:spPr>
          <a:xfrm>
            <a:off x="550069" y="547199"/>
            <a:ext cx="4572000" cy="4247317"/>
          </a:xfrm>
          <a:prstGeom prst="rect">
            <a:avLst/>
          </a:prstGeom>
        </p:spPr>
        <p:txBody>
          <a:bodyPr>
            <a:spAutoFit/>
          </a:bodyPr>
          <a:lstStyle/>
          <a:p>
            <a:r>
              <a:rPr lang="en-US" sz="1000" b="1" dirty="0">
                <a:solidFill>
                  <a:srgbClr val="000000"/>
                </a:solidFill>
              </a:rPr>
              <a:t>Dictionaries</a:t>
            </a:r>
          </a:p>
          <a:p>
            <a:endParaRPr lang="en-US" sz="1000" dirty="0"/>
          </a:p>
          <a:p>
            <a:r>
              <a:rPr lang="en-US" sz="1000" dirty="0"/>
              <a:t>An empty </a:t>
            </a:r>
            <a:r>
              <a:rPr lang="en-US" sz="1000" u="sng" dirty="0"/>
              <a:t>dictionary</a:t>
            </a:r>
            <a:r>
              <a:rPr lang="en-US" sz="1000" dirty="0"/>
              <a:t> is defined as </a:t>
            </a:r>
            <a:r>
              <a:rPr lang="en-US" sz="1000" b="1" dirty="0"/>
              <a:t>{}</a:t>
            </a:r>
            <a:r>
              <a:rPr lang="en-US" sz="1000" dirty="0"/>
              <a:t>.</a:t>
            </a:r>
            <a:br>
              <a:rPr lang="en-US" sz="1000" dirty="0"/>
            </a:br>
            <a:br>
              <a:rPr lang="en-US" sz="1000" dirty="0"/>
            </a:br>
            <a:r>
              <a:rPr lang="en-US" sz="1000" dirty="0">
                <a:solidFill>
                  <a:srgbClr val="000000"/>
                </a:solidFill>
              </a:rPr>
              <a:t>Trying to index a key that isn't part of the </a:t>
            </a:r>
            <a:r>
              <a:rPr lang="en-US" sz="1000" dirty="0">
                <a:solidFill>
                  <a:srgbClr val="36ABCB"/>
                </a:solidFill>
              </a:rPr>
              <a:t>dictionary</a:t>
            </a:r>
            <a:r>
              <a:rPr lang="en-US" sz="1000" dirty="0">
                <a:solidFill>
                  <a:srgbClr val="000000"/>
                </a:solidFill>
              </a:rPr>
              <a:t> returns a </a:t>
            </a:r>
            <a:r>
              <a:rPr lang="en-US" sz="1000" b="1" dirty="0" err="1">
                <a:solidFill>
                  <a:srgbClr val="000000"/>
                </a:solidFill>
              </a:rPr>
              <a:t>KeyError</a:t>
            </a:r>
            <a:r>
              <a:rPr lang="en-US" sz="1000" dirty="0">
                <a:solidFill>
                  <a:srgbClr val="000000"/>
                </a:solidFill>
              </a:rPr>
              <a:t>.</a:t>
            </a:r>
            <a:br>
              <a:rPr lang="en-US" sz="1000" dirty="0"/>
            </a:br>
            <a:r>
              <a:rPr lang="en-US" sz="1000" b="1" dirty="0" err="1">
                <a:solidFill>
                  <a:srgbClr val="000000"/>
                </a:solidFill>
              </a:rPr>
              <a:t>Example:</a:t>
            </a:r>
            <a:r>
              <a:rPr lang="en-US" sz="1000" dirty="0" err="1">
                <a:solidFill>
                  <a:srgbClr val="000000"/>
                </a:solidFill>
              </a:rPr>
              <a:t>primary</a:t>
            </a:r>
            <a:r>
              <a:rPr lang="en-US" sz="1000" dirty="0">
                <a:solidFill>
                  <a:srgbClr val="000000"/>
                </a:solidFill>
              </a:rPr>
              <a:t> = {</a:t>
            </a:r>
            <a:br>
              <a:rPr lang="en-US" sz="1000" dirty="0">
                <a:solidFill>
                  <a:srgbClr val="000000"/>
                </a:solidFill>
              </a:rPr>
            </a:br>
            <a:r>
              <a:rPr lang="en-US" sz="1000" dirty="0">
                <a:solidFill>
                  <a:srgbClr val="000000"/>
                </a:solidFill>
              </a:rPr>
              <a:t>"red": [255, 0, 0], </a:t>
            </a:r>
            <a:br>
              <a:rPr lang="en-US" sz="1000" dirty="0">
                <a:solidFill>
                  <a:srgbClr val="000000"/>
                </a:solidFill>
              </a:rPr>
            </a:br>
            <a:r>
              <a:rPr lang="en-US" sz="1000" dirty="0">
                <a:solidFill>
                  <a:srgbClr val="000000"/>
                </a:solidFill>
              </a:rPr>
              <a:t>"green": [0, 255, 0], </a:t>
            </a:r>
            <a:br>
              <a:rPr lang="en-US" sz="1000" dirty="0">
                <a:solidFill>
                  <a:srgbClr val="000000"/>
                </a:solidFill>
              </a:rPr>
            </a:br>
            <a:r>
              <a:rPr lang="en-US" sz="1000" dirty="0">
                <a:solidFill>
                  <a:srgbClr val="000000"/>
                </a:solidFill>
              </a:rPr>
              <a:t>"blue": [0, 0, 255], </a:t>
            </a:r>
            <a:br>
              <a:rPr lang="en-US" sz="1000" dirty="0">
                <a:solidFill>
                  <a:srgbClr val="000000"/>
                </a:solidFill>
              </a:rPr>
            </a:br>
            <a:r>
              <a:rPr lang="en-US" sz="1000" dirty="0">
                <a:solidFill>
                  <a:srgbClr val="000000"/>
                </a:solidFill>
              </a:rPr>
              <a:t>}</a:t>
            </a:r>
            <a:br>
              <a:rPr lang="en-US" sz="1000" dirty="0">
                <a:solidFill>
                  <a:srgbClr val="000000"/>
                </a:solidFill>
              </a:rPr>
            </a:br>
            <a:br>
              <a:rPr lang="en-US" sz="1000" dirty="0">
                <a:solidFill>
                  <a:srgbClr val="000000"/>
                </a:solidFill>
              </a:rPr>
            </a:br>
            <a:r>
              <a:rPr lang="en-US" sz="1000" dirty="0">
                <a:solidFill>
                  <a:srgbClr val="000000"/>
                </a:solidFill>
              </a:rPr>
              <a:t>print(primary["red"])</a:t>
            </a:r>
            <a:br>
              <a:rPr lang="en-US" sz="1000" dirty="0">
                <a:solidFill>
                  <a:srgbClr val="000000"/>
                </a:solidFill>
              </a:rPr>
            </a:br>
            <a:r>
              <a:rPr lang="en-US" sz="1000" dirty="0">
                <a:solidFill>
                  <a:srgbClr val="000000"/>
                </a:solidFill>
              </a:rPr>
              <a:t>print(primary["yellow"])</a:t>
            </a:r>
            <a:br>
              <a:rPr lang="en-US" sz="1000" dirty="0"/>
            </a:br>
            <a:r>
              <a:rPr lang="en-US" sz="1000" b="1" dirty="0">
                <a:solidFill>
                  <a:srgbClr val="000000"/>
                </a:solidFill>
              </a:rPr>
              <a:t>Result:</a:t>
            </a:r>
            <a:r>
              <a:rPr lang="en-US" sz="1000" dirty="0">
                <a:solidFill>
                  <a:srgbClr val="000000"/>
                </a:solidFill>
              </a:rPr>
              <a:t>&gt;&gt;&gt;</a:t>
            </a:r>
            <a:br>
              <a:rPr lang="en-US" sz="1000" dirty="0">
                <a:solidFill>
                  <a:srgbClr val="000000"/>
                </a:solidFill>
              </a:rPr>
            </a:br>
            <a:r>
              <a:rPr lang="en-US" sz="1000" dirty="0">
                <a:solidFill>
                  <a:srgbClr val="000000"/>
                </a:solidFill>
              </a:rPr>
              <a:t>[255, 0, 0]</a:t>
            </a:r>
            <a:br>
              <a:rPr lang="en-US" sz="1000" dirty="0">
                <a:solidFill>
                  <a:srgbClr val="000000"/>
                </a:solidFill>
              </a:rPr>
            </a:br>
            <a:br>
              <a:rPr lang="en-US" sz="1000" dirty="0">
                <a:solidFill>
                  <a:srgbClr val="000000"/>
                </a:solidFill>
              </a:rPr>
            </a:br>
            <a:r>
              <a:rPr lang="en-US" sz="1000" b="1" dirty="0" err="1">
                <a:solidFill>
                  <a:srgbClr val="000000"/>
                </a:solidFill>
              </a:rPr>
              <a:t>KeyError</a:t>
            </a:r>
            <a:r>
              <a:rPr lang="en-US" sz="1000" b="1" dirty="0">
                <a:solidFill>
                  <a:srgbClr val="000000"/>
                </a:solidFill>
              </a:rPr>
              <a:t>: 'yellow'</a:t>
            </a:r>
            <a:br>
              <a:rPr lang="en-US" sz="1000" dirty="0">
                <a:solidFill>
                  <a:srgbClr val="000000"/>
                </a:solidFill>
              </a:rPr>
            </a:br>
            <a:r>
              <a:rPr lang="en-US" sz="1000" dirty="0">
                <a:solidFill>
                  <a:srgbClr val="000000"/>
                </a:solidFill>
              </a:rPr>
              <a:t>&gt;&gt;&gt;</a:t>
            </a:r>
          </a:p>
          <a:p>
            <a:r>
              <a:rPr lang="en-US" sz="1000" dirty="0"/>
              <a:t>Only </a:t>
            </a:r>
            <a:r>
              <a:rPr lang="en-US" sz="1000" b="1" dirty="0"/>
              <a:t>immutable </a:t>
            </a:r>
            <a:r>
              <a:rPr lang="en-US" sz="1000" dirty="0"/>
              <a:t>objects can be used as keys to dictionaries. </a:t>
            </a:r>
            <a:r>
              <a:rPr lang="en-US" sz="1000" b="1" dirty="0"/>
              <a:t>Immutable </a:t>
            </a:r>
            <a:r>
              <a:rPr lang="en-US" sz="1000" dirty="0"/>
              <a:t>objects are those that can't be changed. So far, the only mutable objects you've come across are </a:t>
            </a:r>
            <a:r>
              <a:rPr lang="en-US" sz="1000" b="1" dirty="0"/>
              <a:t>lists </a:t>
            </a:r>
            <a:r>
              <a:rPr lang="en-US" sz="1000" dirty="0"/>
              <a:t>and </a:t>
            </a:r>
            <a:r>
              <a:rPr lang="en-US" sz="1000" b="1" dirty="0"/>
              <a:t>dictionaries</a:t>
            </a:r>
            <a:r>
              <a:rPr lang="en-US" sz="1000" dirty="0"/>
              <a:t>. Trying to use a mutable object as a dictionary key causes a </a:t>
            </a:r>
            <a:r>
              <a:rPr lang="en-US" sz="1000" b="1" dirty="0" err="1"/>
              <a:t>TypeError</a:t>
            </a:r>
            <a:r>
              <a:rPr lang="en-US" sz="1000" dirty="0" err="1"/>
              <a:t>.bad_dict</a:t>
            </a:r>
            <a:r>
              <a:rPr lang="en-US" sz="1000" dirty="0"/>
              <a:t> = {</a:t>
            </a:r>
            <a:br>
              <a:rPr lang="en-US" sz="1000" dirty="0"/>
            </a:br>
            <a:r>
              <a:rPr lang="en-US" sz="1000" dirty="0"/>
              <a:t>[1, 2, 3]: "one two three", </a:t>
            </a:r>
            <a:br>
              <a:rPr lang="en-US" sz="1000" dirty="0"/>
            </a:br>
            <a:r>
              <a:rPr lang="en-US" sz="1000" dirty="0"/>
              <a:t>}</a:t>
            </a:r>
            <a:br>
              <a:rPr lang="en-US" sz="1000" dirty="0"/>
            </a:br>
            <a:r>
              <a:rPr lang="en-US" sz="1000" b="1" dirty="0"/>
              <a:t>Result:</a:t>
            </a:r>
            <a:r>
              <a:rPr lang="en-US" sz="1000" dirty="0"/>
              <a:t>&gt;&gt;&gt;</a:t>
            </a:r>
            <a:br>
              <a:rPr lang="en-US" sz="1000" dirty="0"/>
            </a:br>
            <a:r>
              <a:rPr lang="en-US" sz="1000" dirty="0" err="1"/>
              <a:t>TypeError</a:t>
            </a:r>
            <a:r>
              <a:rPr lang="en-US" sz="1000" dirty="0"/>
              <a:t>: </a:t>
            </a:r>
            <a:r>
              <a:rPr lang="en-US" sz="1000" dirty="0" err="1"/>
              <a:t>unhashable</a:t>
            </a:r>
            <a:r>
              <a:rPr lang="en-US" sz="1000" dirty="0"/>
              <a:t> type: 'list'</a:t>
            </a:r>
            <a:br>
              <a:rPr lang="en-US" sz="1000" dirty="0"/>
            </a:br>
            <a:r>
              <a:rPr lang="en-US" sz="1000" dirty="0"/>
              <a:t>&gt;&gt;&gt;</a:t>
            </a:r>
          </a:p>
        </p:txBody>
      </p:sp>
    </p:spTree>
    <p:extLst>
      <p:ext uri="{BB962C8B-B14F-4D97-AF65-F5344CB8AC3E}">
        <p14:creationId xmlns:p14="http://schemas.microsoft.com/office/powerpoint/2010/main" val="3037246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AC8F63F-B6F5-48D9-BCA2-47D5F53A2371}"/>
              </a:ext>
            </a:extLst>
          </p:cNvPr>
          <p:cNvSpPr>
            <a:spLocks noGrp="1"/>
          </p:cNvSpPr>
          <p:nvPr>
            <p:ph type="pic" sz="quarter" idx="10"/>
          </p:nvPr>
        </p:nvSpPr>
        <p:spPr/>
      </p:sp>
      <p:sp>
        <p:nvSpPr>
          <p:cNvPr id="3" name="Date Placeholder 2">
            <a:extLst>
              <a:ext uri="{FF2B5EF4-FFF2-40B4-BE49-F238E27FC236}">
                <a16:creationId xmlns:a16="http://schemas.microsoft.com/office/drawing/2014/main" id="{96BF5EA8-BFFE-4166-A2DD-D37E197F73A6}"/>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54FA4F43-D657-4D15-98E1-CCFE9993CDEE}"/>
              </a:ext>
            </a:extLst>
          </p:cNvPr>
          <p:cNvSpPr>
            <a:spLocks noGrp="1"/>
          </p:cNvSpPr>
          <p:nvPr>
            <p:ph type="sldNum" sz="quarter" idx="4"/>
          </p:nvPr>
        </p:nvSpPr>
        <p:spPr/>
        <p:txBody>
          <a:bodyPr/>
          <a:lstStyle/>
          <a:p>
            <a:r>
              <a:rPr lang="en-US" noProof="0"/>
              <a:t>Slide </a:t>
            </a:r>
            <a:fld id="{1D9B13CD-33A0-446D-8703-F89F9F109F54}" type="slidenum">
              <a:rPr lang="en-US" noProof="0" smtClean="0"/>
              <a:pPr/>
              <a:t>28</a:t>
            </a:fld>
            <a:endParaRPr lang="en-US" noProof="0"/>
          </a:p>
        </p:txBody>
      </p:sp>
      <p:sp>
        <p:nvSpPr>
          <p:cNvPr id="5" name="Title 4">
            <a:extLst>
              <a:ext uri="{FF2B5EF4-FFF2-40B4-BE49-F238E27FC236}">
                <a16:creationId xmlns:a16="http://schemas.microsoft.com/office/drawing/2014/main" id="{49E79777-3C43-4C70-B3C8-82912747D7DF}"/>
              </a:ext>
            </a:extLst>
          </p:cNvPr>
          <p:cNvSpPr>
            <a:spLocks noGrp="1"/>
          </p:cNvSpPr>
          <p:nvPr>
            <p:ph type="title"/>
          </p:nvPr>
        </p:nvSpPr>
        <p:spPr/>
        <p:txBody>
          <a:bodyPr/>
          <a:lstStyle/>
          <a:p>
            <a:r>
              <a:rPr lang="en-US" dirty="0"/>
              <a:t>Dictionaries</a:t>
            </a:r>
          </a:p>
        </p:txBody>
      </p:sp>
      <p:sp>
        <p:nvSpPr>
          <p:cNvPr id="7" name="Rectangle 6">
            <a:extLst>
              <a:ext uri="{FF2B5EF4-FFF2-40B4-BE49-F238E27FC236}">
                <a16:creationId xmlns:a16="http://schemas.microsoft.com/office/drawing/2014/main" id="{05FA6E74-1B2E-4C41-96E3-81B0649A3C28}"/>
              </a:ext>
            </a:extLst>
          </p:cNvPr>
          <p:cNvSpPr/>
          <p:nvPr/>
        </p:nvSpPr>
        <p:spPr>
          <a:xfrm>
            <a:off x="564356" y="919242"/>
            <a:ext cx="4572000" cy="3323987"/>
          </a:xfrm>
          <a:prstGeom prst="rect">
            <a:avLst/>
          </a:prstGeom>
        </p:spPr>
        <p:txBody>
          <a:bodyPr>
            <a:spAutoFit/>
          </a:bodyPr>
          <a:lstStyle/>
          <a:p>
            <a:r>
              <a:rPr lang="en-US" sz="1000" b="1" dirty="0">
                <a:solidFill>
                  <a:srgbClr val="000000"/>
                </a:solidFill>
              </a:rPr>
              <a:t>Dictionaries</a:t>
            </a:r>
          </a:p>
          <a:p>
            <a:br>
              <a:rPr lang="en-US" sz="1000" dirty="0"/>
            </a:br>
            <a:br>
              <a:rPr lang="en-US" sz="1000" dirty="0"/>
            </a:br>
            <a:r>
              <a:rPr lang="en-US" sz="1000" dirty="0">
                <a:solidFill>
                  <a:srgbClr val="000000"/>
                </a:solidFill>
              </a:rPr>
              <a:t>A useful </a:t>
            </a:r>
            <a:r>
              <a:rPr lang="en-US" sz="1000" dirty="0">
                <a:solidFill>
                  <a:srgbClr val="36ABCB"/>
                </a:solidFill>
              </a:rPr>
              <a:t>dictionary</a:t>
            </a:r>
            <a:r>
              <a:rPr lang="en-US" sz="1000" dirty="0">
                <a:solidFill>
                  <a:srgbClr val="000000"/>
                </a:solidFill>
              </a:rPr>
              <a:t> </a:t>
            </a:r>
            <a:r>
              <a:rPr lang="en-US" sz="1000" dirty="0">
                <a:solidFill>
                  <a:srgbClr val="36ABCB"/>
                </a:solidFill>
              </a:rPr>
              <a:t>method</a:t>
            </a:r>
            <a:r>
              <a:rPr lang="en-US" sz="1000" dirty="0">
                <a:solidFill>
                  <a:srgbClr val="000000"/>
                </a:solidFill>
              </a:rPr>
              <a:t> is </a:t>
            </a:r>
            <a:r>
              <a:rPr lang="en-US" sz="1000" b="1" dirty="0">
                <a:solidFill>
                  <a:srgbClr val="000000"/>
                </a:solidFill>
              </a:rPr>
              <a:t>get</a:t>
            </a:r>
            <a:r>
              <a:rPr lang="en-US" sz="1000" dirty="0">
                <a:solidFill>
                  <a:srgbClr val="000000"/>
                </a:solidFill>
              </a:rPr>
              <a:t>. It does the same thing as indexing, but if the key is not found in the </a:t>
            </a:r>
            <a:r>
              <a:rPr lang="en-US" sz="1000" dirty="0">
                <a:solidFill>
                  <a:srgbClr val="36ABCB"/>
                </a:solidFill>
              </a:rPr>
              <a:t>dictionary</a:t>
            </a:r>
            <a:r>
              <a:rPr lang="en-US" sz="1000" dirty="0">
                <a:solidFill>
                  <a:srgbClr val="000000"/>
                </a:solidFill>
              </a:rPr>
              <a:t> it returns another specified value instead ('</a:t>
            </a:r>
            <a:r>
              <a:rPr lang="en-US" sz="1000" dirty="0">
                <a:solidFill>
                  <a:srgbClr val="36ABCB"/>
                </a:solidFill>
              </a:rPr>
              <a:t>None</a:t>
            </a:r>
            <a:r>
              <a:rPr lang="en-US" sz="1000" dirty="0">
                <a:solidFill>
                  <a:srgbClr val="000000"/>
                </a:solidFill>
              </a:rPr>
              <a:t>', by default).</a:t>
            </a:r>
            <a:br>
              <a:rPr lang="en-US" sz="1000" dirty="0"/>
            </a:br>
            <a:r>
              <a:rPr lang="en-US" sz="1000" b="1" dirty="0" err="1">
                <a:solidFill>
                  <a:srgbClr val="000000"/>
                </a:solidFill>
              </a:rPr>
              <a:t>Example:</a:t>
            </a:r>
            <a:r>
              <a:rPr lang="en-US" sz="1000" dirty="0" err="1">
                <a:solidFill>
                  <a:srgbClr val="000000"/>
                </a:solidFill>
              </a:rPr>
              <a:t>pairs</a:t>
            </a:r>
            <a:r>
              <a:rPr lang="en-US" sz="1000" dirty="0">
                <a:solidFill>
                  <a:srgbClr val="000000"/>
                </a:solidFill>
              </a:rPr>
              <a:t> = {1: "apple",</a:t>
            </a:r>
            <a:br>
              <a:rPr lang="en-US" sz="1000" dirty="0">
                <a:solidFill>
                  <a:srgbClr val="000000"/>
                </a:solidFill>
              </a:rPr>
            </a:br>
            <a:r>
              <a:rPr lang="en-US" sz="1000" dirty="0">
                <a:solidFill>
                  <a:srgbClr val="000000"/>
                </a:solidFill>
              </a:rPr>
              <a:t>"orange": [2, 3, 4], </a:t>
            </a:r>
            <a:br>
              <a:rPr lang="en-US" sz="1000" dirty="0">
                <a:solidFill>
                  <a:srgbClr val="000000"/>
                </a:solidFill>
              </a:rPr>
            </a:br>
            <a:r>
              <a:rPr lang="en-US" sz="1000" dirty="0">
                <a:solidFill>
                  <a:srgbClr val="000000"/>
                </a:solidFill>
              </a:rPr>
              <a:t>True: False, </a:t>
            </a:r>
            <a:br>
              <a:rPr lang="en-US" sz="1000" dirty="0">
                <a:solidFill>
                  <a:srgbClr val="000000"/>
                </a:solidFill>
              </a:rPr>
            </a:br>
            <a:r>
              <a:rPr lang="en-US" sz="1000" u="sng" dirty="0">
                <a:solidFill>
                  <a:srgbClr val="000000"/>
                </a:solidFill>
              </a:rPr>
              <a:t>None</a:t>
            </a:r>
            <a:r>
              <a:rPr lang="en-US" sz="1000" dirty="0">
                <a:solidFill>
                  <a:srgbClr val="000000"/>
                </a:solidFill>
              </a:rPr>
              <a:t>: "True",</a:t>
            </a:r>
            <a:br>
              <a:rPr lang="en-US" sz="1000" dirty="0">
                <a:solidFill>
                  <a:srgbClr val="000000"/>
                </a:solidFill>
              </a:rPr>
            </a:br>
            <a:r>
              <a:rPr lang="en-US" sz="1000" dirty="0">
                <a:solidFill>
                  <a:srgbClr val="000000"/>
                </a:solidFill>
              </a:rPr>
              <a:t>}</a:t>
            </a:r>
            <a:br>
              <a:rPr lang="en-US" sz="1000" dirty="0">
                <a:solidFill>
                  <a:srgbClr val="000000"/>
                </a:solidFill>
              </a:rPr>
            </a:br>
            <a:br>
              <a:rPr lang="en-US" sz="1000" dirty="0">
                <a:solidFill>
                  <a:srgbClr val="000000"/>
                </a:solidFill>
              </a:rPr>
            </a:br>
            <a:r>
              <a:rPr lang="en-US" sz="1000" dirty="0">
                <a:solidFill>
                  <a:srgbClr val="000000"/>
                </a:solidFill>
              </a:rPr>
              <a:t>print(</a:t>
            </a:r>
            <a:r>
              <a:rPr lang="en-US" sz="1000" dirty="0" err="1">
                <a:solidFill>
                  <a:srgbClr val="000000"/>
                </a:solidFill>
              </a:rPr>
              <a:t>pairs.</a:t>
            </a:r>
            <a:r>
              <a:rPr lang="en-US" sz="1000" b="1" dirty="0" err="1">
                <a:solidFill>
                  <a:srgbClr val="000000"/>
                </a:solidFill>
              </a:rPr>
              <a:t>get</a:t>
            </a:r>
            <a:r>
              <a:rPr lang="en-US" sz="1000" dirty="0">
                <a:solidFill>
                  <a:srgbClr val="000000"/>
                </a:solidFill>
              </a:rPr>
              <a:t>("orange"))</a:t>
            </a:r>
            <a:br>
              <a:rPr lang="en-US" sz="1000" dirty="0">
                <a:solidFill>
                  <a:srgbClr val="000000"/>
                </a:solidFill>
              </a:rPr>
            </a:br>
            <a:r>
              <a:rPr lang="en-US" sz="1000" dirty="0">
                <a:solidFill>
                  <a:srgbClr val="000000"/>
                </a:solidFill>
              </a:rPr>
              <a:t>print(</a:t>
            </a:r>
            <a:r>
              <a:rPr lang="en-US" sz="1000" dirty="0" err="1">
                <a:solidFill>
                  <a:srgbClr val="000000"/>
                </a:solidFill>
              </a:rPr>
              <a:t>pairs.</a:t>
            </a:r>
            <a:r>
              <a:rPr lang="en-US" sz="1000" b="1" dirty="0" err="1">
                <a:solidFill>
                  <a:srgbClr val="000000"/>
                </a:solidFill>
              </a:rPr>
              <a:t>get</a:t>
            </a:r>
            <a:r>
              <a:rPr lang="en-US" sz="1000" dirty="0">
                <a:solidFill>
                  <a:srgbClr val="000000"/>
                </a:solidFill>
              </a:rPr>
              <a:t>(7))</a:t>
            </a:r>
            <a:br>
              <a:rPr lang="en-US" sz="1000" dirty="0">
                <a:solidFill>
                  <a:srgbClr val="000000"/>
                </a:solidFill>
              </a:rPr>
            </a:br>
            <a:r>
              <a:rPr lang="en-US" sz="1000" dirty="0">
                <a:solidFill>
                  <a:srgbClr val="000000"/>
                </a:solidFill>
              </a:rPr>
              <a:t>print(</a:t>
            </a:r>
            <a:r>
              <a:rPr lang="en-US" sz="1000" dirty="0" err="1">
                <a:solidFill>
                  <a:srgbClr val="000000"/>
                </a:solidFill>
              </a:rPr>
              <a:t>pairs.</a:t>
            </a:r>
            <a:r>
              <a:rPr lang="en-US" sz="1000" b="1" dirty="0" err="1">
                <a:solidFill>
                  <a:srgbClr val="000000"/>
                </a:solidFill>
              </a:rPr>
              <a:t>get</a:t>
            </a:r>
            <a:r>
              <a:rPr lang="en-US" sz="1000" dirty="0">
                <a:solidFill>
                  <a:srgbClr val="000000"/>
                </a:solidFill>
              </a:rPr>
              <a:t>(12345, "not in </a:t>
            </a:r>
            <a:r>
              <a:rPr lang="en-US" sz="1000" u="sng" dirty="0">
                <a:solidFill>
                  <a:srgbClr val="000000"/>
                </a:solidFill>
              </a:rPr>
              <a:t>dictionary</a:t>
            </a:r>
            <a:r>
              <a:rPr lang="en-US" sz="1000" dirty="0">
                <a:solidFill>
                  <a:srgbClr val="000000"/>
                </a:solidFill>
              </a:rPr>
              <a:t>"))</a:t>
            </a:r>
          </a:p>
          <a:p>
            <a:br>
              <a:rPr lang="en-US" sz="1000" dirty="0"/>
            </a:br>
            <a:r>
              <a:rPr lang="en-US" sz="1000" b="1" dirty="0">
                <a:solidFill>
                  <a:srgbClr val="000000"/>
                </a:solidFill>
              </a:rPr>
              <a:t>Result:</a:t>
            </a:r>
            <a:r>
              <a:rPr lang="en-US" sz="1000" dirty="0">
                <a:solidFill>
                  <a:srgbClr val="000000"/>
                </a:solidFill>
              </a:rPr>
              <a:t>&gt;&gt;&gt;</a:t>
            </a:r>
            <a:br>
              <a:rPr lang="en-US" sz="1000" dirty="0">
                <a:solidFill>
                  <a:srgbClr val="000000"/>
                </a:solidFill>
              </a:rPr>
            </a:br>
            <a:r>
              <a:rPr lang="en-US" sz="1000" dirty="0">
                <a:solidFill>
                  <a:srgbClr val="000000"/>
                </a:solidFill>
              </a:rPr>
              <a:t>[2, 3, 4]</a:t>
            </a:r>
            <a:br>
              <a:rPr lang="en-US" sz="1000" dirty="0">
                <a:solidFill>
                  <a:srgbClr val="000000"/>
                </a:solidFill>
              </a:rPr>
            </a:br>
            <a:r>
              <a:rPr lang="en-US" sz="1000" u="sng" dirty="0">
                <a:solidFill>
                  <a:srgbClr val="000000"/>
                </a:solidFill>
              </a:rPr>
              <a:t>None</a:t>
            </a:r>
            <a:br>
              <a:rPr lang="en-US" sz="1000" dirty="0">
                <a:solidFill>
                  <a:srgbClr val="000000"/>
                </a:solidFill>
              </a:rPr>
            </a:br>
            <a:r>
              <a:rPr lang="en-US" sz="1000" dirty="0">
                <a:solidFill>
                  <a:srgbClr val="000000"/>
                </a:solidFill>
              </a:rPr>
              <a:t>not in </a:t>
            </a:r>
            <a:r>
              <a:rPr lang="en-US" sz="1000" u="sng" dirty="0">
                <a:solidFill>
                  <a:srgbClr val="000000"/>
                </a:solidFill>
              </a:rPr>
              <a:t>dictionary</a:t>
            </a:r>
            <a:br>
              <a:rPr lang="en-US" sz="1000" dirty="0">
                <a:solidFill>
                  <a:srgbClr val="000000"/>
                </a:solidFill>
              </a:rPr>
            </a:br>
            <a:r>
              <a:rPr lang="en-US" sz="1000" dirty="0">
                <a:solidFill>
                  <a:srgbClr val="000000"/>
                </a:solidFill>
              </a:rPr>
              <a:t>&gt;&gt;&gt;</a:t>
            </a:r>
            <a:endParaRPr lang="en-US" sz="1000" dirty="0"/>
          </a:p>
        </p:txBody>
      </p:sp>
    </p:spTree>
    <p:extLst>
      <p:ext uri="{BB962C8B-B14F-4D97-AF65-F5344CB8AC3E}">
        <p14:creationId xmlns:p14="http://schemas.microsoft.com/office/powerpoint/2010/main" val="2301477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3BA5B66-A133-46A6-AF24-D77DC8EC5677}"/>
              </a:ext>
            </a:extLst>
          </p:cNvPr>
          <p:cNvSpPr>
            <a:spLocks noGrp="1"/>
          </p:cNvSpPr>
          <p:nvPr>
            <p:ph type="pic" sz="quarter" idx="10"/>
          </p:nvPr>
        </p:nvSpPr>
        <p:spPr/>
      </p:sp>
      <p:sp>
        <p:nvSpPr>
          <p:cNvPr id="3" name="Date Placeholder 2">
            <a:extLst>
              <a:ext uri="{FF2B5EF4-FFF2-40B4-BE49-F238E27FC236}">
                <a16:creationId xmlns:a16="http://schemas.microsoft.com/office/drawing/2014/main" id="{889E9D01-D282-4847-B4DB-144D85A53822}"/>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1144279F-4ECD-46A8-8181-6792A2D7732B}"/>
              </a:ext>
            </a:extLst>
          </p:cNvPr>
          <p:cNvSpPr>
            <a:spLocks noGrp="1"/>
          </p:cNvSpPr>
          <p:nvPr>
            <p:ph type="sldNum" sz="quarter" idx="4"/>
          </p:nvPr>
        </p:nvSpPr>
        <p:spPr/>
        <p:txBody>
          <a:bodyPr/>
          <a:lstStyle/>
          <a:p>
            <a:r>
              <a:rPr lang="en-US" noProof="0"/>
              <a:t>Slide </a:t>
            </a:r>
            <a:fld id="{1D9B13CD-33A0-446D-8703-F89F9F109F54}" type="slidenum">
              <a:rPr lang="en-US" noProof="0" smtClean="0"/>
              <a:pPr/>
              <a:t>29</a:t>
            </a:fld>
            <a:endParaRPr lang="en-US" noProof="0"/>
          </a:p>
        </p:txBody>
      </p:sp>
      <p:sp>
        <p:nvSpPr>
          <p:cNvPr id="5" name="Title 4">
            <a:extLst>
              <a:ext uri="{FF2B5EF4-FFF2-40B4-BE49-F238E27FC236}">
                <a16:creationId xmlns:a16="http://schemas.microsoft.com/office/drawing/2014/main" id="{5A6CD134-0120-4CAF-BEB8-90D2F5F7FBED}"/>
              </a:ext>
            </a:extLst>
          </p:cNvPr>
          <p:cNvSpPr>
            <a:spLocks noGrp="1"/>
          </p:cNvSpPr>
          <p:nvPr>
            <p:ph type="title"/>
          </p:nvPr>
        </p:nvSpPr>
        <p:spPr/>
        <p:txBody>
          <a:bodyPr/>
          <a:lstStyle/>
          <a:p>
            <a:r>
              <a:rPr lang="en-US" dirty="0"/>
              <a:t>Tuples</a:t>
            </a:r>
          </a:p>
        </p:txBody>
      </p:sp>
      <p:sp>
        <p:nvSpPr>
          <p:cNvPr id="7" name="Rectangle 6">
            <a:extLst>
              <a:ext uri="{FF2B5EF4-FFF2-40B4-BE49-F238E27FC236}">
                <a16:creationId xmlns:a16="http://schemas.microsoft.com/office/drawing/2014/main" id="{35F3DC6E-DBFF-4A2B-B08B-0EFC768697BB}"/>
              </a:ext>
            </a:extLst>
          </p:cNvPr>
          <p:cNvSpPr/>
          <p:nvPr/>
        </p:nvSpPr>
        <p:spPr>
          <a:xfrm>
            <a:off x="657226" y="547199"/>
            <a:ext cx="4572000" cy="4093428"/>
          </a:xfrm>
          <a:prstGeom prst="rect">
            <a:avLst/>
          </a:prstGeom>
        </p:spPr>
        <p:txBody>
          <a:bodyPr>
            <a:spAutoFit/>
          </a:bodyPr>
          <a:lstStyle/>
          <a:p>
            <a:r>
              <a:rPr lang="en-US" sz="1000" b="1" dirty="0">
                <a:solidFill>
                  <a:srgbClr val="000000"/>
                </a:solidFill>
              </a:rPr>
              <a:t>Tuples</a:t>
            </a:r>
          </a:p>
          <a:p>
            <a:br>
              <a:rPr lang="en-US" sz="1000" dirty="0"/>
            </a:br>
            <a:br>
              <a:rPr lang="en-US" sz="1000" dirty="0"/>
            </a:br>
            <a:r>
              <a:rPr lang="en-US" sz="1000" b="1" dirty="0">
                <a:solidFill>
                  <a:srgbClr val="000000"/>
                </a:solidFill>
              </a:rPr>
              <a:t>Tuples </a:t>
            </a:r>
            <a:r>
              <a:rPr lang="en-US" sz="1000" dirty="0">
                <a:solidFill>
                  <a:srgbClr val="000000"/>
                </a:solidFill>
              </a:rPr>
              <a:t>are very similar to lists, except that they are </a:t>
            </a:r>
            <a:r>
              <a:rPr lang="en-US" sz="1000" dirty="0">
                <a:solidFill>
                  <a:srgbClr val="36ABCB"/>
                </a:solidFill>
              </a:rPr>
              <a:t>immutable</a:t>
            </a:r>
            <a:r>
              <a:rPr lang="en-US" sz="1000" dirty="0">
                <a:solidFill>
                  <a:srgbClr val="000000"/>
                </a:solidFill>
              </a:rPr>
              <a:t> (they cannot be changed). </a:t>
            </a:r>
            <a:br>
              <a:rPr lang="en-US" sz="1000" dirty="0"/>
            </a:br>
            <a:r>
              <a:rPr lang="en-US" sz="1000" dirty="0">
                <a:solidFill>
                  <a:srgbClr val="000000"/>
                </a:solidFill>
              </a:rPr>
              <a:t>Also, they are created using </a:t>
            </a:r>
            <a:r>
              <a:rPr lang="en-US" sz="1000" b="1" dirty="0">
                <a:solidFill>
                  <a:srgbClr val="000000"/>
                </a:solidFill>
              </a:rPr>
              <a:t>parentheses</a:t>
            </a:r>
            <a:r>
              <a:rPr lang="en-US" sz="1000" dirty="0">
                <a:solidFill>
                  <a:srgbClr val="000000"/>
                </a:solidFill>
              </a:rPr>
              <a:t>, rather than square brackets. </a:t>
            </a:r>
            <a:br>
              <a:rPr lang="en-US" sz="1000" dirty="0"/>
            </a:br>
            <a:r>
              <a:rPr lang="en-US" sz="1000" b="1" dirty="0" err="1">
                <a:solidFill>
                  <a:srgbClr val="000000"/>
                </a:solidFill>
              </a:rPr>
              <a:t>Example:</a:t>
            </a:r>
            <a:r>
              <a:rPr lang="en-US" sz="1000" dirty="0" err="1">
                <a:solidFill>
                  <a:srgbClr val="000000"/>
                </a:solidFill>
              </a:rPr>
              <a:t>words</a:t>
            </a:r>
            <a:r>
              <a:rPr lang="en-US" sz="1000" dirty="0">
                <a:solidFill>
                  <a:srgbClr val="000000"/>
                </a:solidFill>
              </a:rPr>
              <a:t> = </a:t>
            </a:r>
            <a:r>
              <a:rPr lang="en-US" sz="1000" b="1" dirty="0">
                <a:solidFill>
                  <a:srgbClr val="000000"/>
                </a:solidFill>
              </a:rPr>
              <a:t>(</a:t>
            </a:r>
            <a:r>
              <a:rPr lang="en-US" sz="1000" dirty="0">
                <a:solidFill>
                  <a:srgbClr val="000000"/>
                </a:solidFill>
              </a:rPr>
              <a:t>"spam", "eggs", "sausages",</a:t>
            </a:r>
            <a:r>
              <a:rPr lang="en-US" sz="1000" b="1" dirty="0">
                <a:solidFill>
                  <a:srgbClr val="000000"/>
                </a:solidFill>
              </a:rPr>
              <a:t>)</a:t>
            </a:r>
            <a:br>
              <a:rPr lang="en-US" sz="1000" dirty="0"/>
            </a:br>
            <a:r>
              <a:rPr lang="en-US" sz="1000" dirty="0">
                <a:solidFill>
                  <a:srgbClr val="000000"/>
                </a:solidFill>
              </a:rPr>
              <a:t>You can access the values in the </a:t>
            </a:r>
            <a:r>
              <a:rPr lang="en-US" sz="1000" dirty="0">
                <a:solidFill>
                  <a:srgbClr val="36ABCB"/>
                </a:solidFill>
              </a:rPr>
              <a:t>tuple</a:t>
            </a:r>
            <a:r>
              <a:rPr lang="en-US" sz="1000" dirty="0">
                <a:solidFill>
                  <a:srgbClr val="000000"/>
                </a:solidFill>
              </a:rPr>
              <a:t> with their index, just as you did with </a:t>
            </a:r>
            <a:r>
              <a:rPr lang="en-US" sz="1000" dirty="0" err="1">
                <a:solidFill>
                  <a:srgbClr val="000000"/>
                </a:solidFill>
              </a:rPr>
              <a:t>lists:print</a:t>
            </a:r>
            <a:r>
              <a:rPr lang="en-US" sz="1000" dirty="0">
                <a:solidFill>
                  <a:srgbClr val="000000"/>
                </a:solidFill>
              </a:rPr>
              <a:t>(words[0])</a:t>
            </a:r>
            <a:br>
              <a:rPr lang="en-US" sz="1000" dirty="0"/>
            </a:br>
            <a:r>
              <a:rPr lang="en-US" sz="1000" dirty="0">
                <a:solidFill>
                  <a:srgbClr val="000000"/>
                </a:solidFill>
              </a:rPr>
              <a:t>Trying to reassign a value in a </a:t>
            </a:r>
            <a:r>
              <a:rPr lang="en-US" sz="1000" dirty="0">
                <a:solidFill>
                  <a:srgbClr val="36ABCB"/>
                </a:solidFill>
              </a:rPr>
              <a:t>tuple</a:t>
            </a:r>
            <a:r>
              <a:rPr lang="en-US" sz="1000" dirty="0">
                <a:solidFill>
                  <a:srgbClr val="000000"/>
                </a:solidFill>
              </a:rPr>
              <a:t> causes a </a:t>
            </a:r>
            <a:r>
              <a:rPr lang="en-US" sz="1000" dirty="0" err="1">
                <a:solidFill>
                  <a:srgbClr val="000000"/>
                </a:solidFill>
              </a:rPr>
              <a:t>TypeError.words</a:t>
            </a:r>
            <a:r>
              <a:rPr lang="en-US" sz="1000" dirty="0">
                <a:solidFill>
                  <a:srgbClr val="000000"/>
                </a:solidFill>
              </a:rPr>
              <a:t>[1] = "cheese"</a:t>
            </a:r>
            <a:br>
              <a:rPr lang="en-US" sz="1000" dirty="0"/>
            </a:br>
            <a:r>
              <a:rPr lang="en-US" sz="1000" b="1" dirty="0">
                <a:solidFill>
                  <a:srgbClr val="000000"/>
                </a:solidFill>
              </a:rPr>
              <a:t>Result:</a:t>
            </a:r>
            <a:r>
              <a:rPr lang="en-US" sz="1000" dirty="0">
                <a:solidFill>
                  <a:srgbClr val="000000"/>
                </a:solidFill>
              </a:rPr>
              <a:t>&gt;&gt;&gt;</a:t>
            </a:r>
            <a:br>
              <a:rPr lang="en-US" sz="1000" dirty="0">
                <a:solidFill>
                  <a:srgbClr val="000000"/>
                </a:solidFill>
              </a:rPr>
            </a:br>
            <a:r>
              <a:rPr lang="en-US" sz="1000" dirty="0" err="1">
                <a:solidFill>
                  <a:srgbClr val="000000"/>
                </a:solidFill>
              </a:rPr>
              <a:t>TypeError</a:t>
            </a:r>
            <a:r>
              <a:rPr lang="en-US" sz="1000" dirty="0">
                <a:solidFill>
                  <a:srgbClr val="000000"/>
                </a:solidFill>
              </a:rPr>
              <a:t>: '</a:t>
            </a:r>
            <a:r>
              <a:rPr lang="en-US" sz="1000" u="sng" dirty="0">
                <a:solidFill>
                  <a:srgbClr val="000000"/>
                </a:solidFill>
              </a:rPr>
              <a:t>tuple</a:t>
            </a:r>
            <a:r>
              <a:rPr lang="en-US" sz="1000" dirty="0">
                <a:solidFill>
                  <a:srgbClr val="000000"/>
                </a:solidFill>
              </a:rPr>
              <a:t>' object does not support item assignment</a:t>
            </a:r>
            <a:br>
              <a:rPr lang="en-US" sz="1000" dirty="0">
                <a:solidFill>
                  <a:srgbClr val="000000"/>
                </a:solidFill>
              </a:rPr>
            </a:br>
            <a:r>
              <a:rPr lang="en-US" sz="1000" dirty="0">
                <a:solidFill>
                  <a:srgbClr val="000000"/>
                </a:solidFill>
              </a:rPr>
              <a:t>&gt;&gt;&gt;</a:t>
            </a:r>
            <a:br>
              <a:rPr lang="en-US" sz="1000" dirty="0"/>
            </a:br>
            <a:r>
              <a:rPr lang="en-US" sz="1000" dirty="0">
                <a:solidFill>
                  <a:srgbClr val="000000"/>
                </a:solidFill>
              </a:rPr>
              <a:t>Like lists and dictionaries, tuples can be nested within each other</a:t>
            </a:r>
          </a:p>
          <a:p>
            <a:endParaRPr lang="en-US" sz="1000" dirty="0">
              <a:solidFill>
                <a:srgbClr val="000000"/>
              </a:solidFill>
            </a:endParaRPr>
          </a:p>
          <a:p>
            <a:r>
              <a:rPr lang="en-US" sz="1000" dirty="0">
                <a:solidFill>
                  <a:srgbClr val="000000"/>
                </a:solidFill>
              </a:rPr>
              <a:t># list</a:t>
            </a:r>
          </a:p>
          <a:p>
            <a:r>
              <a:rPr lang="en-US" sz="1000" dirty="0">
                <a:solidFill>
                  <a:srgbClr val="000000"/>
                </a:solidFill>
              </a:rPr>
              <a:t>list = ["one", "two" ]</a:t>
            </a:r>
          </a:p>
          <a:p>
            <a:r>
              <a:rPr lang="en-US" sz="1000" dirty="0">
                <a:solidFill>
                  <a:srgbClr val="000000"/>
                </a:solidFill>
              </a:rPr>
              <a:t> </a:t>
            </a:r>
          </a:p>
          <a:p>
            <a:r>
              <a:rPr lang="en-US" sz="1000" dirty="0">
                <a:solidFill>
                  <a:srgbClr val="000000"/>
                </a:solidFill>
              </a:rPr>
              <a:t># dictionary </a:t>
            </a:r>
          </a:p>
          <a:p>
            <a:r>
              <a:rPr lang="en-US" sz="1000" dirty="0" err="1">
                <a:solidFill>
                  <a:srgbClr val="000000"/>
                </a:solidFill>
              </a:rPr>
              <a:t>dict</a:t>
            </a:r>
            <a:r>
              <a:rPr lang="en-US" sz="1000" dirty="0">
                <a:solidFill>
                  <a:srgbClr val="000000"/>
                </a:solidFill>
              </a:rPr>
              <a:t> = {</a:t>
            </a:r>
          </a:p>
          <a:p>
            <a:r>
              <a:rPr lang="en-US" sz="1000" dirty="0">
                <a:solidFill>
                  <a:srgbClr val="000000"/>
                </a:solidFill>
              </a:rPr>
              <a:t>	1:"one", </a:t>
            </a:r>
          </a:p>
          <a:p>
            <a:r>
              <a:rPr lang="en-US" sz="1000" dirty="0">
                <a:solidFill>
                  <a:srgbClr val="000000"/>
                </a:solidFill>
              </a:rPr>
              <a:t>	2:"two“</a:t>
            </a:r>
          </a:p>
          <a:p>
            <a:r>
              <a:rPr lang="en-US" sz="1000" dirty="0">
                <a:solidFill>
                  <a:srgbClr val="000000"/>
                </a:solidFill>
              </a:rPr>
              <a:t>            }</a:t>
            </a:r>
          </a:p>
          <a:p>
            <a:r>
              <a:rPr lang="en-US" sz="1000" dirty="0">
                <a:solidFill>
                  <a:srgbClr val="000000"/>
                </a:solidFill>
              </a:rPr>
              <a:t># tuple </a:t>
            </a:r>
          </a:p>
          <a:p>
            <a:r>
              <a:rPr lang="en-US" sz="1000" dirty="0" err="1">
                <a:solidFill>
                  <a:srgbClr val="000000"/>
                </a:solidFill>
              </a:rPr>
              <a:t>tp</a:t>
            </a:r>
            <a:r>
              <a:rPr lang="en-US" sz="1000" dirty="0">
                <a:solidFill>
                  <a:srgbClr val="000000"/>
                </a:solidFill>
              </a:rPr>
              <a:t> = ("one", "two")</a:t>
            </a:r>
          </a:p>
          <a:p>
            <a:r>
              <a:rPr lang="en-US" sz="1000" dirty="0">
                <a:solidFill>
                  <a:srgbClr val="000000"/>
                </a:solidFill>
              </a:rPr>
              <a:t> </a:t>
            </a:r>
          </a:p>
        </p:txBody>
      </p:sp>
    </p:spTree>
    <p:extLst>
      <p:ext uri="{BB962C8B-B14F-4D97-AF65-F5344CB8AC3E}">
        <p14:creationId xmlns:p14="http://schemas.microsoft.com/office/powerpoint/2010/main" val="24742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prstGeom prst="rect">
            <a:avLst/>
          </a:prstGeom>
        </p:spPr>
        <p:txBody>
          <a:bodyPr/>
          <a:lstStyle/>
          <a:p>
            <a:r>
              <a:rPr lang="en-US"/>
              <a:t>May 2014</a:t>
            </a:r>
            <a:endParaRPr lang="en-US" dirty="0"/>
          </a:p>
        </p:txBody>
      </p:sp>
      <p:sp>
        <p:nvSpPr>
          <p:cNvPr id="4" name="Slide Number Placeholder 3"/>
          <p:cNvSpPr>
            <a:spLocks noGrp="1"/>
          </p:cNvSpPr>
          <p:nvPr>
            <p:ph type="sldNum" sz="quarter" idx="11"/>
          </p:nvPr>
        </p:nvSpPr>
        <p:spPr>
          <a:prstGeom prst="rect">
            <a:avLst/>
          </a:prstGeom>
        </p:spPr>
        <p:txBody>
          <a:bodyPr>
            <a:noAutofit/>
          </a:bodyPr>
          <a:lstStyle/>
          <a:p>
            <a:r>
              <a:rPr lang="en-US" dirty="0"/>
              <a:t>Slide </a:t>
            </a:r>
            <a:fld id="{2BF23E3A-8558-42B9-AEEE-59D910584A16}" type="slidenum">
              <a:rPr lang="en-US" smtClean="0"/>
              <a:pPr/>
              <a:t>3</a:t>
            </a:fld>
            <a:endParaRPr lang="en-US" dirty="0"/>
          </a:p>
        </p:txBody>
      </p:sp>
      <p:sp>
        <p:nvSpPr>
          <p:cNvPr id="1112066" name="Rectangle 2"/>
          <p:cNvSpPr>
            <a:spLocks noGrp="1" noChangeArrowheads="1"/>
          </p:cNvSpPr>
          <p:nvPr>
            <p:ph type="title"/>
          </p:nvPr>
        </p:nvSpPr>
        <p:spPr>
          <a:noFill/>
        </p:spPr>
        <p:txBody>
          <a:bodyPr/>
          <a:lstStyle/>
          <a:p>
            <a:r>
              <a:rPr lang="en-US" dirty="0"/>
              <a:t>Introduction to Python</a:t>
            </a:r>
          </a:p>
        </p:txBody>
      </p:sp>
      <p:sp>
        <p:nvSpPr>
          <p:cNvPr id="7" name="Rectangle 6">
            <a:hlinkClick r:id="rId3" action="ppaction://hlinksldjump"/>
          </p:cNvPr>
          <p:cNvSpPr/>
          <p:nvPr/>
        </p:nvSpPr>
        <p:spPr>
          <a:xfrm>
            <a:off x="457200" y="4775164"/>
            <a:ext cx="1102866" cy="138499"/>
          </a:xfrm>
          <a:prstGeom prst="rect">
            <a:avLst/>
          </a:prstGeom>
        </p:spPr>
        <p:txBody>
          <a:bodyPr wrap="square" lIns="0" tIns="0" rIns="0" bIns="0">
            <a:spAutoFit/>
          </a:bodyPr>
          <a:lstStyle/>
          <a:p>
            <a:pPr lvl="0"/>
            <a:r>
              <a:rPr lang="en-US" sz="900" dirty="0">
                <a:latin typeface="Arial"/>
              </a:rPr>
              <a:t>Back to chapter slide</a:t>
            </a:r>
          </a:p>
        </p:txBody>
      </p:sp>
      <p:pic>
        <p:nvPicPr>
          <p:cNvPr id="5" name="Picture 4">
            <a:extLst>
              <a:ext uri="{FF2B5EF4-FFF2-40B4-BE49-F238E27FC236}">
                <a16:creationId xmlns:a16="http://schemas.microsoft.com/office/drawing/2014/main" id="{72A3E046-C168-46D7-B1EE-4955F071DD11}"/>
              </a:ext>
            </a:extLst>
          </p:cNvPr>
          <p:cNvPicPr>
            <a:picLocks noChangeAspect="1"/>
          </p:cNvPicPr>
          <p:nvPr/>
        </p:nvPicPr>
        <p:blipFill>
          <a:blip r:embed="rId4"/>
          <a:stretch>
            <a:fillRect/>
          </a:stretch>
        </p:blipFill>
        <p:spPr>
          <a:xfrm>
            <a:off x="809208" y="864000"/>
            <a:ext cx="7136256" cy="395287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94767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8F940E8-CEFA-4576-917D-80744CD0A9BC}"/>
              </a:ext>
            </a:extLst>
          </p:cNvPr>
          <p:cNvSpPr>
            <a:spLocks noGrp="1"/>
          </p:cNvSpPr>
          <p:nvPr>
            <p:ph type="pic" sz="quarter" idx="10"/>
          </p:nvPr>
        </p:nvSpPr>
        <p:spPr/>
      </p:sp>
      <p:sp>
        <p:nvSpPr>
          <p:cNvPr id="3" name="Date Placeholder 2">
            <a:extLst>
              <a:ext uri="{FF2B5EF4-FFF2-40B4-BE49-F238E27FC236}">
                <a16:creationId xmlns:a16="http://schemas.microsoft.com/office/drawing/2014/main" id="{93143B4B-75C4-487F-9065-26F2B917FF3A}"/>
              </a:ext>
            </a:extLst>
          </p:cNvPr>
          <p:cNvSpPr>
            <a:spLocks noGrp="1"/>
          </p:cNvSpPr>
          <p:nvPr>
            <p:ph type="dt" sz="half" idx="2"/>
          </p:nvPr>
        </p:nvSpPr>
        <p:spPr/>
        <p:txBody>
          <a:bodyPr/>
          <a:lstStyle/>
          <a:p>
            <a:r>
              <a:rPr lang="en-US" noProof="0"/>
              <a:t>&lt;Date&gt;</a:t>
            </a:r>
          </a:p>
        </p:txBody>
      </p:sp>
      <p:sp>
        <p:nvSpPr>
          <p:cNvPr id="4" name="Slide Number Placeholder 3">
            <a:extLst>
              <a:ext uri="{FF2B5EF4-FFF2-40B4-BE49-F238E27FC236}">
                <a16:creationId xmlns:a16="http://schemas.microsoft.com/office/drawing/2014/main" id="{462D5A13-23E3-40AA-9070-37FBE3D6ABD3}"/>
              </a:ext>
            </a:extLst>
          </p:cNvPr>
          <p:cNvSpPr>
            <a:spLocks noGrp="1"/>
          </p:cNvSpPr>
          <p:nvPr>
            <p:ph type="sldNum" sz="quarter" idx="4"/>
          </p:nvPr>
        </p:nvSpPr>
        <p:spPr/>
        <p:txBody>
          <a:bodyPr/>
          <a:lstStyle/>
          <a:p>
            <a:r>
              <a:rPr lang="en-US" noProof="0"/>
              <a:t>Slide </a:t>
            </a:r>
            <a:fld id="{1D9B13CD-33A0-446D-8703-F89F9F109F54}" type="slidenum">
              <a:rPr lang="en-US" noProof="0" smtClean="0"/>
              <a:pPr/>
              <a:t>30</a:t>
            </a:fld>
            <a:endParaRPr lang="en-US" noProof="0"/>
          </a:p>
        </p:txBody>
      </p:sp>
      <p:sp>
        <p:nvSpPr>
          <p:cNvPr id="5" name="Title 4">
            <a:extLst>
              <a:ext uri="{FF2B5EF4-FFF2-40B4-BE49-F238E27FC236}">
                <a16:creationId xmlns:a16="http://schemas.microsoft.com/office/drawing/2014/main" id="{F320D8A5-D9B1-4897-A9E1-51A8BD89BC9F}"/>
              </a:ext>
            </a:extLst>
          </p:cNvPr>
          <p:cNvSpPr>
            <a:spLocks noGrp="1"/>
          </p:cNvSpPr>
          <p:nvPr>
            <p:ph type="title"/>
          </p:nvPr>
        </p:nvSpPr>
        <p:spPr/>
        <p:txBody>
          <a:bodyPr/>
          <a:lstStyle/>
          <a:p>
            <a:r>
              <a:rPr lang="en-US" dirty="0"/>
              <a:t>List Slices</a:t>
            </a:r>
          </a:p>
        </p:txBody>
      </p:sp>
      <p:sp>
        <p:nvSpPr>
          <p:cNvPr id="7" name="Rectangle 6">
            <a:extLst>
              <a:ext uri="{FF2B5EF4-FFF2-40B4-BE49-F238E27FC236}">
                <a16:creationId xmlns:a16="http://schemas.microsoft.com/office/drawing/2014/main" id="{F39A4007-E181-414B-9838-89469E81C3D4}"/>
              </a:ext>
            </a:extLst>
          </p:cNvPr>
          <p:cNvSpPr/>
          <p:nvPr/>
        </p:nvSpPr>
        <p:spPr>
          <a:xfrm>
            <a:off x="707231" y="734400"/>
            <a:ext cx="4572000" cy="2708434"/>
          </a:xfrm>
          <a:prstGeom prst="rect">
            <a:avLst/>
          </a:prstGeom>
        </p:spPr>
        <p:txBody>
          <a:bodyPr>
            <a:spAutoFit/>
          </a:bodyPr>
          <a:lstStyle/>
          <a:p>
            <a:r>
              <a:rPr lang="en-US" sz="1000" b="1" dirty="0">
                <a:solidFill>
                  <a:srgbClr val="000000"/>
                </a:solidFill>
              </a:rPr>
              <a:t>List Slices</a:t>
            </a:r>
          </a:p>
          <a:p>
            <a:br>
              <a:rPr lang="en-US" sz="1000" dirty="0"/>
            </a:br>
            <a:br>
              <a:rPr lang="en-US" sz="1000" dirty="0"/>
            </a:br>
            <a:r>
              <a:rPr lang="en-US" sz="1000" b="1" dirty="0">
                <a:solidFill>
                  <a:srgbClr val="000000"/>
                </a:solidFill>
              </a:rPr>
              <a:t>List slices</a:t>
            </a:r>
            <a:r>
              <a:rPr lang="en-US" sz="1000" dirty="0">
                <a:solidFill>
                  <a:srgbClr val="000000"/>
                </a:solidFill>
              </a:rPr>
              <a:t> provide a more advanced way of retrieving values from a list. Basic list slicing involves indexing a list with </a:t>
            </a:r>
            <a:r>
              <a:rPr lang="en-US" sz="1000" b="1" dirty="0">
                <a:solidFill>
                  <a:srgbClr val="000000"/>
                </a:solidFill>
              </a:rPr>
              <a:t>two colon-separated integers</a:t>
            </a:r>
            <a:r>
              <a:rPr lang="en-US" sz="1000" dirty="0">
                <a:solidFill>
                  <a:srgbClr val="000000"/>
                </a:solidFill>
              </a:rPr>
              <a:t>. This returns a new list containing all the values in the old list between the indices.</a:t>
            </a:r>
            <a:br>
              <a:rPr lang="en-US" sz="1000" dirty="0"/>
            </a:br>
            <a:r>
              <a:rPr lang="en-US" sz="1000" b="1" dirty="0" err="1">
                <a:solidFill>
                  <a:srgbClr val="000000"/>
                </a:solidFill>
              </a:rPr>
              <a:t>Example:</a:t>
            </a:r>
            <a:r>
              <a:rPr lang="en-US" sz="1000" dirty="0" err="1">
                <a:solidFill>
                  <a:srgbClr val="000000"/>
                </a:solidFill>
              </a:rPr>
              <a:t>squares</a:t>
            </a:r>
            <a:r>
              <a:rPr lang="en-US" sz="1000" dirty="0">
                <a:solidFill>
                  <a:srgbClr val="000000"/>
                </a:solidFill>
              </a:rPr>
              <a:t> = [0, 1, 4, 9, 16, 25, 36, 49, 64, 81]</a:t>
            </a:r>
            <a:br>
              <a:rPr lang="en-US" sz="1000" dirty="0">
                <a:solidFill>
                  <a:srgbClr val="000000"/>
                </a:solidFill>
              </a:rPr>
            </a:br>
            <a:r>
              <a:rPr lang="en-US" sz="1000" dirty="0">
                <a:solidFill>
                  <a:srgbClr val="000000"/>
                </a:solidFill>
              </a:rPr>
              <a:t>print(squares[</a:t>
            </a:r>
            <a:r>
              <a:rPr lang="en-US" sz="1000" b="1" dirty="0">
                <a:solidFill>
                  <a:srgbClr val="000000"/>
                </a:solidFill>
              </a:rPr>
              <a:t>2:6</a:t>
            </a:r>
            <a:r>
              <a:rPr lang="en-US" sz="1000" dirty="0">
                <a:solidFill>
                  <a:srgbClr val="000000"/>
                </a:solidFill>
              </a:rPr>
              <a:t>])</a:t>
            </a:r>
            <a:br>
              <a:rPr lang="en-US" sz="1000" dirty="0">
                <a:solidFill>
                  <a:srgbClr val="000000"/>
                </a:solidFill>
              </a:rPr>
            </a:br>
            <a:r>
              <a:rPr lang="en-US" sz="1000" dirty="0">
                <a:solidFill>
                  <a:srgbClr val="000000"/>
                </a:solidFill>
              </a:rPr>
              <a:t>print(squares[</a:t>
            </a:r>
            <a:r>
              <a:rPr lang="en-US" sz="1000" b="1" dirty="0">
                <a:solidFill>
                  <a:srgbClr val="000000"/>
                </a:solidFill>
              </a:rPr>
              <a:t>3:8</a:t>
            </a:r>
            <a:r>
              <a:rPr lang="en-US" sz="1000" dirty="0">
                <a:solidFill>
                  <a:srgbClr val="000000"/>
                </a:solidFill>
              </a:rPr>
              <a:t>])</a:t>
            </a:r>
            <a:br>
              <a:rPr lang="en-US" sz="1000" dirty="0">
                <a:solidFill>
                  <a:srgbClr val="000000"/>
                </a:solidFill>
              </a:rPr>
            </a:br>
            <a:r>
              <a:rPr lang="en-US" sz="1000" dirty="0">
                <a:solidFill>
                  <a:srgbClr val="000000"/>
                </a:solidFill>
              </a:rPr>
              <a:t>print(squares[</a:t>
            </a:r>
            <a:r>
              <a:rPr lang="en-US" sz="1000" b="1" dirty="0">
                <a:solidFill>
                  <a:srgbClr val="000000"/>
                </a:solidFill>
              </a:rPr>
              <a:t>0:1</a:t>
            </a:r>
            <a:r>
              <a:rPr lang="en-US" sz="1000" dirty="0">
                <a:solidFill>
                  <a:srgbClr val="000000"/>
                </a:solidFill>
              </a:rPr>
              <a:t>])</a:t>
            </a:r>
            <a:br>
              <a:rPr lang="en-US" sz="1000" dirty="0"/>
            </a:br>
            <a:r>
              <a:rPr lang="en-US" sz="1000" b="1" dirty="0">
                <a:solidFill>
                  <a:srgbClr val="000000"/>
                </a:solidFill>
              </a:rPr>
              <a:t>Result:</a:t>
            </a:r>
            <a:r>
              <a:rPr lang="en-US" sz="1000" dirty="0">
                <a:solidFill>
                  <a:srgbClr val="000000"/>
                </a:solidFill>
              </a:rPr>
              <a:t>&gt;&gt;&gt;</a:t>
            </a:r>
            <a:br>
              <a:rPr lang="en-US" sz="1000" dirty="0">
                <a:solidFill>
                  <a:srgbClr val="000000"/>
                </a:solidFill>
              </a:rPr>
            </a:br>
            <a:r>
              <a:rPr lang="en-US" sz="1000" dirty="0">
                <a:solidFill>
                  <a:srgbClr val="000000"/>
                </a:solidFill>
              </a:rPr>
              <a:t>[4, 9, 16, 25]</a:t>
            </a:r>
            <a:br>
              <a:rPr lang="en-US" sz="1000" dirty="0">
                <a:solidFill>
                  <a:srgbClr val="000000"/>
                </a:solidFill>
              </a:rPr>
            </a:br>
            <a:r>
              <a:rPr lang="en-US" sz="1000" dirty="0">
                <a:solidFill>
                  <a:srgbClr val="000000"/>
                </a:solidFill>
              </a:rPr>
              <a:t>[9, 16, 25, 36, 49]</a:t>
            </a:r>
            <a:br>
              <a:rPr lang="en-US" sz="1000" dirty="0">
                <a:solidFill>
                  <a:srgbClr val="000000"/>
                </a:solidFill>
              </a:rPr>
            </a:br>
            <a:r>
              <a:rPr lang="en-US" sz="1000" dirty="0">
                <a:solidFill>
                  <a:srgbClr val="000000"/>
                </a:solidFill>
              </a:rPr>
              <a:t>[0]</a:t>
            </a:r>
            <a:br>
              <a:rPr lang="en-US" sz="1000" dirty="0">
                <a:solidFill>
                  <a:srgbClr val="000000"/>
                </a:solidFill>
              </a:rPr>
            </a:br>
            <a:r>
              <a:rPr lang="en-US" sz="1000" dirty="0">
                <a:solidFill>
                  <a:srgbClr val="000000"/>
                </a:solidFill>
              </a:rPr>
              <a:t>&gt;&gt;&gt;</a:t>
            </a:r>
            <a:br>
              <a:rPr lang="en-US" sz="1000" dirty="0"/>
            </a:br>
            <a:r>
              <a:rPr lang="en-US" sz="1000" dirty="0">
                <a:solidFill>
                  <a:srgbClr val="000000"/>
                </a:solidFill>
              </a:rPr>
              <a:t>Like the arguments to </a:t>
            </a:r>
            <a:r>
              <a:rPr lang="en-US" sz="1000" b="1" dirty="0">
                <a:solidFill>
                  <a:srgbClr val="000000"/>
                </a:solidFill>
              </a:rPr>
              <a:t>range</a:t>
            </a:r>
            <a:r>
              <a:rPr lang="en-US" sz="1000" dirty="0">
                <a:solidFill>
                  <a:srgbClr val="000000"/>
                </a:solidFill>
              </a:rPr>
              <a:t>, the first index provided in a slice is included in the result, but the second isn't.</a:t>
            </a:r>
            <a:endParaRPr lang="en-US" sz="1000" dirty="0"/>
          </a:p>
        </p:txBody>
      </p:sp>
    </p:spTree>
    <p:extLst>
      <p:ext uri="{BB962C8B-B14F-4D97-AF65-F5344CB8AC3E}">
        <p14:creationId xmlns:p14="http://schemas.microsoft.com/office/powerpoint/2010/main" val="4286959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A13FF2-95DC-4186-BA60-8F94AAD80583}"/>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31B79AF6-F2BB-44CC-8201-B65C2CB46DB6}"/>
              </a:ext>
            </a:extLst>
          </p:cNvPr>
          <p:cNvSpPr>
            <a:spLocks noGrp="1"/>
          </p:cNvSpPr>
          <p:nvPr>
            <p:ph type="sldNum" sz="quarter" idx="11"/>
          </p:nvPr>
        </p:nvSpPr>
        <p:spPr/>
        <p:txBody>
          <a:bodyPr/>
          <a:lstStyle/>
          <a:p>
            <a:r>
              <a:rPr lang="en-US" noProof="0"/>
              <a:t>Slide </a:t>
            </a:r>
            <a:fld id="{1D9B13CD-33A0-446D-8703-F89F9F109F54}" type="slidenum">
              <a:rPr lang="en-US" noProof="0" smtClean="0"/>
              <a:pPr/>
              <a:t>31</a:t>
            </a:fld>
            <a:endParaRPr lang="en-US" noProof="0" dirty="0"/>
          </a:p>
        </p:txBody>
      </p:sp>
      <p:sp>
        <p:nvSpPr>
          <p:cNvPr id="4" name="Title 3">
            <a:extLst>
              <a:ext uri="{FF2B5EF4-FFF2-40B4-BE49-F238E27FC236}">
                <a16:creationId xmlns:a16="http://schemas.microsoft.com/office/drawing/2014/main" id="{7517422F-553B-4448-94B4-6AD7D5913EB1}"/>
              </a:ext>
            </a:extLst>
          </p:cNvPr>
          <p:cNvSpPr>
            <a:spLocks noGrp="1"/>
          </p:cNvSpPr>
          <p:nvPr>
            <p:ph type="title"/>
          </p:nvPr>
        </p:nvSpPr>
        <p:spPr/>
        <p:txBody>
          <a:bodyPr/>
          <a:lstStyle/>
          <a:p>
            <a:r>
              <a:rPr lang="en-US" dirty="0"/>
              <a:t>Functional Programming paradigm</a:t>
            </a:r>
          </a:p>
        </p:txBody>
      </p:sp>
      <p:sp>
        <p:nvSpPr>
          <p:cNvPr id="5" name="Text Placeholder 4">
            <a:extLst>
              <a:ext uri="{FF2B5EF4-FFF2-40B4-BE49-F238E27FC236}">
                <a16:creationId xmlns:a16="http://schemas.microsoft.com/office/drawing/2014/main" id="{2CCB9998-BA85-4A08-8F29-79C8BAC1CD9F}"/>
              </a:ext>
            </a:extLst>
          </p:cNvPr>
          <p:cNvSpPr>
            <a:spLocks noGrp="1"/>
          </p:cNvSpPr>
          <p:nvPr>
            <p:ph type="body" sz="quarter" idx="13"/>
          </p:nvPr>
        </p:nvSpPr>
        <p:spPr/>
        <p:txBody>
          <a:bodyPr/>
          <a:lstStyle/>
          <a:p>
            <a:r>
              <a:rPr lang="en-US" sz="1400" dirty="0"/>
              <a:t>The functional coding style treats everything like a math equation. The two most common ways to compute the sum of </a:t>
            </a:r>
            <a:r>
              <a:rPr lang="en-US" sz="1400" b="1" dirty="0" err="1"/>
              <a:t>my_list</a:t>
            </a:r>
            <a:r>
              <a:rPr lang="en-US" sz="1400" b="1" dirty="0"/>
              <a:t> </a:t>
            </a:r>
            <a:r>
              <a:rPr lang="en-US" sz="1400" dirty="0"/>
              <a:t>would be to use a local function or a lambda expression. Here’s how you’d do it with a local function in Python 3.6:</a:t>
            </a:r>
          </a:p>
          <a:p>
            <a:endParaRPr lang="en-US" dirty="0"/>
          </a:p>
          <a:p>
            <a:r>
              <a:rPr lang="en-US" dirty="0"/>
              <a:t> </a:t>
            </a:r>
          </a:p>
        </p:txBody>
      </p:sp>
      <p:pic>
        <p:nvPicPr>
          <p:cNvPr id="8" name="Picture 7">
            <a:extLst>
              <a:ext uri="{FF2B5EF4-FFF2-40B4-BE49-F238E27FC236}">
                <a16:creationId xmlns:a16="http://schemas.microsoft.com/office/drawing/2014/main" id="{01EE7664-4127-456C-BD17-EC5747C09721}"/>
              </a:ext>
            </a:extLst>
          </p:cNvPr>
          <p:cNvPicPr>
            <a:picLocks noChangeAspect="1"/>
          </p:cNvPicPr>
          <p:nvPr/>
        </p:nvPicPr>
        <p:blipFill>
          <a:blip r:embed="rId2"/>
          <a:stretch>
            <a:fillRect/>
          </a:stretch>
        </p:blipFill>
        <p:spPr>
          <a:xfrm>
            <a:off x="457200" y="1561953"/>
            <a:ext cx="7800900" cy="1428750"/>
          </a:xfrm>
          <a:prstGeom prst="rect">
            <a:avLst/>
          </a:prstGeom>
        </p:spPr>
      </p:pic>
      <p:pic>
        <p:nvPicPr>
          <p:cNvPr id="9" name="Picture 8">
            <a:extLst>
              <a:ext uri="{FF2B5EF4-FFF2-40B4-BE49-F238E27FC236}">
                <a16:creationId xmlns:a16="http://schemas.microsoft.com/office/drawing/2014/main" id="{3FE49897-C3E4-48C0-B5D1-0017578712D2}"/>
              </a:ext>
            </a:extLst>
          </p:cNvPr>
          <p:cNvPicPr>
            <a:picLocks noChangeAspect="1"/>
          </p:cNvPicPr>
          <p:nvPr/>
        </p:nvPicPr>
        <p:blipFill>
          <a:blip r:embed="rId3"/>
          <a:stretch>
            <a:fillRect/>
          </a:stretch>
        </p:blipFill>
        <p:spPr>
          <a:xfrm>
            <a:off x="457200" y="3960995"/>
            <a:ext cx="7800900" cy="1038225"/>
          </a:xfrm>
          <a:prstGeom prst="rect">
            <a:avLst/>
          </a:prstGeom>
        </p:spPr>
      </p:pic>
      <p:pic>
        <p:nvPicPr>
          <p:cNvPr id="10" name="Picture 9">
            <a:extLst>
              <a:ext uri="{FF2B5EF4-FFF2-40B4-BE49-F238E27FC236}">
                <a16:creationId xmlns:a16="http://schemas.microsoft.com/office/drawing/2014/main" id="{813CF4B4-F9F7-4A97-94DD-190F7F413498}"/>
              </a:ext>
            </a:extLst>
          </p:cNvPr>
          <p:cNvPicPr>
            <a:picLocks noChangeAspect="1"/>
          </p:cNvPicPr>
          <p:nvPr/>
        </p:nvPicPr>
        <p:blipFill>
          <a:blip r:embed="rId4"/>
          <a:stretch>
            <a:fillRect/>
          </a:stretch>
        </p:blipFill>
        <p:spPr>
          <a:xfrm>
            <a:off x="450300" y="2990703"/>
            <a:ext cx="7800900" cy="1038225"/>
          </a:xfrm>
          <a:prstGeom prst="rect">
            <a:avLst/>
          </a:prstGeom>
        </p:spPr>
      </p:pic>
    </p:spTree>
    <p:extLst>
      <p:ext uri="{BB962C8B-B14F-4D97-AF65-F5344CB8AC3E}">
        <p14:creationId xmlns:p14="http://schemas.microsoft.com/office/powerpoint/2010/main" val="342325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7E987-2585-4613-9D38-01D410FC6B72}"/>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A89DA923-41AC-43CF-A553-142D6E656D27}"/>
              </a:ext>
            </a:extLst>
          </p:cNvPr>
          <p:cNvSpPr>
            <a:spLocks noGrp="1"/>
          </p:cNvSpPr>
          <p:nvPr>
            <p:ph type="sldNum" sz="quarter" idx="11"/>
          </p:nvPr>
        </p:nvSpPr>
        <p:spPr/>
        <p:txBody>
          <a:bodyPr/>
          <a:lstStyle/>
          <a:p>
            <a:r>
              <a:rPr lang="en-US" noProof="0"/>
              <a:t>Slide </a:t>
            </a:r>
            <a:fld id="{1D9B13CD-33A0-446D-8703-F89F9F109F54}" type="slidenum">
              <a:rPr lang="en-US" noProof="0" smtClean="0"/>
              <a:pPr/>
              <a:t>32</a:t>
            </a:fld>
            <a:endParaRPr lang="en-US" noProof="0" dirty="0"/>
          </a:p>
        </p:txBody>
      </p:sp>
      <p:sp>
        <p:nvSpPr>
          <p:cNvPr id="4" name="Title 3">
            <a:extLst>
              <a:ext uri="{FF2B5EF4-FFF2-40B4-BE49-F238E27FC236}">
                <a16:creationId xmlns:a16="http://schemas.microsoft.com/office/drawing/2014/main" id="{61099A16-0A77-487E-8766-1031EB2E6E53}"/>
              </a:ext>
            </a:extLst>
          </p:cNvPr>
          <p:cNvSpPr>
            <a:spLocks noGrp="1"/>
          </p:cNvSpPr>
          <p:nvPr>
            <p:ph type="title"/>
          </p:nvPr>
        </p:nvSpPr>
        <p:spPr/>
        <p:txBody>
          <a:bodyPr/>
          <a:lstStyle/>
          <a:p>
            <a:r>
              <a:rPr lang="en-US" dirty="0"/>
              <a:t>Imperative Programming Paradigm</a:t>
            </a:r>
          </a:p>
        </p:txBody>
      </p:sp>
      <p:sp>
        <p:nvSpPr>
          <p:cNvPr id="5" name="Text Placeholder 4">
            <a:extLst>
              <a:ext uri="{FF2B5EF4-FFF2-40B4-BE49-F238E27FC236}">
                <a16:creationId xmlns:a16="http://schemas.microsoft.com/office/drawing/2014/main" id="{5CF172F2-CD17-4F66-93E3-DDBD59A372CA}"/>
              </a:ext>
            </a:extLst>
          </p:cNvPr>
          <p:cNvSpPr>
            <a:spLocks noGrp="1"/>
          </p:cNvSpPr>
          <p:nvPr>
            <p:ph type="body" sz="quarter" idx="13"/>
          </p:nvPr>
        </p:nvSpPr>
        <p:spPr/>
        <p:txBody>
          <a:bodyPr>
            <a:normAutofit/>
          </a:bodyPr>
          <a:lstStyle/>
          <a:p>
            <a:r>
              <a:rPr lang="en-US" sz="1400" dirty="0"/>
              <a:t>In imperative programming, you focus on </a:t>
            </a:r>
            <a:r>
              <a:rPr lang="en-US" sz="1400" i="1" dirty="0"/>
              <a:t>how</a:t>
            </a:r>
            <a:r>
              <a:rPr lang="en-US" sz="1400" dirty="0"/>
              <a:t> a program operates. Programs change state information as needed in order to achieve a goal. Here’s an example using </a:t>
            </a:r>
            <a:r>
              <a:rPr lang="en-US" sz="1400" b="1" dirty="0" err="1"/>
              <a:t>my_list</a:t>
            </a:r>
            <a:r>
              <a:rPr lang="en-US" sz="1400" dirty="0"/>
              <a:t>:</a:t>
            </a:r>
          </a:p>
          <a:p>
            <a:endParaRPr lang="en-US" sz="1400" dirty="0"/>
          </a:p>
          <a:p>
            <a:endParaRPr lang="en-US" sz="1400" dirty="0"/>
          </a:p>
          <a:p>
            <a:endParaRPr lang="en-US" sz="1400" dirty="0"/>
          </a:p>
          <a:p>
            <a:endParaRPr lang="en-US" sz="1400" dirty="0"/>
          </a:p>
          <a:p>
            <a:endParaRPr lang="en-US" sz="1400" dirty="0"/>
          </a:p>
          <a:p>
            <a:r>
              <a:rPr lang="en-US" sz="1400" dirty="0"/>
              <a:t>Unlike the previous examples, the value of </a:t>
            </a:r>
            <a:r>
              <a:rPr lang="en-US" sz="1400" b="1" dirty="0"/>
              <a:t>sum</a:t>
            </a:r>
            <a:r>
              <a:rPr lang="en-US" sz="1400" dirty="0"/>
              <a:t> changes with each iteration of the loop. As a result, </a:t>
            </a:r>
            <a:r>
              <a:rPr lang="en-US" sz="1400" b="1" dirty="0"/>
              <a:t>sum</a:t>
            </a:r>
            <a:r>
              <a:rPr lang="en-US" sz="1400" dirty="0"/>
              <a:t> has state. When a variable has state, something must maintain that state, which means that the variable is tied to a specific processor. Imperative coding works on simple applications, but code executes too slowly for optimal results on complex data science applications.</a:t>
            </a:r>
          </a:p>
          <a:p>
            <a:endParaRPr lang="en-US" sz="1400" dirty="0"/>
          </a:p>
        </p:txBody>
      </p:sp>
      <p:pic>
        <p:nvPicPr>
          <p:cNvPr id="7" name="Picture 6">
            <a:extLst>
              <a:ext uri="{FF2B5EF4-FFF2-40B4-BE49-F238E27FC236}">
                <a16:creationId xmlns:a16="http://schemas.microsoft.com/office/drawing/2014/main" id="{2FB13E37-6D09-424C-B1F5-107E960D8476}"/>
              </a:ext>
            </a:extLst>
          </p:cNvPr>
          <p:cNvPicPr>
            <a:picLocks noChangeAspect="1"/>
          </p:cNvPicPr>
          <p:nvPr/>
        </p:nvPicPr>
        <p:blipFill>
          <a:blip r:embed="rId2"/>
          <a:stretch>
            <a:fillRect/>
          </a:stretch>
        </p:blipFill>
        <p:spPr>
          <a:xfrm>
            <a:off x="402525" y="1445674"/>
            <a:ext cx="7665075" cy="1000125"/>
          </a:xfrm>
          <a:prstGeom prst="rect">
            <a:avLst/>
          </a:prstGeom>
        </p:spPr>
      </p:pic>
    </p:spTree>
    <p:extLst>
      <p:ext uri="{BB962C8B-B14F-4D97-AF65-F5344CB8AC3E}">
        <p14:creationId xmlns:p14="http://schemas.microsoft.com/office/powerpoint/2010/main" val="2861564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E83056-B807-461A-9B00-567ABA7AC801}"/>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30B42887-5FF0-4518-8647-B937A8A06666}"/>
              </a:ext>
            </a:extLst>
          </p:cNvPr>
          <p:cNvSpPr>
            <a:spLocks noGrp="1"/>
          </p:cNvSpPr>
          <p:nvPr>
            <p:ph type="sldNum" sz="quarter" idx="11"/>
          </p:nvPr>
        </p:nvSpPr>
        <p:spPr/>
        <p:txBody>
          <a:bodyPr/>
          <a:lstStyle/>
          <a:p>
            <a:r>
              <a:rPr lang="en-US" noProof="0"/>
              <a:t>Slide </a:t>
            </a:r>
            <a:fld id="{1D9B13CD-33A0-446D-8703-F89F9F109F54}" type="slidenum">
              <a:rPr lang="en-US" noProof="0" smtClean="0"/>
              <a:pPr/>
              <a:t>33</a:t>
            </a:fld>
            <a:endParaRPr lang="en-US" noProof="0" dirty="0"/>
          </a:p>
        </p:txBody>
      </p:sp>
      <p:sp>
        <p:nvSpPr>
          <p:cNvPr id="4" name="Title 3">
            <a:extLst>
              <a:ext uri="{FF2B5EF4-FFF2-40B4-BE49-F238E27FC236}">
                <a16:creationId xmlns:a16="http://schemas.microsoft.com/office/drawing/2014/main" id="{691F323E-CC79-4DB0-9530-0779A9EA7FC6}"/>
              </a:ext>
            </a:extLst>
          </p:cNvPr>
          <p:cNvSpPr>
            <a:spLocks noGrp="1"/>
          </p:cNvSpPr>
          <p:nvPr>
            <p:ph type="title"/>
          </p:nvPr>
        </p:nvSpPr>
        <p:spPr/>
        <p:txBody>
          <a:bodyPr/>
          <a:lstStyle/>
          <a:p>
            <a:r>
              <a:rPr lang="en-US" dirty="0"/>
              <a:t>Object Oriented Approach</a:t>
            </a:r>
          </a:p>
        </p:txBody>
      </p:sp>
      <p:sp>
        <p:nvSpPr>
          <p:cNvPr id="5" name="Text Placeholder 4">
            <a:extLst>
              <a:ext uri="{FF2B5EF4-FFF2-40B4-BE49-F238E27FC236}">
                <a16:creationId xmlns:a16="http://schemas.microsoft.com/office/drawing/2014/main" id="{80A07FCA-BB38-454E-9086-30C21A31EAC7}"/>
              </a:ext>
            </a:extLst>
          </p:cNvPr>
          <p:cNvSpPr>
            <a:spLocks noGrp="1"/>
          </p:cNvSpPr>
          <p:nvPr>
            <p:ph type="body" sz="quarter" idx="13"/>
          </p:nvPr>
        </p:nvSpPr>
        <p:spPr/>
        <p:txBody>
          <a:bodyPr>
            <a:normAutofit/>
          </a:bodyPr>
          <a:lstStyle/>
          <a:p>
            <a:r>
              <a:rPr lang="en-US" sz="1400" dirty="0"/>
              <a:t>Object-oriented coding is all about increasing an application’s ability to reuse code and make it easier to understand. The encapsulation that object-orientation provides allows developers to treat code as a black box. Using object-orientation features like inheritance make it easier to expand the functionality of existing code. Here is the </a:t>
            </a:r>
            <a:r>
              <a:rPr lang="en-US" sz="1400" b="1" dirty="0" err="1"/>
              <a:t>my_list</a:t>
            </a:r>
            <a:r>
              <a:rPr lang="en-US" sz="1400" dirty="0"/>
              <a:t> example in object-oriented form:</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In this case, </a:t>
            </a:r>
            <a:r>
              <a:rPr lang="en-US" sz="1400" b="1" dirty="0" err="1"/>
              <a:t>create_sum</a:t>
            </a:r>
            <a:r>
              <a:rPr lang="en-US" sz="1400" dirty="0"/>
              <a:t> is an instance of </a:t>
            </a:r>
            <a:r>
              <a:rPr lang="en-US" sz="1400" b="1" dirty="0" err="1"/>
              <a:t>ChangeList</a:t>
            </a:r>
            <a:r>
              <a:rPr lang="en-US" sz="1400" dirty="0"/>
              <a:t>. The inner workings of </a:t>
            </a:r>
            <a:r>
              <a:rPr lang="en-US" sz="1400" b="1" dirty="0" err="1"/>
              <a:t>ChangeList</a:t>
            </a:r>
            <a:r>
              <a:rPr lang="en-US" sz="1400" dirty="0"/>
              <a:t> don’t matter to the person using it. All that really matters is that you can create an instance using a list and then call the </a:t>
            </a:r>
            <a:r>
              <a:rPr lang="en-US" sz="1400" b="1" dirty="0" err="1"/>
              <a:t>do_add</a:t>
            </a:r>
            <a:r>
              <a:rPr lang="en-US" sz="1400" b="1" dirty="0"/>
              <a:t>()</a:t>
            </a:r>
            <a:r>
              <a:rPr lang="en-US" sz="1400" dirty="0"/>
              <a:t> method to output the sum of the list elements. Because the inner workings are hidden, the overall application is easier to understand.</a:t>
            </a:r>
          </a:p>
          <a:p>
            <a:endParaRPr lang="en-US" sz="1400" dirty="0"/>
          </a:p>
        </p:txBody>
      </p:sp>
      <p:pic>
        <p:nvPicPr>
          <p:cNvPr id="7" name="Picture 6">
            <a:extLst>
              <a:ext uri="{FF2B5EF4-FFF2-40B4-BE49-F238E27FC236}">
                <a16:creationId xmlns:a16="http://schemas.microsoft.com/office/drawing/2014/main" id="{36E48CDC-76B1-4B67-8330-CCD7300F6195}"/>
              </a:ext>
            </a:extLst>
          </p:cNvPr>
          <p:cNvPicPr>
            <a:picLocks noChangeAspect="1"/>
          </p:cNvPicPr>
          <p:nvPr/>
        </p:nvPicPr>
        <p:blipFill>
          <a:blip r:embed="rId2"/>
          <a:stretch>
            <a:fillRect/>
          </a:stretch>
        </p:blipFill>
        <p:spPr>
          <a:xfrm>
            <a:off x="587216" y="1810006"/>
            <a:ext cx="6277818" cy="1523487"/>
          </a:xfrm>
          <a:prstGeom prst="rect">
            <a:avLst/>
          </a:prstGeom>
        </p:spPr>
      </p:pic>
    </p:spTree>
    <p:extLst>
      <p:ext uri="{BB962C8B-B14F-4D97-AF65-F5344CB8AC3E}">
        <p14:creationId xmlns:p14="http://schemas.microsoft.com/office/powerpoint/2010/main" val="983082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5D506-BE48-4AAC-9CA5-A57E7766BE41}"/>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7CA5E867-FB96-47CC-BA1A-DA83038C4826}"/>
              </a:ext>
            </a:extLst>
          </p:cNvPr>
          <p:cNvSpPr>
            <a:spLocks noGrp="1"/>
          </p:cNvSpPr>
          <p:nvPr>
            <p:ph type="sldNum" sz="quarter" idx="11"/>
          </p:nvPr>
        </p:nvSpPr>
        <p:spPr/>
        <p:txBody>
          <a:bodyPr/>
          <a:lstStyle/>
          <a:p>
            <a:r>
              <a:rPr lang="en-US" noProof="0"/>
              <a:t>Slide </a:t>
            </a:r>
            <a:fld id="{1D9B13CD-33A0-446D-8703-F89F9F109F54}" type="slidenum">
              <a:rPr lang="en-US" noProof="0" smtClean="0"/>
              <a:pPr/>
              <a:t>34</a:t>
            </a:fld>
            <a:endParaRPr lang="en-US" noProof="0" dirty="0"/>
          </a:p>
        </p:txBody>
      </p:sp>
      <p:sp>
        <p:nvSpPr>
          <p:cNvPr id="4" name="Title 3">
            <a:extLst>
              <a:ext uri="{FF2B5EF4-FFF2-40B4-BE49-F238E27FC236}">
                <a16:creationId xmlns:a16="http://schemas.microsoft.com/office/drawing/2014/main" id="{6F38F2E8-0C86-4455-A1DD-83B75E99312A}"/>
              </a:ext>
            </a:extLst>
          </p:cNvPr>
          <p:cNvSpPr>
            <a:spLocks noGrp="1"/>
          </p:cNvSpPr>
          <p:nvPr>
            <p:ph type="title"/>
          </p:nvPr>
        </p:nvSpPr>
        <p:spPr>
          <a:xfrm>
            <a:off x="457200" y="99490"/>
            <a:ext cx="7610400" cy="331200"/>
          </a:xfrm>
        </p:spPr>
        <p:txBody>
          <a:bodyPr/>
          <a:lstStyle/>
          <a:p>
            <a:r>
              <a:rPr lang="en-US" dirty="0"/>
              <a:t>Procedure Oriented paradigm</a:t>
            </a:r>
          </a:p>
        </p:txBody>
      </p:sp>
      <p:sp>
        <p:nvSpPr>
          <p:cNvPr id="5" name="Text Placeholder 4">
            <a:extLst>
              <a:ext uri="{FF2B5EF4-FFF2-40B4-BE49-F238E27FC236}">
                <a16:creationId xmlns:a16="http://schemas.microsoft.com/office/drawing/2014/main" id="{9C09C306-F81C-42C4-B811-527E16942C3D}"/>
              </a:ext>
            </a:extLst>
          </p:cNvPr>
          <p:cNvSpPr>
            <a:spLocks noGrp="1"/>
          </p:cNvSpPr>
          <p:nvPr>
            <p:ph type="body" sz="quarter" idx="13"/>
          </p:nvPr>
        </p:nvSpPr>
        <p:spPr/>
        <p:txBody>
          <a:bodyPr>
            <a:normAutofit/>
          </a:bodyPr>
          <a:lstStyle/>
          <a:p>
            <a:r>
              <a:rPr lang="en-US" sz="1400" dirty="0"/>
              <a:t>The procedural style relies on procedure calls to create modularized code. This approach simplifies your application code by breaking it into small pieces that a developer can view easily. Even though procedural coding is an older form of application development, it’s still a viable approach for tasks that lend themselves to step-by-step execution. Here’s an example of the procedural coding style using </a:t>
            </a:r>
            <a:r>
              <a:rPr lang="en-US" sz="1400" b="1" dirty="0" err="1"/>
              <a:t>my_list</a:t>
            </a:r>
            <a:r>
              <a:rPr lang="en-US" sz="1400" dirty="0"/>
              <a:t>:</a:t>
            </a:r>
          </a:p>
          <a:p>
            <a:endParaRPr lang="en-US" sz="1400" dirty="0"/>
          </a:p>
          <a:p>
            <a:endParaRPr lang="en-US" sz="1400" dirty="0"/>
          </a:p>
          <a:p>
            <a:endParaRPr lang="en-US" sz="1400" dirty="0"/>
          </a:p>
          <a:p>
            <a:endParaRPr lang="en-US" sz="1400" dirty="0"/>
          </a:p>
          <a:p>
            <a:endParaRPr lang="en-US" sz="1400" dirty="0"/>
          </a:p>
          <a:p>
            <a:r>
              <a:rPr lang="en-US" sz="1400" dirty="0"/>
              <a:t>The use of a function, </a:t>
            </a:r>
            <a:r>
              <a:rPr lang="en-US" sz="1400" b="1" dirty="0" err="1"/>
              <a:t>do_add</a:t>
            </a:r>
            <a:r>
              <a:rPr lang="en-US" sz="1400" b="1" dirty="0"/>
              <a:t>()</a:t>
            </a:r>
            <a:r>
              <a:rPr lang="en-US" sz="1400" dirty="0"/>
              <a:t>, simplifies the overall code in this case. The execution is still systematic, but the code is easier to understand because it’s broken into chunks. However, this code suffers from the same issues as the imperative paradigm in that the use of state limits execution options, which means that this approach may not use hardware efficiently when tackling complex problems.</a:t>
            </a:r>
          </a:p>
          <a:p>
            <a:endParaRPr lang="en-US" sz="1400" dirty="0"/>
          </a:p>
        </p:txBody>
      </p:sp>
      <p:pic>
        <p:nvPicPr>
          <p:cNvPr id="7" name="Picture 6">
            <a:extLst>
              <a:ext uri="{FF2B5EF4-FFF2-40B4-BE49-F238E27FC236}">
                <a16:creationId xmlns:a16="http://schemas.microsoft.com/office/drawing/2014/main" id="{C1F95713-AF34-4784-997D-78EA8E422410}"/>
              </a:ext>
            </a:extLst>
          </p:cNvPr>
          <p:cNvPicPr>
            <a:picLocks noChangeAspect="1"/>
          </p:cNvPicPr>
          <p:nvPr/>
        </p:nvPicPr>
        <p:blipFill>
          <a:blip r:embed="rId2"/>
          <a:stretch>
            <a:fillRect/>
          </a:stretch>
        </p:blipFill>
        <p:spPr>
          <a:xfrm>
            <a:off x="893300" y="2011753"/>
            <a:ext cx="6098344" cy="1119994"/>
          </a:xfrm>
          <a:prstGeom prst="rect">
            <a:avLst/>
          </a:prstGeom>
        </p:spPr>
      </p:pic>
    </p:spTree>
    <p:extLst>
      <p:ext uri="{BB962C8B-B14F-4D97-AF65-F5344CB8AC3E}">
        <p14:creationId xmlns:p14="http://schemas.microsoft.com/office/powerpoint/2010/main" val="176992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F6DFE-AAE7-489A-A73B-D2D6A74B8AA6}"/>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00800626-2EAD-4C61-9D8F-46C5ACE5151E}"/>
              </a:ext>
            </a:extLst>
          </p:cNvPr>
          <p:cNvSpPr>
            <a:spLocks noGrp="1"/>
          </p:cNvSpPr>
          <p:nvPr>
            <p:ph type="sldNum" sz="quarter" idx="11"/>
          </p:nvPr>
        </p:nvSpPr>
        <p:spPr/>
        <p:txBody>
          <a:bodyPr/>
          <a:lstStyle/>
          <a:p>
            <a:r>
              <a:rPr lang="en-US" noProof="0"/>
              <a:t>Slide </a:t>
            </a:r>
            <a:fld id="{1D9B13CD-33A0-446D-8703-F89F9F109F54}" type="slidenum">
              <a:rPr lang="en-US" noProof="0" smtClean="0"/>
              <a:pPr/>
              <a:t>4</a:t>
            </a:fld>
            <a:endParaRPr lang="en-US" noProof="0" dirty="0"/>
          </a:p>
        </p:txBody>
      </p:sp>
      <p:sp>
        <p:nvSpPr>
          <p:cNvPr id="4" name="Title 3">
            <a:extLst>
              <a:ext uri="{FF2B5EF4-FFF2-40B4-BE49-F238E27FC236}">
                <a16:creationId xmlns:a16="http://schemas.microsoft.com/office/drawing/2014/main" id="{CD2BE87B-F771-4F1A-9C87-956B307570D6}"/>
              </a:ext>
            </a:extLst>
          </p:cNvPr>
          <p:cNvSpPr>
            <a:spLocks noGrp="1"/>
          </p:cNvSpPr>
          <p:nvPr>
            <p:ph type="title"/>
          </p:nvPr>
        </p:nvSpPr>
        <p:spPr/>
        <p:txBody>
          <a:bodyPr/>
          <a:lstStyle/>
          <a:p>
            <a:r>
              <a:rPr lang="en-US" dirty="0"/>
              <a:t>Gist of History</a:t>
            </a:r>
          </a:p>
        </p:txBody>
      </p:sp>
      <p:sp>
        <p:nvSpPr>
          <p:cNvPr id="5" name="Text Placeholder 4">
            <a:extLst>
              <a:ext uri="{FF2B5EF4-FFF2-40B4-BE49-F238E27FC236}">
                <a16:creationId xmlns:a16="http://schemas.microsoft.com/office/drawing/2014/main" id="{EB517C0B-9F32-45BA-9A78-9CFAD8526F58}"/>
              </a:ext>
            </a:extLst>
          </p:cNvPr>
          <p:cNvSpPr>
            <a:spLocks noGrp="1"/>
          </p:cNvSpPr>
          <p:nvPr>
            <p:ph type="body" sz="quarter" idx="13"/>
          </p:nvPr>
        </p:nvSpPr>
        <p:spPr>
          <a:xfrm>
            <a:off x="457200" y="864000"/>
            <a:ext cx="5204847" cy="2882030"/>
          </a:xfrm>
        </p:spPr>
        <p:txBody>
          <a:bodyPr>
            <a:normAutofit fontScale="92500"/>
          </a:bodyPr>
          <a:lstStyle/>
          <a:p>
            <a:pPr marL="285750" indent="-285750">
              <a:buFont typeface="Arial" panose="020B0604020202020204" pitchFamily="34" charset="0"/>
              <a:buChar char="•"/>
            </a:pPr>
            <a:r>
              <a:rPr lang="en-US" sz="1400" dirty="0"/>
              <a:t>Python was conceptualized by Guido Van Rossum in late 1980s</a:t>
            </a:r>
          </a:p>
          <a:p>
            <a:pPr marL="285750" indent="-285750">
              <a:buFont typeface="Arial" panose="020B0604020202020204" pitchFamily="34" charset="0"/>
              <a:buChar char="•"/>
            </a:pPr>
            <a:r>
              <a:rPr lang="en-US" sz="1400" dirty="0"/>
              <a:t>Rossum published first version of python in 1992 at </a:t>
            </a:r>
            <a:r>
              <a:rPr lang="en-US" sz="1400" dirty="0">
                <a:hlinkClick r:id="rId2"/>
              </a:rPr>
              <a:t>CWI</a:t>
            </a:r>
            <a:r>
              <a:rPr lang="en-US" sz="1400" dirty="0"/>
              <a:t> (Centrum </a:t>
            </a:r>
            <a:r>
              <a:rPr lang="en-US" sz="1400" dirty="0" err="1"/>
              <a:t>Wiskunde</a:t>
            </a:r>
            <a:r>
              <a:rPr lang="en-US" sz="1400" dirty="0"/>
              <a:t> &amp; Informatica) in Amsterdam.</a:t>
            </a:r>
          </a:p>
          <a:p>
            <a:pPr marL="285750" indent="-285750">
              <a:buFont typeface="Arial" panose="020B0604020202020204" pitchFamily="34" charset="0"/>
              <a:buChar char="•"/>
            </a:pPr>
            <a:r>
              <a:rPr lang="en-US" sz="1400" dirty="0"/>
              <a:t>Name came from his favorite Monty Python’s Flying Circus(refers to picture from previous slide).</a:t>
            </a:r>
          </a:p>
          <a:p>
            <a:pPr marL="285750" indent="-285750">
              <a:buFont typeface="Arial" panose="020B0604020202020204" pitchFamily="34" charset="0"/>
              <a:buChar char="•"/>
            </a:pPr>
            <a:r>
              <a:rPr lang="en-US" sz="1400" dirty="0"/>
              <a:t>Python is derived from ABC programming language, Which is general purpose programming language that had been developed at CWI</a:t>
            </a:r>
          </a:p>
          <a:p>
            <a:pPr marL="285750" indent="-285750">
              <a:buFont typeface="Arial" panose="020B0604020202020204" pitchFamily="34" charset="0"/>
              <a:buChar char="•"/>
            </a:pPr>
            <a:r>
              <a:rPr lang="en-US" sz="1400" dirty="0"/>
              <a:t>Python now maintained by core team at CWI.</a:t>
            </a:r>
          </a:p>
          <a:p>
            <a:pPr marL="285750" indent="-285750">
              <a:buFont typeface="Arial" panose="020B0604020202020204" pitchFamily="34" charset="0"/>
              <a:buChar char="•"/>
            </a:pPr>
            <a:r>
              <a:rPr lang="en-US" sz="1400" dirty="0"/>
              <a:t>Python is a high-level programming language, with applications in numerous areas, including web programming, scripting, scientific computing, and artificial intelligence.</a:t>
            </a:r>
          </a:p>
          <a:p>
            <a:pPr marL="285750" indent="-28575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76F2E2D3-7638-49AC-B96C-5FE1CB53CC08}"/>
              </a:ext>
            </a:extLst>
          </p:cNvPr>
          <p:cNvSpPr>
            <a:spLocks noGrp="1"/>
          </p:cNvSpPr>
          <p:nvPr>
            <p:ph type="body" sz="quarter" idx="14"/>
          </p:nvPr>
        </p:nvSpPr>
        <p:spPr/>
        <p:txBody>
          <a:bodyPr/>
          <a:lstStyle/>
          <a:p>
            <a:r>
              <a:rPr lang="en-US" dirty="0"/>
              <a:t>It started as Hobby Project </a:t>
            </a:r>
          </a:p>
        </p:txBody>
      </p:sp>
      <p:pic>
        <p:nvPicPr>
          <p:cNvPr id="8" name="Graphic 7" descr="Snake">
            <a:extLst>
              <a:ext uri="{FF2B5EF4-FFF2-40B4-BE49-F238E27FC236}">
                <a16:creationId xmlns:a16="http://schemas.microsoft.com/office/drawing/2014/main" id="{C59BDC88-BE6C-49EC-97F9-00C7D4DE1D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8258" y="568800"/>
            <a:ext cx="715505" cy="295200"/>
          </a:xfrm>
          <a:prstGeom prst="rect">
            <a:avLst/>
          </a:prstGeom>
        </p:spPr>
      </p:pic>
      <p:pic>
        <p:nvPicPr>
          <p:cNvPr id="7" name="Picture 6">
            <a:extLst>
              <a:ext uri="{FF2B5EF4-FFF2-40B4-BE49-F238E27FC236}">
                <a16:creationId xmlns:a16="http://schemas.microsoft.com/office/drawing/2014/main" id="{7C874B8C-B481-4178-88E7-48FA3763A99D}"/>
              </a:ext>
            </a:extLst>
          </p:cNvPr>
          <p:cNvPicPr>
            <a:picLocks noChangeAspect="1"/>
          </p:cNvPicPr>
          <p:nvPr/>
        </p:nvPicPr>
        <p:blipFill rotWithShape="1">
          <a:blip r:embed="rId5"/>
          <a:srcRect l="2811"/>
          <a:stretch/>
        </p:blipFill>
        <p:spPr>
          <a:xfrm>
            <a:off x="5845646" y="641762"/>
            <a:ext cx="2592037" cy="4000500"/>
          </a:xfrm>
          <a:prstGeom prst="rect">
            <a:avLst/>
          </a:prstGeom>
        </p:spPr>
      </p:pic>
    </p:spTree>
    <p:extLst>
      <p:ext uri="{BB962C8B-B14F-4D97-AF65-F5344CB8AC3E}">
        <p14:creationId xmlns:p14="http://schemas.microsoft.com/office/powerpoint/2010/main" val="278046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4B275-85F9-457C-BAA0-29EFF425157D}"/>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7C7D7B8E-679A-41D1-A91F-2913C89453DD}"/>
              </a:ext>
            </a:extLst>
          </p:cNvPr>
          <p:cNvSpPr>
            <a:spLocks noGrp="1"/>
          </p:cNvSpPr>
          <p:nvPr>
            <p:ph type="sldNum" sz="quarter" idx="11"/>
          </p:nvPr>
        </p:nvSpPr>
        <p:spPr/>
        <p:txBody>
          <a:bodyPr/>
          <a:lstStyle/>
          <a:p>
            <a:r>
              <a:rPr lang="en-US" noProof="0"/>
              <a:t>Slide </a:t>
            </a:r>
            <a:fld id="{1D9B13CD-33A0-446D-8703-F89F9F109F54}" type="slidenum">
              <a:rPr lang="en-US" noProof="0" smtClean="0"/>
              <a:pPr/>
              <a:t>5</a:t>
            </a:fld>
            <a:endParaRPr lang="en-US" noProof="0" dirty="0"/>
          </a:p>
        </p:txBody>
      </p:sp>
      <p:pic>
        <p:nvPicPr>
          <p:cNvPr id="8" name="Picture 7">
            <a:extLst>
              <a:ext uri="{FF2B5EF4-FFF2-40B4-BE49-F238E27FC236}">
                <a16:creationId xmlns:a16="http://schemas.microsoft.com/office/drawing/2014/main" id="{5EE7C016-A72A-4F4F-9F62-54CEF2844132}"/>
              </a:ext>
            </a:extLst>
          </p:cNvPr>
          <p:cNvPicPr>
            <a:picLocks noChangeAspect="1"/>
          </p:cNvPicPr>
          <p:nvPr/>
        </p:nvPicPr>
        <p:blipFill>
          <a:blip r:embed="rId2"/>
          <a:stretch>
            <a:fillRect/>
          </a:stretch>
        </p:blipFill>
        <p:spPr>
          <a:xfrm>
            <a:off x="517487" y="288388"/>
            <a:ext cx="7599571" cy="3727937"/>
          </a:xfrm>
          <a:prstGeom prst="rect">
            <a:avLst/>
          </a:prstGeom>
        </p:spPr>
      </p:pic>
      <p:sp>
        <p:nvSpPr>
          <p:cNvPr id="9" name="TextBox 8">
            <a:extLst>
              <a:ext uri="{FF2B5EF4-FFF2-40B4-BE49-F238E27FC236}">
                <a16:creationId xmlns:a16="http://schemas.microsoft.com/office/drawing/2014/main" id="{09BF0F6E-D0FD-40F7-A86B-F44E83394628}"/>
              </a:ext>
            </a:extLst>
          </p:cNvPr>
          <p:cNvSpPr txBox="1"/>
          <p:nvPr/>
        </p:nvSpPr>
        <p:spPr>
          <a:xfrm>
            <a:off x="1315329" y="4142935"/>
            <a:ext cx="5014258" cy="276999"/>
          </a:xfrm>
          <a:prstGeom prst="rect">
            <a:avLst/>
          </a:prstGeom>
          <a:noFill/>
        </p:spPr>
        <p:txBody>
          <a:bodyPr wrap="square" lIns="0" tIns="0" rIns="0" bIns="0" rtlCol="0">
            <a:spAutoFit/>
          </a:bodyPr>
          <a:lstStyle/>
          <a:p>
            <a:pPr>
              <a:spcAft>
                <a:spcPts val="900"/>
              </a:spcAft>
            </a:pPr>
            <a:r>
              <a:rPr lang="en-US" sz="1800" dirty="0">
                <a:solidFill>
                  <a:schemeClr val="tx2"/>
                </a:solidFill>
                <a:latin typeface="+mn-lt"/>
                <a:hlinkClick r:id="rId3"/>
              </a:rPr>
              <a:t>Get In Depth Analysis of Zen Philosophy here…..</a:t>
            </a:r>
            <a:endParaRPr lang="en-US" sz="1800" dirty="0">
              <a:solidFill>
                <a:schemeClr val="tx2"/>
              </a:solidFill>
              <a:latin typeface="+mn-lt"/>
            </a:endParaRPr>
          </a:p>
        </p:txBody>
      </p:sp>
    </p:spTree>
    <p:extLst>
      <p:ext uri="{BB962C8B-B14F-4D97-AF65-F5344CB8AC3E}">
        <p14:creationId xmlns:p14="http://schemas.microsoft.com/office/powerpoint/2010/main" val="360780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88EB4-6771-4972-9E0D-8B0756D699B8}"/>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B580376C-06FA-4129-A3BF-7486936A9C22}"/>
              </a:ext>
            </a:extLst>
          </p:cNvPr>
          <p:cNvSpPr>
            <a:spLocks noGrp="1"/>
          </p:cNvSpPr>
          <p:nvPr>
            <p:ph type="sldNum" sz="quarter" idx="11"/>
          </p:nvPr>
        </p:nvSpPr>
        <p:spPr/>
        <p:txBody>
          <a:bodyPr/>
          <a:lstStyle/>
          <a:p>
            <a:r>
              <a:rPr lang="en-US" noProof="0"/>
              <a:t>Slide </a:t>
            </a:r>
            <a:fld id="{1D9B13CD-33A0-446D-8703-F89F9F109F54}" type="slidenum">
              <a:rPr lang="en-US" noProof="0" smtClean="0"/>
              <a:pPr/>
              <a:t>6</a:t>
            </a:fld>
            <a:endParaRPr lang="en-US" noProof="0" dirty="0"/>
          </a:p>
        </p:txBody>
      </p:sp>
      <p:sp>
        <p:nvSpPr>
          <p:cNvPr id="5" name="Text Placeholder 4">
            <a:extLst>
              <a:ext uri="{FF2B5EF4-FFF2-40B4-BE49-F238E27FC236}">
                <a16:creationId xmlns:a16="http://schemas.microsoft.com/office/drawing/2014/main" id="{DE7A8394-2379-4F4C-A4D6-A1A65FCE19B8}"/>
              </a:ext>
            </a:extLst>
          </p:cNvPr>
          <p:cNvSpPr>
            <a:spLocks noGrp="1"/>
          </p:cNvSpPr>
          <p:nvPr>
            <p:ph type="body" sz="quarter" idx="13"/>
          </p:nvPr>
        </p:nvSpPr>
        <p:spPr/>
        <p:txBody>
          <a:bodyPr/>
          <a:lstStyle/>
          <a:p>
            <a:r>
              <a:rPr lang="en-US" altLang="en-US" sz="1400" dirty="0"/>
              <a:t>Many languages require you to </a:t>
            </a:r>
            <a:r>
              <a:rPr lang="en-US" altLang="en-US" sz="1400" i="1" dirty="0"/>
              <a:t>compile </a:t>
            </a:r>
            <a:r>
              <a:rPr lang="en-US" altLang="en-US" sz="1400" dirty="0"/>
              <a:t>(translate) your program into a form that the machine understands.</a:t>
            </a:r>
          </a:p>
          <a:p>
            <a:pPr lvl="1"/>
            <a:endParaRPr lang="en-US" altLang="en-US" dirty="0"/>
          </a:p>
          <a:p>
            <a:pPr lvl="1"/>
            <a:endParaRPr lang="en-US" altLang="en-US" dirty="0"/>
          </a:p>
          <a:p>
            <a:pPr lvl="1"/>
            <a:endParaRPr lang="en-US" altLang="en-US" dirty="0"/>
          </a:p>
          <a:p>
            <a:pPr lvl="1"/>
            <a:endParaRPr lang="en-US" altLang="en-US" dirty="0"/>
          </a:p>
          <a:p>
            <a:pPr marL="230187" lvl="1" indent="0">
              <a:buNone/>
            </a:pPr>
            <a:endParaRPr lang="en-US" altLang="en-US" dirty="0"/>
          </a:p>
          <a:p>
            <a:r>
              <a:rPr lang="en-US" altLang="en-US" sz="1400" dirty="0"/>
              <a:t>Python is instead directly </a:t>
            </a:r>
            <a:r>
              <a:rPr lang="en-US" altLang="en-US" sz="1400" i="1" dirty="0"/>
              <a:t>interpreted </a:t>
            </a:r>
            <a:r>
              <a:rPr lang="en-US" altLang="en-US" sz="1400" dirty="0"/>
              <a:t>into machine instructions.</a:t>
            </a:r>
          </a:p>
          <a:p>
            <a:r>
              <a:rPr lang="en-GB" altLang="en-US" i="1" dirty="0">
                <a:solidFill>
                  <a:srgbClr val="000000"/>
                </a:solidFill>
                <a:latin typeface="Tahoma" panose="020B0604030504040204" pitchFamily="34" charset="0"/>
              </a:rPr>
              <a:t>                          </a:t>
            </a:r>
            <a:r>
              <a:rPr lang="en-GB" altLang="en-US" sz="1100" i="1" dirty="0">
                <a:solidFill>
                  <a:srgbClr val="000000"/>
                </a:solidFill>
                <a:latin typeface="Tahoma" panose="020B0604030504040204" pitchFamily="34" charset="0"/>
              </a:rPr>
              <a:t>interpret</a:t>
            </a:r>
            <a:endParaRPr lang="en-US" sz="1100" dirty="0"/>
          </a:p>
        </p:txBody>
      </p:sp>
      <p:grpSp>
        <p:nvGrpSpPr>
          <p:cNvPr id="7" name="Group 4">
            <a:extLst>
              <a:ext uri="{FF2B5EF4-FFF2-40B4-BE49-F238E27FC236}">
                <a16:creationId xmlns:a16="http://schemas.microsoft.com/office/drawing/2014/main" id="{74F7938F-26C8-4781-830B-611DEF296606}"/>
              </a:ext>
            </a:extLst>
          </p:cNvPr>
          <p:cNvGrpSpPr>
            <a:grpSpLocks/>
          </p:cNvGrpSpPr>
          <p:nvPr/>
        </p:nvGrpSpPr>
        <p:grpSpPr bwMode="auto">
          <a:xfrm>
            <a:off x="764583" y="1255362"/>
            <a:ext cx="6107327" cy="1401493"/>
            <a:chOff x="48" y="2544"/>
            <a:chExt cx="5565" cy="1536"/>
          </a:xfrm>
        </p:grpSpPr>
        <p:sp>
          <p:nvSpPr>
            <p:cNvPr id="8" name="Line 5">
              <a:extLst>
                <a:ext uri="{FF2B5EF4-FFF2-40B4-BE49-F238E27FC236}">
                  <a16:creationId xmlns:a16="http://schemas.microsoft.com/office/drawing/2014/main" id="{CDBBD06A-83EC-428D-A620-76D88F503DE2}"/>
                </a:ext>
              </a:extLst>
            </p:cNvPr>
            <p:cNvSpPr>
              <a:spLocks noChangeShapeType="1"/>
            </p:cNvSpPr>
            <p:nvPr/>
          </p:nvSpPr>
          <p:spPr bwMode="auto">
            <a:xfrm>
              <a:off x="1824" y="3456"/>
              <a:ext cx="33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Text Box 6">
              <a:extLst>
                <a:ext uri="{FF2B5EF4-FFF2-40B4-BE49-F238E27FC236}">
                  <a16:creationId xmlns:a16="http://schemas.microsoft.com/office/drawing/2014/main" id="{E893A372-ACC0-4FD6-9D39-6C5E572AE4D2}"/>
                </a:ext>
              </a:extLst>
            </p:cNvPr>
            <p:cNvSpPr txBox="1">
              <a:spLocks noChangeArrowheads="1"/>
            </p:cNvSpPr>
            <p:nvPr/>
          </p:nvSpPr>
          <p:spPr bwMode="auto">
            <a:xfrm>
              <a:off x="1584" y="2544"/>
              <a:ext cx="940"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600" i="1" dirty="0">
                  <a:solidFill>
                    <a:srgbClr val="000000"/>
                  </a:solidFill>
                  <a:latin typeface="Tahoma" panose="020B0604030504040204" pitchFamily="34" charset="0"/>
                </a:rPr>
                <a:t>compile</a:t>
              </a:r>
            </a:p>
          </p:txBody>
        </p:sp>
        <p:sp>
          <p:nvSpPr>
            <p:cNvPr id="10" name="Text Box 7">
              <a:extLst>
                <a:ext uri="{FF2B5EF4-FFF2-40B4-BE49-F238E27FC236}">
                  <a16:creationId xmlns:a16="http://schemas.microsoft.com/office/drawing/2014/main" id="{B6C96172-E9E1-49BD-B3FD-B77E91E7454D}"/>
                </a:ext>
              </a:extLst>
            </p:cNvPr>
            <p:cNvSpPr txBox="1">
              <a:spLocks noChangeArrowheads="1"/>
            </p:cNvSpPr>
            <p:nvPr/>
          </p:nvSpPr>
          <p:spPr bwMode="auto">
            <a:xfrm>
              <a:off x="3792" y="2544"/>
              <a:ext cx="802"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600" i="1" dirty="0">
                  <a:solidFill>
                    <a:srgbClr val="000000"/>
                  </a:solidFill>
                  <a:latin typeface="Tahoma" panose="020B0604030504040204" pitchFamily="34" charset="0"/>
                </a:rPr>
                <a:t>execute</a:t>
              </a:r>
            </a:p>
          </p:txBody>
        </p:sp>
        <p:sp>
          <p:nvSpPr>
            <p:cNvPr id="11" name="Text Box 8">
              <a:extLst>
                <a:ext uri="{FF2B5EF4-FFF2-40B4-BE49-F238E27FC236}">
                  <a16:creationId xmlns:a16="http://schemas.microsoft.com/office/drawing/2014/main" id="{DC52AE2F-C3A1-431A-B0B2-BEA884E8FBFE}"/>
                </a:ext>
              </a:extLst>
            </p:cNvPr>
            <p:cNvSpPr txBox="1">
              <a:spLocks noChangeArrowheads="1"/>
            </p:cNvSpPr>
            <p:nvPr/>
          </p:nvSpPr>
          <p:spPr bwMode="auto">
            <a:xfrm>
              <a:off x="4374" y="2910"/>
              <a:ext cx="705"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600" dirty="0">
                  <a:solidFill>
                    <a:srgbClr val="000000"/>
                  </a:solidFill>
                  <a:latin typeface="Tahoma" panose="020B0604030504040204" pitchFamily="34" charset="0"/>
                </a:rPr>
                <a:t>output</a:t>
              </a:r>
            </a:p>
          </p:txBody>
        </p:sp>
        <p:pic>
          <p:nvPicPr>
            <p:cNvPr id="12" name="Picture 9">
              <a:extLst>
                <a:ext uri="{FF2B5EF4-FFF2-40B4-BE49-F238E27FC236}">
                  <a16:creationId xmlns:a16="http://schemas.microsoft.com/office/drawing/2014/main" id="{B69E5B81-CB24-454E-83EC-5F17ED2BF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4368" y="3216"/>
              <a:ext cx="1245" cy="604"/>
            </a:xfrm>
            <a:prstGeom prst="rect">
              <a:avLst/>
            </a:prstGeom>
            <a:noFill/>
            <a:ln>
              <a:noFill/>
            </a:ln>
            <a:effectLst/>
            <a:extLst>
              <a:ext uri="{909E8E84-426E-40DD-AFC4-6F175D3DCCD1}">
                <a14:hiddenFill xmlns:a14="http://schemas.microsoft.com/office/drawing/2010/main">
                  <a:blipFill dpi="0" rotWithShape="0">
                    <a:blip/>
                    <a:srcRect r="48225" b="3937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3" name="Group 10">
              <a:extLst>
                <a:ext uri="{FF2B5EF4-FFF2-40B4-BE49-F238E27FC236}">
                  <a16:creationId xmlns:a16="http://schemas.microsoft.com/office/drawing/2014/main" id="{D9F952E5-8616-4184-A7EC-7CC0B941C962}"/>
                </a:ext>
              </a:extLst>
            </p:cNvPr>
            <p:cNvGrpSpPr>
              <a:grpSpLocks/>
            </p:cNvGrpSpPr>
            <p:nvPr/>
          </p:nvGrpSpPr>
          <p:grpSpPr bwMode="auto">
            <a:xfrm>
              <a:off x="48" y="2880"/>
              <a:ext cx="1776" cy="1200"/>
              <a:chOff x="48" y="2880"/>
              <a:chExt cx="1776" cy="1200"/>
            </a:xfrm>
          </p:grpSpPr>
          <p:sp>
            <p:nvSpPr>
              <p:cNvPr id="19" name="Rectangle 11">
                <a:extLst>
                  <a:ext uri="{FF2B5EF4-FFF2-40B4-BE49-F238E27FC236}">
                    <a16:creationId xmlns:a16="http://schemas.microsoft.com/office/drawing/2014/main" id="{1EEDC436-0E2B-46E9-8F9F-CFC7C280BE0E}"/>
                  </a:ext>
                </a:extLst>
              </p:cNvPr>
              <p:cNvSpPr>
                <a:spLocks noChangeArrowheads="1"/>
              </p:cNvSpPr>
              <p:nvPr/>
            </p:nvSpPr>
            <p:spPr bwMode="auto">
              <a:xfrm>
                <a:off x="48" y="2880"/>
                <a:ext cx="1776" cy="1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Text Box 12">
                <a:extLst>
                  <a:ext uri="{FF2B5EF4-FFF2-40B4-BE49-F238E27FC236}">
                    <a16:creationId xmlns:a16="http://schemas.microsoft.com/office/drawing/2014/main" id="{6966A3FD-81ED-4687-AAEC-DD54E93176E9}"/>
                  </a:ext>
                </a:extLst>
              </p:cNvPr>
              <p:cNvSpPr txBox="1">
                <a:spLocks noChangeArrowheads="1"/>
              </p:cNvSpPr>
              <p:nvPr/>
            </p:nvSpPr>
            <p:spPr bwMode="auto">
              <a:xfrm>
                <a:off x="67" y="2910"/>
                <a:ext cx="1757"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dirty="0">
                    <a:solidFill>
                      <a:srgbClr val="000000"/>
                    </a:solidFill>
                    <a:latin typeface="Tahoma" panose="020B0604030504040204" pitchFamily="34" charset="0"/>
                  </a:rPr>
                  <a:t>source code</a:t>
                </a:r>
              </a:p>
              <a:p>
                <a:pPr eaLnBrk="1" hangingPunct="1">
                  <a:buClr>
                    <a:srgbClr val="000000"/>
                  </a:buClr>
                  <a:buSzPct val="100000"/>
                  <a:buFont typeface="Tahoma" panose="020B0604030504040204" pitchFamily="34" charset="0"/>
                  <a:buNone/>
                </a:pPr>
                <a:r>
                  <a:rPr kumimoji="0" lang="en-GB" altLang="en-US" sz="1800" dirty="0">
                    <a:solidFill>
                      <a:srgbClr val="000000"/>
                    </a:solidFill>
                    <a:latin typeface="Courier New" panose="02070309020205020404" pitchFamily="49" charset="0"/>
                  </a:rPr>
                  <a:t>Hello.java</a:t>
                </a:r>
                <a:endParaRPr kumimoji="0" lang="en-GB" altLang="en-US" sz="1800" dirty="0">
                  <a:solidFill>
                    <a:srgbClr val="000000"/>
                  </a:solidFill>
                  <a:latin typeface="Tahoma" panose="020B0604030504040204" pitchFamily="34" charset="0"/>
                </a:endParaRPr>
              </a:p>
            </p:txBody>
          </p:sp>
          <p:pic>
            <p:nvPicPr>
              <p:cNvPr id="21" name="Picture 13">
                <a:extLst>
                  <a:ext uri="{FF2B5EF4-FFF2-40B4-BE49-F238E27FC236}">
                    <a16:creationId xmlns:a16="http://schemas.microsoft.com/office/drawing/2014/main" id="{295145CC-95D1-476E-B7D5-BE782B1A3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3625"/>
                <a:ext cx="560" cy="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4" name="Group 14">
              <a:extLst>
                <a:ext uri="{FF2B5EF4-FFF2-40B4-BE49-F238E27FC236}">
                  <a16:creationId xmlns:a16="http://schemas.microsoft.com/office/drawing/2014/main" id="{236D96EF-C174-403C-8857-D3EE82567F73}"/>
                </a:ext>
              </a:extLst>
            </p:cNvPr>
            <p:cNvGrpSpPr>
              <a:grpSpLocks/>
            </p:cNvGrpSpPr>
            <p:nvPr/>
          </p:nvGrpSpPr>
          <p:grpSpPr bwMode="auto">
            <a:xfrm>
              <a:off x="2208" y="2880"/>
              <a:ext cx="1776" cy="1200"/>
              <a:chOff x="2208" y="2880"/>
              <a:chExt cx="1776" cy="1200"/>
            </a:xfrm>
          </p:grpSpPr>
          <p:pic>
            <p:nvPicPr>
              <p:cNvPr id="16" name="Picture 15">
                <a:extLst>
                  <a:ext uri="{FF2B5EF4-FFF2-40B4-BE49-F238E27FC236}">
                    <a16:creationId xmlns:a16="http://schemas.microsoft.com/office/drawing/2014/main" id="{9C441889-E384-44DB-B755-3D9939E82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574"/>
                <a:ext cx="586" cy="45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Rectangle 16">
                <a:extLst>
                  <a:ext uri="{FF2B5EF4-FFF2-40B4-BE49-F238E27FC236}">
                    <a16:creationId xmlns:a16="http://schemas.microsoft.com/office/drawing/2014/main" id="{B0AB5651-B28A-4A8A-B8C6-5E327CD75778}"/>
                  </a:ext>
                </a:extLst>
              </p:cNvPr>
              <p:cNvSpPr>
                <a:spLocks noChangeArrowheads="1"/>
              </p:cNvSpPr>
              <p:nvPr/>
            </p:nvSpPr>
            <p:spPr bwMode="auto">
              <a:xfrm>
                <a:off x="2208" y="2880"/>
                <a:ext cx="1776" cy="1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8" name="Text Box 17">
                <a:extLst>
                  <a:ext uri="{FF2B5EF4-FFF2-40B4-BE49-F238E27FC236}">
                    <a16:creationId xmlns:a16="http://schemas.microsoft.com/office/drawing/2014/main" id="{54AD7448-127F-4C61-A700-D6572F7D0A02}"/>
                  </a:ext>
                </a:extLst>
              </p:cNvPr>
              <p:cNvSpPr txBox="1">
                <a:spLocks noChangeArrowheads="1"/>
              </p:cNvSpPr>
              <p:nvPr/>
            </p:nvSpPr>
            <p:spPr bwMode="auto">
              <a:xfrm>
                <a:off x="2227" y="2910"/>
                <a:ext cx="1757"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dirty="0">
                    <a:solidFill>
                      <a:srgbClr val="000000"/>
                    </a:solidFill>
                    <a:latin typeface="Tahoma" panose="020B0604030504040204" pitchFamily="34" charset="0"/>
                  </a:rPr>
                  <a:t>byte code</a:t>
                </a:r>
              </a:p>
              <a:p>
                <a:pPr eaLnBrk="1" hangingPunct="1">
                  <a:buClr>
                    <a:srgbClr val="000000"/>
                  </a:buClr>
                  <a:buSzPct val="100000"/>
                  <a:buFont typeface="Tahoma" panose="020B0604030504040204" pitchFamily="34" charset="0"/>
                  <a:buNone/>
                </a:pPr>
                <a:r>
                  <a:rPr kumimoji="0" lang="en-GB" altLang="en-US" sz="1800" dirty="0" err="1">
                    <a:solidFill>
                      <a:srgbClr val="000000"/>
                    </a:solidFill>
                    <a:latin typeface="Courier New" panose="02070309020205020404" pitchFamily="49" charset="0"/>
                  </a:rPr>
                  <a:t>Hello.class</a:t>
                </a:r>
                <a:endParaRPr kumimoji="0" lang="en-GB" altLang="en-US" sz="1800" dirty="0">
                  <a:solidFill>
                    <a:srgbClr val="000000"/>
                  </a:solidFill>
                  <a:latin typeface="Tahoma" panose="020B0604030504040204" pitchFamily="34" charset="0"/>
                </a:endParaRPr>
              </a:p>
            </p:txBody>
          </p:sp>
        </p:grpSp>
        <p:sp>
          <p:nvSpPr>
            <p:cNvPr id="15" name="Line 18">
              <a:extLst>
                <a:ext uri="{FF2B5EF4-FFF2-40B4-BE49-F238E27FC236}">
                  <a16:creationId xmlns:a16="http://schemas.microsoft.com/office/drawing/2014/main" id="{2A194BB0-3DA0-4EA0-ACB3-1C706F989C9E}"/>
                </a:ext>
              </a:extLst>
            </p:cNvPr>
            <p:cNvSpPr>
              <a:spLocks noChangeShapeType="1"/>
            </p:cNvSpPr>
            <p:nvPr/>
          </p:nvSpPr>
          <p:spPr bwMode="auto">
            <a:xfrm>
              <a:off x="3984" y="3456"/>
              <a:ext cx="33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pic>
        <p:nvPicPr>
          <p:cNvPr id="37" name="Picture 35">
            <a:extLst>
              <a:ext uri="{FF2B5EF4-FFF2-40B4-BE49-F238E27FC236}">
                <a16:creationId xmlns:a16="http://schemas.microsoft.com/office/drawing/2014/main" id="{8E4722AB-9C90-4392-B681-A443747F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2045" y="3638567"/>
            <a:ext cx="644525"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4">
            <a:extLst>
              <a:ext uri="{FF2B5EF4-FFF2-40B4-BE49-F238E27FC236}">
                <a16:creationId xmlns:a16="http://schemas.microsoft.com/office/drawing/2014/main" id="{42CE117B-D6BB-43F3-B869-403406BE5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3001951" y="3638567"/>
            <a:ext cx="1431925" cy="693738"/>
          </a:xfrm>
          <a:prstGeom prst="rect">
            <a:avLst/>
          </a:prstGeom>
          <a:noFill/>
          <a:ln>
            <a:noFill/>
          </a:ln>
          <a:effectLst/>
          <a:extLst>
            <a:ext uri="{909E8E84-426E-40DD-AFC4-6F175D3DCCD1}">
              <a14:hiddenFill xmlns:a14="http://schemas.microsoft.com/office/drawing/2010/main">
                <a:blipFill dpi="0" rotWithShape="0">
                  <a:blip/>
                  <a:srcRect r="48225" b="3937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 name="Line 20">
            <a:extLst>
              <a:ext uri="{FF2B5EF4-FFF2-40B4-BE49-F238E27FC236}">
                <a16:creationId xmlns:a16="http://schemas.microsoft.com/office/drawing/2014/main" id="{635C268C-DF76-46F0-8B77-9050EB997788}"/>
              </a:ext>
            </a:extLst>
          </p:cNvPr>
          <p:cNvSpPr>
            <a:spLocks noChangeShapeType="1"/>
          </p:cNvSpPr>
          <p:nvPr/>
        </p:nvSpPr>
        <p:spPr bwMode="auto">
          <a:xfrm flipV="1">
            <a:off x="1978837" y="3874983"/>
            <a:ext cx="1023114" cy="284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90370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2122EF6-CE70-4C39-95D4-B02E536CBC12}"/>
              </a:ext>
            </a:extLst>
          </p:cNvPr>
          <p:cNvPicPr>
            <a:picLocks noChangeAspect="1"/>
          </p:cNvPicPr>
          <p:nvPr/>
        </p:nvPicPr>
        <p:blipFill>
          <a:blip r:embed="rId2"/>
          <a:stretch>
            <a:fillRect/>
          </a:stretch>
        </p:blipFill>
        <p:spPr>
          <a:xfrm>
            <a:off x="0" y="527538"/>
            <a:ext cx="9161518" cy="4445391"/>
          </a:xfrm>
          <a:prstGeom prst="rect">
            <a:avLst/>
          </a:prstGeom>
        </p:spPr>
      </p:pic>
    </p:spTree>
    <p:extLst>
      <p:ext uri="{BB962C8B-B14F-4D97-AF65-F5344CB8AC3E}">
        <p14:creationId xmlns:p14="http://schemas.microsoft.com/office/powerpoint/2010/main" val="342233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C8923-A7B6-4927-B2B4-575DDD3ADAE2}"/>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3B493BC4-3E5F-45BB-BBD3-31B7C55130E5}"/>
              </a:ext>
            </a:extLst>
          </p:cNvPr>
          <p:cNvSpPr>
            <a:spLocks noGrp="1"/>
          </p:cNvSpPr>
          <p:nvPr>
            <p:ph type="sldNum" sz="quarter" idx="11"/>
          </p:nvPr>
        </p:nvSpPr>
        <p:spPr/>
        <p:txBody>
          <a:bodyPr/>
          <a:lstStyle/>
          <a:p>
            <a:r>
              <a:rPr lang="en-US" noProof="0"/>
              <a:t>Slide </a:t>
            </a:r>
            <a:fld id="{1D9B13CD-33A0-446D-8703-F89F9F109F54}" type="slidenum">
              <a:rPr lang="en-US" noProof="0" smtClean="0"/>
              <a:pPr/>
              <a:t>8</a:t>
            </a:fld>
            <a:endParaRPr lang="en-US" noProof="0" dirty="0"/>
          </a:p>
        </p:txBody>
      </p:sp>
      <p:sp>
        <p:nvSpPr>
          <p:cNvPr id="8" name="Title 7">
            <a:extLst>
              <a:ext uri="{FF2B5EF4-FFF2-40B4-BE49-F238E27FC236}">
                <a16:creationId xmlns:a16="http://schemas.microsoft.com/office/drawing/2014/main" id="{9F28A5E5-6B4D-4B21-9E80-DAEC7883D224}"/>
              </a:ext>
            </a:extLst>
          </p:cNvPr>
          <p:cNvSpPr>
            <a:spLocks noGrp="1"/>
          </p:cNvSpPr>
          <p:nvPr>
            <p:ph type="title"/>
          </p:nvPr>
        </p:nvSpPr>
        <p:spPr/>
        <p:txBody>
          <a:bodyPr/>
          <a:lstStyle/>
          <a:p>
            <a:r>
              <a:rPr lang="en-US" dirty="0" err="1"/>
              <a:t>Tiobe</a:t>
            </a:r>
            <a:r>
              <a:rPr lang="en-US" dirty="0"/>
              <a:t> Index </a:t>
            </a:r>
          </a:p>
        </p:txBody>
      </p:sp>
      <p:pic>
        <p:nvPicPr>
          <p:cNvPr id="7" name="Picture 6">
            <a:extLst>
              <a:ext uri="{FF2B5EF4-FFF2-40B4-BE49-F238E27FC236}">
                <a16:creationId xmlns:a16="http://schemas.microsoft.com/office/drawing/2014/main" id="{499EB0B8-D6FA-4FE3-8F77-B446BED7A9ED}"/>
              </a:ext>
            </a:extLst>
          </p:cNvPr>
          <p:cNvPicPr>
            <a:picLocks noChangeAspect="1"/>
          </p:cNvPicPr>
          <p:nvPr/>
        </p:nvPicPr>
        <p:blipFill>
          <a:blip r:embed="rId2"/>
          <a:stretch>
            <a:fillRect/>
          </a:stretch>
        </p:blipFill>
        <p:spPr>
          <a:xfrm>
            <a:off x="717452" y="864000"/>
            <a:ext cx="7069016" cy="3926049"/>
          </a:xfrm>
          <a:prstGeom prst="rect">
            <a:avLst/>
          </a:prstGeom>
        </p:spPr>
      </p:pic>
      <p:pic>
        <p:nvPicPr>
          <p:cNvPr id="11" name="Picture 10">
            <a:extLst>
              <a:ext uri="{FF2B5EF4-FFF2-40B4-BE49-F238E27FC236}">
                <a16:creationId xmlns:a16="http://schemas.microsoft.com/office/drawing/2014/main" id="{8A123CCB-7E17-4ABA-9035-58498EBE79D9}"/>
              </a:ext>
            </a:extLst>
          </p:cNvPr>
          <p:cNvPicPr>
            <a:picLocks noChangeAspect="1"/>
          </p:cNvPicPr>
          <p:nvPr/>
        </p:nvPicPr>
        <p:blipFill>
          <a:blip r:embed="rId3"/>
          <a:stretch>
            <a:fillRect/>
          </a:stretch>
        </p:blipFill>
        <p:spPr>
          <a:xfrm>
            <a:off x="387111" y="774000"/>
            <a:ext cx="7631723" cy="4055649"/>
          </a:xfrm>
          <a:prstGeom prst="rect">
            <a:avLst/>
          </a:prstGeom>
        </p:spPr>
      </p:pic>
    </p:spTree>
    <p:extLst>
      <p:ext uri="{BB962C8B-B14F-4D97-AF65-F5344CB8AC3E}">
        <p14:creationId xmlns:p14="http://schemas.microsoft.com/office/powerpoint/2010/main" val="41799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F6DFE-AAE7-489A-A73B-D2D6A74B8AA6}"/>
              </a:ext>
            </a:extLst>
          </p:cNvPr>
          <p:cNvSpPr>
            <a:spLocks noGrp="1"/>
          </p:cNvSpPr>
          <p:nvPr>
            <p:ph type="dt" sz="half" idx="10"/>
          </p:nvPr>
        </p:nvSpPr>
        <p:spPr/>
        <p:txBody>
          <a:bodyPr/>
          <a:lstStyle/>
          <a:p>
            <a:r>
              <a:rPr lang="en-US" noProof="0"/>
              <a:t>May 2014</a:t>
            </a:r>
            <a:endParaRPr lang="en-US" noProof="0" dirty="0"/>
          </a:p>
        </p:txBody>
      </p:sp>
      <p:sp>
        <p:nvSpPr>
          <p:cNvPr id="3" name="Slide Number Placeholder 2">
            <a:extLst>
              <a:ext uri="{FF2B5EF4-FFF2-40B4-BE49-F238E27FC236}">
                <a16:creationId xmlns:a16="http://schemas.microsoft.com/office/drawing/2014/main" id="{00800626-2EAD-4C61-9D8F-46C5ACE5151E}"/>
              </a:ext>
            </a:extLst>
          </p:cNvPr>
          <p:cNvSpPr>
            <a:spLocks noGrp="1"/>
          </p:cNvSpPr>
          <p:nvPr>
            <p:ph type="sldNum" sz="quarter" idx="11"/>
          </p:nvPr>
        </p:nvSpPr>
        <p:spPr/>
        <p:txBody>
          <a:bodyPr/>
          <a:lstStyle/>
          <a:p>
            <a:r>
              <a:rPr lang="en-US" noProof="0"/>
              <a:t>Slide </a:t>
            </a:r>
            <a:fld id="{1D9B13CD-33A0-446D-8703-F89F9F109F54}" type="slidenum">
              <a:rPr lang="en-US" noProof="0" smtClean="0"/>
              <a:pPr/>
              <a:t>9</a:t>
            </a:fld>
            <a:endParaRPr lang="en-US" noProof="0" dirty="0"/>
          </a:p>
        </p:txBody>
      </p:sp>
      <p:sp>
        <p:nvSpPr>
          <p:cNvPr id="4" name="Title 3">
            <a:extLst>
              <a:ext uri="{FF2B5EF4-FFF2-40B4-BE49-F238E27FC236}">
                <a16:creationId xmlns:a16="http://schemas.microsoft.com/office/drawing/2014/main" id="{CD2BE87B-F771-4F1A-9C87-956B307570D6}"/>
              </a:ext>
            </a:extLst>
          </p:cNvPr>
          <p:cNvSpPr>
            <a:spLocks noGrp="1"/>
          </p:cNvSpPr>
          <p:nvPr>
            <p:ph type="title"/>
          </p:nvPr>
        </p:nvSpPr>
        <p:spPr/>
        <p:txBody>
          <a:bodyPr/>
          <a:lstStyle/>
          <a:p>
            <a:r>
              <a:rPr lang="en-US" dirty="0"/>
              <a:t>Gist of History</a:t>
            </a:r>
          </a:p>
        </p:txBody>
      </p:sp>
      <p:sp>
        <p:nvSpPr>
          <p:cNvPr id="5" name="Text Placeholder 4">
            <a:extLst>
              <a:ext uri="{FF2B5EF4-FFF2-40B4-BE49-F238E27FC236}">
                <a16:creationId xmlns:a16="http://schemas.microsoft.com/office/drawing/2014/main" id="{EB517C0B-9F32-45BA-9A78-9CFAD8526F58}"/>
              </a:ext>
            </a:extLst>
          </p:cNvPr>
          <p:cNvSpPr>
            <a:spLocks noGrp="1"/>
          </p:cNvSpPr>
          <p:nvPr>
            <p:ph type="body" sz="quarter" idx="13"/>
          </p:nvPr>
        </p:nvSpPr>
        <p:spPr/>
        <p:txBody>
          <a:bodyPr/>
          <a:lstStyle/>
          <a:p>
            <a:pPr>
              <a:lnSpc>
                <a:spcPct val="102000"/>
              </a:lnSpc>
            </a:pPr>
            <a:r>
              <a:rPr lang="en-GB" altLang="en-US" sz="1400" dirty="0"/>
              <a:t>Some influential ones:</a:t>
            </a:r>
          </a:p>
          <a:p>
            <a:pPr lvl="1">
              <a:lnSpc>
                <a:spcPct val="102000"/>
              </a:lnSpc>
            </a:pPr>
            <a:r>
              <a:rPr lang="en-GB" altLang="en-US" sz="1000" dirty="0"/>
              <a:t>FORTRAN</a:t>
            </a:r>
          </a:p>
          <a:p>
            <a:pPr lvl="2">
              <a:lnSpc>
                <a:spcPct val="102000"/>
              </a:lnSpc>
            </a:pPr>
            <a:r>
              <a:rPr lang="en-GB" altLang="en-US" sz="1000" dirty="0"/>
              <a:t>science / engineering</a:t>
            </a:r>
          </a:p>
          <a:p>
            <a:pPr lvl="1">
              <a:lnSpc>
                <a:spcPct val="102000"/>
              </a:lnSpc>
            </a:pPr>
            <a:r>
              <a:rPr lang="en-GB" altLang="en-US" sz="1000" dirty="0"/>
              <a:t>COBOL</a:t>
            </a:r>
          </a:p>
          <a:p>
            <a:pPr lvl="2">
              <a:lnSpc>
                <a:spcPct val="102000"/>
              </a:lnSpc>
            </a:pPr>
            <a:r>
              <a:rPr lang="en-GB" altLang="en-US" sz="1000" dirty="0"/>
              <a:t>business data</a:t>
            </a:r>
          </a:p>
          <a:p>
            <a:pPr lvl="1">
              <a:lnSpc>
                <a:spcPct val="102000"/>
              </a:lnSpc>
            </a:pPr>
            <a:r>
              <a:rPr lang="en-GB" altLang="en-US" sz="1000" dirty="0"/>
              <a:t>LISP</a:t>
            </a:r>
          </a:p>
          <a:p>
            <a:pPr lvl="2">
              <a:lnSpc>
                <a:spcPct val="102000"/>
              </a:lnSpc>
            </a:pPr>
            <a:r>
              <a:rPr lang="en-GB" altLang="en-US" sz="1000" dirty="0"/>
              <a:t>logic and AI</a:t>
            </a:r>
          </a:p>
          <a:p>
            <a:pPr lvl="1">
              <a:lnSpc>
                <a:spcPct val="102000"/>
              </a:lnSpc>
            </a:pPr>
            <a:r>
              <a:rPr lang="en-GB" altLang="en-US" sz="1000" dirty="0"/>
              <a:t>BASIC</a:t>
            </a:r>
          </a:p>
          <a:p>
            <a:pPr lvl="2">
              <a:lnSpc>
                <a:spcPct val="102000"/>
              </a:lnSpc>
            </a:pPr>
            <a:r>
              <a:rPr lang="en-GB" altLang="en-US" sz="1000" dirty="0"/>
              <a:t>a simple language</a:t>
            </a:r>
          </a:p>
          <a:p>
            <a:endParaRPr lang="en-US" dirty="0"/>
          </a:p>
        </p:txBody>
      </p:sp>
      <p:sp>
        <p:nvSpPr>
          <p:cNvPr id="6" name="Text Placeholder 5">
            <a:extLst>
              <a:ext uri="{FF2B5EF4-FFF2-40B4-BE49-F238E27FC236}">
                <a16:creationId xmlns:a16="http://schemas.microsoft.com/office/drawing/2014/main" id="{76F2E2D3-7638-49AC-B96C-5FE1CB53CC08}"/>
              </a:ext>
            </a:extLst>
          </p:cNvPr>
          <p:cNvSpPr>
            <a:spLocks noGrp="1"/>
          </p:cNvSpPr>
          <p:nvPr>
            <p:ph type="body" sz="quarter" idx="14"/>
          </p:nvPr>
        </p:nvSpPr>
        <p:spPr/>
        <p:txBody>
          <a:bodyPr/>
          <a:lstStyle/>
          <a:p>
            <a:r>
              <a:rPr lang="en-US" dirty="0"/>
              <a:t>Programming Languages Over the Period other than Python</a:t>
            </a:r>
          </a:p>
        </p:txBody>
      </p:sp>
      <p:pic>
        <p:nvPicPr>
          <p:cNvPr id="9" name="Picture 4">
            <a:extLst>
              <a:ext uri="{FF2B5EF4-FFF2-40B4-BE49-F238E27FC236}">
                <a16:creationId xmlns:a16="http://schemas.microsoft.com/office/drawing/2014/main" id="{403E690E-E972-4CA8-81A7-A7F4510B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182" y="792464"/>
            <a:ext cx="5304018" cy="39412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96680280"/>
      </p:ext>
    </p:extLst>
  </p:cSld>
  <p:clrMapOvr>
    <a:masterClrMapping/>
  </p:clrMapOvr>
</p:sld>
</file>

<file path=ppt/theme/theme1.xml><?xml version="1.0" encoding="utf-8"?>
<a:theme xmlns:a="http://schemas.openxmlformats.org/drawingml/2006/main" name="1_ASML_POWERPOINT for presentation purposes">
  <a:themeElements>
    <a:clrScheme name="ASML Colors">
      <a:dk1>
        <a:srgbClr val="0F238C"/>
      </a:dk1>
      <a:lt1>
        <a:srgbClr val="FFFFFF"/>
      </a:lt1>
      <a:dk2>
        <a:srgbClr val="1C7DDB"/>
      </a:dk2>
      <a:lt2>
        <a:srgbClr val="86CEF4"/>
      </a:lt2>
      <a:accent1>
        <a:srgbClr val="0F238C"/>
      </a:accent1>
      <a:accent2>
        <a:srgbClr val="8E8E8E"/>
      </a:accent2>
      <a:accent3>
        <a:srgbClr val="FF7F45"/>
      </a:accent3>
      <a:accent4>
        <a:srgbClr val="34B233"/>
      </a:accent4>
      <a:accent5>
        <a:srgbClr val="FED100"/>
      </a:accent5>
      <a:accent6>
        <a:srgbClr val="1C7DDB"/>
      </a:accent6>
      <a:hlink>
        <a:srgbClr val="8E8E8E"/>
      </a:hlink>
      <a:folHlink>
        <a:srgbClr val="474747"/>
      </a:folHlink>
    </a:clrScheme>
    <a:fontScheme name="Aangepast 1">
      <a:majorFont>
        <a:latin typeface="Arial"/>
        <a:ea typeface=""/>
        <a:cs typeface=""/>
      </a:majorFont>
      <a:minorFont>
        <a:latin typeface="Arial"/>
        <a:ea typeface=""/>
        <a:cs typeface=""/>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9050" cap="sq">
          <a:noFill/>
        </a:ln>
        <a:effectLst/>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Aft>
            <a:spcPts val="900"/>
          </a:spcAft>
          <a:defRPr sz="1800" dirty="0" err="1" smtClean="0">
            <a:solidFill>
              <a:schemeClr val="tx2"/>
            </a:solidFill>
            <a:latin typeface="+mn-lt"/>
          </a:defRPr>
        </a:defPPr>
      </a:lstStyle>
    </a:txDef>
  </a:objectDefaults>
  <a:extraClrSchemeLst/>
  <a:extLst>
    <a:ext uri="{05A4C25C-085E-4340-85A3-A5531E510DB2}">
      <thm15:themeFamily xmlns:thm15="http://schemas.microsoft.com/office/thememl/2012/main" name="ASML_PowerPoint for PRESENTATION purposes.potx" id="{AD2D8853-9EE4-4350-BC3B-CBE0B3A24CF6}" vid="{BC377CD4-5413-4A2E-908C-5EF391504E5C}"/>
    </a:ext>
  </a:extLst>
</a:theme>
</file>

<file path=ppt/theme/theme2.xml><?xml version="1.0" encoding="utf-8"?>
<a:theme xmlns:a="http://schemas.openxmlformats.org/drawingml/2006/main" name="2_ASML_Covers for presentation purposes">
  <a:themeElements>
    <a:clrScheme name="ASML Colors">
      <a:dk1>
        <a:srgbClr val="0F238C"/>
      </a:dk1>
      <a:lt1>
        <a:srgbClr val="FFFFFF"/>
      </a:lt1>
      <a:dk2>
        <a:srgbClr val="1C7DDB"/>
      </a:dk2>
      <a:lt2>
        <a:srgbClr val="86CEF4"/>
      </a:lt2>
      <a:accent1>
        <a:srgbClr val="0F238C"/>
      </a:accent1>
      <a:accent2>
        <a:srgbClr val="8E8E8E"/>
      </a:accent2>
      <a:accent3>
        <a:srgbClr val="FF7F45"/>
      </a:accent3>
      <a:accent4>
        <a:srgbClr val="34B233"/>
      </a:accent4>
      <a:accent5>
        <a:srgbClr val="FED100"/>
      </a:accent5>
      <a:accent6>
        <a:srgbClr val="1C7DDB"/>
      </a:accent6>
      <a:hlink>
        <a:srgbClr val="8E8E8E"/>
      </a:hlink>
      <a:folHlink>
        <a:srgbClr val="474747"/>
      </a:folHlink>
    </a:clrScheme>
    <a:fontScheme name="Aangepast 1">
      <a:majorFont>
        <a:latin typeface="Arial"/>
        <a:ea typeface=""/>
        <a:cs typeface=""/>
      </a:majorFont>
      <a:minorFont>
        <a:latin typeface="Arial"/>
        <a:ea typeface=""/>
        <a:cs typeface=""/>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9050" cap="sq">
          <a:noFill/>
        </a:ln>
        <a:effectLst/>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Aft>
            <a:spcPts val="900"/>
          </a:spcAft>
          <a:defRPr sz="1800" dirty="0" err="1" smtClean="0">
            <a:solidFill>
              <a:schemeClr val="tx2"/>
            </a:solidFill>
            <a:latin typeface="+mn-lt"/>
          </a:defRPr>
        </a:defPPr>
      </a:lstStyle>
    </a:txDef>
  </a:objectDefaults>
  <a:extraClrSchemeLst/>
  <a:extLst>
    <a:ext uri="{05A4C25C-085E-4340-85A3-A5531E510DB2}">
      <thm15:themeFamily xmlns:thm15="http://schemas.microsoft.com/office/thememl/2012/main" name="ASML_PowerPoint for PRESENTATION purposes.potx" id="{AD2D8853-9EE4-4350-BC3B-CBE0B3A24CF6}" vid="{C0E7CAE8-E42C-4F69-B3EE-78E1373726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E8998E989D1B47BC6BD83C6E5B0531" ma:contentTypeVersion="8" ma:contentTypeDescription="Create a new document." ma:contentTypeScope="" ma:versionID="e047239050dc27dae1dae8a4b2189cf3">
  <xsd:schema xmlns:xsd="http://www.w3.org/2001/XMLSchema" xmlns:xs="http://www.w3.org/2001/XMLSchema" xmlns:p="http://schemas.microsoft.com/office/2006/metadata/properties" xmlns:ns2="6bc7f217-8877-4c17-a8e5-f049ca421cd4" xmlns:ns3="9b204194-9261-4162-ba31-6efafd213126" targetNamespace="http://schemas.microsoft.com/office/2006/metadata/properties" ma:root="true" ma:fieldsID="a6317a171890b91e4c16bcad2d5aaade" ns2:_="" ns3:_="">
    <xsd:import namespace="6bc7f217-8877-4c17-a8e5-f049ca421cd4"/>
    <xsd:import namespace="9b204194-9261-4162-ba31-6efafd2131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c7f217-8877-4c17-a8e5-f049ca421cd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b204194-9261-4162-ba31-6efafd21312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910552-BEF6-4993-AC52-EF87C61388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c7f217-8877-4c17-a8e5-f049ca421cd4"/>
    <ds:schemaRef ds:uri="9b204194-9261-4162-ba31-6efafd2131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D5F75C-A791-4C7A-BFE7-FFF32A606FDF}">
  <ds:schemaRefs>
    <ds:schemaRef ds:uri="http://schemas.microsoft.com/sharepoint/v3/contenttype/forms"/>
  </ds:schemaRefs>
</ds:datastoreItem>
</file>

<file path=customXml/itemProps3.xml><?xml version="1.0" encoding="utf-8"?>
<ds:datastoreItem xmlns:ds="http://schemas.openxmlformats.org/officeDocument/2006/customXml" ds:itemID="{2A2176B2-DE4A-45D9-AEB7-209AA169D60A}">
  <ds:schemaRefs>
    <ds:schemaRef ds:uri="6bc7f217-8877-4c17-a8e5-f049ca421cd4"/>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elements/1.1/"/>
    <ds:schemaRef ds:uri="http://purl.org/dc/terms/"/>
    <ds:schemaRef ds:uri="9b204194-9261-4162-ba31-6efafd213126"/>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ASML_POWERPOINT for presentation purposes</Template>
  <TotalTime>276</TotalTime>
  <Words>818</Words>
  <Application>Microsoft Office PowerPoint</Application>
  <PresentationFormat>On-screen Show (16:9)</PresentationFormat>
  <Paragraphs>261</Paragraphs>
  <Slides>34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MS PGothic</vt:lpstr>
      <vt:lpstr>Arial</vt:lpstr>
      <vt:lpstr>Calibri</vt:lpstr>
      <vt:lpstr>Courier New</vt:lpstr>
      <vt:lpstr>roboto</vt:lpstr>
      <vt:lpstr>Tahoma</vt:lpstr>
      <vt:lpstr>Wingdings</vt:lpstr>
      <vt:lpstr>1_ASML_POWERPOINT for presentation purposes</vt:lpstr>
      <vt:lpstr>2_ASML_Covers for presentation purposes</vt:lpstr>
      <vt:lpstr>PowerPoint Presentation</vt:lpstr>
      <vt:lpstr>PowerPoint Presentation</vt:lpstr>
      <vt:lpstr>Introduction to Python</vt:lpstr>
      <vt:lpstr>Gist of History</vt:lpstr>
      <vt:lpstr>PowerPoint Presentation</vt:lpstr>
      <vt:lpstr>PowerPoint Presentation</vt:lpstr>
      <vt:lpstr>PowerPoint Presentation</vt:lpstr>
      <vt:lpstr>Tiobe Index </vt:lpstr>
      <vt:lpstr>Gist of History</vt:lpstr>
      <vt:lpstr>Analogy of Programming Languages</vt:lpstr>
      <vt:lpstr>Compare Python with Java</vt:lpstr>
      <vt:lpstr>Cont..</vt:lpstr>
      <vt:lpstr>Multi Paradigm Programming with Python</vt:lpstr>
      <vt:lpstr>Executing in Python Console</vt:lpstr>
      <vt:lpstr>Indentation</vt:lpstr>
      <vt:lpstr>Basic types/modules used</vt:lpstr>
      <vt:lpstr>I/O Operations</vt:lpstr>
      <vt:lpstr>Exceptions</vt:lpstr>
      <vt:lpstr>Python Web Frameworks</vt:lpstr>
      <vt:lpstr>How to host python web services  </vt:lpstr>
      <vt:lpstr>PowerPoint Presentation</vt:lpstr>
      <vt:lpstr>Basic types/modules used</vt:lpstr>
      <vt:lpstr>Basic types/modules used</vt:lpstr>
      <vt:lpstr>Using an editor</vt:lpstr>
      <vt:lpstr>Operator and Operator Precedence</vt:lpstr>
      <vt:lpstr>Lists</vt:lpstr>
      <vt:lpstr>Dictionaries</vt:lpstr>
      <vt:lpstr>Dictionaries</vt:lpstr>
      <vt:lpstr>Tuples</vt:lpstr>
      <vt:lpstr>List Slices</vt:lpstr>
      <vt:lpstr>Functional Programming paradigm</vt:lpstr>
      <vt:lpstr>Imperative Programming Paradigm</vt:lpstr>
      <vt:lpstr>Object Oriented Approach</vt:lpstr>
      <vt:lpstr>Procedure Oriented paradigm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Gowthamprakash Yenugonda</dc:creator>
  <cp:lastModifiedBy>Bharath Muppa</cp:lastModifiedBy>
  <cp:revision>29</cp:revision>
  <dcterms:created xsi:type="dcterms:W3CDTF">2018-10-25T16:28:17Z</dcterms:created>
  <dcterms:modified xsi:type="dcterms:W3CDTF">2018-11-15T02:54:49Z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c18959a-f805-4b02-b465-c75c791063b3_Enabled">
    <vt:lpwstr>True</vt:lpwstr>
  </property>
  <property fmtid="{D5CDD505-2E9C-101B-9397-08002B2CF9AE}" pid="3" name="MSIP_Label_1c18959a-f805-4b02-b465-c75c791063b3_SiteId">
    <vt:lpwstr>af73baa8-f594-4eb2-a39d-93e96cad61fc</vt:lpwstr>
  </property>
  <property fmtid="{D5CDD505-2E9C-101B-9397-08002B2CF9AE}" pid="4" name="MSIP_Label_1c18959a-f805-4b02-b465-c75c791063b3_Ref">
    <vt:lpwstr>https://api.informationprotection.azure.com/api/af73baa8-f594-4eb2-a39d-93e96cad61fc</vt:lpwstr>
  </property>
  <property fmtid="{D5CDD505-2E9C-101B-9397-08002B2CF9AE}" pid="5" name="MSIP_Label_1c18959a-f805-4b02-b465-c75c791063b3_Owner">
    <vt:lpwstr>dennis.keyner@asml.com</vt:lpwstr>
  </property>
  <property fmtid="{D5CDD505-2E9C-101B-9397-08002B2CF9AE}" pid="6" name="MSIP_Label_1c18959a-f805-4b02-b465-c75c791063b3_SetDate">
    <vt:lpwstr>2017-11-20T13:55:43.5632088+01:00</vt:lpwstr>
  </property>
  <property fmtid="{D5CDD505-2E9C-101B-9397-08002B2CF9AE}" pid="7" name="MSIP_Label_1c18959a-f805-4b02-b465-c75c791063b3_Name">
    <vt:lpwstr>Confidential</vt:lpwstr>
  </property>
  <property fmtid="{D5CDD505-2E9C-101B-9397-08002B2CF9AE}" pid="8" name="MSIP_Label_1c18959a-f805-4b02-b465-c75c791063b3_Application">
    <vt:lpwstr>Microsoft Azure Information Protection</vt:lpwstr>
  </property>
  <property fmtid="{D5CDD505-2E9C-101B-9397-08002B2CF9AE}" pid="9" name="MSIP_Label_1c18959a-f805-4b02-b465-c75c791063b3_Extended_MSFT_Method">
    <vt:lpwstr>Manual</vt:lpwstr>
  </property>
  <property fmtid="{D5CDD505-2E9C-101B-9397-08002B2CF9AE}" pid="10" name="Sensitivity">
    <vt:lpwstr>Confidential</vt:lpwstr>
  </property>
  <property fmtid="{D5CDD505-2E9C-101B-9397-08002B2CF9AE}" pid="11" name="ContentTypeId">
    <vt:lpwstr>0x010100BCE8998E989D1B47BC6BD83C6E5B0531</vt:lpwstr>
  </property>
</Properties>
</file>