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52F42-560E-4161-99FA-A4808CDCC89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EB6D9-DE71-44F6-8843-88EF2D45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3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EB6D9-DE71-44F6-8843-88EF2D45C7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6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E9B2-C08E-4C40-9911-C7C075A2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B2DA5-24E8-45C6-9FE8-431A6A23F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CD609-E178-49A3-BE31-27209059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4B15-EAA0-4D2A-BDD2-0ED648E26B0B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6EF0D-E1E7-4476-8DBB-F8D67C31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ED978-35DB-4546-8C1A-6F74D6AB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0763-2CD9-4515-8138-A8F14EF8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1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F568-DF5D-4754-BB17-F9917CA2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27CDF-4AEA-4D0C-88F9-C446C4DBE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D0EFB-6AED-4D8C-9403-0D2858D3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4B15-EAA0-4D2A-BDD2-0ED648E26B0B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A40B0-8286-452E-90F7-738FA2BF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3D030-E45C-4392-8B33-72958FA7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0763-2CD9-4515-8138-A8F14EF8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8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31043-B21B-4BE4-8FA2-1ABC7388B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1CBAF-CA7E-4C55-8FBA-05B71D046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E0295-1E88-435D-BA7C-7180C1E2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4B15-EAA0-4D2A-BDD2-0ED648E26B0B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70653-A24D-4D34-8A25-6A17C10A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3B033-6726-4A22-B83D-D3268D90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0763-2CD9-4515-8138-A8F14EF8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0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112C-16F2-4F9F-9FF8-F64840D8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FC4C-CD22-46F0-BFC3-CFC12B0BE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1DCBF-D2DA-4038-968C-9F632806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4B15-EAA0-4D2A-BDD2-0ED648E26B0B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35D0B-9116-4607-84BF-7C8A12A7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06593-7563-4695-9751-45445CC6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0763-2CD9-4515-8138-A8F14EF8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7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8DD8-E973-41BB-A9A8-9537BA51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39BA5-15BC-49AC-973D-B2626D916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F4A5B-4079-4EC1-A78A-0B5BF88D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4B15-EAA0-4D2A-BDD2-0ED648E26B0B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0C27E-DD34-42EB-9881-CD2C263F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DC816-E85B-48C0-88C0-F7757F8B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0763-2CD9-4515-8138-A8F14EF8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0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92AD-3D45-4BA4-8D25-1016FC2F0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4C53B-62FF-45D6-864E-F325F3BCE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B5BC4-0BE0-478F-B0CC-F715C3969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A3A0B-204B-44D2-AAC8-0E2604DD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4B15-EAA0-4D2A-BDD2-0ED648E26B0B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F14A3-9FD0-46A6-A663-2B3FFC2A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B87FA-8AFD-47FB-8CA1-E0362CF4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0763-2CD9-4515-8138-A8F14EF8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1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A91B-57E8-41D1-8B56-13CD38B3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77D43-C00E-4EEF-87A0-EE2544712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AD5F3-F065-417A-864F-1FE04D3A0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CCB08-A225-4019-9D0F-E046B139C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5136F-099E-46D3-AB6E-D8818D189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8FEEC-24BC-499B-9001-33D19B7F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4B15-EAA0-4D2A-BDD2-0ED648E26B0B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252D3-0122-4003-B07A-4F9310FF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F7FA5-6739-446E-AA60-0E3E24DF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0763-2CD9-4515-8138-A8F14EF8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1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E8EB-771D-4B9D-8808-D35FBE69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224C5-7AF9-4939-BC25-2B3C180B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4B15-EAA0-4D2A-BDD2-0ED648E26B0B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80570-F900-45F4-A866-81BC95D4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28EF4-61DA-4BF6-BEE0-15A597F0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0763-2CD9-4515-8138-A8F14EF8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4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39897-37B0-4209-A68C-1CA6A844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4B15-EAA0-4D2A-BDD2-0ED648E26B0B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A954C-281E-4FFD-9710-38EB7A7B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CB96A-8A8D-4D23-9BF7-6A8716B7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0763-2CD9-4515-8138-A8F14EF8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6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AB93-7B69-4193-A678-FD4E0CCDE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2C9E8-A36F-48BC-BAE0-B484A751E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F197E-40D0-45DF-BB71-56C688AC2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0097A-7744-4414-A398-CB1D1B40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4B15-EAA0-4D2A-BDD2-0ED648E26B0B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D896A-07B5-4C87-AE43-2625B9DE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236BE-FF2A-40E4-8991-911C76C8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0763-2CD9-4515-8138-A8F14EF8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7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543D-6300-4AF2-8B74-412DDFFF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05575-76EE-4B5D-85AE-93BEEC14C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D0340-AE76-457B-BF01-6368F5FB9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41B40-F8E7-47B1-B468-4E377294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4B15-EAA0-4D2A-BDD2-0ED648E26B0B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9B67F-934F-450D-9EAB-198BAEC5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03418-255C-45C2-9AFB-67851C6A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0763-2CD9-4515-8138-A8F14EF8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5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BB74B-6C4E-4197-AD7E-566836AFD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6FBC8-EB4D-4A26-A97D-3E835BE8F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726F0-97AF-404C-AE18-29FC4DB59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4B15-EAA0-4D2A-BDD2-0ED648E26B0B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C06F2-4397-43BB-A707-309CAA52C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B713-D66F-4A51-BD19-42A5E311F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30763-2CD9-4515-8138-A8F14EF8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5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aLogic/ahb3lite_apb_brid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7293-046A-4D64-A02B-83C1E331C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Verification of AHB to APB Bridge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59069-C460-4B75-8369-E5E7222FF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6074"/>
            <a:ext cx="9144000" cy="1081726"/>
          </a:xfrm>
        </p:spPr>
        <p:txBody>
          <a:bodyPr/>
          <a:lstStyle/>
          <a:p>
            <a:r>
              <a:rPr lang="en-US" dirty="0"/>
              <a:t>By Bharath </a:t>
            </a:r>
            <a:r>
              <a:rPr lang="en-US" dirty="0" err="1"/>
              <a:t>Tupaki</a:t>
            </a:r>
            <a:r>
              <a:rPr lang="en-US" dirty="0"/>
              <a:t> and Vinod Sake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6014C57-2451-49EC-BE7A-85EF4054E8CB}"/>
              </a:ext>
            </a:extLst>
          </p:cNvPr>
          <p:cNvSpPr txBox="1">
            <a:spLocks/>
          </p:cNvSpPr>
          <p:nvPr/>
        </p:nvSpPr>
        <p:spPr>
          <a:xfrm>
            <a:off x="1458012" y="5511488"/>
            <a:ext cx="9144000" cy="1081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ECE 595 – Emulation and Functional Spec Verification</a:t>
            </a:r>
          </a:p>
        </p:txBody>
      </p:sp>
    </p:spTree>
    <p:extLst>
      <p:ext uri="{BB962C8B-B14F-4D97-AF65-F5344CB8AC3E}">
        <p14:creationId xmlns:p14="http://schemas.microsoft.com/office/powerpoint/2010/main" val="315096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1C0F-C477-4313-BF26-1BA29335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DUV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F3A4CE-916F-4A2D-94B2-ABD2CF082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05" y="1850754"/>
            <a:ext cx="5928874" cy="3665538"/>
          </a:xfrm>
        </p:spPr>
      </p:pic>
    </p:spTree>
    <p:extLst>
      <p:ext uri="{BB962C8B-B14F-4D97-AF65-F5344CB8AC3E}">
        <p14:creationId xmlns:p14="http://schemas.microsoft.com/office/powerpoint/2010/main" val="314916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85B0-DF5F-4D58-8D8A-DAA5150D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DUV Architecture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9ABC-FDB3-4A3F-A7DD-E178FB927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interfaces - AHB and APB</a:t>
            </a:r>
          </a:p>
          <a:p>
            <a:r>
              <a:rPr lang="en-US" dirty="0"/>
              <a:t>AHB Slave signals converted to APB Master signals</a:t>
            </a:r>
          </a:p>
          <a:p>
            <a:r>
              <a:rPr lang="en-US" dirty="0"/>
              <a:t>State Machine responsible for conversion</a:t>
            </a:r>
          </a:p>
          <a:p>
            <a:r>
              <a:rPr lang="en-US" dirty="0"/>
              <a:t>Address Decode logic selects appropriate slave </a:t>
            </a:r>
          </a:p>
          <a:p>
            <a:r>
              <a:rPr lang="en-US" dirty="0"/>
              <a:t>Bridge RTL borrowed from GitHub (</a:t>
            </a:r>
            <a:r>
              <a:rPr lang="en-US" dirty="0">
                <a:hlinkClick r:id="rId2"/>
              </a:rPr>
              <a:t>https://github.com/RoaLogic/ahb3lite_apb_bridge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9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D616-EAC3-450D-B722-2A8FF8EE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Verification Plan</a:t>
            </a:r>
          </a:p>
        </p:txBody>
      </p:sp>
      <p:pic>
        <p:nvPicPr>
          <p:cNvPr id="4" name="Content Placeholder 3" descr="C:\Users\Bharath\Downloads\Test Block Diagram.jpg">
            <a:extLst>
              <a:ext uri="{FF2B5EF4-FFF2-40B4-BE49-F238E27FC236}">
                <a16:creationId xmlns:a16="http://schemas.microsoft.com/office/drawing/2014/main" id="{49A1D980-3EA0-4AA2-A72E-7E57BD5110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2072481"/>
            <a:ext cx="9229725" cy="385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3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8693-1478-4168-9C61-0F5E070B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Verification Plan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EABCC-73FA-46A5-A954-D0E8A1F99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728"/>
            <a:ext cx="10515600" cy="4725235"/>
          </a:xfrm>
        </p:spPr>
        <p:txBody>
          <a:bodyPr/>
          <a:lstStyle/>
          <a:p>
            <a:r>
              <a:rPr lang="en-US" dirty="0"/>
              <a:t>UVM verification environment</a:t>
            </a:r>
          </a:p>
          <a:p>
            <a:r>
              <a:rPr lang="en-US" dirty="0"/>
              <a:t>Assertion based checker</a:t>
            </a:r>
          </a:p>
          <a:p>
            <a:r>
              <a:rPr lang="en-US" dirty="0"/>
              <a:t>Constrained random verification</a:t>
            </a:r>
          </a:p>
          <a:p>
            <a:r>
              <a:rPr lang="en-US" dirty="0"/>
              <a:t>Coverage to track different transactions</a:t>
            </a:r>
          </a:p>
          <a:p>
            <a:r>
              <a:rPr lang="en-US" dirty="0"/>
              <a:t>Virtual sequences to imitate master and slave</a:t>
            </a:r>
          </a:p>
          <a:p>
            <a:r>
              <a:rPr lang="en-US" dirty="0"/>
              <a:t>Verify WRAP and INCR burst transfer</a:t>
            </a:r>
          </a:p>
          <a:p>
            <a:r>
              <a:rPr lang="en-US" dirty="0"/>
              <a:t>Verify NONSEQ transfer</a:t>
            </a:r>
          </a:p>
          <a:p>
            <a:r>
              <a:rPr lang="en-US" dirty="0"/>
              <a:t>Verify OKAY and ERROR response from slave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A36A-98B6-4E38-A152-0E1D99F9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Emulation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55AB5-D23B-4911-A634-A88070C7E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TBX Mode with UVM</a:t>
            </a:r>
          </a:p>
          <a:p>
            <a:r>
              <a:rPr lang="en-US" dirty="0"/>
              <a:t>UVM Driver and Monitor tasks made synthesizable</a:t>
            </a:r>
          </a:p>
          <a:p>
            <a:r>
              <a:rPr lang="en-US" dirty="0"/>
              <a:t>DUV synthesized, UVM </a:t>
            </a:r>
            <a:r>
              <a:rPr lang="en-US" dirty="0" err="1"/>
              <a:t>testbench</a:t>
            </a:r>
            <a:r>
              <a:rPr lang="en-US" dirty="0"/>
              <a:t> created</a:t>
            </a:r>
          </a:p>
          <a:p>
            <a:r>
              <a:rPr lang="en-US" dirty="0"/>
              <a:t>Coverage, assertions, </a:t>
            </a:r>
            <a:r>
              <a:rPr lang="en-US" dirty="0" err="1"/>
              <a:t>veloce</a:t>
            </a:r>
            <a:r>
              <a:rPr lang="en-US" dirty="0"/>
              <a:t> communication to be completed</a:t>
            </a:r>
          </a:p>
          <a:p>
            <a:r>
              <a:rPr lang="en-US" dirty="0"/>
              <a:t>Progress - 60%</a:t>
            </a:r>
          </a:p>
        </p:txBody>
      </p:sp>
    </p:spTree>
    <p:extLst>
      <p:ext uri="{BB962C8B-B14F-4D97-AF65-F5344CB8AC3E}">
        <p14:creationId xmlns:p14="http://schemas.microsoft.com/office/powerpoint/2010/main" val="97004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A0DA-EBE0-4129-B407-80039D69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7A9DE-F3AB-452A-9D58-E42AC0D21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Veloce communication</a:t>
            </a:r>
          </a:p>
          <a:p>
            <a:r>
              <a:rPr lang="en-US" dirty="0"/>
              <a:t>Assertions to check basic transactions</a:t>
            </a:r>
          </a:p>
          <a:p>
            <a:r>
              <a:rPr lang="en-US" dirty="0"/>
              <a:t>Put in more hours and finish the work</a:t>
            </a:r>
          </a:p>
          <a:p>
            <a:r>
              <a:rPr lang="en-US" dirty="0"/>
              <a:t>Introduce multiple masters and slaves </a:t>
            </a:r>
          </a:p>
        </p:txBody>
      </p:sp>
    </p:spTree>
    <p:extLst>
      <p:ext uri="{BB962C8B-B14F-4D97-AF65-F5344CB8AC3E}">
        <p14:creationId xmlns:p14="http://schemas.microsoft.com/office/powerpoint/2010/main" val="4156707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4B569-B23B-4C00-B415-256B9C759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35" y="79743"/>
            <a:ext cx="9021453" cy="6766090"/>
          </a:xfrm>
        </p:spPr>
      </p:pic>
    </p:spTree>
    <p:extLst>
      <p:ext uri="{BB962C8B-B14F-4D97-AF65-F5344CB8AC3E}">
        <p14:creationId xmlns:p14="http://schemas.microsoft.com/office/powerpoint/2010/main" val="304644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172</Words>
  <Application>Microsoft Office PowerPoint</Application>
  <PresentationFormat>Widescreen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Verification of AHB to APB Bridge</vt:lpstr>
      <vt:lpstr>DUV Architecture</vt:lpstr>
      <vt:lpstr>DUV Architecture (cont’d)</vt:lpstr>
      <vt:lpstr>Verification Plan</vt:lpstr>
      <vt:lpstr>Verification Plan (cont’d)</vt:lpstr>
      <vt:lpstr>Emulation Approach </vt:lpstr>
      <vt:lpstr>Future Plans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of AHB to APB Bridge</dc:title>
  <dc:creator>Bharath</dc:creator>
  <cp:lastModifiedBy>Bharath</cp:lastModifiedBy>
  <cp:revision>14</cp:revision>
  <dcterms:created xsi:type="dcterms:W3CDTF">2017-11-21T04:19:46Z</dcterms:created>
  <dcterms:modified xsi:type="dcterms:W3CDTF">2017-11-22T00:25:37Z</dcterms:modified>
</cp:coreProperties>
</file>