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9" r:id="rId4"/>
    <p:sldId id="269" r:id="rId5"/>
    <p:sldId id="274" r:id="rId6"/>
    <p:sldId id="258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7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-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CUSTOMERS OF AN ONLINE SALES CHANNEL</a:t>
            </a:r>
            <a:endParaRPr lang="en-US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4"/>
                </a:solidFill>
              </a:rPr>
              <a:t>                                                      </a:t>
            </a:r>
            <a:endParaRPr lang="en-US">
              <a:solidFill>
                <a:schemeClr val="accent4"/>
              </a:solidFill>
            </a:endParaRPr>
          </a:p>
          <a:p>
            <a:endParaRPr 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PAWAR BHARATH</a:t>
            </a:r>
            <a:endParaRPr lang="en-US">
              <a:solidFill>
                <a:schemeClr val="accent4"/>
              </a:solidFill>
            </a:endParaRPr>
          </a:p>
          <a:p>
            <a:endParaRPr lang="en-US">
              <a:solidFill>
                <a:schemeClr val="accent4"/>
              </a:solidFill>
            </a:endParaRPr>
          </a:p>
          <a:p>
            <a:endParaRPr lang="en-US">
              <a:solidFill>
                <a:schemeClr val="accent4"/>
              </a:solidFill>
            </a:endParaRPr>
          </a:p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833100" cy="1372870"/>
          </a:xfrm>
        </p:spPr>
        <p:txBody>
          <a:bodyPr>
            <a:normAutofit/>
          </a:bodyPr>
          <a:p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STEPS TAKEN TO IMPROVE THE EXPERIENCE?</a:t>
            </a:r>
            <a:endParaRPr 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210" y="1262380"/>
            <a:ext cx="5291455" cy="3811270"/>
          </a:xfrm>
          <a:prstGeom prst="rect">
            <a:avLst/>
          </a:prstGeom>
        </p:spPr>
      </p:pic>
      <p:pic>
        <p:nvPicPr>
          <p:cNvPr id="9" name="Picture 8" descr="Unkn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10" y="1262380"/>
            <a:ext cx="5126355" cy="36918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0405" y="5283835"/>
            <a:ext cx="10466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sales experience increases when  Customer service executive have a clear understanding of the requirement.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all sales experience increases when product of quality is good .</a:t>
            </a: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55" y="111125"/>
            <a:ext cx="10515600" cy="1612265"/>
          </a:xfrm>
        </p:spPr>
        <p:txBody>
          <a:bodyPr>
            <a:normAutofit/>
          </a:bodyPr>
          <a:p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STEPS TAKEN TO IMPROVE THE EXPERIENCE?</a:t>
            </a:r>
            <a:b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3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05" y="815340"/>
            <a:ext cx="4902200" cy="4203700"/>
          </a:xfrm>
          <a:prstGeom prst="rect">
            <a:avLst/>
          </a:prstGeom>
        </p:spPr>
      </p:pic>
      <p:pic>
        <p:nvPicPr>
          <p:cNvPr id="9" name="Picture 8" descr="Unknow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15" y="1151255"/>
            <a:ext cx="4903470" cy="35312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5570" y="5196205"/>
            <a:ext cx="114109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executive is advising proper product  then  our sales will increase,over all sales experience increases when correct product is advised .</a:t>
            </a: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experience improvement may result in better Overall experience with Sales process</a:t>
            </a: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ASSUMPTIONS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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scale of data 1-4 , 1 indicating the poor and 4 is excellent.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sample of data provided for analysis is a representative data.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There are 4 ratings i.e 1,2,3,4 1 is 25%,2 is 50%,3 is 75%,4 is 100%.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alt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of every column gives the percentage of customer satisfaction.</a:t>
            </a:r>
            <a:endParaRPr lang="en-US" alt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alt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alt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rating is 3 ,i.e is good rating.</a:t>
            </a:r>
            <a:endParaRPr lang="en-IN" dirty="0"/>
          </a:p>
          <a:p>
            <a:pPr>
              <a:buFont typeface="Wingdings" panose="05000000000000000000" charset="0"/>
              <a:buChar char=""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FINDINGS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checking ratings :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3 for  Overall experience with Sales process found that;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TIER1: 10% of data lies 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TIER2:100% of data lies for  greater than 3 ,i.e 0% of data lies in  less than 3.</a:t>
            </a:r>
            <a:endParaRPr lang="en-US"/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TIER3:10% of data lies 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         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CHALLENGES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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The size of data sample is very small .A bigger size data may result to in depth analysis and better insight.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at all we have large amount of data from feedback gathering methods then it could have helped to bring more insights 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improve experience i.e we need to have large feed back data.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understanding of customers means more feedback data with different methods 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"/>
            </a:pPr>
            <a:r>
              <a:rPr lang="en-US" sz="6600"/>
              <a:t>           THANK YOU</a:t>
            </a:r>
            <a:endParaRPr lang="en-US" sz="6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55" y="-160655"/>
            <a:ext cx="10910570" cy="1374775"/>
          </a:xfrm>
        </p:spPr>
        <p:txBody>
          <a:bodyPr>
            <a:normAutofit/>
          </a:bodyPr>
          <a:p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 STATE OF CUSTOMER SATISFACTION ?</a:t>
            </a:r>
            <a:endParaRPr 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0960" y="1410335"/>
            <a:ext cx="5182870" cy="3831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21910" y="770255"/>
            <a:ext cx="63938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"/>
            </a:pPr>
            <a:r>
              <a:rPr lang="en-US" sz="2400"/>
              <a:t>we can see  that irrespective of customer segement we have got feedback  for overall  experience of  maximum  3 stars.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Tier1:</a:t>
            </a:r>
            <a:r>
              <a:rPr lang="en-US" sz="2400"/>
              <a:t> 2 Customers have  rated less than 3 stars 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/>
              <a:t>10  percent of customers in tier1  have given feedback less than 3 stars i.e(1,2).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Tier2:</a:t>
            </a:r>
            <a:r>
              <a:rPr lang="en-US" sz="2400"/>
              <a:t> No customer has rated less than 3 stars.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/>
              <a:t>100 percent of customers in tier2 has given feedback  above 3 stars i.e (4)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Tier3:</a:t>
            </a:r>
            <a:r>
              <a:rPr lang="en-US" sz="2400"/>
              <a:t> 2 people has rated less than 3 stars.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r>
              <a:rPr lang="en-US" sz="2400"/>
              <a:t>10 percent of customers in tier3 has given feedback below 3 stars.</a:t>
            </a: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2400"/>
          </a:p>
          <a:p>
            <a:pPr marL="457200" indent="-457200">
              <a:buFont typeface="Wingdings" panose="05000000000000000000" charset="0"/>
              <a:buChar char=""/>
            </a:pP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SATISFACTION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60" y="1825625"/>
            <a:ext cx="10515600" cy="4351338"/>
          </a:xfrm>
        </p:spPr>
        <p:txBody>
          <a:bodyPr/>
          <a:p>
            <a:pPr marL="514350" indent="-514350">
              <a:buFont typeface="Wingdings" panose="05000000000000000000" charset="0"/>
              <a:buAutoNum type="arabicPeriod"/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VARIATE ANALYSIS FOR COMBINATION OF ALL CATAGORIES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 VARIATE ANALYSIS FOR T1 CATAGORY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BI VARIATE ANALYSIS FOR T2 CATAGORY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AutoNum type="arabicPeriod"/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BI VARIATE ANALYSIS FOR T1 CATAGORY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30"/>
            <a:ext cx="10515600" cy="1450975"/>
          </a:xfrm>
        </p:spPr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 VIEW OF BI VARIATE ANALYSIS VERSES CATAGORIES 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9" name="Content Placeholder 8" descr="Pictu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905" y="1713865"/>
            <a:ext cx="9505315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930275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SATISFACTION IRRESPECTIVE</a:t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CATAGORIES ?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181735"/>
            <a:ext cx="11042650" cy="578421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Customer service executive have a clear understanding of the requirement</a:t>
            </a:r>
            <a:r>
              <a:rPr lang="en-US"/>
              <a:t>: 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72.5% of customer  satisfaction.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Rate the overall quality of products</a:t>
            </a:r>
            <a:r>
              <a:rPr lang="en-US"/>
              <a:t>: </a:t>
            </a: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71.25% of customer  satisfaction.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Rate the product delivery experience</a:t>
            </a:r>
            <a:r>
              <a:rPr lang="en-US"/>
              <a:t>: 80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 customer satisfaction.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/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Responsiveness and your experience with the executive</a:t>
            </a:r>
            <a:r>
              <a:rPr lang="en-US"/>
              <a:t>: 80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 of customer   satisfaction.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 Executive demonstrated expertise in advising the right product</a:t>
            </a:r>
            <a:r>
              <a:rPr lang="en-US"/>
              <a:t>: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76.25% of customer satisfaction.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solidFill>
                  <a:srgbClr val="C00000"/>
                </a:solidFill>
              </a:rPr>
              <a:t>Overall experience with Sales process</a:t>
            </a:r>
            <a:r>
              <a:rPr lang="en-US"/>
              <a:t>: 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77.5% of customer satisfaction.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7683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 VARIATE ANALYSIS FOR T1 CATAGORY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0" y="1235075"/>
            <a:ext cx="10515600" cy="548640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Customer service executive have a clear understanding of the requirement</a:t>
            </a:r>
            <a:r>
              <a:rPr lang="en-US" sz="2400">
                <a:sym typeface="+mn-ea"/>
              </a:rPr>
              <a:t>:   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75% of customer  satisfaction.</a:t>
            </a:r>
            <a:endParaRPr 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1900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Rate the overall quality of products</a:t>
            </a:r>
            <a:r>
              <a:rPr lang="en-US" sz="2400">
                <a:sym typeface="+mn-ea"/>
              </a:rPr>
              <a:t>: 80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 satisfaction.</a:t>
            </a:r>
            <a:endParaRPr lang="en-US" sz="19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1900"/>
          </a:p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Rate the product delivery experience</a:t>
            </a:r>
            <a:r>
              <a:rPr lang="en-US" sz="2400">
                <a:sym typeface="+mn-ea"/>
              </a:rPr>
              <a:t>: 87.5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 customer satisfaction.</a:t>
            </a: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1900"/>
          </a:p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Responsiveness and your experience with the executive</a:t>
            </a:r>
            <a:r>
              <a:rPr lang="en-US" sz="2400">
                <a:sym typeface="+mn-ea"/>
              </a:rPr>
              <a:t>: 85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 of customer   satisfaction.</a:t>
            </a: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 Executive demonstrated expertise in advising the right product</a:t>
            </a:r>
            <a:r>
              <a:rPr lang="en-US" sz="2400">
                <a:sym typeface="+mn-ea"/>
              </a:rPr>
              <a:t>: 80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400">
                <a:solidFill>
                  <a:srgbClr val="C00000"/>
                </a:solidFill>
                <a:sym typeface="+mn-ea"/>
              </a:rPr>
              <a:t>Overall experience with Sales process</a:t>
            </a:r>
            <a:r>
              <a:rPr lang="en-US" sz="2400">
                <a:sym typeface="+mn-ea"/>
              </a:rPr>
              <a:t>: 80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345"/>
            <a:ext cx="10515600" cy="840105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BI VARIATE ANALYSIS FOR T2 CATAGORY</a:t>
            </a:r>
            <a:b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45"/>
            <a:ext cx="10515600" cy="5484495"/>
          </a:xfrm>
        </p:spPr>
        <p:txBody>
          <a:bodyPr>
            <a:normAutofit fontScale="40000"/>
          </a:bodyPr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Customer service executive have a clear understanding of the requirement</a:t>
            </a:r>
            <a:r>
              <a:rPr lang="en-US" sz="5400">
                <a:sym typeface="+mn-ea"/>
              </a:rPr>
              <a:t>:    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75% of customer  satisfaction.</a:t>
            </a:r>
            <a:endParaRPr lang="en-US" sz="5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4800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Rate the overall quality of products</a:t>
            </a:r>
            <a:r>
              <a:rPr lang="en-US" sz="5400">
                <a:sym typeface="+mn-ea"/>
              </a:rPr>
              <a:t>: 62.5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 satisfaction.</a:t>
            </a:r>
            <a:endParaRPr lang="en-US" sz="6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4800"/>
          </a:p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Rate the product delivery experience</a:t>
            </a:r>
            <a:r>
              <a:rPr lang="en-US" sz="5400">
                <a:sym typeface="+mn-ea"/>
              </a:rPr>
              <a:t>: 68.75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 customer satisfaction.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4800"/>
          </a:p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Responsiveness and your experience with the executive</a:t>
            </a:r>
            <a:r>
              <a:rPr lang="en-US" sz="5400">
                <a:sym typeface="+mn-ea"/>
              </a:rPr>
              <a:t>: 68.75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 of customer   satisfaction.</a:t>
            </a: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 Executive demonstrated expertise in advising the right product</a:t>
            </a:r>
            <a:r>
              <a:rPr lang="en-US" sz="5400">
                <a:sym typeface="+mn-ea"/>
              </a:rPr>
              <a:t>: 75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5400">
                <a:solidFill>
                  <a:srgbClr val="C00000"/>
                </a:solidFill>
                <a:sym typeface="+mn-ea"/>
              </a:rPr>
              <a:t>Overall experience with Sales process</a:t>
            </a:r>
            <a:r>
              <a:rPr lang="en-US" sz="5400">
                <a:sym typeface="+mn-ea"/>
              </a:rPr>
              <a:t>: 81.25</a:t>
            </a: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BI VARIATE ANALYSIS FOR T3 CATAGORY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814060"/>
          </a:xfrm>
        </p:spPr>
        <p:txBody>
          <a:bodyPr>
            <a:normAutofit fontScale="30000"/>
          </a:bodyPr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Customer service executive have a clear understanding of the requirement</a:t>
            </a:r>
            <a:r>
              <a:rPr lang="en-US" sz="7200">
                <a:sym typeface="+mn-ea"/>
              </a:rPr>
              <a:t>:    6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5% of customer  satisfaction.</a:t>
            </a:r>
            <a:endParaRPr lang="en-US" sz="6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6600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Rate the overall quality of products</a:t>
            </a:r>
            <a:r>
              <a:rPr lang="en-US" sz="7200">
                <a:sym typeface="+mn-ea"/>
              </a:rPr>
              <a:t>: 62.5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 satisfaction.</a:t>
            </a:r>
            <a:endParaRPr lang="en-US" sz="6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6600"/>
          </a:p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Rate the product delivery experience</a:t>
            </a:r>
            <a:r>
              <a:rPr lang="en-US" sz="7200">
                <a:sym typeface="+mn-ea"/>
              </a:rPr>
              <a:t>: 75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 customer satisfaction.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6600"/>
          </a:p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Responsiveness and your experience with the executive</a:t>
            </a:r>
            <a:r>
              <a:rPr lang="en-US" sz="7200">
                <a:sym typeface="+mn-ea"/>
              </a:rPr>
              <a:t>: 77.5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 of customer   satisfaction.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 Executive demonstrated expertise in advising the right product</a:t>
            </a:r>
            <a:r>
              <a:rPr lang="en-US" sz="7200">
                <a:sym typeface="+mn-ea"/>
              </a:rPr>
              <a:t>: 70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7200">
                <a:solidFill>
                  <a:srgbClr val="C00000"/>
                </a:solidFill>
                <a:sym typeface="+mn-ea"/>
              </a:rPr>
              <a:t>Overall experience with Sales process</a:t>
            </a:r>
            <a:r>
              <a:rPr lang="en-US" sz="7200">
                <a:sym typeface="+mn-ea"/>
              </a:rPr>
              <a:t>: 70</a:t>
            </a:r>
            <a:r>
              <a:rPr lang="en-US" sz="7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% of customer satisfaction.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85" y="31115"/>
            <a:ext cx="10515600" cy="1325563"/>
          </a:xfrm>
        </p:spPr>
        <p:txBody>
          <a:bodyPr>
            <a:normAutofit/>
          </a:bodyPr>
          <a:p>
            <a:r>
              <a:rPr 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 METHODS TO IMPROVE FEEDBACK GATHERING PROCESS ?</a:t>
            </a:r>
            <a:endParaRPr 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1163955"/>
            <a:ext cx="11534140" cy="5602605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"/>
            </a:pPr>
            <a:r>
              <a:rPr lang="en-US" sz="1700">
                <a:solidFill>
                  <a:srgbClr val="C00000"/>
                </a:solidFill>
              </a:rPr>
              <a:t> </a:t>
            </a:r>
            <a:r>
              <a:rPr lang="en-US" sz="2000">
                <a:solidFill>
                  <a:srgbClr val="C00000"/>
                </a:solidFill>
              </a:rPr>
              <a:t>Get Feedback on Live Chat Session: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chat can address many issues. For example,This feedback can include basic questions about whether the chat experience was helpful.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Call Your Customers Regularly: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customers is a highly personalized way to seek customer feedback. This method is proactive, and generates the best responses.</a:t>
            </a:r>
            <a:endParaRPr lang="en-US" sz="2000">
              <a:solidFill>
                <a:srgbClr val="C0000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 Use Email Surveys For New Customers: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best parts about email surveys is that you can seek information on the entire shopping experience, from search to shipment. It is a must for new shoppers</a:t>
            </a:r>
            <a:r>
              <a:rPr lang="en-US" sz="2000">
                <a:solidFill>
                  <a:srgbClr val="C00000"/>
                </a:solidFill>
              </a:rPr>
              <a:t>.</a:t>
            </a:r>
            <a:endParaRPr lang="en-US" sz="2000">
              <a:solidFill>
                <a:srgbClr val="C00000"/>
              </a:solidFill>
            </a:endParaRPr>
          </a:p>
          <a:p>
            <a:pPr>
              <a:buFont typeface="Wingdings" panose="05000000000000000000" charset="0"/>
              <a:buChar char=""/>
            </a:pPr>
            <a:endParaRPr lang="en-US" sz="2000">
              <a:solidFill>
                <a:srgbClr val="C00000"/>
              </a:solidFill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 Ask For Feedback On Order Confirmation Page: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order confirmation page is ideal for seeking feedback about a customer’s online shopping experience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Ask Feedback Right After Purchase: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a popup after finalizing the purchase can be really effective.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Ask Feedback When Your Visitor Tries To Abandon His Cart: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 study conducted by Baymard Institute, e-commerce sites face an abandonment rate of approximately 68 percent. Customer feedback at this stage plays a key role in improving conversions.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sz="2000">
                <a:solidFill>
                  <a:srgbClr val="C00000"/>
                </a:solidFill>
              </a:rPr>
              <a:t>Provide Dedicated Customer Feedback Forms on Your Site:</a:t>
            </a: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a survey, 54% of online shoppers preferred this method of interacting with customer service.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5774</Words>
  <Application>WPS Presentation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ASSIGNMENT -1</vt:lpstr>
      <vt:lpstr>CURRENT STATE OF CUSTOMER SATISFACTION ?</vt:lpstr>
      <vt:lpstr>CUSTOMER SATISFACTION</vt:lpstr>
      <vt:lpstr>OVER VIEW OF BI VARIATE ANALYSIS VERSES CATAGORIES .</vt:lpstr>
      <vt:lpstr>CUSTOMER SATISFACTION IRRESPECTIVE OF CATAGORIES ?</vt:lpstr>
      <vt:lpstr>BI VARIATE ANALYSIS FOR T1 CATAGORY</vt:lpstr>
      <vt:lpstr>BI VARIATE ANALYSIS FOR T2 CATAGORY </vt:lpstr>
      <vt:lpstr>BI VARIATE ANALYSIS FOR T3 CATAGORY</vt:lpstr>
      <vt:lpstr>DIFFERENT METHODS TO IMPROVE FEEDBACK GATHERING PROCESS ?</vt:lpstr>
      <vt:lpstr>STEPS TAKEN TO IMPROVE THE EXPERIENCE?</vt:lpstr>
      <vt:lpstr>STEPS TAKEN TO IMPROVE THE EXPERIENCE? </vt:lpstr>
      <vt:lpstr>           ASSUMPTIONS</vt:lpstr>
      <vt:lpstr>                   FINDINGS </vt:lpstr>
      <vt:lpstr>             CHALLENGES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-1</dc:title>
  <dc:creator>pawarbharath</dc:creator>
  <cp:lastModifiedBy>pawarbharath</cp:lastModifiedBy>
  <cp:revision>4</cp:revision>
  <dcterms:created xsi:type="dcterms:W3CDTF">2020-10-20T14:03:22Z</dcterms:created>
  <dcterms:modified xsi:type="dcterms:W3CDTF">2020-10-20T14:03:22Z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