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7" r:id="rId3"/>
    <p:sldId id="261" r:id="rId4"/>
    <p:sldId id="264" r:id="rId5"/>
    <p:sldId id="268" r:id="rId6"/>
    <p:sldId id="269" r:id="rId7"/>
    <p:sldId id="270" r:id="rId8"/>
    <p:sldId id="271" r:id="rId9"/>
    <p:sldId id="265" r:id="rId10"/>
    <p:sldId id="266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86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" y="3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et" userId="14f4e196-1baf-463d-9497-dd9f6f8ad29f" providerId="ADAL" clId="{3445B2E6-0D6D-4992-A621-318F127BB34A}"/>
    <pc:docChg chg="undo custSel addSld modSld">
      <pc:chgData name="Aniket" userId="14f4e196-1baf-463d-9497-dd9f6f8ad29f" providerId="ADAL" clId="{3445B2E6-0D6D-4992-A621-318F127BB34A}" dt="2024-05-07T05:00:35.514" v="62" actId="6549"/>
      <pc:docMkLst>
        <pc:docMk/>
      </pc:docMkLst>
      <pc:sldChg chg="modSp mod">
        <pc:chgData name="Aniket" userId="14f4e196-1baf-463d-9497-dd9f6f8ad29f" providerId="ADAL" clId="{3445B2E6-0D6D-4992-A621-318F127BB34A}" dt="2024-05-07T04:04:00.265" v="0" actId="20577"/>
        <pc:sldMkLst>
          <pc:docMk/>
          <pc:sldMk cId="3064293210" sldId="256"/>
        </pc:sldMkLst>
        <pc:spChg chg="mod">
          <ac:chgData name="Aniket" userId="14f4e196-1baf-463d-9497-dd9f6f8ad29f" providerId="ADAL" clId="{3445B2E6-0D6D-4992-A621-318F127BB34A}" dt="2024-05-07T04:04:00.265" v="0" actId="20577"/>
          <ac:spMkLst>
            <pc:docMk/>
            <pc:sldMk cId="3064293210" sldId="256"/>
            <ac:spMk id="2" creationId="{39A6118B-08DE-69A5-FE48-1BFA7A072BE5}"/>
          </ac:spMkLst>
        </pc:spChg>
      </pc:sldChg>
      <pc:sldChg chg="modSp mod">
        <pc:chgData name="Aniket" userId="14f4e196-1baf-463d-9497-dd9f6f8ad29f" providerId="ADAL" clId="{3445B2E6-0D6D-4992-A621-318F127BB34A}" dt="2024-05-07T04:04:47.437" v="34" actId="20577"/>
        <pc:sldMkLst>
          <pc:docMk/>
          <pc:sldMk cId="2318630039" sldId="261"/>
        </pc:sldMkLst>
        <pc:spChg chg="mod">
          <ac:chgData name="Aniket" userId="14f4e196-1baf-463d-9497-dd9f6f8ad29f" providerId="ADAL" clId="{3445B2E6-0D6D-4992-A621-318F127BB34A}" dt="2024-05-07T04:04:47.437" v="34" actId="20577"/>
          <ac:spMkLst>
            <pc:docMk/>
            <pc:sldMk cId="2318630039" sldId="261"/>
            <ac:spMk id="3" creationId="{88DB9978-002C-9BFE-1416-19A3FD3E0906}"/>
          </ac:spMkLst>
        </pc:spChg>
      </pc:sldChg>
      <pc:sldChg chg="modSp mod">
        <pc:chgData name="Aniket" userId="14f4e196-1baf-463d-9497-dd9f6f8ad29f" providerId="ADAL" clId="{3445B2E6-0D6D-4992-A621-318F127BB34A}" dt="2024-05-07T05:00:35.514" v="62" actId="6549"/>
        <pc:sldMkLst>
          <pc:docMk/>
          <pc:sldMk cId="1773163903" sldId="267"/>
        </pc:sldMkLst>
        <pc:spChg chg="mod">
          <ac:chgData name="Aniket" userId="14f4e196-1baf-463d-9497-dd9f6f8ad29f" providerId="ADAL" clId="{3445B2E6-0D6D-4992-A621-318F127BB34A}" dt="2024-05-07T05:00:35.514" v="62" actId="6549"/>
          <ac:spMkLst>
            <pc:docMk/>
            <pc:sldMk cId="1773163903" sldId="267"/>
            <ac:spMk id="3" creationId="{3EC6861F-8916-F4A6-93D7-96ED8B1DCD7B}"/>
          </ac:spMkLst>
        </pc:spChg>
      </pc:sldChg>
      <pc:sldChg chg="add">
        <pc:chgData name="Aniket" userId="14f4e196-1baf-463d-9497-dd9f6f8ad29f" providerId="ADAL" clId="{3445B2E6-0D6D-4992-A621-318F127BB34A}" dt="2024-05-07T04:04:55.016" v="35" actId="2890"/>
        <pc:sldMkLst>
          <pc:docMk/>
          <pc:sldMk cId="3149002484" sldId="268"/>
        </pc:sldMkLst>
      </pc:sldChg>
      <pc:sldChg chg="add">
        <pc:chgData name="Aniket" userId="14f4e196-1baf-463d-9497-dd9f6f8ad29f" providerId="ADAL" clId="{3445B2E6-0D6D-4992-A621-318F127BB34A}" dt="2024-05-07T04:04:55.366" v="36" actId="2890"/>
        <pc:sldMkLst>
          <pc:docMk/>
          <pc:sldMk cId="2902674170" sldId="269"/>
        </pc:sldMkLst>
      </pc:sldChg>
      <pc:sldChg chg="add">
        <pc:chgData name="Aniket" userId="14f4e196-1baf-463d-9497-dd9f6f8ad29f" providerId="ADAL" clId="{3445B2E6-0D6D-4992-A621-318F127BB34A}" dt="2024-05-07T04:04:56.918" v="37" actId="2890"/>
        <pc:sldMkLst>
          <pc:docMk/>
          <pc:sldMk cId="2052793166" sldId="270"/>
        </pc:sldMkLst>
      </pc:sldChg>
      <pc:sldChg chg="add">
        <pc:chgData name="Aniket" userId="14f4e196-1baf-463d-9497-dd9f6f8ad29f" providerId="ADAL" clId="{3445B2E6-0D6D-4992-A621-318F127BB34A}" dt="2024-05-07T04:04:57.844" v="38" actId="2890"/>
        <pc:sldMkLst>
          <pc:docMk/>
          <pc:sldMk cId="192763536" sldId="271"/>
        </pc:sldMkLst>
      </pc:sldChg>
    </pc:docChg>
  </pc:docChgLst>
  <pc:docChgLst>
    <pc:chgData name="Aniket" userId="14f4e196-1baf-463d-9497-dd9f6f8ad29f" providerId="ADAL" clId="{339D30AE-F946-4D5B-B1C3-1A11A33FB806}"/>
    <pc:docChg chg="custSel addSld delSld modSld">
      <pc:chgData name="Aniket" userId="14f4e196-1baf-463d-9497-dd9f6f8ad29f" providerId="ADAL" clId="{339D30AE-F946-4D5B-B1C3-1A11A33FB806}" dt="2024-02-02T06:01:57.567" v="388" actId="20577"/>
      <pc:docMkLst>
        <pc:docMk/>
      </pc:docMkLst>
      <pc:sldChg chg="modSp mod">
        <pc:chgData name="Aniket" userId="14f4e196-1baf-463d-9497-dd9f6f8ad29f" providerId="ADAL" clId="{339D30AE-F946-4D5B-B1C3-1A11A33FB806}" dt="2024-02-02T05:22:21.436" v="8" actId="20577"/>
        <pc:sldMkLst>
          <pc:docMk/>
          <pc:sldMk cId="3064293210" sldId="256"/>
        </pc:sldMkLst>
        <pc:spChg chg="mod">
          <ac:chgData name="Aniket" userId="14f4e196-1baf-463d-9497-dd9f6f8ad29f" providerId="ADAL" clId="{339D30AE-F946-4D5B-B1C3-1A11A33FB806}" dt="2024-02-02T05:21:38.293" v="1" actId="20577"/>
          <ac:spMkLst>
            <pc:docMk/>
            <pc:sldMk cId="3064293210" sldId="256"/>
            <ac:spMk id="2" creationId="{39A6118B-08DE-69A5-FE48-1BFA7A072BE5}"/>
          </ac:spMkLst>
        </pc:spChg>
        <pc:spChg chg="mod">
          <ac:chgData name="Aniket" userId="14f4e196-1baf-463d-9497-dd9f6f8ad29f" providerId="ADAL" clId="{339D30AE-F946-4D5B-B1C3-1A11A33FB806}" dt="2024-02-02T05:22:21.436" v="8" actId="20577"/>
          <ac:spMkLst>
            <pc:docMk/>
            <pc:sldMk cId="3064293210" sldId="256"/>
            <ac:spMk id="4" creationId="{D5EB4AD0-2382-8DF0-E75C-DA9F2153396B}"/>
          </ac:spMkLst>
        </pc:spChg>
      </pc:sldChg>
      <pc:sldChg chg="modSp mod">
        <pc:chgData name="Aniket" userId="14f4e196-1baf-463d-9497-dd9f6f8ad29f" providerId="ADAL" clId="{339D30AE-F946-4D5B-B1C3-1A11A33FB806}" dt="2024-02-02T05:24:11.623" v="254" actId="20577"/>
        <pc:sldMkLst>
          <pc:docMk/>
          <pc:sldMk cId="2430313862" sldId="257"/>
        </pc:sldMkLst>
        <pc:spChg chg="mod">
          <ac:chgData name="Aniket" userId="14f4e196-1baf-463d-9497-dd9f6f8ad29f" providerId="ADAL" clId="{339D30AE-F946-4D5B-B1C3-1A11A33FB806}" dt="2024-02-02T05:23:06.138" v="80" actId="5793"/>
          <ac:spMkLst>
            <pc:docMk/>
            <pc:sldMk cId="2430313862" sldId="257"/>
            <ac:spMk id="2" creationId="{E6318CB5-15F3-7309-D597-C6070ACC831E}"/>
          </ac:spMkLst>
        </pc:spChg>
        <pc:spChg chg="mod">
          <ac:chgData name="Aniket" userId="14f4e196-1baf-463d-9497-dd9f6f8ad29f" providerId="ADAL" clId="{339D30AE-F946-4D5B-B1C3-1A11A33FB806}" dt="2024-02-02T05:24:11.623" v="254" actId="20577"/>
          <ac:spMkLst>
            <pc:docMk/>
            <pc:sldMk cId="2430313862" sldId="257"/>
            <ac:spMk id="3" creationId="{88DB9978-002C-9BFE-1416-19A3FD3E0906}"/>
          </ac:spMkLst>
        </pc:spChg>
      </pc:sldChg>
      <pc:sldChg chg="del">
        <pc:chgData name="Aniket" userId="14f4e196-1baf-463d-9497-dd9f6f8ad29f" providerId="ADAL" clId="{339D30AE-F946-4D5B-B1C3-1A11A33FB806}" dt="2024-02-02T05:24:20.258" v="255" actId="47"/>
        <pc:sldMkLst>
          <pc:docMk/>
          <pc:sldMk cId="1277299088" sldId="258"/>
        </pc:sldMkLst>
      </pc:sldChg>
      <pc:sldChg chg="del">
        <pc:chgData name="Aniket" userId="14f4e196-1baf-463d-9497-dd9f6f8ad29f" providerId="ADAL" clId="{339D30AE-F946-4D5B-B1C3-1A11A33FB806}" dt="2024-02-02T05:24:21.508" v="256" actId="47"/>
        <pc:sldMkLst>
          <pc:docMk/>
          <pc:sldMk cId="3466009385" sldId="259"/>
        </pc:sldMkLst>
      </pc:sldChg>
      <pc:sldChg chg="del">
        <pc:chgData name="Aniket" userId="14f4e196-1baf-463d-9497-dd9f6f8ad29f" providerId="ADAL" clId="{339D30AE-F946-4D5B-B1C3-1A11A33FB806}" dt="2024-02-02T05:24:22.312" v="257" actId="47"/>
        <pc:sldMkLst>
          <pc:docMk/>
          <pc:sldMk cId="1224333378" sldId="260"/>
        </pc:sldMkLst>
      </pc:sldChg>
      <pc:sldChg chg="modSp mod">
        <pc:chgData name="Aniket" userId="14f4e196-1baf-463d-9497-dd9f6f8ad29f" providerId="ADAL" clId="{339D30AE-F946-4D5B-B1C3-1A11A33FB806}" dt="2024-02-02T06:01:57.567" v="388" actId="20577"/>
        <pc:sldMkLst>
          <pc:docMk/>
          <pc:sldMk cId="2318630039" sldId="261"/>
        </pc:sldMkLst>
        <pc:spChg chg="mod">
          <ac:chgData name="Aniket" userId="14f4e196-1baf-463d-9497-dd9f6f8ad29f" providerId="ADAL" clId="{339D30AE-F946-4D5B-B1C3-1A11A33FB806}" dt="2024-02-02T05:24:47.889" v="288" actId="5793"/>
          <ac:spMkLst>
            <pc:docMk/>
            <pc:sldMk cId="2318630039" sldId="261"/>
            <ac:spMk id="2" creationId="{E6318CB5-15F3-7309-D597-C6070ACC831E}"/>
          </ac:spMkLst>
        </pc:spChg>
        <pc:spChg chg="mod">
          <ac:chgData name="Aniket" userId="14f4e196-1baf-463d-9497-dd9f6f8ad29f" providerId="ADAL" clId="{339D30AE-F946-4D5B-B1C3-1A11A33FB806}" dt="2024-02-02T06:01:57.567" v="388" actId="20577"/>
          <ac:spMkLst>
            <pc:docMk/>
            <pc:sldMk cId="2318630039" sldId="261"/>
            <ac:spMk id="3" creationId="{88DB9978-002C-9BFE-1416-19A3FD3E0906}"/>
          </ac:spMkLst>
        </pc:spChg>
      </pc:sldChg>
      <pc:sldChg chg="del">
        <pc:chgData name="Aniket" userId="14f4e196-1baf-463d-9497-dd9f6f8ad29f" providerId="ADAL" clId="{339D30AE-F946-4D5B-B1C3-1A11A33FB806}" dt="2024-02-02T05:24:23.186" v="258" actId="47"/>
        <pc:sldMkLst>
          <pc:docMk/>
          <pc:sldMk cId="1144399454" sldId="263"/>
        </pc:sldMkLst>
      </pc:sldChg>
      <pc:sldChg chg="add">
        <pc:chgData name="Aniket" userId="14f4e196-1baf-463d-9497-dd9f6f8ad29f" providerId="ADAL" clId="{339D30AE-F946-4D5B-B1C3-1A11A33FB806}" dt="2024-02-02T05:24:27.603" v="259" actId="2890"/>
        <pc:sldMkLst>
          <pc:docMk/>
          <pc:sldMk cId="1649318740" sldId="263"/>
        </pc:sldMkLst>
      </pc:sldChg>
    </pc:docChg>
  </pc:docChgLst>
  <pc:docChgLst>
    <pc:chgData name="Aniket" userId="14f4e196-1baf-463d-9497-dd9f6f8ad29f" providerId="ADAL" clId="{C5E0844A-3C42-482F-979E-78A4914AEEE1}"/>
    <pc:docChg chg="undo custSel addSld modSld">
      <pc:chgData name="Aniket" userId="14f4e196-1baf-463d-9497-dd9f6f8ad29f" providerId="ADAL" clId="{C5E0844A-3C42-482F-979E-78A4914AEEE1}" dt="2024-03-23T14:34:54.908" v="366" actId="2890"/>
      <pc:docMkLst>
        <pc:docMk/>
      </pc:docMkLst>
      <pc:sldChg chg="modSp mod">
        <pc:chgData name="Aniket" userId="14f4e196-1baf-463d-9497-dd9f6f8ad29f" providerId="ADAL" clId="{C5E0844A-3C42-482F-979E-78A4914AEEE1}" dt="2024-03-23T06:37:51.902" v="76" actId="20577"/>
        <pc:sldMkLst>
          <pc:docMk/>
          <pc:sldMk cId="3064293210" sldId="256"/>
        </pc:sldMkLst>
        <pc:spChg chg="mod">
          <ac:chgData name="Aniket" userId="14f4e196-1baf-463d-9497-dd9f6f8ad29f" providerId="ADAL" clId="{C5E0844A-3C42-482F-979E-78A4914AEEE1}" dt="2024-03-23T06:37:26.699" v="15" actId="27636"/>
          <ac:spMkLst>
            <pc:docMk/>
            <pc:sldMk cId="3064293210" sldId="256"/>
            <ac:spMk id="2" creationId="{39A6118B-08DE-69A5-FE48-1BFA7A072BE5}"/>
          </ac:spMkLst>
        </pc:spChg>
        <pc:spChg chg="mod">
          <ac:chgData name="Aniket" userId="14f4e196-1baf-463d-9497-dd9f6f8ad29f" providerId="ADAL" clId="{C5E0844A-3C42-482F-979E-78A4914AEEE1}" dt="2024-03-23T06:37:51.902" v="76" actId="20577"/>
          <ac:spMkLst>
            <pc:docMk/>
            <pc:sldMk cId="3064293210" sldId="256"/>
            <ac:spMk id="4" creationId="{D5EB4AD0-2382-8DF0-E75C-DA9F2153396B}"/>
          </ac:spMkLst>
        </pc:spChg>
      </pc:sldChg>
      <pc:sldChg chg="modSp mod">
        <pc:chgData name="Aniket" userId="14f4e196-1baf-463d-9497-dd9f6f8ad29f" providerId="ADAL" clId="{C5E0844A-3C42-482F-979E-78A4914AEEE1}" dt="2024-03-23T06:38:04.027" v="84" actId="20577"/>
        <pc:sldMkLst>
          <pc:docMk/>
          <pc:sldMk cId="2318630039" sldId="261"/>
        </pc:sldMkLst>
        <pc:spChg chg="mod">
          <ac:chgData name="Aniket" userId="14f4e196-1baf-463d-9497-dd9f6f8ad29f" providerId="ADAL" clId="{C5E0844A-3C42-482F-979E-78A4914AEEE1}" dt="2024-03-23T06:38:04.027" v="84" actId="20577"/>
          <ac:spMkLst>
            <pc:docMk/>
            <pc:sldMk cId="2318630039" sldId="261"/>
            <ac:spMk id="3" creationId="{88DB9978-002C-9BFE-1416-19A3FD3E0906}"/>
          </ac:spMkLst>
        </pc:spChg>
      </pc:sldChg>
      <pc:sldChg chg="addSp">
        <pc:chgData name="Aniket" userId="14f4e196-1baf-463d-9497-dd9f6f8ad29f" providerId="ADAL" clId="{C5E0844A-3C42-482F-979E-78A4914AEEE1}" dt="2024-03-23T14:34:35.997" v="362"/>
        <pc:sldMkLst>
          <pc:docMk/>
          <pc:sldMk cId="3126681752" sldId="262"/>
        </pc:sldMkLst>
        <pc:inkChg chg="add">
          <ac:chgData name="Aniket" userId="14f4e196-1baf-463d-9497-dd9f6f8ad29f" providerId="ADAL" clId="{C5E0844A-3C42-482F-979E-78A4914AEEE1}" dt="2024-03-23T14:34:35.997" v="362"/>
          <ac:inkMkLst>
            <pc:docMk/>
            <pc:sldMk cId="3126681752" sldId="262"/>
            <ac:inkMk id="2" creationId="{EBDDB1E3-1F03-71D1-BE4B-9D8CC4DAE29B}"/>
          </ac:inkMkLst>
        </pc:inkChg>
      </pc:sldChg>
      <pc:sldChg chg="modSp add mod">
        <pc:chgData name="Aniket" userId="14f4e196-1baf-463d-9497-dd9f6f8ad29f" providerId="ADAL" clId="{C5E0844A-3C42-482F-979E-78A4914AEEE1}" dt="2024-03-23T13:14:47.952" v="361" actId="6549"/>
        <pc:sldMkLst>
          <pc:docMk/>
          <pc:sldMk cId="587902310" sldId="263"/>
        </pc:sldMkLst>
        <pc:spChg chg="mod">
          <ac:chgData name="Aniket" userId="14f4e196-1baf-463d-9497-dd9f6f8ad29f" providerId="ADAL" clId="{C5E0844A-3C42-482F-979E-78A4914AEEE1}" dt="2024-03-23T13:14:47.952" v="361" actId="6549"/>
          <ac:spMkLst>
            <pc:docMk/>
            <pc:sldMk cId="587902310" sldId="263"/>
            <ac:spMk id="2" creationId="{654F7DAD-5772-7DFA-392F-1B1009998ACD}"/>
          </ac:spMkLst>
        </pc:spChg>
        <pc:spChg chg="mod">
          <ac:chgData name="Aniket" userId="14f4e196-1baf-463d-9497-dd9f6f8ad29f" providerId="ADAL" clId="{C5E0844A-3C42-482F-979E-78A4914AEEE1}" dt="2024-03-23T13:14:41.120" v="347" actId="20577"/>
          <ac:spMkLst>
            <pc:docMk/>
            <pc:sldMk cId="587902310" sldId="263"/>
            <ac:spMk id="3" creationId="{ABE7D0D2-3343-ACAC-DA60-F1A74D17EA8B}"/>
          </ac:spMkLst>
        </pc:spChg>
      </pc:sldChg>
      <pc:sldChg chg="delSp add mod">
        <pc:chgData name="Aniket" userId="14f4e196-1baf-463d-9497-dd9f6f8ad29f" providerId="ADAL" clId="{C5E0844A-3C42-482F-979E-78A4914AEEE1}" dt="2024-03-23T14:34:52.562" v="364" actId="478"/>
        <pc:sldMkLst>
          <pc:docMk/>
          <pc:sldMk cId="3235061480" sldId="264"/>
        </pc:sldMkLst>
        <pc:inkChg chg="del">
          <ac:chgData name="Aniket" userId="14f4e196-1baf-463d-9497-dd9f6f8ad29f" providerId="ADAL" clId="{C5E0844A-3C42-482F-979E-78A4914AEEE1}" dt="2024-03-23T14:34:52.562" v="364" actId="478"/>
          <ac:inkMkLst>
            <pc:docMk/>
            <pc:sldMk cId="3235061480" sldId="264"/>
            <ac:inkMk id="2" creationId="{F7C14846-4686-183C-196B-6CF907D8E32B}"/>
          </ac:inkMkLst>
        </pc:inkChg>
      </pc:sldChg>
      <pc:sldChg chg="add">
        <pc:chgData name="Aniket" userId="14f4e196-1baf-463d-9497-dd9f6f8ad29f" providerId="ADAL" clId="{C5E0844A-3C42-482F-979E-78A4914AEEE1}" dt="2024-03-23T14:34:54.700" v="365" actId="2890"/>
        <pc:sldMkLst>
          <pc:docMk/>
          <pc:sldMk cId="1443221750" sldId="265"/>
        </pc:sldMkLst>
      </pc:sldChg>
      <pc:sldChg chg="add">
        <pc:chgData name="Aniket" userId="14f4e196-1baf-463d-9497-dd9f6f8ad29f" providerId="ADAL" clId="{C5E0844A-3C42-482F-979E-78A4914AEEE1}" dt="2024-03-23T14:34:54.908" v="366" actId="2890"/>
        <pc:sldMkLst>
          <pc:docMk/>
          <pc:sldMk cId="2640938809" sldId="266"/>
        </pc:sldMkLst>
      </pc:sldChg>
    </pc:docChg>
  </pc:docChgLst>
  <pc:docChgLst>
    <pc:chgData name="Aniket" userId="14f4e196-1baf-463d-9497-dd9f6f8ad29f" providerId="ADAL" clId="{CE29791C-127D-4DD3-B6BB-3476E8A78742}"/>
    <pc:docChg chg="addSld delSld modSld sldOrd">
      <pc:chgData name="Aniket" userId="14f4e196-1baf-463d-9497-dd9f6f8ad29f" providerId="ADAL" clId="{CE29791C-127D-4DD3-B6BB-3476E8A78742}" dt="2024-04-10T20:23:36.060" v="199" actId="20577"/>
      <pc:docMkLst>
        <pc:docMk/>
      </pc:docMkLst>
      <pc:sldChg chg="modSp mod">
        <pc:chgData name="Aniket" userId="14f4e196-1baf-463d-9497-dd9f6f8ad29f" providerId="ADAL" clId="{CE29791C-127D-4DD3-B6BB-3476E8A78742}" dt="2024-04-10T20:21:57.201" v="6" actId="20577"/>
        <pc:sldMkLst>
          <pc:docMk/>
          <pc:sldMk cId="3064293210" sldId="256"/>
        </pc:sldMkLst>
        <pc:spChg chg="mod">
          <ac:chgData name="Aniket" userId="14f4e196-1baf-463d-9497-dd9f6f8ad29f" providerId="ADAL" clId="{CE29791C-127D-4DD3-B6BB-3476E8A78742}" dt="2024-04-10T20:21:52.786" v="5" actId="20577"/>
          <ac:spMkLst>
            <pc:docMk/>
            <pc:sldMk cId="3064293210" sldId="256"/>
            <ac:spMk id="2" creationId="{39A6118B-08DE-69A5-FE48-1BFA7A072BE5}"/>
          </ac:spMkLst>
        </pc:spChg>
        <pc:spChg chg="mod">
          <ac:chgData name="Aniket" userId="14f4e196-1baf-463d-9497-dd9f6f8ad29f" providerId="ADAL" clId="{CE29791C-127D-4DD3-B6BB-3476E8A78742}" dt="2024-04-10T20:21:57.201" v="6" actId="20577"/>
          <ac:spMkLst>
            <pc:docMk/>
            <pc:sldMk cId="3064293210" sldId="256"/>
            <ac:spMk id="4" creationId="{D5EB4AD0-2382-8DF0-E75C-DA9F2153396B}"/>
          </ac:spMkLst>
        </pc:spChg>
      </pc:sldChg>
      <pc:sldChg chg="modSp mod">
        <pc:chgData name="Aniket" userId="14f4e196-1baf-463d-9497-dd9f6f8ad29f" providerId="ADAL" clId="{CE29791C-127D-4DD3-B6BB-3476E8A78742}" dt="2024-04-10T20:23:21.483" v="197" actId="20577"/>
        <pc:sldMkLst>
          <pc:docMk/>
          <pc:sldMk cId="2318630039" sldId="261"/>
        </pc:sldMkLst>
        <pc:spChg chg="mod">
          <ac:chgData name="Aniket" userId="14f4e196-1baf-463d-9497-dd9f6f8ad29f" providerId="ADAL" clId="{CE29791C-127D-4DD3-B6BB-3476E8A78742}" dt="2024-04-10T20:23:21.483" v="197" actId="20577"/>
          <ac:spMkLst>
            <pc:docMk/>
            <pc:sldMk cId="2318630039" sldId="261"/>
            <ac:spMk id="3" creationId="{88DB9978-002C-9BFE-1416-19A3FD3E0906}"/>
          </ac:spMkLst>
        </pc:spChg>
      </pc:sldChg>
      <pc:sldChg chg="del">
        <pc:chgData name="Aniket" userId="14f4e196-1baf-463d-9497-dd9f6f8ad29f" providerId="ADAL" clId="{CE29791C-127D-4DD3-B6BB-3476E8A78742}" dt="2024-04-10T20:22:05.560" v="7" actId="2696"/>
        <pc:sldMkLst>
          <pc:docMk/>
          <pc:sldMk cId="3126681752" sldId="262"/>
        </pc:sldMkLst>
      </pc:sldChg>
      <pc:sldChg chg="del">
        <pc:chgData name="Aniket" userId="14f4e196-1baf-463d-9497-dd9f6f8ad29f" providerId="ADAL" clId="{CE29791C-127D-4DD3-B6BB-3476E8A78742}" dt="2024-04-10T20:22:13.286" v="8" actId="47"/>
        <pc:sldMkLst>
          <pc:docMk/>
          <pc:sldMk cId="587902310" sldId="263"/>
        </pc:sldMkLst>
      </pc:sldChg>
      <pc:sldChg chg="modSp add mod ord">
        <pc:chgData name="Aniket" userId="14f4e196-1baf-463d-9497-dd9f6f8ad29f" providerId="ADAL" clId="{CE29791C-127D-4DD3-B6BB-3476E8A78742}" dt="2024-04-10T20:23:36.060" v="199" actId="20577"/>
        <pc:sldMkLst>
          <pc:docMk/>
          <pc:sldMk cId="1773163903" sldId="267"/>
        </pc:sldMkLst>
        <pc:spChg chg="mod">
          <ac:chgData name="Aniket" userId="14f4e196-1baf-463d-9497-dd9f6f8ad29f" providerId="ADAL" clId="{CE29791C-127D-4DD3-B6BB-3476E8A78742}" dt="2024-04-10T20:22:26.152" v="24" actId="20577"/>
          <ac:spMkLst>
            <pc:docMk/>
            <pc:sldMk cId="1773163903" sldId="267"/>
            <ac:spMk id="2" creationId="{ED8D3E39-B06B-21C6-BFE7-A718BE532C74}"/>
          </ac:spMkLst>
        </pc:spChg>
        <pc:spChg chg="mod">
          <ac:chgData name="Aniket" userId="14f4e196-1baf-463d-9497-dd9f6f8ad29f" providerId="ADAL" clId="{CE29791C-127D-4DD3-B6BB-3476E8A78742}" dt="2024-04-10T20:23:36.060" v="199" actId="20577"/>
          <ac:spMkLst>
            <pc:docMk/>
            <pc:sldMk cId="1773163903" sldId="267"/>
            <ac:spMk id="3" creationId="{3EC6861F-8916-F4A6-93D7-96ED8B1DCD7B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11T06:25:47.4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4396 526 90 0,'0'0'45'0,"17"13"-40"0,-13-13 46 15,3 6-51-15,-4-3 1 16,4 13 1-16,-7 22 1 0,4 15-2 16,3 16 0-16,-7 3 2 15,0 19 1-15,0 22 0 16,0 3 0-16,0 9-1 15,-11-9 0-15,11 0-3 16,-7 0 1-16,4-18-8 16,3-14 1-16,0-8-20 15,0-20 1-15,3-12-1 16,15-25 0-16</inkml:trace>
  <inkml:trace contextRef="#ctx0" brushRef="#br0" timeOffset="491.31">4304 1439 83 0,'-11'-19'41'0,"75"-19"-55"0,-32 23 78 16,28-13-64-16,24-4 1 15,15 1-2-15,14-10 1 16,14 10-1-16,3-13 1 16,-6 0-1-16,-8 0 0 15,-13-9 0-15,-8-1 0 16,-25-2 0-16,-10-7 1 16,-10 10 0-16,-11 0 0 0,-15 2 0 15,-6 14 0-15,0-7 0 16,-15 6 1-16,4 4-1 15,-7 9 0-15,0 0 1 16,-7 6 1 0,4 6 1-16,3 4 0 0,-8 3 1 15,5 6 0-15,3 6 0 16,3 13 0-16,5 25-1 16,2 37 1-16,-6 16-2 15,3 19 0-15,0 29-1 16,-4 15 1-16,4-1-2 15,-7-5 1-15,0-3-2 16,11-32 0-16,-11-13-8 16,10-24 0-16,5-13-15 15,13-25 0-15,4-28 0 16,3-16 1-16</inkml:trace>
  <inkml:trace contextRef="#ctx0" brushRef="#br0" timeOffset="766.29">6495 1119 103 0,'-14'-12'51'0,"38"21"-77"0,-13-9 107 0,14-6-80 15,17-4 0-15,18-2 0 16,21-1 0-16,11 1-2 15,14-7 0-15,3 0 0 16,11 3 0 0,-7-2-5-16,-7 2 1 0,-4 3-11 15,-25 7 1-15,-13 0-1 16,-22 12 1-16</inkml:trace>
  <inkml:trace contextRef="#ctx0" brushRef="#br0" timeOffset="941.39">6636 1527 101 0,'-50'47'50'0,"68"-6"-67"16,-4-38 84-16,25 3-67 16,28-6 1-16,18-6-1 15,24-4 1-15,25-5-7 16,11-4 0-16,17-3-17 15,14 0 1-15,-3-6-1 0,-7-7 1 16</inkml:trace>
  <inkml:trace contextRef="#ctx0" brushRef="#br0" timeOffset="1359.9">9359 197 81 0,'-46'-100'40'0,"-21"21"-58"0,53 54 76 0,-7 3-59 16,-4 0 1-16,1 10 0 16,6 6 1-16,0 12 0 15,4 16 0-15,4 37 1 16,3 23 0-16,-4 31 2 15,0 50 0-15,1 16 0 16,-1 37 1-16,-3 13-2 16,4 22 1-16,3-13-1 15,3 13 1-15,4-16-2 16,7-15 0-16,7-4-1 16,0-22 1-16,7-5-2 15,11-17 1-15,7-6-1 16,-7-21 1-16,10-26-1 15,4-16 0-15,7-18 0 0,-11-22 1 16,50-10-2-16,7-22 1 16,7-21-9-16,6-10 1 15,12-19-1-15,3-9 1 16</inkml:trace>
  <inkml:trace contextRef="#ctx0" brushRef="#br0" timeOffset="1783.93">8255 501 101 0,'-4'-25'50'0,"1"25"-57"15,3 0 67-15,0 7-61 0,0-4 1 16,3 12-1-16,-3 4 1 16,0 16 0-16,4 27 0 15,0 7-1-15,-1 7 1 16,1 8-5-16,3 17 1 16,3-1-16-16,4 3 1 15,-14-2-1-15,0-13 0 16</inkml:trace>
  <inkml:trace contextRef="#ctx0" brushRef="#br0" timeOffset="2019.8">7899 2154 97 0,'10'0'48'0,"1"-3"-68"0,-8 3 90 0,22 0-70 15,10-7 1-15,11-2-1 16,21-3 1-16,18-4-1 16,21-3 0-16,7-6-1 15,7-3 1-15,-4-7-6 16,-3 16 1-16,-14 1-14 16,-18 18 1-16,-25 0 0 15,-28 9 0-15</inkml:trace>
  <inkml:trace contextRef="#ctx0" brushRef="#br0" timeOffset="2247.67">7849 2580 87 0,'-49'0'43'0,"49"0"-55"0,0-6 76 15,11 3-63-15,17-6 1 16,21-13 0-16,25 0 0 15,4-7-3-15,21-11 0 0,10 2 2 16,0 10 0-16,1-7-1 16,-8 1 0-1,-7 15-8-15,-14 0 0 0,-10 4 0 16,-22-1 1-16</inkml:trace>
  <inkml:trace contextRef="#ctx0" brushRef="#br0" timeOffset="2604.46">7793 2643 74 0,'-39'0'37'0,"18"-19"-28"15,17 19 37-15,4-9-42 16,4 3 0-16,3 2 3 15,4 4 0-15,-1 0-9 16,4 10 1-16,0-1 5 16,-3 4 1-16,-4 12-3 0,4 16 1 15,-1 18-3-15,-3 17 1 16,-7 18-1 0,-7 9 1-16,-7 13-1 0,0 10 0 15,-14-20 0-15,-4-6 0 16,-14-2 0-16,0-11 0 15,-10-11 0-15,-4-7 0 16,0-7-2-16,0-21 0 16,0-13-10-16,11-18 1 0,-1-10-1 15,18-19 1-15</inkml:trace>
  <inkml:trace contextRef="#ctx0" brushRef="#br0" timeOffset="3268.08">8424 3082 81 0,'-14'-9'40'0,"-39"24"-37"16,36-15 52-16,-12 10-53 15,-9-4 1-15,-5 0 0 16,-6 1 1-16,7-7-6 15,3-7 0-15,18-5 2 16,7-26 0-16,21-6-3 0,17-9 1 16,19-7-2-16,10 7 1 31,66-3 0-31,-2 5 1 16,-15 17 0-16,-10 15 1 15,-14 7 0-15,-15 12 1 16,-10 3-1-16,-25 12 0 15,-7 10 0-15,-21 13 1 0,0 19 0 16,-14 5 1 0,-11 7 0-16,-3 13 1 0,-7-4 0 15,-11 4 0-15,0 6-1 16,-3-16 0-16,-1-3-1 16,5-7 0-16,2-8-1 15,1-10 1-15,0-7-1 16,10-15 0-16,-3-6 0 15,10-10 1-15,-3-12-1 16,3-4 1-16,4-5 0 16,3-7 0-16,4-6 1 15,11-7 0-15,3 7 0 16,3-4 1-16,11 1-1 16,4 6 0-16,10-3-1 15,7 12 1-15,4-3-1 16,0 10 0-16,10 9 2 15,-3 19 1-15,-3 12 0 16,2 16 1-16,1 13 0 16,0 12 0-16,-7 3 0 0,3 7 1 15,4 5-5-15,3 1 0 16,-3-16-16-16,18-12 1 16,-11-19-1-16,3-38 0 15</inkml:trace>
  <inkml:trace contextRef="#ctx0" brushRef="#br0" timeOffset="19507.52">9948 530 85 0,'0'0'42'0,"18"59"-40"0,-11-34 42 15,0 13-42-15,4 15 0 16,-11 10 3-16,3 3 1 15,-3-4-7-15,0 4 1 16,0 0 3-16,0-3 1 0,4-10-2 16,3 7 1-16,3-23-4 15,1-2 1-15,0-7-12 16,3-18 1-16,0-14-1 16,-4-8 0-16</inkml:trace>
  <inkml:trace contextRef="#ctx0" brushRef="#br0" timeOffset="20111.07">10181 2584 83 0,'-53'-13'41'0,"21"22"-39"0,25-9 53 0,0 0-51 15,0 4 1-15,4 2 1 16,6 9 0-16,8 4-8 16,3 6 0-16,7 22 6 15,0 0 0-15,4 13-2 16,0 9 0-16,-1-3-2 15,1 12 1-15,-4-12-1 16,-3 3 0-16,-4-6-2 16,0 0 1-16,0-4-9 0,0-12 0 15,0-3 0-15,4-25 0 16</inkml:trace>
  <inkml:trace contextRef="#ctx0" brushRef="#br0" timeOffset="20578.62">12524 392 84 0,'-46'-16'42'0,"14"25"-41"16,21-9 48-16,-3 7-48 16,-3 2 0-16,6 0 2 0,4 4 1 15,0 3-5-15,3 2 1 16,1 1 2-16,-1 13 0 16,1 8 0-16,-4 20 0 15,0 3-1-15,-4 6 0 16,1-7 0-16,-1 1 0 15,4 0-8-15,7 0 0 16,7-1 0-16,4-8 0 16</inkml:trace>
  <inkml:trace contextRef="#ctx0" brushRef="#br0" timeOffset="20993.22">11190 2859 84 0,'-60'19'42'0,"42"-6"-41"0,18-13 46 16,11-3-46-16,14-4 1 15,14-2 0-15,14-4 0 16,6 1-3-16,5-7 0 15,7 3 2-15,-4 7 0 16,-4-7-1-16,1 7 1 16,-1-4-2-16,-3 7 0 15,-11 0-10-15,1-4 1 16,-8-2-1-16,0 2 1 0</inkml:trace>
  <inkml:trace contextRef="#ctx0" brushRef="#br0" timeOffset="21314.03">12587 2123 70 0,'-14'-26'35'0,"-11"11"-25"15,22 5 43-15,-1 10-51 16,1 0 0-16,-1 7 1 16,1 11 1-16,-1 4-6 15,4 13 1-15,4 15 2 0,6 16 1 16,1 12-2-16,-1 4 1 16,-3-4-2-16,4 1 1 15,-4 12-1-15,4-10 0 16,-1-2-8-16,1-17 1 15,-4-8 0-15,-4-7 0 16</inkml:trace>
  <inkml:trace contextRef="#ctx0" brushRef="#br0" timeOffset="22108.82">12947 119 84 0,'3'-47'42'0,"47"9"-48"0,-32 26 55 15,6-1-49-15,11-6 0 16,4-6-1-16,4 9 1 0,2 4 0 16,1 2 0-16,-3 10 1 15,-5 4 0-15,-6 5 0 16,-7 7 1-16,-4 3 0 15,-3 24 0-15,-8 4 0 16,-3 16 0-16,-3 6-1 16,3 10 1-16,0 5-1 15,0 29 1-15,-3 3-2 16,6 10 1-16,-3 8-1 16,7 17 0-16,-7-1 0 15,0 7 0-15,4 0-1 16,3-6 1-16,-3-17 0 15,6-8 0-15,1-1 0 16,7-2 0-16,-1-20-1 16,1-9 1-16,0-3 0 15,-1-13 0-15,-2-5 0 0,-5-8 0 16,-3 4 0-16,1-6 1 16,-5-10-1-1,-3-9 1-15,-3-12 0 0,-4-1 1 16,-4-6 0-16,-10 3 0 15,-11-6 0-15,-10 3 1 16,-21 0-1-16,-15 1 0 16,-14 5-13-16,-17 0 1 15,-11-3-1-15,4-15 1 16</inkml:trace>
  <inkml:trace contextRef="#ctx0" brushRef="#br0" timeOffset="23458.53">14429 1107 84 0,'-39'9'42'0,"46"-28"-29"15,3 13 43-15,12-7-55 16,9-2 1-16,19-1 0 16,10 3 0-16,7-9-3 15,3 10 0-15,4 3 1 16,8-1 1-16,9 1-3 15,-3 2 1-15,1-2-6 16,-12 3 0-16,1 3 0 16,-11-13 0-16</inkml:trace>
  <inkml:trace contextRef="#ctx0" brushRef="#br0" timeOffset="24528.63">14316 1188 73 0,'-11'16'36'0,"36"-13"-24"0,-15-6 31 16,15-10-42-16,14-9 0 16,17 7 0-16,1-4 0 15,-1-6-2-15,-3 12 1 16,-7-6 0-16,-7 4 1 15,-4-4-1-15,-7 0 0 0,-6 3 0 16,-8-2 0-16,-7-1 0 16,-11 6 0-16,-3 1-1 15,-7 2 0-15,-11 1 1 16,-17 18 0-16,-7 4 1 16,-8 18 0-16,1 0 0 15,6 10 1-15,8 6 0 16,10 3 1-16,8-6-2 15,16-12 0-15,16-13-2 16,13-13 0-16,7-12 0 16,11-7 0-16,0-6-1 15,-4-6 1-15,0-9 1 16,-7 5 0-16,-7-8 1 16,-6 12 1-16,-8 0 1 15,-4 6 0-15,-10 0 0 16,-7 10 0-16,-11 9-1 15,4 3 1-15,3 12-2 0,4 1 0 16,7-3-2-16,7 2 1 16,14-5-2-16,8 2 1 15,2 1-2-15,8-10 1 16,-4 3 0-16,4-6 0 16,-7-6 0-16,-4 3 1 15,-3-7 2-15,-4 4 0 16,-7 6 1-16,-4 0 0 15,-3 0 0-15,-3 3 0 16,3-3-1-16,0 0 1 16,7 3-4-16,7-9 1 0,11-3-3 15,13-10 0-15,19 0-17 16,3-6 0-16,14-16-1 16,-11 0 1-16</inkml:trace>
  <inkml:trace contextRef="#ctx0" brushRef="#br0" timeOffset="25395.13">2205 7049 95 0,'-4'-16'47'0,"15"38"-47"15,-8-16 48-15,4 10-48 16,-7 12 1-16,4 16-1 15,3 22 1-15,-7 12-1 16,0 13 1-16,0 10 0 16,-11 18 1-16,1-3-2 15,3 0 1-15,-4-6-5 16,11-10 0-16,0-12-10 16,0-7 0-16,18-8-1 15,-4-17 1-15</inkml:trace>
  <inkml:trace contextRef="#ctx0" brushRef="#br0" timeOffset="25887.85">2254 7930 89 0,'-32'-25'44'0,"43"-6"-57"0,3 18 70 16,14-6-59-16,11-3 1 0,18-6-3 15,6-3 0-15,-6-1 4 16,3 1 1-16,-7 0-3 16,-4-7 1-16,0 0 1 15,-6-12 0-15,2-6 1 16,-6-4 1-16,-7 7-1 15,-4 0 1-15,-7 2-1 16,-10 4 0-16,-11 7 0 16,-11-4 0-16,1 12 1 15,-11 7 0-15,-4 0 1 16,4 9 0-16,3 4 0 16,4 12 1-16,-7 3-1 15,10 10 1-15,-3 5-2 16,4 17 1-16,6 18-2 15,-7 19 1-15,1 13-1 16,-1 9 0-16,-3 10-2 16,11 8 1-16,-8-5-5 15,11 0 0-15,0-16-11 0,0-7 0 16,4-8 0-16,6-17 0 16</inkml:trace>
  <inkml:trace contextRef="#ctx0" brushRef="#br0" timeOffset="26206.03">3662 6679 81 0,'-32'-16'40'0,"-10"1"-44"0,31 15 60 0,4 3-51 16,-3 3 0-16,-1 10 3 16,0 15 1-16,4 16-11 15,4 19 1-15,-8 15 7 16,1 13 0-16,-8 32-3 16,0 2 0-16,4 1-2 15,-3 0 1-15,10-1-4 16,14-9 1-16,0-18-6 15,7-4 0-15,3-19-10 16,1-15 0-16,3-13 0 16,0-9 0-16</inkml:trace>
  <inkml:trace contextRef="#ctx0" brushRef="#br0" timeOffset="26656.41">4064 7366 69 0,'4'-63'34'0,"-8"13"-28"0,4 43 46 0,0-5-50 16,-7 2 0-16,-4 7 0 15,-6 0 1-15,3 3-4 16,0 6 0-16,3 10 3 15,0 16 0-15,8 21-2 16,-4 6 1-16,3 10 0 16,4 4 0-16,0 2-1 15,4 3 1-15,13 4-1 16,-2-13 1-16,13-7-1 16,11-8 0-16,-1-14 0 15,5-14 0-15,-5-17-1 16,8-9 1-16,-14-16 0 15,-4-15 0-15,-3-7 1 16,-7-9 1-16,-8-9 0 16,-3-1 1-16,-14-12 0 15,4 4 1-15,-4-14 0 16,-4 7 0-16,0 0-3 0,1 6 0 16,-1 10-9-16,-3 9 0 15,0 6-1-15,-7 9 1 16</inkml:trace>
  <inkml:trace contextRef="#ctx0" brushRef="#br0" timeOffset="27090.16">4339 6663 97 0,'-25'-12'48'0,"4"5"-50"0,21 7 64 0,0 0-62 16,0 0 1-16,11 7-1 16,-1-1 0-16,12 3-1 15,-1 4 1-15,11 3 0 16,24 12 0-16,4 0-1 15,18 10 0-15,3 6 0 16,-4 3 1-16,-6-7 0 16,-1 4 0-16,1 10 0 15,-22-4 1-15,-6 3-1 16,-8 19 0-16,-21-3 0 0,-7 3 0 16,-7-3-1-16,-17 3 1 15,-5 4-1-15,-6 8 0 16,-4 1-1-16,-10 12 1 15,-7-9-6-15,-15 3 1 16,8-3-14-16,6-10 1 16,12-15 0-16,9-16 0 15</inkml:trace>
  <inkml:trace contextRef="#ctx0" brushRef="#br0" timeOffset="27379.94">5570 7428 105 0,'-21'3'52'0,"11"-3"-77"0,10 4 103 0,3 5-78 15,4-6 0-15,14 0-1 16,8 4 1-16,9-4-1 15,26 0 1-15,13-9-2 16,-2-7 1-16,9-9-1 16,4 6 1-16,4 1-3 15,-7 12 1-15,-11-1-8 16,-14 8 1-16,-21 11 0 16,-8 4 0-16</inkml:trace>
  <inkml:trace contextRef="#ctx0" brushRef="#br0" timeOffset="27607.06">5521 8015 100 0,'-18'9'50'0,"36"-15"-62"0,0 6 72 0,3-3-65 16,21-4 1-16,25-2-3 15,21-7 0-15,4-9 7 16,24-3 1-16,15 0-16 16,0-4 0-16,-1 1 3 15,18 0 0-15</inkml:trace>
  <inkml:trace contextRef="#ctx0" brushRef="#br0" timeOffset="28097.82">8417 6406 103 0,'-35'-135'51'0,"-18"-22"-70"0,46 117 89 16,-7-11-72-16,-4 1 0 16,4-3-11-16,4 9 0 15,3 3 11-15,-1 16 0 16,5 13-8-16,3 18 0 16,-11 22 1-16,4 26 1 0,-3 24 7 15,-11 35 1-15,-15 18 3 16,-6 33 1-16,0 14 1 15,3-49 0-15,-11 87-1 16,5-6 1-16,9-9-4 16,-3-3 1-16,18-13-1 15,-3-7 0-15,10 1-1 16,3-16 0-16,4 0 1 16,3-9 1-16,4-7 1 15,4-12 1-15,14-16 2 16,13-15 0-16,15-20 0 15,25-11 0-15,6-14-1 16,15-18 1-16,17-13-11 16,15-12 1-16,-1-16-3 15,-3-3 1-15</inkml:trace>
  <inkml:trace contextRef="#ctx0" brushRef="#br0" timeOffset="28594.89">7246 6193 99 0,'-60'3'49'0,"7"-9"-51"15,43 6 57-15,-1 0-55 16,-3 3 0-16,3 6-2 16,8 10 1-16,3 12 0 15,0 16 1-15,-4 13-3 0,4 15 0 16,-3 16-1-16,-1 19 0 15,-3 6-5-15,4 0 0 16,-4 0-12-16,7 0 0 16,0-9 1-16,7-20 1 15</inkml:trace>
  <inkml:trace contextRef="#ctx0" brushRef="#br0" timeOffset="28809.76">6703 7801 96 0,'3'0'48'0,"36"-18"-72"0,-21 15 100 0,17-10-77 15,14 4 0-15,8-13-6 16,6 3 1-16,8-3-1 16,3-6 1-16,14-4-15 15,4 4 1-15,0-10 0 16,-4 7 0-16</inkml:trace>
  <inkml:trace contextRef="#ctx0" brushRef="#br0" timeOffset="29041.62">6495 8206 101 0,'3'44'50'0,"4"-44"-76"0,7 3 105 16,15-3-80-16,9-9 1 15,12-7-6-15,24 0 1 16,11-3 4-16,-8-2 0 31,36-17-7-31,-21 3 1 16,-11 7 0-16,-18-9 0 0</inkml:trace>
  <inkml:trace contextRef="#ctx0" brushRef="#br0" timeOffset="29450.39">6629 8670 67 0,'-14'0'33'0,"-15"-41"-23"16,29 26 27-16,-3-4-32 16,-4-13 0-16,0 4 3 15,3 3 1-15,-6 3-11 16,10 3 1-16,-11 10 6 0,0 12 1 15,-3 16-3-15,0 15 0 16,-3 26-2-16,-5 25 0 16,-6 24-1-16,4 7 0 15,-5 10-1-15,8-7 1 16,3-3 0-16,-3-12 1 16,-3-17 0-16,9-11 0 15,-6-14 0-15,-3-15 1 16,-1-15-2-16,0-10 1 15,1-16-10-15,-1-12 0 16,4-7-1-16,7-18 1 0</inkml:trace>
  <inkml:trace contextRef="#ctx0" brushRef="#br0" timeOffset="30026.66">7017 8576 98 0,'-4'16'49'0,"-45"-1"-58"15,28-11 68-15,-4 5-61 16,-7 0 1-16,0 4-6 16,1-1 1-16,3-5 6 15,-1-4 1-15,8 0-4 16,0-6 0-16,0-7 1 15,7 1 0-15,3-7 4 16,8 1 1-16,3-4 0 0,10-3 1 16,11-3-1-16,11 0 0 15,17-4-1-15,11 4 0 16,0 7-2-16,-3 2 0 16,-15 3-2-16,-3 10 0 15,-7 10 0-15,-11 14 0 16,-7 14 0-16,-21 9 0 15,-7 6 1-15,-11 13 0 0,-14-1 1 16,-7 4 0-16,1 3 0 16,-8 3 1-16,3-3-2 15,12-9 1-15,-5-10-1 16,4-9 1-16,4-7-1 16,7-8 0-16,3-8 0 15,8-5 1-15,6-10-1 16,7-6 1-16,15 0 2 15,0-4 0-15,17 4 0 16,7 3 1-16,11 7-1 16,14 5 0-16,0 4-1 15,7 3 1-15,0 6-6 16,4-3 0-16,3 0-9 16,10-4 0-16,1 1 0 15,-7-9 0-15</inkml:trace>
  <inkml:trace contextRef="#ctx0" brushRef="#br0" timeOffset="30409.52">9426 6074 97 0,'-24'-19'48'0,"6"13"-55"0,18 6 79 0,-4-4-70 16,4 4 0-16,0 0-1 15,0 4 1-15,0-1-4 16,0 6 1-16,4 7 1 16,-1 9 0-16,-3 19-1 15,0 22 0-15,0 12 0 16,0 7 0-16,-3 6-4 16,3 18 0-16,0-5-21 15,0-7 1-15,7-3-1 16,-18-34 1-16</inkml:trace>
  <inkml:trace contextRef="#ctx0" brushRef="#br0" timeOffset="30813.47">9243 7930 103 0,'-25'-16'51'0,"22"38"-78"16,3-15 106-16,3-1-80 15,4 13 0-15,0 9 0 16,0 10 0-16,0 12 1 16,-7 16 1-16,-3 24-1 15,-1 14 0-15,-6-1 0 16,3 4 0-16,-4-3-6 15,8-4 0-15,10-19-1 16,7-18 1-16</inkml:trace>
  <inkml:trace contextRef="#ctx0" brushRef="#br0" timeOffset="31193.2">11486 5998 103 0,'-45'4'51'0,"38"-1"-57"15,10 0 66-15,1 3-60 16,-1 13 0-16,1 6-1 16,6 22 1-16,1 13-1 15,-4 18 1-15,0 10-2 16,-7 12 0-16,0 22-10 15,-4 4 1-15,-3-4 0 16,0 4 0-16</inkml:trace>
  <inkml:trace contextRef="#ctx0" brushRef="#br0" timeOffset="31557.25">10319 8463 98 0,'-28'3'49'0,"10"-3"-59"0,18 7 70 0,-4-14-61 16,15 7 1-16,3 0-1 15,11-6 1-15,10-3 0 16,14-1 0-16,15 1-2 16,14-1 0-16,6 1-8 15,1-4 0-15,-8 1-12 16,-6-1 0-16,-4 4 0 15,-14 3 0-15</inkml:trace>
  <inkml:trace contextRef="#ctx0" brushRef="#br0" timeOffset="31790.23">11469 7921 95 0,'-7'-32'47'0,"17"20"-72"0,-3 12 100 16,-3 0-74-16,3 12 0 16,-3 1 2-16,-1 21 1 0,1 7-4 15,-4 12 0 1,-11 16 3-16,-3 7 0 0,0 18-2 16,3 3 0-16,4-9-8 15,4-4 0-15,3-8-1 16,7-10 0-16</inkml:trace>
  <inkml:trace contextRef="#ctx0" brushRef="#br0" timeOffset="32436.25">12291 5826 80 0,'-14'-69'40'0,"7"19"-30"0,7 34 37 0,3-3-44 15,4-3 0-15,4 4 0 16,3 2 1-16,11 0-5 15,10 7 0-15,4 6 3 16,3 3 1-16,-7 12-2 16,-3 32 1-16,-11 19-1 15,-7 18 1-15,-14 23-1 16,-7 34 0-16,-7 9-1 16,0 32 1-16,0 3-2 15,3 6 0-15,8 13-2 16,6-7 0-16,4-6 0 15,4 3 0-15,3-15 0 16,4-7 1-16,-8 1 0 16,-3-7 1-16,-7-13 1 15,-3-9 0-15,-8-9 1 16,-3-13 1-16,-3-22 0 16,-8-12 0-16,-7-16 0 0,-3-19 0 15,-8-12-3-15,1-13 1 16,0-9-18-16,-11-13 0 15,0-6-1-15,4-7 0 16</inkml:trace>
  <inkml:trace contextRef="#ctx0" brushRef="#br0" timeOffset="33022.98">13864 6008 98 0,'-21'-88'49'0,"-14"-28"-68"16,28 78 90-16,-11-6-71 15,-7-3 0-15,1-6-1 16,-5 6 1-16,5 0 0 16,3 9 0-16,3 10 0 15,7 3 0-15,4 9 0 0,7 13 1 16,7 13-1-16,0 12 1 16,4 37 0-16,-4 32 0 15,-3 22 0-15,-1 38 0 16,-3 12-1-16,0 25 1 15,0 3-2-15,4 0 1 16,-4 10-1-16,3 3 1 16,1-3-2-16,-4-1 1 15,0-5 0-15,-4-10 0 16,-6-3 1-16,-1-10 0 16,-7-25 0-16,1-9 1 0,-1-18-1 15,0-14 1-15,4-15-1 16,11-9 1-16,-4-17-1 15,10-8 1-15,1-13-1 16,6-10 1-16,8-9 0 16,10-6 0-16,15-13 0 15,24-6 0-15,21-6-2 16,28-6 1-16,8-13-15 16,13-1 1-16,-3-5-1 15,-3-3 0-15</inkml:trace>
  <inkml:trace contextRef="#ctx0" brushRef="#br0" timeOffset="33775.29">14654 5795 89 0,'-14'-29'44'0,"-7"1"-53"0,21 22 64 15,0 6-56-15,-3 0 1 0,3-3 0 16,0 6 1-16,0 9 0 15,-7 20 1-15,-1 12 0 16,-2 6 1-16,-1 6 0 16,1 20 0-16,-1-1-1 15,4 3 0-15,7-3-2 16,7-9 0-16,4-3-11 16,6-10 1-16,8 1-1 15,0-7 0-15</inkml:trace>
  <inkml:trace contextRef="#ctx0" brushRef="#br0" timeOffset="34311.97">14524 7701 102 0,'-39'-22'51'0,"-17"22"-69"0,34 3 77 16,1 7-63-16,-10 9 1 15,-1 12-1-15,0 7 0 0,4 18 6 16,3 7 0-16,7-1-4 16,8 4 1-16,10 3 1 15,14-6 0-15,7-7 0 16,11-5 0-16,7-4-1 16,7-13 0-16,3-12 0 15,7-9 0-15,-3-10 0 16,-3-3 0-16,-1-7 1 15,-3-8 0-15,0-7 2 16,-4-13 0-16,-7-2 1 16,-6-4 0-16,-12-12 0 15,-6-7 1-15,-18-3 0 16,-14-6 0-16,-25 4-2 16,-14 2 1-16,-11 6-1 15,1 7 0-15,-1 3-7 0,15 13 1 16,10 5-18-1,28-2 1-15,22 0-1 0,20-10 0 16</inkml:trace>
  <inkml:trace contextRef="#ctx0" brushRef="#br0" timeOffset="34865.22">14919 5481 99 0,'-4'-56'49'0,"29"30"-70"16,-14 20 94-16,10 0-73 16,11 0 0-16,14 3 0 15,13-1 0-15,12 8 0 16,7 2 0-16,-1 9-1 16,-3 11 1-16,4 8 0 15,-15 29 0-15,-10 15 0 16,-10 10 0-16,-15 12 0 15,-10 26 1-15,-18 12-1 0,0 6 0 16,-4 25 0-16,1 4 0 16,6 2-1-16,11 23 1 15,0-16-1-15,0 0 1 16,0 3 0-16,4-10 0 16,-4-2-1-16,0-7 1 15,-3-9-1-15,0-19 1 16,-1-13 0-16,-3-12 0 15,-3-16 0-15,-4-6 1 16,-4-16 0-16,-6-15 0 0,-19-22-2 16,-9-13 1-16,-19-10-17 15,-6-11 1-15,-11-8-1 16,-18-27 1-16</inkml:trace>
  <inkml:trace contextRef="#ctx0" brushRef="#br0" timeOffset="35939.43">3556 8692 68 0,'-39'-34'34'0,"29"27"-19"16,13 1 35-16,8 6-49 15,24-9 1-15,7-1 3 16,22-2 1-16,21-7-7 0,24 0 1 16,11-6 3-16,-7 6 1 15,7-3-2 1,7 3 0-16,-18 4-2 0,-10 5 1 16,-18 1-1-16,-14 3 1 15,-18-1-1-15,-13 1 0 16,-19 0 0-16,-17 0 1 15,-28-1-1-15,-14 4 1 0,-25 9-1 16,-18 13 1-16,-24 0-1 16,-18 15 1-16,7 4 0 15,0 0 0-15,10-10-1 16,19 0 1-16,13-3 0 16,46-9 0-16,25-10-1 15,25-6 1-15,21-15-1 16,42-4 0-16,21-13 0 15,15-5 0-15,13-4 0 16,18 3 0-16,-17 1 0 16,-11 5 0-16,-11 10 0 15,-17 0 0-15,-15 7-1 16,-27-1 1-16,-18 10-1 16,-22 6 1-16,-24 3-1 15,-14 6 1-15,-43 7 0 16,-17 9 0-16,-14 10-1 15,-8 2 1-15,-17 4 0 16,7 3 1-16,11-6-1 0,10-4 0 16,29-3 0-16,13-9 0 15,26-9 0-15,20-4 0 16,22-9-1-16,27-6 1 16,22-10-1-16,7-6 1 15,7-9-1-15,4-3 1 16,3-4-8-16,-3 3 0 15,-8-2 0-15,-10 2 0 16</inkml:trace>
  <inkml:trace contextRef="#ctx0" brushRef="#br0" timeOffset="37256.79">16143 7203 88 0,'-46'15'44'0,"15"-24"-41"0,34 3 44 0,8-4-46 16,13-2 1-16,22-4 0 15,11-3 0-15,13-6-3 16,8 3 0-16,6 0 0 16,-2 3 0-16,-1 7-7 15,-4 2 0-15,-10-2-13 16,0 6 0-16,-10-4 0 16,3 1 1-16</inkml:trace>
  <inkml:trace contextRef="#ctx0" brushRef="#br0" timeOffset="37496.89">16122 7632 100 0,'-11'16'50'0,"54"-13"-78"0,-22-9 105 16,21-1-79-16,18-5 1 15,14-7-4-15,21-3 1 16,18-6 1-16,7-7 0 16,7-2-17-16,21-1 1 15,11-6 0-15,0 0 0 0</inkml:trace>
  <inkml:trace contextRef="#ctx0" brushRef="#br0" timeOffset="40589.36">18348 5873 106 0,'-11'-47'53'0,"57"6"-52"0,-25 32 54 16,11 6-56-16,0 9 1 16,0 13-1-16,-1 9 1 15,-2 19 0-15,-5 16 0 16,-6 28-1-16,-7 12 0 0,-4 10-3 15,0 3 1-15,0 6-12 16,3-3 0 0,4-21 0-16,8-17 1 0</inkml:trace>
  <inkml:trace contextRef="#ctx0" brushRef="#br0" timeOffset="40901.18">17854 7557 104 0,'-99'34'52'0,"71"-9"-67"15,28-18 85-15,11-4-70 16,17-3 0-16,32-6 0 15,21-4 1-15,35-9-1 16,29-6 0-16,14-9 0 0,17 6 1 16,-6 2-1-16,-47 8 0 15,32-11-5-15,-24 17 0 16,-18 12-15-16,-25 0 1 16,-18 6 0-16,-20 7 0 15</inkml:trace>
  <inkml:trace contextRef="#ctx0" brushRef="#br0" timeOffset="41175.06">18041 8043 87 0,'-25'-3'43'0,"15"-19"-48"15,13 19 72-15,4-7-64 16,18 4 0-16,14-13 2 16,24 4 1-16,29-7-7 15,25-10 0-15,20 1 4 16,11 0 0-16,0 2-4 16,-3 1 1-16,-7 0-9 15,-8 6 1-15,-13 3-17 16,-19 10 1-16,-24 9 0 15,-24 3 0-15</inkml:trace>
  <inkml:trace contextRef="#ctx0" brushRef="#br0" timeOffset="41534.86">18069 8172 94 0,'-35'-16'47'0,"10"-9"-65"0,22 22 94 16,3-4-75-16,3 1 0 0,4 3 0 15,7 3 1-15,4 6-3 16,3 7 1-16,4 9 0 16,0 15 1-16,-4 17-1 15,0 18 1-15,-3 16-2 16,-4 6 1-16,-11 6-1 15,1 16 0-15,-8-3 1 16,-6-6 0-16,-11-13 0 16,-11-7 1-16,-14-11 1 15,-11-7 0-15,-13-10 0 16,-11-9 0-16,-4-9-2 16,4-13 1-16,-4-9-10 15,11-13 1-15,18-12-1 16,13-13 0-16</inkml:trace>
  <inkml:trace contextRef="#ctx0" brushRef="#br0" timeOffset="42151.66">19173 8598 98 0,'11'38'49'0,"-22"-23"-55"0,8-8 61 0,-8-4-55 15,-3 0 0-15,-3-3 0 16,-19 0 1-16,1-6-1 16,0-4 0-16,-4-9 1 15,0 1 0-15,-3-8-1 16,10 1 1-16,4-3-1 15,10-3 1-15,11-4-1 16,14 4 0-16,14-4 0 16,25 1 0-16,11-4-1 15,-1 7 1-15,8 3-1 16,-8 12 0-16,-7 3-1 16,-6 17 0-16,-8 11-1 15,-10 10 0-15,-15 13 0 16,-10 22 1-16,-14 2 2 15,-7 7 0-15,-11 0 1 16,-10 10 1-16,-11-7-1 0,-7 0 1 16,-3-6-1-1,-1-3 1-15,-6-16-3 0,6-10 1 16,4-5-1-16,11-17 1 16,6-5 0-16,8-7 0 15,10-10 1-15,15-5 0 16,3-4 0-16,10 1 0 15,8 2 0-15,7 4 1 16,6 5 0-16,11 14 0 16,11 2-1-16,11 14 1 0,17 5-1 15,7 7 1-15,11 2-3 16,-4 1 0-16,0 6-12 16,-10-3 1-16,-15 3-2 15,-17 13 0-15</inkml:trace>
  <inkml:trace contextRef="#ctx0" brushRef="#br0" timeOffset="44659.17">20881 5359 61 0,'-88'-29'30'0,"-22"-8"-23"16,75 37 26-16,-11 9-29 15,-3 1 1-15,-8 15 4 16,1 9 1-16,3 7-11 0,11 3 0 16,6 15 7-16,12 17 1 15,6-1-3-15,4 10 1 16,10 6-3-16,4 28 1 15,4 0-2-15,7 16 0 16,10 15 0-16,10 13 0 16,1 7-1-16,4 18 1 15,2-3-1-15,1 0 0 16,-11 9 0-16,-3-9 1 16,-7-9-1-16,-1-4 1 0,-3-2-1 15,1-23 0-15,-1-6 0 16,-4-15 0-16,1-7 0 15,6-16 1-15,-9-12-1 16,9-6 1-16,-6-16 0 16,3-6 1-16,-4-10-1 15,1 0 1-15,-4-3 0 16,7-9 0-16,0 0-1 16,0-7 1-16,8-2-2 15,-1-4 1-15,0-3-1 16,0-3 0-16,0-6 0 15,0-1 0-15,1-8 0 16,-1-1 0-16,7-3 0 16,-3 0 1-16,3 7-1 15,0-1 1-15,4 7 0 16,17 2 0-16,11 1-1 16,21 0 1-16,36-13-12 0,45-12 0 15,57-22-1 1,42-38 1-16</inkml:trace>
  <inkml:trace contextRef="#ctx0" brushRef="#br0" timeOffset="45993.04">21149 5958 91 0,'4'3'45'0,"-4"-28"-34"0,10 18 46 15,8-5-56-15,-1 6 1 16,12-4 0-16,-1 4 0 16,0 6-3-16,4 6 0 15,-4 7 2-15,0-1 1 16,-7 23-1-16,-6 6 0 0,-8 15-1 15,-7 16 1-15,0 3-1 16,-7 4 1-16,-4 2-1 16,4-2 0-16,3 2-7 15,4-6 1-15,7-6 0 16,4-15 0-16</inkml:trace>
  <inkml:trace contextRef="#ctx0" brushRef="#br0" timeOffset="47167.42">21731 6475 11 0,'-25'-13'5'16,"18"-5"25"-16,7 11-54 0</inkml:trace>
  <inkml:trace contextRef="#ctx0" brushRef="#br0" timeOffset="47569.18">21812 6434 96 0,'-21'-3'48'0,"53"-16"-69"0,-15 16 92 16,12-3-74-16,2-7 1 16,5 1-2-16,13-4 0 15,4 4 5-15,7-1 0 0,7 7-3 16,4 0 1-16,-4-4 0 16,-4-2 0-16,-10-1-1 15,0 4 0-15,-14-1-16 16,-8 1 0-16,-6-10-1 15,-11 0 1-15</inkml:trace>
  <inkml:trace contextRef="#ctx0" brushRef="#br0" timeOffset="47794.57">21978 5983 97 0,'-28'-50'48'0,"38"31"-67"15,-10 19 94-15,4-10-75 16,3 13 1-16,4 7 0 16,-1 9 0-16,-3 15-2 0,0 4 1 15,0 12-2-15,0 13 1 16,7 6-13-16,4 0 0 16,0-7-1-16,3-8 0 15</inkml:trace>
  <inkml:trace contextRef="#ctx0" brushRef="#br0" timeOffset="48161.37">23008 6086 102 0,'-32'-6'51'0,"-20"-32"-64"15,41 38 83-15,-7-6-70 16,4 12 0-16,-3-3-2 16,6 10 0-16,0 6 1 15,4 18 1-15,4 7-2 16,10 16 0-16,7 3 0 16,4-7 1-16,6-3 0 15,5-2 1-15,13-11 0 16,-3-5 0-1,31-32 2 1,-6-12 1-16,6-10-1 16,-6-16 1-16,-8-18 0 0,-10-4 0 15,-7 1-1-15,-14-10 0 16,-15 13-2-16,-31 9 0 16,-18 6-6-16,-24 16 1 15,-22 7-1-15,-31 18 0 16</inkml:trace>
  <inkml:trace contextRef="#ctx0" brushRef="#br0" timeOffset="49059.83">21509 8228 101 0,'-14'-9'50'0,"17"2"-50"0,-3 7 56 16,7 3-56-16,0 10 0 15,-3 9 0-15,-1 16 1 16,-3 27-2-16,0 11 1 0,-7 11 0 16,0 14 0-16,4 9-2 15,6-7 1-15,4-15-9 16,7-7 0-16,4-21 0 15,3-13 0-15</inkml:trace>
  <inkml:trace contextRef="#ctx0" brushRef="#br0" timeOffset="49288.7">22296 8667 98 0,'-4'22'49'0,"57"22"-56"16,-35-38 67-16,3 3-60 15,11 4 0-15,10-4-1 16,4-5 1-16,7-4-9 0,3-10 0 16,8-2-1-16,-4-10 1 15</inkml:trace>
  <inkml:trace contextRef="#ctx0" brushRef="#br0" timeOffset="49497.67">22578 8313 94 0,'-36'-4'47'0,"5"8"-52"0,27-1 63 0,1 0-59 15,-1 9 1-15,4 14 1 16,0 14 0-16,4 7-1 15,3 10 0-15,3-1 0 16,4 4 0-16,4-1-9 16,3 1 1-16,7-7-1 15,8-9 0-15</inkml:trace>
  <inkml:trace contextRef="#ctx0" brushRef="#br0" timeOffset="49840">23597 8419 95 0,'-35'-19'47'0,"-18"4"-54"15,35 12 64-15,-6 3-57 0,-4 6 0 16,3 6-1-16,4 10 1 15,3 7-1-15,4 11 0 16,7 4-1-16,7 3 0 16,10 0 0-16,15 4 0 15,3-8 0-15,11-5 1 16,0-22 2-16,0-1 0 0,0-8 2 16,-1-14 0-1,-2-11 0-15,-12-8 1 0,-9-14-1 16,-8-4 1-16,-11-16-7 15,-7-2 0-15,-10 2-21 16,0 0 1-16,3 1-1 16,4 9 0-16</inkml:trace>
  <inkml:trace contextRef="#ctx0" brushRef="#br0" timeOffset="50371.11">23576 5434 81 0,'4'-53'40'0,"17"-35"-44"0,-11 66 77 16,1 0-71-16,3 0 1 15,4 6 0-15,3 10 1 0,7 12-5 16,7 23 1-16,4 24 2 15,4 19 1-15,2 28-1 16,1 26 0-16,-3 15-1 16,-8 31 0-16,0 10-1 15,0 31 0-15,8 7-1 16,-1 9 0-16,0 0-1 16,1 0 1-16,-1 0-1 15,-3-7 0-15,-7-2 1 16,-8-16 0-16,-2-19 0 15,-12-13 1-15,-10-15 0 16,-7-13 0-16,-7-28 0 16,-7-16 1-16,0-31-6 15,-1-15 0-15,5-23-1 16,3-25 1-16</inkml:trace>
  <inkml:trace contextRef="#ctx0" brushRef="#br0" timeOffset="50684.51">24825 6949 101 0,'-32'9'50'0,"25"-22"-50"0,7 13 61 0,7 0-61 15,11 4 1-15,10-4-2 16,11 3 0-16,17 0-1 16,11-3 0-16,4-6-8 15,3-4 1-15,0-2-12 16,0 2 1-16,-14 1 0 15,-14 3 1-15</inkml:trace>
  <inkml:trace contextRef="#ctx0" brushRef="#br0" timeOffset="50843.42">24716 7303 91 0,'-29'12'45'0,"54"4"-58"0,-11-16 84 15,18 0-72-15,21-3 1 16,21-3-13-16,21-7 1 16,7-3 12-16,1 1 0 15</inkml:trace>
  <inkml:trace contextRef="#ctx0" brushRef="#br0" timeOffset="51502.75">26515 5685 96 0,'-43'-129'48'0,"12"23"-53"16,24 84 61-16,-4-3-57 0,0 6 0 16,1 0-3-16,-1 3 1 15,1 13 2-15,-4 6 1 16,0 13-3-16,-4 12 1 16,-7 13 0-16,-7 31 0 15,-3 25 4-15,7 29 0 16,3 37 2-16,8 28 0 0,6 38 1 15,11 9 0-15,14 16-2 16,0-9 1-16,7 6-3 16,4-22 1-16,3-16-2 15,-3-16 0-15,7-12-1 16,-4-18 1-16,-3-17 0 16,3-21 0-16,0-7 0 15,4-22 0-15,-4-18-1 16,-3-16 0-16,-1-25-5 15,1-16 1-15,0-22-7 16,0-16 1-16,10-6-2 16,0-6 1-16,0-6 1 15,1 6 0-15,-5 3 1 16,-2 0 1-16,-5 0 5 16,-10-6 0-16</inkml:trace>
  <inkml:trace contextRef="#ctx0" brushRef="#br0" timeOffset="52587.2">25569 5907 103 0,'-49'-12'51'0,"42"-1"-71"0,10 20 94 0,1-4-75 16,3 19 1-16,4 6-1 16,13 16 1-16,1 19-1 15,3 24 0-15,-7 7-5 16,-3 7 1-16,-4 9-11 15,0 12 1-15,4-12-1 16,0-4 1-16</inkml:trace>
  <inkml:trace contextRef="#ctx0" brushRef="#br0" timeOffset="52792.05">25425 7488 103 0,'-14'-16'51'0,"31"-3"-69"0,1 4 88 16,14-7-74-16,21-3 0 15,14-4-16-15,3 1 1 16,11 3 7-16,0 3 1 16,4 3-13-16,-4 10 1 15</inkml:trace>
  <inkml:trace contextRef="#ctx0" brushRef="#br0" timeOffset="52991.93">25164 7711 104 0,'-7'25'52'0,"49"-29"-78"15,-17-2 110-15,17-3-85 16,18-10 1-16,25 0-8 16,3 4 1-16,-4-7 0 15,-2-7 1-15,-1 1-5 16,-7-3 1-16</inkml:trace>
  <inkml:trace contextRef="#ctx0" brushRef="#br0" timeOffset="53322.75">25368 7908 89 0,'-42'10'44'0,"24"-26"-48"0,18 13 57 15,0 3-54-15,0 3 1 16,4 6 0-16,3 13 0 15,0 10 0-15,3 11 0 16,1 14 0-16,-4 6 0 0,-7 15 0 16,4 10 1-16,-4 3 0 15,-4 0 0-15,-6-4 1 16,-12 4 0-16,-6-6 1 16,-11-10 1-16,-14-6-1 15,-7-9 1-15,-3-16-7 16,-1-16 1-16,8-15-13 15,3-13 0-15,14-16-2 16,22-15 1-16</inkml:trace>
  <inkml:trace contextRef="#ctx0" brushRef="#br0" timeOffset="53832.45">25661 8178 84 0,'14'-6'42'0,"-31"18"-47"0,6-12 65 16,-7 3-60-16,-3-3 1 15,-4-3-1-15,1-3 0 16,-1-4-1-16,4 4 0 16,3-3 0-16,11-4 0 15,7-3-1-15,11 1 1 16,6-1 0-16,12 0 0 15,2 4 1-15,1 6 1 16,0 9 0-16,0 0 1 16,-1 9-1-16,-2 7 1 15,-12 3-2-15,1 10 1 0,-11 8 0 16,-4 4 0-16,-6 10 0 16,-11 11 0-16,0 1 0 15,-14-6 0-15,-8-7-1 16,1 0 1-16,0-2-1 15,-1-7 0-15,5-13-1 16,2-9 1-16,8-3-1 16,4-10 0-16,10-6 0 15,7-3 1-15,14-12 0 16,14-4 0-16,11 0 2 16,7 4 0-16,3 2 0 15,7 7 1-15,4 6 0 16,0 7 0-16,4-1-5 15,13 10 0-15,-2-3-20 16,-5-1 0-16,4-5-1 16,-3-10 0-16</inkml:trace>
  <inkml:trace contextRef="#ctx0" brushRef="#br0" timeOffset="54142.83">26952 6102 110 0,'-10'-50'55'0,"34"6"-83"0,-17 38 111 0,4 9-84 15,3 12 0-15,0 10-1 16,7 22 0-16,1 22 1 16,2 13 1-16,1 15-9 15,0 10 1-15,-1 18-17 16,5 1 0-16,2-1 0 16,-6 7 1-1</inkml:trace>
  <inkml:trace contextRef="#ctx0" brushRef="#br0" timeOffset="54360.7">27372 7720 107 0,'-21'16'53'0,"-7"-16"-81"0,24 6 112 16,1 0-85-16,3 10 1 15,0 12-1-15,7 19 1 16,7 16-3-16,0 15 1 16,0 10-14-16,7 6 1 15,7-9-1-15,11-10 1 16</inkml:trace>
  <inkml:trace contextRef="#ctx0" brushRef="#br0" timeOffset="54839.43">27291 6083 97 0,'-60'-81'48'0,"102"-29"-60"16,-24 85 74-16,7-16-62 15,6 0 1-15,8 7 0 16,3 2 0-16,15 10-1 0,-1 7 0 16,4 12 1-16,4 28 0 15,3 0-1-15,-7 12 1 16,0 17-1-16,-7 12 1 15,-7 34-2-15,-1 19 1 16,-16 16 0-16,-5 31 0 16,-6 7 0-16,-11 8 0 15,0 20 0-15,-7-6 1 16,0 8-1-16,4-8 1 0,-4-4 0 16,7-12 0-16,7-4 0 15,-4-46 0-15,8 21-1 16,3-27 1-16,-3-23-1 15,-4-18 1-15,-11-23-7 16,-13-18 1-16,-11-19-1 16,7-3 1-16</inkml:trace>
  <inkml:trace contextRef="#ctx0" brushRef="#br0" timeOffset="55377.45">16506 11144 106 0,'-45'10'53'0,"6"-20"-56"16,39 10 66-16,7-6-63 15,0 3 1-15,7-3-1 16,7-1 1-16,7 1-2 15,18 0 1-15,21-4 0 16,18 1 0-16,10-4 0 16,15-2 0-16,13-4-2 15,-3 3 1-15,-11-3-7 16,-13 13 0-16,-12 3 0 16,-20 0 0-16</inkml:trace>
  <inkml:trace contextRef="#ctx0" brushRef="#br0" timeOffset="55590.33">16559 11646 108 0,'-14'22'54'0,"53"-28"-63"0,-11-10 70 0,22-6-63 16,10-6 1-16,10 6-2 15,4 0 0-15,11-3-9 16,7 0 1-16,14-7-3 16,13-5 1-16</inkml:trace>
  <inkml:trace contextRef="#ctx0" brushRef="#br0" timeOffset="55859.17">19318 10508 113 0,'-56'-7'56'0,"6"23"-66"15,40-10 90-15,-1 7-80 0,-3 12 1 16,0 13-1-16,7 15 0 15,7 10-1-15,7 18 1 16,7 1-5-16,7 15 0 16,0 10-11-16,0-1 0 15,-3 4 0-15,-4 3 0 16</inkml:trace>
  <inkml:trace contextRef="#ctx0" brushRef="#br0" timeOffset="56083.05">18665 11881 108 0,'-28'16'54'0,"64"6"-65"16,-15-22 83-16,28-3-71 16,32-7 0-16,22-2 1 15,31-7 0-15,21 0-3 16,7-3 0-16,11-3-4 15,3 0 1-15,-13-3-14 16,-5 6 1-16,-24 3-1 16,-21 6 0-16</inkml:trace>
  <inkml:trace contextRef="#ctx0" brushRef="#br0" timeOffset="56530.79">18468 12185 109 0,'-67'19'54'0,"85"-28"-72"0,10-4 92 16,14 1-75-16,15-7 1 16,13-3-1-16,18-3 1 15,11 3 0-15,0-3 0 0,-4 0-1 16,-10 3 0-16,-8 0 0 15,-10 3 1-15,-10 3-1 16,-15 7 1-16,-10-4-1 16,-14 7 1-16,-18 6 0 15,-7 3 0-15,-11 7 0 16,-3-1 1-16,-4 4-1 16,-3 2 1-16,3 1 0 15,0 3 1-15,4-4 0 16,7 1 0-16,4-3-1 15,6-1 1-15,4 1-1 16,4-1 1-16,3-2-2 16,3-1 1-16,1-3-1 15,3-3 0-15,3-9-6 16,5-6 0-16,2-13-20 16,1-7 1-16,0-5-1 15,-11 2 0-15</inkml:trace>
  <inkml:trace contextRef="#ctx0" brushRef="#br0" timeOffset="56928.08">18503 12141 106 0,'-7'-9'53'0,"11"3"-77"0,-1-1 105 0,1 1-81 15,-1 0 0-15,-3 6 0 16,4 6 1-16,-4 16-2 16,-4 19 1-16,1 31 0 15,-8 16 0-15,-3 28 0 16,0 28 0-16,0 7 0 15,3 5 1-15,-3-5 0 16,4-7 0-16,-5-22-1 16,-6 1 1-16,-7-17 0 15,-7-15 0-15,-8-9-1 16,-10-16 1-16,-6-19-1 16,-16-22 0-16,-6-25-4 15,0-28 1-15,11-23-19 16,10-21 1-16,21-15-1 0,25-11 0 15</inkml:trace>
  <inkml:trace contextRef="#ctx0" brushRef="#br0" timeOffset="57508.75">19537 12502 111 0,'-60'56'55'0,"14"-30"-78"0,35-23 102 0,-6-3-80 15,-4 0 1-15,-1-3 0 16,1-1 0-16,4-2 0 16,-5-3 0-16,5-1-1 15,6-8 1-15,1-1-1 16,6-6 1-16,4 0-1 15,7-1 0 1,36-11-1 0,6 2 1-16,7 10 0 15,4 6 1-15,-7 10-1 16,-3 9 1-16,-12 9 0 16,-6 20 0-16,-11 18 0 15,-10 3 1-15,-18 16-1 16,-25 9 0-16,-14 3 0 15,-10 1 0-15,-4 2-1 0,-11-12 0 16,-3-9-1-16,-7-16 1 16,7-13-2-16,7-12 1 15,3-13 0-15,12-9 0 16,13-3 0-16,3-4 1 16,15-2 1-16,14-4 0 15,11 4 2-15,10 2 0 16,14 10 1-16,11 10 1 15,3 5 1-15,4 14 0 0,0 14-1 16,3 14 1-16,11 6-3 16,7 9 1-16,15 0-7 15,6 0 1-15,-4-9-20 16,-2-16 0-16,-1-10-1 16,-11-18 1-16</inkml:trace>
  <inkml:trace contextRef="#ctx0" brushRef="#br0" timeOffset="57945.02">21184 10602 103 0,'-98'-54'51'0,"27"-5"-67"0,57 49 92 16,3-2-75-16,-3 3 1 15,7 5-1-15,0 8 1 16,4 8-3-16,6 10 1 16,4 19 0-16,4 25 1 15,3 21-1-15,-4 36 1 16,-3 30-1-16,-7 32 0 15,-3 35 0-15,-8 9 0 16,1 19 0-16,-11-1 0 0,-11-2-1 16,4-16 1-16,3-25-1 15,4-16 1-15,7-28-1 16,7-32 0-16,7-15 0 16,14-16 0-16,10-25 0 15,8-6 1-15,14-16-3 16,7-12 0-16,10-7-17 15,8-12 0-15,7-16 0 16,-1-25 1-16</inkml:trace>
  <inkml:trace contextRef="#ctx0" brushRef="#br0" timeOffset="58414.75">22631 10862 101 0,'-53'-69'50'0,"-4"-41"-70"0,50 79 89 16,-3-13-70-16,-1 6 1 15,1 4 0-15,-1 3 1 0,0 2-1 16,1 11 0-16,-4 5 1 16,3 19 0-16,-10 22 0 15,-7 38 0-15,-4 22 0 16,-3 31 1-16,-1 32-1 16,1 21 1-16,0 16-1 15,7 7 0-15,3 2 0 16,4-5 0-16,7-4-1 15,0-16 1-15,6-2-1 16,8-7 1-16,4-16 0 16,3-3 0-16,7-18 0 15,7-10 0-15,8-10-1 16,13-18 0-16,7-9-3 16,4-26 0-16,4-19-13 15,-4-24 0-15,-1-26-1 16,-2-25 1-16</inkml:trace>
  <inkml:trace contextRef="#ctx0" brushRef="#br0" timeOffset="58733.18">23234 10718 109 0,'-49'-6'54'0,"20"-13"-68"0,22 16 90 0,4 9-76 16,-1 3 1-16,1 16 2 15,-1 7 0-15,4 12-4 16,0 9 1-16,0 10 0 15,4 12 1-15,6 13-5 16,4-1 1-16,1 1-13 16,2 3 1-16,4-9 0 15,-3 9 0-15</inkml:trace>
  <inkml:trace contextRef="#ctx0" brushRef="#br0" timeOffset="59126.94">22818 12505 109 0,'-99'66'54'0,"32"-25"-67"0,53-29 83 16,3 4-71-16,1 9 0 15,6 3-1-15,11 7 0 16,11 2 1-16,14 1 0 16,6 6-3-16,19 0 1 15,-1-13 0-15,11-3 0 0,0-6 0 16,-7-12 1-16,-3-4 1 16,-4-6 0-16,-4-12 2 15,-7-10 0-15,-6-3 0 16,-12-10 1-16,-6 1 0 15,-15-10 1-15,-10-7 0 16,-14 4 0-16,-7-3-1 16,-4 0 0-16,-3 6-5 15,0-9 0-15,-4-7-1 16,4 4 0-16</inkml:trace>
  <inkml:trace contextRef="#ctx0" brushRef="#br0" timeOffset="59615.2">23640 10611 101 0,'-32'-31'50'0,"28"-19"-49"0,8 31 54 16,6 0-54-16,5 3 0 0,2-6 1 16,4 7 1-16,4 2-4 15,3 13 0-15,4 10 2 16,0 15 1-16,0 22-2 15,-4 25 1-15,7 16-1 16,-10 28 0-16,-1 22 0 16,1 9 0-16,-11 0 0 15,-3 20 1-15,3-8-1 16,-3 1 0-16,-1-3 0 16,1 0 0-16,-1-13 0 15,-6-3 0-15,-1-12 0 16,-6-4 0-16,-4-15 0 15,-14-10 1-15,-4-12 0 16,-7-16 0-16,-14-12-1 16,0-13 0-16,4-16-6 15,0-18 0-15,14-32-1 16,10-19 1-16</inkml:trace>
  <inkml:trace contextRef="#ctx0" brushRef="#br0" timeOffset="59866.06">24797 11696 120 0,'-46'88'60'0,"39"-54"-71"0,17-24 82 0,22-4-73 16,25-6 1-16,24 3-3 15,21-12 1-15,22-4-1 16,13-6 1-16,1-2-10 16,-1-5 1-16,-13 8-4 15,-18 2 1-15,-15 0 1 16,-24 4 1-16</inkml:trace>
  <inkml:trace contextRef="#ctx0" brushRef="#br0" timeOffset="60103.93">25199 11288 113 0,'-46'7'56'0,"39"5"-75"16,11-5 97-16,-1 11-76 0,4 7 0 15,4 23 1-15,6 17 0 16,5 26-4-16,2 16 0 15,4 6 1-15,1 3 1 16,6 3-6-16,0-12 1 16,0-10-14-16,1-19 0 15,13-15-1-15,1-25 1 0</inkml:trace>
  <inkml:trace contextRef="#ctx0" brushRef="#br0" timeOffset="60448.26">26857 10376 114 0,'-60'-122'57'0,"35"62"-70"15,22 48 94-15,3 12-81 16,0 0 1-16,10 12 0 15,1 13 0-15,3 16-2 16,0 28 1-16,0 44 1 16,0 31 0-16,1 44-1 15,-1 29 1-15,-4 24-1 16,1 13 0-16,3 13 0 0,-4-10 1 16,8-22-2-16,10-25 1 15,1-31-5-15,-8-51 1 16,25-2-7-16,-1-38 0 15,5-38-19-15,-4-25 1 16,-11-25 0-16,-14-19 1 16</inkml:trace>
  <inkml:trace contextRef="#ctx0" brushRef="#br0" timeOffset="60889.59">27898 10633 122 0,'-29'-31'61'0,"15"-26"-95"0,14 42 130 0,0-1-97 16,-7 0 0-16,4 4 0 15,-1-1 0-15,1 13 0 16,-4 13 0-16,0 9-2 16,3 18 1-16,4 14 0 15,7 12 0-15,7 6 0 16,7 6 1-16,8-9 0 0,9-9 0 16,12-10 0-1,-1-9 1-15,4-16-1 0,-3-16 0 16,-5-12 1-16,-2-13 0 15,-4-12 1-15,-11-19 0 16,-7-16 1-16,-11-12 0 16,-10-6 0-16,-14 2 0 15,-10 4-2-15,-12 9 1 16,1 16-6-16,-7 12 0 0,3 13-1 16,-3 6 1-16</inkml:trace>
  <inkml:trace contextRef="#ctx0" brushRef="#br0" timeOffset="61159.43">28134 11790 114 0,'-11'22'57'0,"15"41"-62"16,3-41 67-16,4 15-62 16,-1 17 1-16,8 18 0 15,3 22 1-15,0 22-3 16,7 6 0-16,-3 4-2 16,0-10 1-16,3-16-13 15,4-15 1-15,0-29-1 16,6-31 1-16</inkml:trace>
  <inkml:trace contextRef="#ctx0" brushRef="#br0" timeOffset="61692.13">28751 10326 113 0,'-21'-47'56'0,"42"-44"-74"15,-6 63 86-15,2-4-70 16,8 1 1-16,7 6-1 15,-1 6 1-15,8 3 2 16,3 10 0-16,4 12-1 16,-3 13 0-16,-1 19 1 15,-3 18 0-15,-4 10 0 16,-7 12 1-16,-7 26-1 16,-3 15 1-16,-7 7-2 15,-4 5 0-15,0 13-1 0,3 7 1 16,1 3-1-16,3 15 0 15,4-3 0-15,6 4 0 16,5-1 0-16,-1-6 1 16,4-19 0-16,-1-6 0 15,8-19 0-15,-7-12 1 16,-7-16-2-16,-4-19 1 16,-11-12-2-16,-10-13 1 15,-10-19-6-15,-18-13 0 16,-15-11-17-16,-10-14 1 0,0-9 0 15,8-18 1-15</inkml:trace>
  <inkml:trace contextRef="#ctx0" brushRef="#br0" timeOffset="62223.38">29408 10175 108 0,'-4'-69'54'0,"25"-3"-80"15,0 50 108-15,15-6-83 0,2 0 1 16,19 3 0-16,3 0 0 15,3 9 0-15,-3 7 1 16,7 9-1-16,-7 9 1 16,-3 7 0-16,-1 21 1 15,-10 20-1-15,-4 18 0 16,-3 19-1-16,-7 16 1 16,-4 18-1-16,-3 10 1 15,-4 10-2-15,4 18 1 0,-1 0 0 16,5 0 0-16,-1 13-1 15,4 0 0-15,-1-4 0 16,1-8 1-16,-7 2-1 16,3-12 1-16,-7-22 0 15,-3-16 0-15,0-16 0 16,-4-21 0-16,-7-1 0 16,0-15 1-16,-11-6 1 15,1-10 0-15,-8-9-1 16,-7-13 1-16,-6-6-9 15,-15-13 0-15,-10-21 0 16,-8-17 0-16</inkml:trace>
  <inkml:trace contextRef="#ctx0" brushRef="#br0" timeOffset="62866.69">16351 14910 99 0,'-39'7'49'0,"-17"15"-43"0,63-26 49 16,7-2-56-16,14-3 1 15,15-4 0-15,13-9 0 16,22 3 0-16,24 1 0 15,7-4-1-15,4 3 1 0,0 0-1 16,14 3 1 0,-17 10-4-16,-12 0 0 0,-16 3-13 15,-15 3 1-15,-11 0-1 16,-14 6 0-16</inkml:trace>
  <inkml:trace contextRef="#ctx0" brushRef="#br0" timeOffset="63081.09">16291 15324 101 0,'-39'13'50'0,"114"-32"-73"16,-47 3 87-16,11-2-65 15,24-4 1-15,25-4-1 0,25 1 1 16,4-3-5-16,13 3 0 15,15 0-17-15,-4 0 1 16,4 3-1-16,6-9 1 16</inkml:trace>
  <inkml:trace contextRef="#ctx0" brushRef="#br0" timeOffset="63304.97">19015 14474 107 0,'-50'10'53'0,"-3"-13"-77"0,46 3 110 0,0 0-86 16,0 3 1-16,0 6 0 16,4 10 1-16,3 3-5 15,7 3 1-15,3 10-15 16,4 5 1-1</inkml:trace>
  <inkml:trace contextRef="#ctx0" brushRef="#br0" timeOffset="63527.84">18284 15425 101 0,'-28'6'50'0,"53"-3"-51"0,-4-12 60 15,25 2-57-15,14-2 1 16,25-4 1-16,13-2 1 16,26 2-7-16,6-15 1 15,11 0-1-15,8 0 1 16,-8-7-7-16,-11 4 0 16,-10 2-14-16,-21 14 0 15,-25 5 0-15,-25 17 1 16</inkml:trace>
  <inkml:trace contextRef="#ctx0" brushRef="#br0" timeOffset="64023.62">18390 15751 98 0,'-7'-3'49'0,"88"-19"-69"0,-49 9 90 0,14-3-68 16,14 1 0-16,11-1 2 16,10 0 0-16,3 4-5 15,1 2 0-15,-7 1 2 16,-15 3 1-16,-10-1-2 16,-7 4 0-16,-14 3-2 15,-15 3 1-15,-13 4-1 16,-15 2 1-16,-13 4 0 0,-22 2 0 15,-7 1 1-15,-7 3 1 16,0 0 1-16,0-4 0 16,10 1 0-16,5 0 1 15,9-1 0-15,5-2 0 16,6 3-1-16,7-1 0 16,8 4-1-16,-1 9 0 15,0 16-1-15,1 16 0 16,-1 9 0-16,4 19 0 15,0-4 0-15,0 4 0 16,0 0 0-16,-3-3 0 0,-5-10-1 16,-6-6 1-16,-11-10-1 15,-6-2 1-15,-8-10-4 16,-4-13 1-16,5-5-14 16,2-14 1-16,8-18 0 15,17-19 0-15</inkml:trace>
  <inkml:trace contextRef="#ctx0" brushRef="#br0" timeOffset="64568.09">19315 16011 105 0,'-22'63'52'0,"-16"-35"-65"15,23-31 83-15,1 3-72 0,0-10 1 16,-7-2-1-16,3 2 1 16,1-2 1-16,3-1 1 15,3-2-3-15,8-4 1 16,3 0 0-16,10 3 1 16,4-2-1-16,0-1 1 15,8 3 0-15,-5 4 1 16,15 5 0-16,7-2 0 15,7-1 0-15,10 7 0 16,-3 3-1-16,0 3 1 16,-11 7-2-16,-6 2 1 0,-15 20-1 15,-14 12 0-15,-21 12 0 16,-15 13 0-16,-9 0 0 16,-12-3 0-16,-10 3 1 15,-3-13 0-15,-8 1 0 16,1-10 0-16,6-6-1 15,11-19 1-15,11-4 0 16,10-8 0-16,14-7-1 16,15-9 1-16,21-4 0 15,13 1 0-15,15-1 1 16,11 1 0-16,10 9 1 16,10 6 0-16,4 10 0 15,1 0 0-15,-12 6-4 16,-3-7 0-16,-10 1-18 15,-8-7 0-15,-7-2-1 16,-6-1 0-16</inkml:trace>
  <inkml:trace contextRef="#ctx0" brushRef="#br0" timeOffset="64932.87">18888 14057 110 0,'-43'41'55'0,"47"-19"-78"0,7-9 102 0,3 2-79 16,3 7 1-16,15 13-1 15,7 9 1-15,-7 12-1 16,-1 13 0-16,-2 13 0 16,-5 2 0-16,-3 10-2 15,-3-6 0-15,0-3-13 16,3-10 0-16,4-9 0 15,6-16 0-15</inkml:trace>
  <inkml:trace contextRef="#ctx0" brushRef="#br0" timeOffset="65620.59">21244 14239 87 0,'-74'-50'43'0,"14"-9"-39"16,43 40 57-16,-5-3-57 0,-2 0 0 16,3 6 3-16,3 0 0 15,0 4-9-15,4 6 0 16,4 9 5-16,-5 19 0 16,-6 18-2-16,-3 23 0 15,-8 25-1-15,-3 31 0 16,-8 19 0-16,4 19 0 15,4 3 0-15,10 3 1 16,11-6-1-16,7-4 0 16,11-12-1-16,6-6 0 15,1-12-1-15,0-17 1 16,3-5 0-16,0-10 0 0,-4-7 0 16,1-15 1-1,0-9 0-15,3-13 0 0,7-10 0 16,7-5 1-16,7-20-2 15,15-15 1-15,13-6-6 16,8-13 1-16,-1-3-18 16,1-13 1-16,-8 0-1 15,-3-9 1-15</inkml:trace>
  <inkml:trace contextRef="#ctx0" brushRef="#br0" timeOffset="65901.42">21982 14713 72 0,'-29'-41'36'0,"-9"-75"-36"0,31 85 61 16,-4 2-53-16,0-2 1 15,4 9 5-15,-3 6 1 16,-1 10-19-16,1 12 1 15,-1 16 12-15,4 19 0 16,3 22-5-16,-3 22 0 16,4 18-3-16,-1 19 1 15,1 10-3-15,-4-3 1 16,7-1-6-16,0-6 0 0,3-12-11 16,4-13 1-16,0-21-1 15,4-17 1-15</inkml:trace>
  <inkml:trace contextRef="#ctx0" brushRef="#br0" timeOffset="66340.75">22567 14917 108 0,'-74'18'54'0,"18"4"-67"16,42-18 85-16,-1 5-72 15,-2 7 1-15,-1 6-1 0,8 6 1 16,10 9-3-16,3 10 1 16,8 4 0-16,10 5 0 15,4 1-1-15,6-14 0 16,5 4-1-16,2-9 0 15,5-10 0-15,3-9 1 16,-1-16-1-16,5-9 0 16,-4-7 2-16,-4-12 0 15,-7-6 1-15,-3-4 1 16,-11-15 1-16,-7 0 1 16,-10 0 0-16,-18 3 1 15,-14 0-2-15,-8 3 1 0,-6 3-7 16,3 7 1-16,7-1-18 15,1 4 1-15,13-4-1 16,14 4 0-16</inkml:trace>
  <inkml:trace contextRef="#ctx0" brushRef="#br0" timeOffset="66749.52">22761 14418 113 0,'-49'19'56'0,"42"-13"-82"0,14-3 107 16,3 4-82-16,12 5 1 15,13 7-1-15,18 3 1 16,10 6 0-16,15 0 0 15,10 10-1-15,11 0 0 16,-4-1 0-16,-3 1 1 16,-11 3-1-16,0 2 0 15,-14-5 0-15,-7 0 1 16,-10 2 0-16,-15-5 1 16,-7-1-1-16,-10 1 1 0,-11 3 0 15,-7 2 0-15,-7 7-1 16,-7 7 1-16,-8 2-1 15,-2 10 1-15,-12 3-1 16,-2 3 0-16,2 3-6 16,8-12 0-16,7-6-18 15,14-17 1-15,14-18 0 16,25-31 0-16</inkml:trace>
  <inkml:trace contextRef="#ctx0" brushRef="#br0" timeOffset="66968.39">24261 15092 111 0,'-36'32'55'16,"26"-39"-82"-16,17 4 109 0,10-6-83 0,22-1 1 15,18 1-1-15,17-4 0 16,17-2-2-16,15-4 1 15,7-3-9-15,0 0 1 16,-4-3-9-16,-10 3 1 16,-18 0 0-16,-21 0 0 15</inkml:trace>
  <inkml:trace contextRef="#ctx0" brushRef="#br0" timeOffset="67209.25">24652 14449 107 0,'-39'54'53'0,"22"-45"-72"0,24-9 98 0,3 3-79 15,11 10 0-15,4 9 4 16,3 12 1-16,8 16-5 16,-1 10 1-16,4 12 2 15,-4 6 0-15,-7 7-2 16,-3 0 0-16,0-4-7 15,-1-2 1-15,5-1-14 16,2-6 1-16,1-9-1 16,3-10 0-16</inkml:trace>
  <inkml:trace contextRef="#ctx0" brushRef="#br0" timeOffset="67568.08">25718 14192 109 0,'-8'-12'54'0,"16"-7"-71"0,-1 19 89 0,0 6-70 16,3 10 0-16,4 9 2 16,0 22 1-16,-3 16-6 15,3 15 0-15,0 4 3 16,0 5 1-16,0 11-3 16,-3-4 1-16,0 0-5 15,3 0 1-15,0-6-7 16,3-13 0-16,5-6-16 15,2-16 1-15,8-15 0 16,-7-16 1-16</inkml:trace>
  <inkml:trace contextRef="#ctx0" brushRef="#br0" timeOffset="67824.92">26405 14418 106 0,'-31'-13'53'0,"6"23"-80"0,25-10 106 15,0 0-79-15,0 9 1 16,4 7 1-16,3 9 0 16,3 10-3-16,1 12 1 15,3 9 0-15,-4 4 1 0,5 5-5 16,-5 8 0-16,4 2-12 15,0 3 1-15,0-6-1 16,8-6 1 0</inkml:trace>
  <inkml:trace contextRef="#ctx0" brushRef="#br0" timeOffset="68317.88">26395 14151 107 0,'-39'19'53'0,"60"0"-74"0,-7-16 87 16,11 4-67-16,17 5 1 16,8 7 0-16,17 3 0 15,3 3-1-15,11 6 1 16,4-3-2-16,3 1 0 16,-3-1 0-16,-7-3 1 15,-11-3-1-15,-14 0 1 0,-11 0 1 16,-17 3 0-16,-15 0 1 15,-13 3 1-15,-15 10 0 16,-10 0 1-16,-11-1-1 16,-7 4 1-16,-7 9-1 15,-3 3 0-15,-11 7-1 16,0 9 0-16,3-6-3 16,4-1 1-16,14-8-14 15,18-14 0-15,18-18-1 16,17-15 1-16</inkml:trace>
  <inkml:trace contextRef="#ctx0" brushRef="#br0" timeOffset="68742.78">27312 13926 105 0,'-3'9'52'0,"59"-43"-69"0,-35 27 83 16,14 1-67-16,8 3 1 15,-1 9 0-15,-10-3 1 16,10 26-1-16,1 8 1 15,-5 20 0-15,5 2 0 0,-5 10 0 16,-2 19 1-16,-5 19-2 16,-2 6 1-16,-5 6-1 15,-6 16 1-15,-7-1-1 16,-11 4 0-16,-11-9 0 16,-10-4 0-16,-11-9 0 15,-10-12 1-15,-1-7-1 16,-2-25 1-16,2-15-3 15,1-20 1-15,3-18-13 16,4-13 1-16,7-15-1 16,3-16 1-16</inkml:trace>
  <inkml:trace contextRef="#ctx0" brushRef="#br0" timeOffset="69116.09">28402 14678 118 0,'-35'41'59'0,"31"-38"-78"0,18 3 97 0,8-2-79 15,20-8 1-15,21 1-3 16,19-6 0-16,13 3-4 15,11-7 0-15,-4-3-11 16,4 1 1-16,-14 5-8 16,-18 1 0-16,-14 9 2 15,-18 0 0-15</inkml:trace>
  <inkml:trace contextRef="#ctx0" brushRef="#br0" timeOffset="69342.96">28321 15092 113 0,'-14'35'56'0,"67"-20"-91"0,-32-15 121 16,18-3-87-16,10 0 0 15,11-3-1-15,11-4 1 16,6-2-1-16,12-1 0 15,2-2-7-15,-3-4 1 16,8 0-17-16,-12 0 1 0,1 0-1 16,-18-12 1-16</inkml:trace>
  <inkml:trace contextRef="#ctx0" brushRef="#br0" timeOffset="70169.13">30364 14214 109 0,'-57'22'54'0,"29"-28"-81"0,28 9 112 15,0 3-85-15,0 10 0 16,3 9 0-16,5 13 1 15,2 6-1-15,8 12 0 16,-1 16 1-16,1 13 0 16,0 9 0-16,-1 6 0 0,-6 16 0 15,-1 7 1-15,-2-7-1 16,-1 0 1-16,0-10-2 16,3-5 0-16,4-7-7 15,4-10 0-15,3-21-2 16,7-10 1-16</inkml:trace>
  <inkml:trace contextRef="#ctx0" brushRef="#br0" timeOffset="70452.1">30798 15055 114 0,'-18'9'57'0,"39"-25"-69"0,-3 7 73 15,20 3-61-15,15-1 0 16,18-2 0-16,3 6 0 16,7-3-1-16,0 2 1 15,0-2-2-15,-6 0 1 16,-8 3-8-16,0 3 1 15,-11-7-18-15,-10-5 0 16,-11 3 0-16,-10-7 1 16</inkml:trace>
  <inkml:trace contextRef="#ctx0" brushRef="#br0" timeOffset="70721.47">31104 14531 95 0,'-3'-6'47'0,"-8"-4"-64"15,11 7 97-15,0 6-79 16,0 4 0-16,4 11 2 16,-1 17 1-16,8 15-4 15,3 3 0-15,0 16 2 16,4 7 0-16,-1 11-3 15,-2-2 0-15,-1-3-8 16,-4-1 0-16,-3 4-12 16,-3-4 0-16,-4-9 0 0,0 1 1 15</inkml:trace>
  <inkml:trace contextRef="#ctx0" brushRef="#br0" timeOffset="71172.21">31609 14192 110 0,'-42'-12'55'0,"3"-1"-80"0,28 10 106 0,1 3-81 16,6 6 1-16,8 7 0 16,10 9 1-16,10 6-3 15,19 3 0-15,17 13 0 16,17 0 0-16,12 0-1 16,-1 0 0-16,3 3-1 15,-9 0 0-15,-15-6 0 16,-14 3 1-16,-11-13 1 15,-14-6 1-15,-3 3 1 16,-8-6 0-16,-6 0 1 16,-7 3 0-16,-8-3 0 15,-14 7 1-15,-6 5-1 16,-12 10 0-16,-13 6 0 0,-11 3 0 16,-14 4-3-16,0-1 1 15,-4-9-15-15,11 0 1 16,14-9-2-16,11 0 1 15</inkml:trace>
  <inkml:trace contextRef="#ctx0" brushRef="#br0" timeOffset="71501.42">30166 16108 106 0,'0'28'53'0,"85"-43"-67"15,-32-4 81-15,35-9-69 16,35 0 1-16,29-1-1 15,17-2 0-15,4 6 2 16,0 6 1-16,-14 10-3 16,0-1 0-16,-22 4-2 15,-13-3 0-15,-15-1-17 16,-17-2 1-16,-18-1 0 0,-25-6 0 16</inkml:trace>
  <inkml:trace contextRef="#ctx0" brushRef="#br0" timeOffset="71741.28">30325 16368 96 0,'-88'54'48'0,"59"-73"-102"0,36-3 90 0,8-6-39 16,9-4 0-16,15-2 5 15,14-1 0-15,18 4 3 16,24 6 1-16,25-6 1 15,35 6 0-15,46 3 2 16,25 6 1-16,14 3-5 16,10 1 0-16,-21 9-23 15,-31-7 0-15,-43 1-2 16,-70-13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11T07:22:25.8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2452 614 87 0,'0'0'43'0,"-95"-34"-42"16,70 24 43-16,-21 10-44 15,-7-6 0-15,-17 12 0 16,-8 13 0-16,7 16-1 15,1 18 1-15,-1 13 0 16,4 12 0-16,18 4 0 16,7-4 0-16,24-6-1 15,18-15 1-15,10-7-1 16,19-19 1-16,9-15-1 16,12-16 1-16,10-13 0 0,3-9 1 15,-3-9 0-15,0-13 1 16,0-6 0-16,0 3 1 15,-3-6-1-15,-4-1 1 16,-4 1-1-16,0 6 0 16,-10 6 0-16,-11 13 0 15,-6 9-1-15,-12 10 0 16,-3 9-1-16,-7 19 1 16,-10 15-1-16,-8 10 0 15,-3 19 0-15,-7 12 0 16,-15 19 0-16,8 6 0 0,-4 1 0 15,4-7 0-15,7-3 0 16,-1 0 0-16,15-13 0 16,7-15 1-16,7-19-1 15,7-10 0-15,4-15 0 16,10-16 1-16,11-6 0 16,7-13 0-16,10-3-1 15,11-9 0-15,0-13-9 16,11-2 1-16,-11-11-1 15,7-2 1-15</inkml:trace>
  <inkml:trace contextRef="#ctx0" brushRef="#br0" timeOffset="305.92">3108 1486 95 0,'4'6'47'0,"-15"13"-53"0,11-10 62 16,-21 10-57-16,0 13 1 16,-8 12-3-16,8 9 0 15,11 10 2-15,3-10 1 16,14-3-3-16,24-6 1 16,8-13 0-16,11-18 0 15,-1-16 2-15,11-26 0 0,-7-5 0 16,-4-16 1-16,-10 3 1 15,-11-3 1 1,-17 3-1-16,-22 9 0 0,-17 3-6 16,-4 7 0-16,-24 3-1 15,-8 6 1-15</inkml:trace>
  <inkml:trace contextRef="#ctx0" brushRef="#br0" timeOffset="1017.16">2462 3151 95 0,'-10'-34'47'0,"-1"-29"-52"0,4 47 59 15,-3-6-55-15,-8 0 1 0,-7 10-3 16,-3 12 1 0,-11 6 1-16,0 22 1 0,-3 7-2 15,-4 15 0-15,4 9 0 16,0 4 1-16,13 3 1 16,19-3 0-16,10-19-1 15,21-4 1-15,7-24-1 16,4-16 1-16,17-16-1 15,1-9 0-15,-1-3 1 16,0-6 0-16,4-1 1 16,-7 4 1-16,-11-1 1 15,1 10 0-15,-4 1 0 16,-11 8 1-16,-4-3-1 16,1 10 0-16,-7 6-2 15,-11 13 1-15,-11 9-2 16,-7 12 1-16,-13 16-1 15,-5 25 0-15,-3 4 0 0,-3 6 0 16,-7 9 0-16,10 3 0 16,7-13 0-16,0 11 0 15,11-17 0-15,4-12 0 16,10-13 0-16,7-9 1 16,7-10 0-16,10-5 0 15,-3-20 0-15,15-9 0 16,-1-16-2-16,14-2 1 15,8-26-15-15,2-3 1 16,5-7-1-16,-4-8 0 0</inkml:trace>
  <inkml:trace contextRef="#ctx0" brushRef="#br0" timeOffset="1196.41">3112 3872 108 0,'-29'85'54'0,"-20"47"-73"16,45-95 90-16,-6 23-73 16,-8 6 0-16,8 22-6 15,-8 9 0-15,4 9 1 16,-4-8 1-16,15-14-5 16,3-18 0-16</inkml:trace>
  <inkml:trace contextRef="#ctx0" brushRef="#br0" timeOffset="1587.18">3979 1464 105 0,'11'-9'52'0,"144"-26"-64"16,-95 16 77-16,39-12-66 16,24 9 1-16,22-19-10 15,0 10 0 1,10 6 5-16,4 0 0 0,-18 3-14 16,-11 9 1-16,-3 4 0 15,-24 6 0-15</inkml:trace>
  <inkml:trace contextRef="#ctx0" brushRef="#br0" timeOffset="1930.99">3845 3932 87 0,'-39'22'43'0,"68"-22"-52"0,-8-6 78 0,11-7-67 16,38-6 0-16,18-12 0 15,11-4 1-15,14 1-4 16,14 3 0-16,4-1 0 15,-11 4 1-15,-4 6-8 16,-3 0 1-16,3 0-1 16,-13 3 1-16</inkml:trace>
  <inkml:trace contextRef="#ctx0" brushRef="#br0" timeOffset="2289.1">6304 624 97 0,'-7'-16'48'0,"7"41"-55"0,0-6 63 16,0 6-56-16,4 6 0 0,3 10-1 15,10 12 0-15,4 10 0 16,-3 19 0-16,3 15-1 15,4 0 1-15,0-3-1 16,-15 0 0-16,1-3-4 16,-4-3 0-16,-7-16 0 15,0-16 1-15</inkml:trace>
  <inkml:trace contextRef="#ctx0" brushRef="#br0" timeOffset="2725.03">7041 874 91 0,'-24'-6'45'0,"-47"25"-51"0,54-13 57 16,-8 4-52-16,-7-1 0 15,4 16-1-15,-7 3 1 16,3 7 0-16,4-1 1 16,6 7-2-16,8 0 0 0,7 12 0 15,7 1 0-15,18-17 0 16,3 7 1-16,7-16 0 16,8 1 0-1,34-14 1 1,-3-9 1-16,-10-2 0 15,-8-14 0-15,-10-5 2 16,-7-7 0-16,-8-13 0 16,-6-3 1-16,-7 4-1 15,-4-10 1-15,-14-9-2 16,-11 9 1-16,-7 6-4 16,-14-3 1-16,-6 10-10 15,-1 6 0-15,-4 6-1 16,8 0 1-16</inkml:trace>
  <inkml:trace contextRef="#ctx0" brushRef="#br0" timeOffset="3109.25">7334 511 94 0,'-42'-19'47'0,"10"28"-57"0,29-9 68 16,-1 0-58-16,4 0 0 0,11 10 0 15,10-1 0-15,11 7 0 16,17 9 0-16,15 13-1 15,3-1 0-15,0 7 0 16,0 0 0-16,-4 3 0 16,-6 3 0-16,-26-3 1 15,-13 3 1-15,-25 4 1 16,-21 8 0-16,-25-8-1 16,-18 8 1-16,-17 1-11 15,0-10 0-15,-4-5-1 16,11-5 0-16</inkml:trace>
  <inkml:trace contextRef="#ctx0" brushRef="#br0" timeOffset="3495.03">6241 3195 100 0,'-14'-19'50'0,"14"19"-63"16,0 3 73-16,0 4-60 16,0 5 0-16,0 16-1 15,0 23 1-15,0 21 0 16,-11 19 0-16,-3 6 0 16,0 19 0-16,3-16-3 15,4-3 1-15,4-9-9 16,3-19 1-16,0-19 0 15,0-9 0-15</inkml:trace>
  <inkml:trace contextRef="#ctx0" brushRef="#br0" timeOffset="3869.26">7105 3596 81 0,'18'-44'40'0,"-47"-18"-41"0,19 52 52 16,-8-5-50-16,-7 2 0 15,-3 7 1-15,-7 6 1 0,3 6-4 16,0 7 1-16,1 12 1 16,6 6 0-16,4 4-1 15,3 5 0-15,4 1-1 16,7 9 1-16,7-3-2 15,11 4 1-15,6-14-1 16,15-2 1-16,14-1 0 16,3-21 1-16,-6-7 0 15,-1-6 1-15,-7-6 2 16,-10-7 0-16,-7-18 1 16,-11-1 0-16,-14-2-2 15,-11-4 1-15,-7-6-6 16,-14 0 0-16,1 4-2 15,-1 2 0-15</inkml:trace>
  <inkml:trace contextRef="#ctx0" brushRef="#br0" timeOffset="4303.01">7303 3070 98 0,'-57'12'49'0,"-17"-2"-51"0,56-4 61 0,-3-3-58 16,4 6 1-16,2-6-1 15,12 4 1-15,17 5-3 16,11-2 0-16,24-1 1 15,25 7 1-15,11 6-2 16,14 3 1-16,-1 3-2 16,1 13 1-16,-11 6-1 15,-10 16 0-15,-15-7 0 16,-13 7 1-16,-36 6 1 16,-18 0 0-16,-31 6 1 15,-18 6 0-15,-17 4 0 16,-11-10 1-16,-15-12-5 15,5-3 0-15,-1-7-17 16,-7 0 0-16,0-12-1 16,8-10 0-16</inkml:trace>
  <inkml:trace contextRef="#ctx0" brushRef="#br0" timeOffset="5376.42">8417 1163 93 0,'53'6'46'0,"113"4"-45"0,-120-17 47 0,31-2-51 16,29 0 1-16,14-4-6 16,0 7 0-16,14-10 3 15,0 4 1-15,-10-4-17 16,-15-3 0-16,-14 3 1 15,-17-2 0-15</inkml:trace>
  <inkml:trace contextRef="#ctx0" brushRef="#br0" timeOffset="5640.27">10149 401 99 0,'-3'-16'49'0,"3"16"-75"0,14 0 105 32,-10 25-80-32,6 10 1 15,-3 21-1-15,0 32 0 16,-10 9 1-16,-1 10 0 16,-3 28-1-16,4 3 1 15,-1 0-6-15,4-13 1 0,4 1-12 16,6-10 1-16,8-32-1 15,7-15 0-15</inkml:trace>
  <inkml:trace contextRef="#ctx0" brushRef="#br0" timeOffset="6073.02">10213 1467 97 0,'-28'-12'48'0,"77"-32"-66"16,-24 25 87-16,10-22-70 16,11-6 1-16,10-6-4 15,11-10 0-15,7 0 4 16,-7 4 0-16,-7-4-3 15,0 7 1-15,-3-17 0 0,-8 11 0 16,-3 2 2 0,-4 4 0-16,-6 2 0 0,-12 1 1 15,-6 3 1-15,-11 12 0 16,-10 10 0-16,-8 3 0 16,-10 16 0-16,-7 15 1 15,-18 16-1-15,3 31 1 16,-2 26-2-16,6 18 1 0,7 9-2 15,7 23 1-15,11-4-7 16,7-2 0-16,7-14-17 16,-3-11 1-16,-4 2-1 15,-4-22 0-15</inkml:trace>
  <inkml:trace contextRef="#ctx0" brushRef="#br0" timeOffset="6494.86">9641 276 89 0,'-38'-26'44'0,"27"74"-63"0,11-33 88 0,-4 13-68 16,4 16 0-16,8 25 0 15,6 32 1-15,10 21-3 16,8 13 1-16,0 12-2 16,3 1 1-16,-3-10-8 15,-4-10 1-15,-10 10-13 16,-4-22 1-16,-7-12-1 15,-7-20 0-15</inkml:trace>
  <inkml:trace contextRef="#ctx0" brushRef="#br0" timeOffset="6994.13">9592 225 81 0,'0'-91'40'0,"28"10"-56"0,-10 56 81 15,14 0-65-15,14-3 1 16,6-7-1-16,15 13 1 16,22-9-2-16,16 18 1 15,12-3 0-15,13 1 0 16,26 12 0-16,-1-7 0 15,4 10 0-15,10-6 0 0,-17 3 1 16,-15 3 0-16,-10 9 0 16,-14 4 0-16,-14 12 1 15,-18 3 0-15,-10 16 0 16,-11 25 1-16,-11 3-2 16,0 7 1-16,-10 2-4 15,-4 19 1-15,-6 13-2 16,-8 6 0-16,-7 4-1 15,-3-4 0-15,-8 13 0 16,-3-7 1-16,-11-9 2 16,-17-16 1-16,-11-2 1 15,-21-11 1-15,-7 4 0 16,-14-12 0-16,-21-17-1 16,-14-18 1-16,-11 0-7 15,-7-25 0-15,-8-9-14 16,-2-1 1-16,-8-6-2 15,-10 10 1-15</inkml:trace>
  <inkml:trace contextRef="#ctx0" brushRef="#br0" timeOffset="7368.95">8954 3838 91 0,'-11'-13'45'0,"60"-9"-70"0,-20 16 93 0,9 3-71 15,12 3 1-15,10 6-15 16,7 4 0-16,10-4 18 15,12-6 0-15</inkml:trace>
  <inkml:trace contextRef="#ctx0" brushRef="#br0" timeOffset="7598.05">10386 3167 94 0,'-7'3'47'0,"0"31"-57"0,7-24 70 16,3 18-60-16,1 22 0 0,-1 22 0 16,1 4 0-16,-4 11 0 15,0 20 0-15,-4 6-2 16,8-3 0-16,-4-4-11 16,0-18 1-16,3-3 0 15,-3-7 0-15</inkml:trace>
  <inkml:trace contextRef="#ctx0" brushRef="#br0" timeOffset="8114">10407 3872 80 0,'18'-12'40'0,"31"-16"-48"0,-31 21 55 15,10-5-48-15,4-7 1 16,-1 0-1-16,8-6 1 16,3-3 0-16,-6-7 1 0,-4-12-1 15,-4-6 1-15,-7 0-1 16,0 9 1-16,0 6-1 16,0 13 1-16,-7-3 0 15,1 12 1-15,-8 0 0 16,3 4 0-16,-3 6 1 15,4 12 0-15,3 13 1 16,-7 18 0-16,0 26-1 16,-3 25 0-16,-1 22-2 15,-3 21 0-15,-3-2-7 16,3-7 1-16,0 4-16 16,-4-20 0-16,-3-12 0 15,-4-12 0-15</inkml:trace>
  <inkml:trace contextRef="#ctx0" brushRef="#br0" timeOffset="8394.59">9454 3098 94 0,'-24'0'47'0,"20"25"-70"0,4-13 94 0,4 17-71 15,-1 21 1 1,1 25 0-16,6 29 0 0,-3 21-2 16,4 44 1-16,7 4 0 15,-8 6 0-15,8-4-7 16,7-21 1-16,10-13-15 15,0-31 0-15,4-23 0 16,0-30 0-16</inkml:trace>
  <inkml:trace contextRef="#ctx0" brushRef="#br0" timeOffset="8882.21">9765 3132 98 0,'-85'-34'49'0,"4"15"-73"0,70 10 100 16,4-4-76-16,11 0 0 16,10-15-1-16,28 0 1 15,29-19-1-15,21 0 1 16,42-6-1-16,21-4 1 15,32 4-1-15,3 9 0 16,-3 0 0-16,0 25 1 16,-10 10-1-16,-22 9 1 15,-17 19 0-15,-15 9 0 16,-17 22-1-16,-18 25 1 0,-10 10-2 16,-11 25 0-16,-11 12-1 15,-6 16 0 1,6 110 0-1,-17-22 1-15,-14-32 0 16,-11-25 0-16,-18-15 2 16,-14-19 0-16,-27-13 0 15,-26-15 1-15,-14-13 0 16,-35-10 0-16,-28-21-2 16,-32-10 1-16,-21-12-2 15,-7-9 1-15,-7-14-2 16,14-5 1-16,3-13-11 15,15-6 0-15,28-16 1 16,31-13 0-16</inkml:trace>
  <inkml:trace contextRef="#ctx0" brushRef="#br0" timeOffset="9196.04">12749 962 101 0,'-24'-6'50'0,"38"-3"-67"0,3 9 90 0,22-7-73 15,25 4 0-15,24-6-2 16,21-10 1-16,22-3-2 16,6-9 0-16,15-4-4 15,-4 1 0 1,0-1-7-16,-6 1 0 0,-5 2 0 16,-13 7 1-16</inkml:trace>
  <inkml:trace contextRef="#ctx0" brushRef="#br0" timeOffset="9661.77">12506 3901 99 0,'-46'28'49'0,"67"6"-67"0,4-34 81 0,21-6-67 16,31-10 1-16,40-3-2 15,20-9 1-15,36-9 2 16,11-4 1-16,6-6-14 16,1 0 1-16,-8-7 1 15,-6-5 1-15</inkml:trace>
  <inkml:trace contextRef="#ctx0" brushRef="#br0" timeOffset="10026.57">15300 508 97 0,'-14'-41'48'0,"0"13"-63"0,17 21 83 0,1 4-68 15,3 3 0-15,3 10 0 16,8 8 0-16,3 17-1 16,0 28 1-16,4 18-1 15,3 13 0-15,4 0-8 16,-4 19 1-16,1-3-14 15,-5-7 0-15,-3-12 0 16,-6-12 1-16</inkml:trace>
  <inkml:trace contextRef="#ctx0" brushRef="#br0" timeOffset="10234.14">15953 909 99 0,'31'-6'49'0,"5"12"-75"0,-19-6 103 15,15 0-77-15,24 0 0 16,15 0-2-16,14-6 1 16,10-13-5-16,11 0 1 0,-7-6-9 15,-15 0 0 1,-10-3 0-16,-21-7 0 0</inkml:trace>
  <inkml:trace contextRef="#ctx0" brushRef="#br0" timeOffset="10462.01">16044 492 82 0,'-3'-9'41'0,"17"18"-45"15,-7 0 63-15,7 1-56 16,7 15 0-16,7 9 0 16,11 23 0-16,4 5-7 15,2 11 1-15,1-1-5 16,-7 3 1-16,0-3-11 0,-4 0 1 16,0-6-1-16,-6-3 1 15</inkml:trace>
  <inkml:trace contextRef="#ctx0" brushRef="#br0" timeOffset="10816.8">16746 163 86 0,'-28'-25'43'0,"10"-7"-59"0,18 32 81 0,0 10-65 15,8-1 1-15,2 10 0 16,8 6 0-16,21 9-2 16,14 4 1-16,17 0-1 15,22 15 1-15,14 0-2 16,6 7 1-16,-6 12-1 15,-7 10 1-15,-14 5 0 16,-29-5 1-16,-24-10 1 16,-25 10 0-16,-21 5-6 15,-25 1 0-15,-14-6 0 16,-10-4 0-16</inkml:trace>
  <inkml:trace contextRef="#ctx0" brushRef="#br0" timeOffset="11182.15">15462 3044 97 0,'-14'0'48'0,"14"19"-57"0,0-9 67 0,0 15-59 16,0 9 1-16,-3 16-1 15,3 29 1-15,0 18 0 16,0 13 0-16,0 9-3 16,3 0 0-16,8-9-15 15,10-13 1-15,4-25-1 16,3-18 1-16</inkml:trace>
  <inkml:trace contextRef="#ctx0" brushRef="#br0" timeOffset="11396.03">16037 3838 103 0,'14'3'51'0,"78"-28"-73"0,-50 12 96 15,15-2-76-15,13 2 0 16,8-15-10-16,3 6 1 0,0-3 1 15,-7 3 0-15,-7-6-7 16,-7-4 0-16</inkml:trace>
  <inkml:trace contextRef="#ctx0" brushRef="#br0" timeOffset="11615.53">16249 3233 97 0,'-46'15'48'0,"14"23"-65"0,29-26 84 0,3 10-67 15,3 22 0-15,4 0-1 16,4 16 1-16,14 6-1 16,6 6 1-16,-2 0-6 15,6-6 1-15,0-4-11 0,4-2 1 16,0-13-1-16,0-6 0 15</inkml:trace>
  <inkml:trace contextRef="#ctx0" brushRef="#br0" timeOffset="12042.45">16722 2784 98 0,'-22'-15'49'0,"26"11"-69"0,7 8 88 0,3-1-70 16,14 9 1-16,7-2-3 15,11 15 1-15,11 3 2 16,13 10 1-16,8 9-3 16,17 9 1-16,4 0 0 15,0 4 0-15,-8 0 2 16,-6 9 0-16,-15 9 3 16,-17-6 0-16,-14-3 1 15,-14-3 0-15,-18 6 0 16,-14-3 1-16,-14 3-2 0,-18 7 1 15,-21 12-4-15,-21-4 1 16,-25 4-9-16,-21 6 0 16,-21-2-1-16,-18 2 0 15</inkml:trace>
  <inkml:trace contextRef="#ctx0" brushRef="#br0" timeOffset="13297.99">18090 1019 66 0,'-3'-19'33'0,"45"-31"-19"0,-28 47 33 15,4-7-44-15,10-5 1 16,11 2 1-16,10-3 1 16,15-3-11-16,6 1 0 0,12-4 4 15,-1 0 1-15</inkml:trace>
  <inkml:trace contextRef="#ctx0" brushRef="#br0" timeOffset="13494.87">18115 1392 82 0,'-14'19'41'0,"56"-44"-39"16,-13 6 41-16,16-6-46 15,26-3 1-15,10-7-22 16,14-3 0-16,4 1 25 15,21-7 1-15</inkml:trace>
  <inkml:trace contextRef="#ctx0" brushRef="#br0" timeOffset="13736.25">19886 153 97 0,'-14'-19'48'0,"3"73"-65"0,11-29 83 16,-3 3-66-16,-1 25 0 0,1 1-4 15,3 2 0-15,3 23-5 16,11-1 0-16,4 7-2 16,3-13 1-16</inkml:trace>
  <inkml:trace contextRef="#ctx0" brushRef="#br0" timeOffset="13913.15">19491 1213 95 0,'3'-6'47'0,"15"12"-53"15,3-6 69-15,11 0-62 16,10 3 0-16,11-6-1 15,18-13 0-15,24 7-6 16,25-10 1-16,7 0-9 0,21-6 1 16,4-3-1-16,-7 3 1 15</inkml:trace>
  <inkml:trace contextRef="#ctx0" brushRef="#br0" timeOffset="14152.01">19547 1599 87 0,'-105'-10'43'0,"38"4"-44"0,63 6 65 0,15 6-64 16,24-6 1-16,28-9 0 15,26 3 0-15,20-7-3 16,32-2 1-16,14-4-8 15,-3-6 0-15,0-4-7 16,-11 11 0-16,-14-1-1 16,-32 3 1-16</inkml:trace>
  <inkml:trace contextRef="#ctx0" brushRef="#br0" timeOffset="14484.94">19597 1953 98 0,'3'10'49'0,"36"2"-71"0,-25-2 92 15,4 5-71-15,7 13 1 16,-1 10-2-16,-3 12 0 15,1 19 1-15,-5 7 1 16,-6-7-2-16,-8 3 1 16,-10-7-1-16,-7-2 1 15,-11-6 1-15,-6-10 1 16,-15-13 0-16,-11-2 0 0,-6-11-4 16,-4-11 1-16,-11-10-11 15,1-10 1-15,-8-11-1 16,14-1 0-16</inkml:trace>
  <inkml:trace contextRef="#ctx0" brushRef="#br0" timeOffset="15006.55">20595 1696 84 0,'46'47'42'0,"-57"16"-52"16,4-44 65-16,-7 3-55 16,-7 6 0-16,-11-3-1 0,-3-6 1 15,0 0 0 1,0-4 0-16,-4-5 0 0,3-10 0 16,8-7-1-16,4-2 1 15,6-7 0-15,11-3 1 16,7-9-1-16,7 0 0 15,3 3 0-15,8-3 0 16,3-7 0-16,8 10 0 16,2 6 0-16,12 4 0 15,-1 2 0-15,4 7 0 16,-4 12-1-16,-3 3 1 0,-14 17-1 16,-15 11 1-16,-17 17-1 15,-18-1 1 1,-73 35 0-1,-12-13 0 1,-17 31 0 0,32-27 0-16,25-13-1 15,17-13 1-15,17-9-1 16,22-16 0-16,18-3 1 16,24 0 1-16,11-9 0 15,14 3 0-15,7-7 1 16,3 7 0-16,4-3-8 15,11 0 0-15,-1-4-2 16,-3 4 1-16</inkml:trace>
  <inkml:trace contextRef="#ctx0" brushRef="#br0" timeOffset="15384.5">21713 44 89 0,'-52'-113'44'0,"9"40"-46"0,36 64 61 0,0-7-59 15,-3 13 0-15,-1 13-2 16,-3 8 0-16,0 11 3 15,0 24 0-15,-1 29-1 16,5 12 0-16,-4 3 0 16,0 31 0-16,-4 4 1 15,0 3 0-15,1-3-1 16,3 12 1-16,3-9 0 16,4-4 0-16,7-11-1 15,11-14 0-15,6 1-4 16,15-19 1-16,10-13-10 15,11-25 1-15,11-15-1 16,3-26 1-16</inkml:trace>
  <inkml:trace contextRef="#ctx0" brushRef="#br0" timeOffset="15628.88">22299 492 88 0,'-46'-38'44'0,"29"38"-52"0,13 10 66 15,4 2-57-15,0 13 1 16,4 19 0-16,3 28 0 16,3 7-4-16,11 12 0 0,1-4-3 15,-1 20 1-15,-4-7-12 16,1-2 0-16,-4-17 0 15,0-2 0-15</inkml:trace>
  <inkml:trace contextRef="#ctx0" brushRef="#br0" timeOffset="16019.05">22980 896 96 0,'0'-40'48'0,"-4"-1"-67"16,1 38 88-16,-1-7-70 15,-3 4 1-15,-3 3-3 16,-4 3 0-16,-4 13 2 16,0 5 0-16,-3 14-2 15,7-1 0-15,0 10-1 0,10-7 1 16,4 4 1-16,11 0 1 15,14-1 1-15,10-5 0 16,14-14 0-16,4-8 1 16,7-4 0-16,-3-6 0 15,-4-6 0-15,-11-4 1 16,-10-8 1-16,-15-14 0 16,-10 1 0-16,-14-4 0 0,-10-18 0 15,-8 9 0 1,0-3-7-16,1 13 1 0,-1-4-2 15,4 13 0-15</inkml:trace>
  <inkml:trace contextRef="#ctx0" brushRef="#br0" timeOffset="16301.53">23054 473 98 0,'39'-34'49'0,"60"24"-53"16,-68 10 59-16,22 0-55 15,11 10 0-15,13 5-1 16,12-2 1-16,-1 3 0 16,4 18 0-16,-4 10 0 15,-4 19 0-15,-13 9 0 0,-8 9 1 16,-20 1 0-16,-22 24 0 15,-21 1 0-15,-14-16 0 16,-21 3-1-16,-4-22 0 16,-7 0-9-16,4-18 1 15,3-10-1-15,7-23 0 16</inkml:trace>
  <inkml:trace contextRef="#ctx0" brushRef="#br0" timeOffset="16499.41">24522 947 100 0,'127'-25'50'0,"77"15"-58"0,-137 10 68 0,25-3-62 16,3-3 1-16,8-4-8 15,-5 4 1-15,-2 3 0 16,-1-13 1-16,-14-3-5 15,-11-6 0-15</inkml:trace>
  <inkml:trace contextRef="#ctx0" brushRef="#br0" timeOffset="16691.58">25030 573 83 0,'-74'-18'41'0,"28"18"-44"0,39-7 58 16,3 14-54-16,1-1 0 15,6 13 2-15,4 25 0 16,11 9-4-16,-1 10 1 16,8 9-2-16,0 0 0 15,-1 9-9-15,-2 1 1 16,2 6-2-16,-3-16 1 16</inkml:trace>
  <inkml:trace contextRef="#ctx0" brushRef="#br0" timeOffset="16953.46">26000 414 97 0,'3'-22'48'0,"8"22"-62"16,-4 3 77-16,0 3-63 15,0 13 0-15,4 6 0 16,3 13 1-16,0 15-1 16,0 25 0-16,4 4-2 15,-1-1 1-15,4 7-8 16,-3-3 1-16,3-1-1 16,0-11 0-16</inkml:trace>
  <inkml:trace contextRef="#ctx0" brushRef="#br0" timeOffset="17175.34">26741 730 80 0,'28'-53'40'0,"-14"18"-32"0,-11 26 46 15,-3 3-52-15,0 6 1 16,0 0 0-16,0 15 0 0,4 7-5 15,-1 19 0-15,5 6-3 16,2 13 1-16,4 2-11 16,4 1 1-16,7 9-2 15,-1-18 1-15</inkml:trace>
  <inkml:trace contextRef="#ctx0" brushRef="#br0" timeOffset="17485.16">27030 401 95 0,'-42'-16'47'0,"31"7"-62"16,11 9 83-16,11 6-68 0,6 4 0 15,15 8-2-15,10 11 0 16,11 5 0-16,4 19 1 16,3 20-2-16,-4-1 1 15,-3 0-1-15,-18 6 0 16,-17-6 1-16,-18-6 0 16,-21 3 1-16,-11-6 1 15,-10-4-8-15,-4-12 1 16,3-12-1-16,5-16 1 0</inkml:trace>
  <inkml:trace contextRef="#ctx0" brushRef="#br0" timeOffset="17782.5">27686 37 96 0,'39'-44'48'0,"17"7"-57"16,-28 37 71-16,8-7-62 16,-1 14 1-16,7 2-1 15,1 16 0-15,-4 22 0 16,-4 13 0-16,-7 21 0 16,-10 10 0-16,-11 32 0 15,-4 11 0-15,-10 4 0 16,-7 22 0-16,3 0 1 15,1-16 0-15,13-6-1 16,4-12 0-16,4-10-14 0,3-9 1 16,4-32-1-16,-1-16 0 15</inkml:trace>
  <inkml:trace contextRef="#ctx0" brushRef="#br0" timeOffset="18256.34">18369 3941 95 0,'-7'3'47'0,"116"-28"-64"0,-70 19 72 15,14-6-62-15,18-10 0 16,13 0-19-16,12 3 0 15,-5-3 29-15,5 0 0 16</inkml:trace>
  <inkml:trace contextRef="#ctx0" brushRef="#br0" timeOffset="18403.41">18493 4314 96 0,'-103'41'48'0,"93"-13"-64"0,24-21 82 0,21-7-70 15,29-10 1-15,13-5-23 16,29-17 1-16,14 1 26 16,11-22 1-16</inkml:trace>
  <inkml:trace contextRef="#ctx0" brushRef="#br0" timeOffset="18599.34">20433 3236 95 0,'-25'-22'47'0,"4"22"-59"0,18 0 74 15,-5 12-62-15,1 10 0 16,4 7-4-16,-1 14 1 16,-3 11-3-16,-3 18 0 15,-4 0-2-15,-11 16 1 16</inkml:trace>
  <inkml:trace contextRef="#ctx0" brushRef="#br0" timeOffset="18765.25">19473 4365 100 0,'-3'3'50'0,"95"-35"-59"0,-50 20 70 0,21-7-62 16,26-3 0-16,38-9-16 15,21-16 1-15,21-3 16 16,4-1 0-16</inkml:trace>
  <inkml:trace contextRef="#ctx0" brushRef="#br0" timeOffset="18997.64">19720 4625 86 0,'-88'25'43'0,"35"-34"-43"0,64 9 49 16,17-7-49-16,25-11 1 16,35-11-1-16,43-5 1 15,31-7-5-15,28-6 0 16,11 0-12-16,-3 3 0 15,-25 13-1-15,-21 2 1 16</inkml:trace>
  <inkml:trace contextRef="#ctx0" brushRef="#br0" timeOffset="19348.96">19727 4725 97 0,'-14'13'48'0,"4"-19"-69"16,17 6 90-16,0 3-70 15,3 6 1-15,1 13-1 16,10 6 1-16,-3 16 0 0,-1 25 0 15,5 13-1 1,-1 15 1-16,-4 6-2 16,-6-5 1-16,-4 5 0 15,-7 4 0-15,-11-16 1 0,-10 0 0 16,-14-19 0-16,-7-10 1 16,-18-8-4-16,0-20 0 15,0-12 0-15,3-12 0 16</inkml:trace>
  <inkml:trace contextRef="#ctx0" brushRef="#br0" timeOffset="19860.18">20821 5133 88 0,'28'47'44'0,"-42"-22"-43"0,11-16 47 0,-12 4-48 16,-6 0 0-16,-7-13-1 16,-4-13 0-16,1-6 0 15,2-3 1-15,5-12-1 16,10-1 0-16,6-2-1 16,8-1 1-16,15 3 0 15,-1-2 0-15,7 12 1 16,4-3 0-16,-1 12 0 15,1 6 1-15,-7 1 0 16,-1 9 1-16,-6 9-1 0,-4 13 0 16,-11 3-2-16,-3 7 1 15,-7 15-1-15,-11 0 1 16,-10 0 0-16,-7 3 0 16,-4-6 0-16,-3 3 0 15,-4-6 0-15,0 0 1 16,0-4-1-16,7-12 1 15,11-3-1-15,6-6 1 16,15 0-1-16,14-7 0 16,14-3 0-16,15 1 0 15,17 2 0-15,17 7 0 16,8 2 1-16,3 8 1 0,-4 5-1 16,-3 7 1-16,-7-4-6 15,-3 4 1-15,-4-7-1 16,0-9 0-16</inkml:trace>
  <inkml:trace contextRef="#ctx0" brushRef="#br0" timeOffset="20251.96">22144 3374 102 0,'-46'-123'51'0,"-28"32"-60"0,56 63 67 15,1-12-61 1,-5-1 1-16,-6 0-5 0,4 13 0 16,-1 9 7-16,4 19 1 15,0 25-4-15,-1 16 0 16,1 22 3-16,4 34 0 15,-1 28 3-15,0 13 0 16,1 35 1-16,3-1 0 16,-1-3-1-16,5 7 0 15,3-7-2-15,3-18 1 0,4-16-2 16,4-7 1-16,6-15-1 16,12-25 0-1,41-32-12 1,1-27 0-16,6-20-1 15,8-18 1-15</inkml:trace>
  <inkml:trace contextRef="#ctx0" brushRef="#br0" timeOffset="20538.8">22574 3606 103 0,'0'3'51'0,"32"56"-64"0,-21-40 78 16,-1 19-66-16,-3 22 0 15,-3 21-7-15,-4 19 0 16,-7 7 1-16,-7 9 0 16,-1 6-5-16,1-21 1 15</inkml:trace>
  <inkml:trace contextRef="#ctx0" brushRef="#br0" timeOffset="20928.09">23160 3991 106 0,'-21'-12'53'0,"-4"12"-69"16,11 3 84-16,-7 6-70 15,-8 7 1-15,-6 6-4 16,-7 19 1-16,-4-3 4 15,7 9 0-15,4 9-4 16,14-6 0-16,14 0 1 16,17 4 0-16,19-17 2 15,16-2 1-15,15-16 0 16,7-10 1-16,0-12 0 16,0-10 1-16,-3-9 0 15,-11-9 1-15,-11-7-2 0,-10-6 1 16,-18-12-1-16,-14-7 1 15,-11 1-6-15,-10 8 0 16,-10 4-1-16,-12 12 1 16</inkml:trace>
  <inkml:trace contextRef="#ctx0" brushRef="#br0" timeOffset="21166.95">23252 3615 104 0,'17'-9'52'16,"22"18"-58"-16,-32-9 65 0,39 13-60 15,7 9 1-15,21 6-2 16,11 6 1-16,10 10 1 16,-3 19 0-16,-8 9-1 15,-17 0 0-15,-17 4 1 16,-26 2 1-16,-20 0-1 15,-22-9 1-15,-13-3-5 16,-1-6 1 0,14-23-18-1,15-24 1-15</inkml:trace>
  <inkml:trace contextRef="#ctx0" brushRef="#br0" timeOffset="21325.86">24574 4017 112 0,'11'22'56'0,"60"-4"-71"0,-36-15 88 15,25 7-78-15,21-1 1 16,21 1-19-16,15-10 1 16,-1 0 24-16,-3-16 0 15</inkml:trace>
  <inkml:trace contextRef="#ctx0" brushRef="#br0" timeOffset="21556.82">25178 3625 99 0,'-21'9'49'15,"31"25"-50"-15,-10-24 64 0,4 12-63 0,6 9 1 0,8 13-1 16,0 6 1-16,-1 26-2 16,1-4 0-16,-1 3-10 15,-2 0 1-15,-1-3-1 16,3-9 0-16</inkml:trace>
  <inkml:trace contextRef="#ctx0" brushRef="#br0" timeOffset="21796.97">26264 3537 111 0,'-7'6'55'0,"0"25"-68"0,11-18 81 16,-1 6-69-16,4 6 0 15,0 12-2-15,4 17 0 0,-4 9 1 16,-3 18 1-16,-1 7-8 16,-3 0 0-16,0-4 0 15,7 1 1-15</inkml:trace>
  <inkml:trace contextRef="#ctx0" brushRef="#br0" timeOffset="22385.46">26949 3562 86 0,'-39'12'43'0,"18"-12"-41"0,17 0 47 16,1 0-49-16,3 4 0 16,0 5 3-16,7 10 1 15,14-10-4-15,4 13 1 16,10 9 1-16,7 10 0 16,4 3-1-16,0 9 1 0,0 16-4 15,-7 0 1 1,-8-3-2-16,-13 3 1 0,-11-3-1 15,-7-3 1-15,-3-13 1 16,-5-6 1-16,1-6 2 16,4-4 0-16,-1-3 0 15,4-6 0-15,4 1-1 16,3 2 1-16,4-6-3 16,3 6 0-16,-4-9-2 15,1 0 1-15,-1-1-1 16,-6-2 1-16,-8-10 1 15,-6 1 1-15,-4-1 2 16,-7-3 1-16,-11-6 0 16,-7-3 0-16,-7 6 0 15,-3-7 1-15,-4 1-2 16,0 6 0-16,0-9-2 16,7 9 0-16,4 0 0 15,3 0 0-15,0-7-3 16,-3 7 1-16,-8-3-18 0,1-3 1 15,-7-7 0-15,13-8 0 16</inkml:trace>
  <inkml:trace contextRef="#ctx0" brushRef="#br0" timeOffset="23024.79">25612 3543 97 0,'-36'-53'48'0,"36"21"-67"0,0 26 88 0,0 6-70 16,4 10 1-16,-1 8-1 16,-3 14 0-16,4 18 1 15,-1 19 1-15,1 22-2 16,10 15 1-16,0 1-3 15,7 3 0-15,4-10-12 16,7-6 0-16,0-12-1 16,6-23 1-16</inkml:trace>
  <inkml:trace contextRef="#ctx0" brushRef="#br0" timeOffset="23625.35">27608 3223 87 0,'-3'-19'43'0,"21"-9"-54"16,-8 19 71-16,8-7-61 16,10 7 1-16,11-7-1 15,7 10 0-15,3 3 1 16,11-1 0-16,0 4 0 16,3 4 1-16,-6 2-1 15,-4 6 1-15,-4 7 0 16,-6 16 1-16,-12 15 0 15,-6 31 0-15,-11 1-1 0,-7 25 1 16,-7 9-1-16,-7 15 1 16,-7 7-2-1,-7 3 1-15,-7 13 0 0,-1-7 0 16,-9-2 0-16,-8-20 1 16,0-15 0-16,-7-7 0 15,0-15-4-15,4-22 0 16,-1-22-21-16,-6-13 1 15,6-28-2-15,-17-28 1 0</inkml:trace>
  <inkml:trace contextRef="#ctx0" brushRef="#br0" timeOffset="24766.69">29083 1034 103 0,'-35'-25'51'0,"109"7"-52"16,-35 11 52-16,17-5-53 16,29 5 1-16,6 4-2 15,8 3 0-15,-4-3 2 16,1 16 1-16,-8 6-4 16,-10 9 1-16,-11 28 2 15,-15 32 0-15,-20 34 1 16,-11 57 1-16,-28 28 1 15,-7 44 1-15,4 22 0 16,-1 12 0-16,8 7-2 16,-1-10 0-16,4-3-1 0,0-28 1 15,0-35 0-15,-14-9 1 16,-4-19 0-16,-10-28 1 16,-11-16 0-16,-17-21 0 15,-29-20-1-15,-24-12 1 16,-22-16-7-16,-31-21 1 15,-14-32-16-15,-8-22 0 16,11-22-1-16,36-28 1 16</inkml:trace>
  <inkml:trace contextRef="#ctx0" brushRef="#br0" timeOffset="28103.91">4844 8360 85 0,'17'-41'42'0,"-13"35"-37"15,-4 6 43-15,7 6-46 16,3 22 1-16,1 19 1 16,7 25 0-16,-8 22-5 15,1 38 1-15,-1 6 3 16,-6 16 0-16,-8 2-3 16,-6 1 1-16,-1-16-6 15,-10-9 0-15,-4-19-1 16,-3-19 0-16</inkml:trace>
  <inkml:trace contextRef="#ctx0" brushRef="#br0" timeOffset="28475.52">4293 8739 88 0,'-39'-44'44'0,"-31"-25"-45"0,52 54 48 0,-3-1-47 16,11 0 0-16,-8 4 3 16,7 5 0-16,4 17-3 15,4 21 0-15,13 19 2 16,8 16 0-16,14 25-1 16,7 9 1-16,-1 1-2 15,15-4 1-15,14-9-1 16,14-10 1-16,8-18-1 15,2-19 0-15,8-23 0 16,0-15 0-16,10-21-1 16,-10-11 1-16,-7-14 0 15,-18-23 0-15,-11-6 0 16,-3-1 0-16,-17 1-4 16,-5 6 1-16,-20-3-17 15,-7 10 1-15,-22 6-2 16,-14 9 0-16</inkml:trace>
  <inkml:trace contextRef="#ctx0" brushRef="#br0" timeOffset="28956.88">3665 8034 97 0,'-7'12'48'0,"11"73"-67"15,3-44 93-15,0 21-74 0,4 42 0 16,-11 27 0-16,0 51 0 16,-8 13 0-1,-2 24 0-15,-8 1-1 0,4-16 1 16,14-7-8-16,11-21 0 16,-1-26 0-16,11-31 1 15</inkml:trace>
  <inkml:trace contextRef="#ctx0" brushRef="#br0" timeOffset="29427.25">5468 8150 108 0,'-49'-22'54'0,"35"18"-63"16,17-2 77-16,8 3-69 16,10 3 1-16,11 0-1 15,13 3 0-15,8 10 1 16,25 12 0-16,10 3-1 15,4 13 0-15,17 9 0 16,1 19 1-16,10 0-1 16,-11-3 0-16,-7-7 0 0,-14-2 1 15,-21 2-1-15,-21-5 1 16,-21 8 0-16,-25 11 0 16,-28 5 0-16,-32 10 0 15,-28 6 0-15,-29 6 0 16,-17 10-1-16,-18 0 1 15,-3 3-2-15,4-7 1 16,20-15-7-16,22-16 1 0,31-15-1 16,25-22 0-16</inkml:trace>
  <inkml:trace contextRef="#ctx0" brushRef="#br0" timeOffset="29676.11">7380 8705 112 0,'21'28'56'0,"-28"-19"-67"16,14-6 78-16,11-3-68 15,14 7 1-15,17-4-2 16,15-10 1-16,13-2 0 15,25 0 0-15,4-4-4 16,7-3 1-16,-7 1-5 16,-11 2 0-16,-10 4-8 15,-22 3 0-15,-13 9 1 16,-25 3 1-16</inkml:trace>
  <inkml:trace contextRef="#ctx0" brushRef="#br0" timeOffset="29875">7154 9429 109 0,'4'9'54'0,"91"1"-75"0,-31-13 98 0,34-10-78 16,36-6 1-16,32 4-3 15,11-7 0-15,20 3-6 16,-6 0 1-16,-11-3-2 15,-15 3 0-15</inkml:trace>
  <inkml:trace contextRef="#ctx0" brushRef="#br0" timeOffset="31177.63">10499 7820 100 0,'-14'-28'50'0,"21"19"-45"16,-7 2 50-16,7 7-55 15,0 4 0-15,3 8 0 16,1 13 0-16,-1 28-1 15,-2 13 1-15,-8 19-1 16,-4 28 1-16,4 6-5 0,0 3 0 16,4-6-16-1,3-9 1-15,0-10 0 0,0-9 0 16</inkml:trace>
  <inkml:trace contextRef="#ctx0" brushRef="#br0" timeOffset="31392.72">9952 9357 106 0,'-14'12'53'0,"60"-5"-77"0,-15-10 101 0,33-4-78 16,24-2 1-16,18-7-1 15,28 0 0-15,11-2-5 16,-1-7 1-16,4-1-1 15,4-5 0-15</inkml:trace>
  <inkml:trace contextRef="#ctx0" brushRef="#br0" timeOffset="32178.25">11063 10207 103 0,'-21'34'51'0,"-32"-6"-59"0,35-31 62 15,-10-6-61-15,-21-13 1 16,-1-3-1-16,-3-3 1 16,4-7 9-16,0 1 0 15,10 2-6-15,7 4 0 16,7-3 6-16,8 2 0 0,10-2 0 16,3 3 1-16,11 0-1 15,7 3 1-15,8-4-1 16,16 7 1-16,8 4-3 15,4 8 0-15,-1 4-1 16,0 9 0-16,-3 10 0 16,0 12 0-16,-14 6 0 15,-7 7 1-15,-8 15-1 16,-10 13 0-16,-14 6 0 16,-10 6 1-16,-12-2-1 15,-9 5 1-15,-22 1-1 16,-7 5 0-16,-8-2 0 15,-2-7 0-15,-8-5-1 16,-10-14 1-16,-4-15-1 16,7-9 0-16,8-13 0 15,10-10 1-15,7-9 0 0,14-9 0 16,10-10 0 0,12-6 0-16,6-6 0 0,18-10 0 15,3 4 0-15,11-1 1 16,4 1-1-16,10 6 0 15,4 3 0-15,7 3 0 16,3 3 0-16,7 6 1 16,1 7-1-16,6 9 1 15,0 7-1-15,8 18 0 16,-1 3 1-16,8 13 0 16,6 9 0-16,15 7 0 0,0 3 0 15,3 3 0-15,-4-4-1 16,1 4 1-16,0-13-1 15,-4-12 1-15,-7-9-3 16,0-14 0-16,-3-33 0 16,3-32 0-16</inkml:trace>
  <inkml:trace contextRef="#ctx0" brushRef="#br0" timeOffset="35127.76">12040 7795 88 0,'0'0'44'0,"-141"345"-43"15,106-216 45-15,-11 34-46 16,0 44 0-16,-3-3 0 16,6 18 0-16,1-12 0 15,3-9 0-15,4 6 0 0,7-22 0 16,3-22 0-16,8-16 0 15,9-12 2-15,8-16 1 16,0-15 0-16,11-23 0 16,14-15 0-16,6-6 1 15,12-19-1-15,6-13 1 16,15-9-2-16,10-16 0 16,10-6-2-16,26-16 0 15,17-9-6-15,10-16 1 16,12-10-18-16,6-5 0 15,-11-7-1-15,-34-6 1 16</inkml:trace>
  <inkml:trace contextRef="#ctx0" brushRef="#br0" timeOffset="35775.61">11959 7933 82 0,'-25'-56'41'0,"33"-35"-63"16,6 63 77-16,10-10-60 16,12-6 1-16,9-6 1 15,15 6 1-15,22 3 5 16,9 4 0-16,1 11-6 15,7 11 0-15,-4 12 1 0,4 6 1 16</inkml:trace>
  <inkml:trace contextRef="#ctx0" brushRef="#br0" timeOffset="36302.94">12457 8394 98 0,'-25'-31'49'0,"-17"9"-56"0,38 19 72 0,0-4-65 0,8 7 1 16,10 16 0-16,18 25 0 15,0 15-2-15,3 23 1 16,0 24 0-16,-7 38 0 15,-10 7-2-15,-14 8 0 16,-11 8-3-16,-15-17 0 16,-20-12-9-16,-4-13 0 0,0-22 0 15,-3-24 1-15</inkml:trace>
  <inkml:trace contextRef="#ctx0" brushRef="#br0" timeOffset="36670.35">13233 8796 102 0,'-18'0'51'0,"-14"12"-68"15,22-3 84-15,-8 7-68 16,-10 9 1-16,-11 10-1 15,0 21 0-15,4 10 1 16,7 3 0-16,7 9-1 16,10 4 0-16,11-4-1 15,11 1 1-15,10-10-1 0,7-13 1 16,7-18 0-16,1-16 1 16,-5-22 0-16,5-16 1 15,-1-15 1-15,-3-16 0 16,-1-7 0-16,-6-5 0 15,-11-7-1-15,-7-6 0 16,-10 0-6-16,-11 9 0 16,-11 10-8-16,-10 12 0 15,-11 10-1-15,-7 2 1 0</inkml:trace>
  <inkml:trace contextRef="#ctx0" brushRef="#br0" timeOffset="36959.71">13508 8454 102 0,'-4'-7'51'0,"8"11"-67"16,6-1 84-16,-2 0-68 15,9 13 0-15,8 2-1 16,7 11 1-16,10-1-1 15,4 6 1-15,3 20-1 16,-3 8 0-16,-7 23-1 16,-14 18 1-16,-25 10-1 15,-18 3 1-15,-24 13-1 16,-15-10 1-16,-17-19-6 0,-4-12 0 16,11-25 1-16,7-19 0 15</inkml:trace>
  <inkml:trace contextRef="#ctx0" brushRef="#br0" timeOffset="37262.54">15406 8654 103 0,'-7'4'51'0,"10"-8"-56"0,-6 11 70 0,-8 2-65 16,-3 7 1-16,-11 12 0 16,-3 10 0-16,-14 9-3 15,-8 15 1-15,-6 11-4 16,-4 2 1-16,-7 0-9 15,-4-3 1-15,-6-3-1 16,-1-6 0-16</inkml:trace>
  <inkml:trace contextRef="#ctx0" brushRef="#br0" timeOffset="37485.49">14587 8720 88 0,'50'-6'44'0,"-26"-7"-49"0,-9 13 60 16,2 7-55-16,4 5 0 15,8 7 1-15,-1 12 1 0,0 10-2 16,0 19 0-16,0 12-2 16,4 0 1-16,0 0-13 15,7-6 1-15,-7-13-2 16,10-12 1-16</inkml:trace>
  <inkml:trace contextRef="#ctx0" brushRef="#br0" timeOffset="37857.73">15473 8545 100 0,'-4'-72'50'0,"-13"-19"-69"16,10 66 87-16,-18-10-70 15,-14 10 1-15,-21 0-1 16,-14 12 0-16,-11 13 2 16,-13 16 1-16,-15 12-2 15,-4 29 1-15,8 12-1 16,3 12 1-16,7 23 0 0,8 30 0 16,17-2-1-16,21 6 1 15,28-9-3-15,25-4 1 16,25-18-2-16,28-23 0 15,31-24 0-15,15-25 1 16,10-29 1-16,11-19 0 16,4-18 5-16,-4-10 0 15,-18-12 3-15,-14-10 0 16,-14-18 1-16,-14-7 0 16,-17 3-2-16,-19 7 0 0,-10 6-10 15,-21 3 1-15,-14 15-3 16,-14 4 1-16</inkml:trace>
  <inkml:trace contextRef="#ctx0" brushRef="#br0" timeOffset="38083.83">15953 8404 109 0,'45'6'54'0,"15"19"-62"15,-38-16 70-15,2 10-63 16,1 12 0-16,0 13-1 16,-8 19 1-16,-6 19 1 15,-11 27 1-15,-11 4-2 16,-6 10 0-16,-4-7-7 16,-1 0 1-16,8-10 0 15,4-18 0-15</inkml:trace>
  <inkml:trace contextRef="#ctx0" brushRef="#br0" timeOffset="38451.72">16895 8921 106 0,'-8'-25'53'0,"-41"-19"-61"0,35 41 69 0,-11-3-62 15,-6 9 1-15,-5 9-1 16,-3 20 0-16,1 18 1 16,-5 6 0-16,8 16-1 15,7 4 0-15,14-4-1 16,14-3 1-16,7-13-3 16,17-15 1-16,15-16-1 15,14-16 1-15,7-15 2 16,0-13 0-16,-7-9 2 15,-4-6 1-15,-13-17 2 16,-8-14 0-16,-18 5 0 16,-13 4 0-16,-8-1-10 15,-10 7 1-15,-3 3-2 16,-5-3 1-16</inkml:trace>
  <inkml:trace contextRef="#ctx0" brushRef="#br0" timeOffset="38737.56">17261 8407 106 0,'-14'9'53'0,"4"-12"-60"0,10 3 68 0,10 3-62 15,8 3 0-15,14 7 0 16,10 6 1-1,7 6 0-15,11 16 0 0,-3 6-1 16,-11 15 1-16,-11 23 0 16,-17 22 0-16,-25-1 0 15,-22 13 0-15,-17-9-1 16,-10 0 1-16,-7-13-12 16,6-22 1-16,8-18-1 15,10-20 0-15</inkml:trace>
  <inkml:trace contextRef="#ctx0" brushRef="#br0" timeOffset="38956.44">18242 9103 115 0,'11'25'57'0,"66"-3"-70"0,-45-16 90 15,21 0-78-15,18 1 1 16,6-4-3-16,15-6 1 16,10-4-1-16,4 1 0 15,0-10-10-15,-11-2 1 16,-10-4-15-16,-22-3 0 16,-13 0 1-16,-26 3 0 15</inkml:trace>
  <inkml:trace contextRef="#ctx0" brushRef="#br0" timeOffset="39148.85">18690 8761 95 0,'-84'3'47'0,"48"-44"-65"0,33 38 97 0,3 0-80 16,3-3 1-16,8 9 1 16,-1 10 1-16,15 15-1 15,3 19 0-15,1 25 1 16,-1 19 0-16,-4 6-1 15,-2 7 0-15,-1 8-11 16,3-8 1-16,1-13-2 16,0-6 1-16</inkml:trace>
  <inkml:trace contextRef="#ctx0" brushRef="#br0" timeOffset="39467.67">20443 8278 111 0,'-31'6'55'0,"13"26"-69"0,15-7 79 0,-1 22-66 16,-3 22 1-16,0 12 0 15,0 35 0-15,3 10 0 16,1-1 0-16,3-6-11 16,7-9 1-16,3-9-1 15,12-20 1-15</inkml:trace>
  <inkml:trace contextRef="#ctx0" brushRef="#br0" timeOffset="39767.49">21241 8720 107 0,'-4'-15'53'0,"-42"-29"-61"16,32 34 73-16,-10 1-66 16,-12 3 0-16,-3 6-1 15,-6 3 1-15,-1 9 1 16,3 10 0-16,8 13-2 0,7 12 1 15,7 6-1-15,7 16 1 16,10 3-1-16,11-3 1 16,14-16-1-16,8-9 1 15,6-9 0-15,14-16 0 16,1-16 0-16,3-13 1 16,-11-21 1-16,-3-10 0 15,-15-9 1-15,-10-9 0 16,-14-1-1-16,-7 4 1 15,-3 5-10-15,-4 4 1 0,3 7-2 16,4 2 1-16</inkml:trace>
  <inkml:trace contextRef="#ctx0" brushRef="#br0" timeOffset="40066.32">21417 8344 107 0,'-39'0'53'0,"29"6"-63"15,13-3 73-15,1 1-64 16,6 2 1-16,8 3-1 16,10 10 1-16,18 9 0 15,7 10 1-15,3 9-2 16,1 9 1-16,-4 10 0 0,-14 13 0 15,-15 18 0-15,-24 13 0 16,-17-4-1 0,-26-2 1-16,-10-10-3 0,-14-3 1 15,0-22-23-15,-7-25 1 16,14-26 0-16,22-21 0 16</inkml:trace>
  <inkml:trace contextRef="#ctx0" brushRef="#br0" timeOffset="40306.18">23304 8357 119 0,'8'25'59'0,"-19"28"-94"15,0-34 121-15,-6 12-88 16,-8 7 1-16,-10 6-2 15,-8 15 1-15,-6 13 2 16,-4 10 0-16,0 9-5 16,4 0 1-16,-4-3-13 15,11-7 1-15,3-15 0 16,7-13 1-16</inkml:trace>
  <inkml:trace contextRef="#ctx0" brushRef="#br0" timeOffset="40545.05">22846 8570 107 0,'-4'3'53'0,"-3"-9"-72"0,7 12 86 15,0 6-69-15,14 10 1 16,4 13-1-16,7 3 0 15,17 9 3-15,22 15 0 0,13 10-2 16,15 10 0-16,7-7-3 16,-1-6 0-16,-6-12 0 15,-14-7 0 1</inkml:trace>
  <inkml:trace contextRef="#ctx0" brushRef="#br0" timeOffset="40922.64">23982 8284 108 0,'-42'-44'54'0,"-40"-31"-59"16,51 56 68-16,-19-3-65 16,-27-3 0-16,-19 7-1 15,-9 18 0-15,-22 3 3 16,0 22 1-16,0 22-3 15,3 31 0-15,-6 32 0 16,13 19 1-16,11 27 1 16,22 14 0-16,27-1-1 0,36-6 1 15,28-9-1-15,35-32 1 16,22-22-2-16,28-28 1 16,20-28 0-16,12-28 0 15,3-35 1-15,-11-18 1 16,-6-26 1-16,-15-19 1 15,-10-24 0-15,-18-13 0 16,-18-4-1-16,-21 7 1 16,-21-12-8-16,-17 15 0 0,-15 6-1 15,-7 19 1-15</inkml:trace>
  <inkml:trace contextRef="#ctx0" brushRef="#br0" timeOffset="41165.5">24462 8018 112 0,'42'-16'56'0,"7"29"-64"16,-42-4 72-16,0 10-65 15,0 6 1-15,-3 16 0 16,-4 15 0-16,-4 29 0 15,1 25 0-15,3 9-1 16,-4 13 1-16,1 5-9 16,3-11 1-16,0-13 0 0,-4-19 0 15</inkml:trace>
  <inkml:trace contextRef="#ctx0" brushRef="#br0" timeOffset="41387.9">25188 8316 112 0,'0'-16'56'0,"-24"4"-67"0,20 12 75 0,1 3-65 16,-8 6 0-16,4 7-2 15,3 18 1-15,1 20-3 16,-1 8 0-16,4 4-21 15,-3 9 0-15,-8 1 1 16,1-4 0-16</inkml:trace>
  <inkml:trace contextRef="#ctx0" brushRef="#br0" timeOffset="41706.37">25661 7767 109 0,'-11'-35'54'0,"40"26"-81"0,-19 12 112 15,8 7-86-15,14 12 0 16,3 12-1-16,11 23 0 15,7 12 1-15,0 12 1 16,-4 13-2-16,-17 19 0 0,-22-3 0 16,-20 9 1-1,-22-6 0-15,-31 9 1 0,-12-9-6 16,-6-19 0-16,0-6-1 16,11-19 1-16</inkml:trace>
  <inkml:trace contextRef="#ctx0" brushRef="#br0" timeOffset="42296.55">12965 11840 113 0,'24'38'56'0,"15"-7"-73"15,-18-18 76-15,18-10-64 16,21 0 0-16,28-3-1 15,18 0 1-15,18-6 6 16,20-7 1-16,1-2-13 16,-1-10 1-16,-2-7 2 15,-26-5 0-15</inkml:trace>
  <inkml:trace contextRef="#ctx0" brushRef="#br0" timeOffset="42535.42">14062 11285 110 0,'-36'-18'55'0,"19"11"-68"0,13 4 83 16,1 3-72-16,-1 13 0 0,-3 15-2 16,0 22 1-16,-3 28 3 15,-1 35 1-15,4 25-4 16,3 7 1-16,11 5-10 15,8-9 1-15,13-18 0 16,7-33 0-16</inkml:trace>
  <inkml:trace contextRef="#ctx0" brushRef="#br0" timeOffset="42766.92">15064 11320 110 0,'-4'-28'55'0,"-6"9"-66"15,10 19 83-15,-4 3-71 0,0 3 0 16,4 16 0 0,0 16 0-16,0 12-2 0,0 19 1 15,0 28-1-15,-3 19 1 16,-8 6-7-16,-3 10 1 15,-3-6-19-15,2-17 0 16,8-18 0-16,4-22 0 16</inkml:trace>
  <inkml:trace contextRef="#ctx0" brushRef="#br0" timeOffset="44195.64">15886 11480 105 0,'-32'0'52'0,"-25"6"-75"16,47 0 101-16,-11 4-80 15,-1 9 0-15,1 12-4 0,4 10 0 16,3 15 5-16,3 7 0 15,4 3-6-15,7 0 0 16,3-4 0-16,8 7 1 16,3-15 3-16,-3-11 0 15,6-8 4-15,1-10 0 16,0-19 3-16,3-9 0 16,7-9 1-16,11-7 0 15,0-9-2-15,7-4 0 0,-8 1-1 16,1 6 0-16,-4 0-2 15,-6 6 1-15,-8 6 0 16,-7 1 1-16,-7-1-1 16,-4 1 0-16,-3-1 0 15,-3 1 0-15,-1 2 0 16,1 4 0-16,3-7 0 16,0 4 0-16,0 0 0 15,3-4 0-15,1 0-1 16,-4 1 1-16,0-4-1 15,-4 1 1-15,-3-4-1 16,-3 0 1-16,-4-3 0 16,0-3 0-16,3 0 0 15,0 3 0-15,4-3 0 16,0 9 0-16,0 4 0 16,4 5 1-16,-1 17-1 0,1 9 0 15,3 18 0-15,0 13 0 16,0 7 0-16,0 5 1 15,0 1-2-15,0-6 0 16,0-17-1-16,-4-5 0 16,4-16-2-16,0-10 1 15,-3-12-1-15,-1-16 0 16,1-18 0-16,-1-7 1 0,0-10 2 16,-3-2 0-16,4 3 1 15,-1 2 1-15,4 14 0 16,-3 5 1-1,-1 7 0-15,1 13 0 0,-1 9-1 16,-3 15 1-16,-7 23-1 16,-4 18 0-16,-6 13-2 15,6 6 1-15,-3 3-1 16,7-3 0-16,3-9-1 16,4-10 0-16,0-9-2 15,7-9 1-15,0-13 0 16,4-13 0-16,-1-15 0 15,4-16 0-15,0-9 1 16,0-16 1-16,4-22 1 16,3-10 0-16,4-6 0 15,-1 7 1-15,5 9-1 16,-5 6 0-16,-3 10 0 16,-3 9 0-16,-4 16 0 15,0 6 0-15,-4 6 0 0,-6 10 1 16,-4 15-1-16,-7 23 1 15,-4 18-1-15,4 32 0 16,-7 12-1-16,7 12 0 16,3 10-1-16,4-3 1 15,4-13-1-15,6-15 0 16,-3-16-1-16,0-16 0 16,0-21 1-16,0-26 0 0,-3-28 0 15,-1-25 0-15,1-19 0 16,-5-15 0-16,-2-26 0 15,3-3 1-15,7 1-1 16,0 18 1-16,0 9-1 16,-4 16 0-1,1 7 2 1,-1 15 0-16,1 9 0 16,3 10 1-16,0 16 0 15,0 9 1-15,0 12 0 16,7 17 0-16,0 11-2 15,3 23 0-15,1 12-1 16,3 4 0-16,0 5-2 16,0 1 0-16,4-10-4 15,-7-6 0-15,-4-12-22 16,0-13 0-16,-4-13 1 16,-10-34 0-16</inkml:trace>
  <inkml:trace contextRef="#ctx0" brushRef="#br0" timeOffset="44527.99">16327 10953 108 0,'-32'-3'54'0,"0"9"-81"0,32-3 110 15,11 0-84-15,13 13 1 0,12 6 0 16,17 16 0-16,21 6 0 16,17 18 0-16,1 14-2 15,-11 8 1-15,-7 13-1 16,-21 16 1-16,-28 3 0 16,-29 0 0-16,-31 0 0 15,-25 4 1-15,-14-17 0 16,-4-12 0-16,-6-19-6 15,13-22 1-15,8-18-19 16,17-17 1-16,25-21-1 16,24-10 0-16</inkml:trace>
  <inkml:trace contextRef="#ctx0" brushRef="#br0" timeOffset="44765.37">18369 11163 119 0,'4'31'59'0,"-22"26"-91"0,11-41 125 16,-7 12-96-16,-11 13 1 16,-7 2 0-16,-13 17 0 15,-12 6 2-15,-13 15 1 0,-8 17-3 16,-3-7 0-16,-7 3-5 15,10-10 0-15,11-15-1 16,14-19 1-16</inkml:trace>
  <inkml:trace contextRef="#ctx0" brushRef="#br0" timeOffset="44989.24">17731 11357 107 0,'-4'-3'53'0,"8"16"-57"16,3-13 63-16,3 6-60 16,8 10 1-16,3 6-1 15,11 12 1-15,0 10 0 16,6 16 0-16,1 15-1 16,7 3 0-16,0-5-6 15,0-8 0-15,0-11-18 16,-1-14 0-16,1-21 0 0,-7-22 0 15</inkml:trace>
  <inkml:trace contextRef="#ctx0" brushRef="#br0" timeOffset="45351.2">18598 11038 111 0,'-56'-25'55'0,"-67"-35"-88"0,87 47 116 0,-17-2-85 15,-14-1 0-15,-21 7-1 16,-11 9 1-16,-3 12 3 16,-7 23 1-16,6 9-3 15,5 21 1-15,9 26 0 16,15 22 0-16,18 13 0 16,21 12 0-16,31-3-2 15,25-13 1-15,29-3-3 16,20-12 0-16,25-26 1 15,22-24 1-15,3-29 1 16,7-19 0-16,0-24 3 16,-11-17 1-16,-17-9 2 15,-21-18 1-15,-18-13-1 16,-25-10 0-16,-18 1-5 16,-13 2 1-16,-15 1-17 15,-10-7 0-15,-3 13-1 16,-5 3 0-16</inkml:trace>
  <inkml:trace contextRef="#ctx0" brushRef="#br0" timeOffset="45577.59">19046 10922 112 0,'57'12'56'0,"-36"13"-68"0,-14-15 93 16,7 5-82-16,0 10 1 15,0 16-2-15,-6 12 0 0,-8 26 2 16,-4 24 0-16,-3 26-1 16,-4 3 0-16,-3-1-2 15,4 1 0-15,-1-10-9 16,8-12 0-16,6-19 0 16,4-25 0-16</inkml:trace>
  <inkml:trace contextRef="#ctx0" brushRef="#br0" timeOffset="45920.69">19876 11483 112 0,'-22'-13'56'0,"-45"-9"-68"15,46 16 81-15,-7 3-70 16,-11 3 1-16,-3 6-1 0,-1 13 0 15,5 12 0-15,2 10 1 16,5 9-2-16,9 19 1 16,15-3-2-16,7 0 1 15,18-6-1-15,14-13 0 16,14-10-1-16,17-15 1 16,8-19 1-16,6-15 0 15,1-26 2-15,-4-6 0 16,-14-9 2-16,-11-7 0 15,-20 4 1-15,-22-4 0 16,-14-2-1-16,-22 12 0 0,-13 3-9 16,-7 6 0-16,-8 9-2 15,1 1 1-15</inkml:trace>
  <inkml:trace contextRef="#ctx0" brushRef="#br0" timeOffset="46265.6">20158 10887 107 0,'-4'-6'53'0,"4"15"-59"16,-3-6 72-16,3 1-66 15,0 8 0-15,3 1 0 16,4 5 1-16,11 4-1 15,7 3 0-15,13 4 0 0,8 2 0 16,11 0 0-16,10 7 0 16,7 9-1-16,-7 3 0 15,-7 4 0-15,-7 5 0 16,-18-6 1-16,-17 4 0 16,-18-1 1-16,-18 1 0 15,-21-1 0-15,-17 4 1 16,-8-7-4-16,-10-3 1 15,-3-12-11-15,6-4 0 16,7-2-1-16,12-4 0 0</inkml:trace>
  <inkml:trace contextRef="#ctx0" brushRef="#br0" timeOffset="47004.88">21622 11486 101 0,'-7'9'50'0,"21"-9"-63"15,0-3 71-15,18 0-60 0,17 0 1 16,11-6-1-16,11-7 1 16,10-3 0-16,14 3 1 15,0 1-5-15,4-4 1 16,-7 3-6-16,-4-3 0 15,-7 4 0-15,-10-4 1 16</inkml:trace>
  <inkml:trace contextRef="#ctx0" brushRef="#br0" timeOffset="47241.27">22013 11056 103 0,'-42'19'51'0,"0"-47"-63"16,42 22 82-16,-4-7-71 16,4 7 1-16,0-7 0 15,0 13 1-15,4 16-1 16,3 3 0-16,7 19 0 16,0 21 1-16,4 20-1 15,-4 11 0-15,0 17-9 16,3 9 0-16,-2 0-1 15,-1-6 0-15</inkml:trace>
  <inkml:trace contextRef="#ctx0" brushRef="#br0" timeOffset="47719.23">23735 10909 106 0,'-4'-6'53'0,"-10"9"-63"16,14-3 73-16,0 6-65 16,-3 16 0-16,-4 19-1 15,3 31 0-15,1 16 4 16,3 28 0-16,0 12-4 0,7 10 1 16,3-3-17-16,1-19 1 15,6-15 0-15,1-29 0 16</inkml:trace>
  <inkml:trace contextRef="#ctx0" brushRef="#br0" timeOffset="47952.14">24261 11157 111 0,'-18'-3'55'0,"7"6"-83"0,11 0 102 0,-3 6-75 16,3 16 0-16,0 10-1 16,3 12 1-16,-3 16-2 15,0 12 1-15,4 6-13 16,-1 10 0-16,4-3 0 16,4-9 1-16</inkml:trace>
  <inkml:trace contextRef="#ctx0" brushRef="#br0" timeOffset="48309.93">24377 10912 97 0,'-49'-3'48'0,"6"-19"-53"0,36 16 76 16,4 0-71-16,-1-4 0 16,11 1-1-16,7 2 0 15,14 1 0-15,11 3 1 16,18 6-1-16,6 3 0 0,8 10-1 16,-1 3 0-16,4 12 0 15,-3 13 0-15,-11 19 0 16,-7 15 1-16,-18 10 1 15,-14 6 0-15,-21 0 0 16,-17-3 1-16,-15-6 0 16,-17 0 0-16,-8-13-9 15,-13-13 1-15,-1-9-2 16,0-9 1-16</inkml:trace>
  <inkml:trace contextRef="#ctx0" brushRef="#br0" timeOffset="48561.31">26077 10690 103 0,'85'-35'51'0,"-46"29"-54"0,-36 3 71 15,-3 3-69-15,-3 3 1 16,-8 6-1-16,-10 10 1 15,-14 9 0-15,-11 22 0 16,-11 7-1-16,-6 15 1 16,-15 22-2-16,1 10 1 15,3-4-8-15,3 0 1 16,8-9 0-16,10-16 0 16</inkml:trace>
  <inkml:trace contextRef="#ctx0" brushRef="#br0" timeOffset="48776.19">25411 10928 102 0,'-11'16'51'0,"18"-1"-58"16,0-8 65-16,7 11-58 15,7 1 0-15,11 16 0 16,3 2 0-16,4 13 0 15,4 10 0-15,-1-4-9 16,7-5 0-16,-3-7 0 16,4-13 0-16</inkml:trace>
  <inkml:trace contextRef="#ctx0" brushRef="#br0" timeOffset="49147.98">26254 10564 106 0,'-28'-59'53'0,"-57"-14"-64"0,60 48 75 15,-17 3-65-15,-18 4 0 16,-18-1 0-16,22 3 0 16,-47 16 1-16,5 13 1 0,-5 18-1 15,12 25 0-15,2 26 0 16,15 25 0-16,14 18-1 15,18 22 0-15,32-2-3 16,24-7 1-16,31-10-1 16,26-12 0-16,28-19 0 15,17-28 0-15,8-22 3 16,3-25 0-16,-11-25 3 16,-14-19 1-16,-10-25 2 15,-21-22 0-15,-18-12 0 16,-22-10 0-16,-20-6-7 15,-22 3 0-15,-20-7-22 16,-15 1 1-16,-4 15-2 16,8-3 1-16</inkml:trace>
  <inkml:trace contextRef="#ctx0" brushRef="#br0" timeOffset="49357.86">26899 10432 115 0,'36'16'57'0,"-8"59"-90"0,-25-50 117 15,-3 19-86-15,-3 22 1 16,-11 16-1-16,0 15 0 16,-8 19 1-16,-2 0 1 0,3-13-9 15,-8-2 1-15,1-10 0 16,3-16 0-16</inkml:trace>
  <inkml:trace contextRef="#ctx0" brushRef="#br0" timeOffset="49613.42">27312 10708 106 0,'14'-34'53'0,"-46"-10"-57"15,29 31 69-15,-4 1-66 16,-4-1 0-16,-3 4 0 16,0 6 0-16,0 12 1 15,0 16 0-15,-4 16-1 16,4 16 1-16,0 8-2 16,3 11 1-16,-3 5-3 15,4 10 0-15,-1-6-15 16,8-7 1-16,3-18-1 0,7-13 1 15</inkml:trace>
  <inkml:trace contextRef="#ctx0" brushRef="#br0" timeOffset="49990.36">27358 10392 108 0,'-35'9'54'0,"38"-28"-75"16,8 16 97-16,10 3-79 15,21 0 0-15,11 3-2 16,18 7 0-16,13 8 4 15,5 11 1-15,-5 5-6 16,-6 10 0-16,-11 9 2 16,-14 7 0-16,-18 6 4 15,-24 6 1-15,-22 6 2 16,-17 1 1-16,-14-1 1 16,-11 4 0-16,-4-13-6 15,-6-10 0-15,-4-2-18 16,0-7 1-16,3-16-2 0,15-9 1 15</inkml:trace>
  <inkml:trace contextRef="#ctx0" brushRef="#br0" timeOffset="50574.07">28395 9802 106 0,'39'-16'53'0,"7"-24"-76"0,-29 33 99 15,15 7-77 1,7 4 1-16,3 5-1 0,4 13 0 16,0 19 1-16,-4 15 0 15,-3 23-1-15,-11 21 1 16,-10 22-1-16,-11 26 0 16,-10 8 1-16,-8 4 0 15,-7 10 0-15,-3-14 1 16,0-2 0-16,-4-29 0 0,-6-9 0 15,-8-18 1-15,-11-14-2 16,-10-24 1-16,-10-19-20 16,-15-32 0-16,-3-28 0 15,10-18 0-15</inkml:trace>
  <inkml:trace contextRef="#ctx0" brushRef="#br0" timeOffset="51469.55">7334 13540 85 0,'-3'9'42'0,"6"-2"-40"0,4-7 42 0,4 6-39 16,3 0 0-16,14 4 3 15,18-1 1-15,7 4-11 16,7-7 0-16,18-3 6 15,10-3 0-15,11-6-7 16,3-7 0-16,-17 7-12 16,-1 0 0-16,-13-4-1 15,-8 10 1-15</inkml:trace>
  <inkml:trace contextRef="#ctx0" brushRef="#br0" timeOffset="51640.45">7303 13988 102 0,'-53'29'51'0,"46"-17"-69"0,10-9 86 16,15 0-69-16,13 10 0 16,26-4-1-16,10 7 1 15,11-7 1-15,17 4 1 16,18-4-3-16,17-2 1 0,11-10-12 15,22-16 1-15,-5-9-1 16,12-1 1-16</inkml:trace>
  <inkml:trace contextRef="#ctx0" brushRef="#br0" timeOffset="51958.27">10093 12891 113 0,'-18'-6'56'0,"4"6"-79"16,11 0 93-16,-1 6-72 0,1 16 0 16,-4 19-1-16,-4 12 1 15,-3 19-1-15,0 22 0 16,0 16-13-16,3 6 0 16,-3-3 0-16,7-10 1 15</inkml:trace>
  <inkml:trace contextRef="#ctx0" brushRef="#br0" timeOffset="52181.14">9458 14111 103 0,'-18'6'51'0,"64"7"-71"16,-18-10 85-16,32-3-65 15,18-3 0-15,21-1 0 16,31 1 0-16,15-6-5 16,10-7 0-16,7 10-10 15,1-7 1-15,-19 7-1 16,-13 3 1-16</inkml:trace>
  <inkml:trace contextRef="#ctx0" brushRef="#br0" timeOffset="52479.49">9730 14474 97 0,'17'44'48'0,"29"-22"-58"0,-18-19 80 0,8 1-70 15,27-1 0-15,18 0 0 16,11-6 0-16,3 0-7 16,4-7 0-16,10-2-10 15,4-4 0-15,-7-6 0 16,-11-3 0-16</inkml:trace>
  <inkml:trace contextRef="#ctx0" brushRef="#br0" timeOffset="52869.27">9716 14678 96 0,'-11'13'48'0,"-3"3"-66"0,17-10 85 16,-3 6-71-16,7 10 1 15,4 10 0-15,-11 24 0 16,0 29 5-16,0 12 1 15,-25 10-4-15,1 5 1 16,-5-5 1-16,-2-3 1 16,-1-4-1-16,4-12 0 0,-8-16-1 15,-2-13 1-15,-5-8-1 16,-10-14 0-16,-14-2 0 16,-10-10 0-16,-4-6-4 15,-1-13 0-15,5-9-9 16,13-16 1-16,15-22-1 15,31-15 1-15</inkml:trace>
  <inkml:trace contextRef="#ctx0" brushRef="#br0" timeOffset="53428.05">10664 15158 80 0,'-31'44'40'0,"-47"-19"-61"15,60-25 58-15,-6-3-37 0,-4-3 1 16,3-7 1-16,0-12 1 16,8 0-3-16,2 0 0 15,12-3 3-15,10-4 0 16,7 1 1-16,4 0 0 15,6 2-1-15,8 1 1 16,3 3-1-16,4 6 1 16,11 0-2-16,3 7 0 15,-4 6-2-15,0 2 0 16,-6 36-2 0,-22 9 1-16,-21 15 0 15,-25 4 1-15,-21 9-1 16,-17 6 0-16,-15 0 0 15,-21-9 1-15,-6-3 0 16,-5-7 0-16,11-6-1 16,11-15 1-16,11-7-1 15,24-12 0-15,7-7 1 16,14-9 0-16,14-12 1 16,15-4 0-16,13-3 0 15,19-3 1-15,6 0 1 16,14 3 1-16,11 13 0 15,7 6 0-15,7 16-1 16,1 9 1-16,2 12-2 16,4 14 0-16,0 5-13 15,1-3 1-15,-8-2-2 16,-7-4 1-16</inkml:trace>
  <inkml:trace contextRef="#ctx0" brushRef="#br0" timeOffset="53916.38">12862 13452 104 0,'-21'-128'52'0,"-53"-79"-70"0,53 144 80 0,-14-12-63 15,-15 6 1-15,-20 6 2 16,-4 7 0-16,3 15-2 16,4 6 1-16,11 16 0 15,3 16 1-15,7 22-1 16,10 34 0-16,15 23-1 16,4 21 0-16,13 35-2 15,8 37 1-15,-1 32 0 16,4 15 0-16,-3 16-1 15,3 10 1-15,-7-1-1 16,-4 0 1-16,-6-24-1 16,-8-10 1-16,-10-13-2 15,0-28 1-15,-4-21 1 0,4-29 0 16,-4-22 1-16,4-19 1 16,3-15 0-16,4-20 1 15,3-5 0-15,18-13 1 16,4-7-2-16,24-2 1 15,18 0-1-15,28-7 0 16,42-6-16-16,22-19 1 16,28-15-1-16,14-10 0 15</inkml:trace>
  <inkml:trace contextRef="#ctx0" brushRef="#br0" timeOffset="55827.5">12880 13719 97 0,'-11'0'48'0,"-3"3"-44"0,14 6 49 16,0 7-53-16,0 15 0 15,0 23 0-15,0 27 1 16,4 23-1-16,-1 9 0 16,1 15-1-16,-1 4 0 15,1-7-4-15,-1-6 1 16,1-18-11-16,-1-20 0 16,1-21 0-16,-4-16 0 15</inkml:trace>
  <inkml:trace contextRef="#ctx0" brushRef="#br0" timeOffset="56206.28">13458 14271 83 0,'-42'-7'41'15,"-11"7"-45"-15,36 0 62 0,-8 7-55 16,-3 15 0-16,-4 12 1 16,4 7 0-16,10 12-6 15,11 10 0-15,18 3 1 16,13 3 1-16,19-13-4 16,13-9 1-16,11-6-2 15,7-10 0-15,-7-9 0 16,-3-9 1-16,-11-7 3 15,-11-9 1-15,-10-10 2 16,-15-2 0-16,-10-10 2 0,-14-13 1 16,-10-6-2-16,-15-3 0 15,-10 0-13-15,-4 0 1 16,3 9-2-16,1 13 0 16</inkml:trace>
  <inkml:trace contextRef="#ctx0" brushRef="#br0" timeOffset="56681.2">14266 14199 95 0,'-56'15'47'0,"7"17"-65"16,34-29 74-16,-2 6-57 0,-4 10 0 15,6 9-2-15,8 10 1 16,14 9 1-16,8 3 1 16,6 10-3-16,7-4 1 15,11-3-1-15,0-12 1 16,3-10 1-16,-3-9 0 16,0-9 1-16,-8-4 0 15,1-18 1-15,3-16 1 16,-10-7 0-16,-7-8 0 15,-11-10 0-15,-7-1 1 16,-7 1-7-16,-15 0 0 0,-9 6-15 16,-15 3 0-16,0 4-1 15,4 15 0-15</inkml:trace>
  <inkml:trace contextRef="#ctx0" brushRef="#br0" timeOffset="57047.98">14686 13750 102 0,'-53'13'51'0,"-10"-4"-80"15,56-9 108-15,3 3-82 16,8 3 0-16,6 7 0 0,15 0 0 16,7-1 4-16,14 16 0 15,6 4-4-15,12 8 0 16,7 11 1-16,10 5 0 16,-7 4 0-16,-11 5 1 15,-17 11 0-15,-18 18 0 16,-17 3 3-16,-29-3 0 15,-21 10 1-15,-13-13 0 0,-12-7-4 16,-3-18 0 0,4-13-19-16,10-18 1 0,7-16-3 15,21-16 1-15</inkml:trace>
  <inkml:trace contextRef="#ctx0" brushRef="#br0" timeOffset="57300.84">15939 14456 112 0,'-46'84'56'0,"17"4"-86"15,33-72 114-15,7-1-86 16,13 1 1-16,26 0-2 15,24-4 1-15,14-5 0 0,18-7 0 16,14-10-10-16,10-2 1 16,-6-7-14-16,-8-3 1 15,-14 0 0-15,-13 0 0 16</inkml:trace>
  <inkml:trace contextRef="#ctx0" brushRef="#br0" timeOffset="57553.98">16457 14158 102 0,'-63'22'51'0,"52"-3"-82"0,15-16 108 0,3 6-78 15,7 4 1-15,10 12 1 16,1 19 0-16,0 21 0 15,-1 17 1-15,-2 3 0 16,-8 9 0-16,0-10-2 16,-4-5 0-16,5-10-12 15,2-7 0-15,4-14-2 16,4-14 1-16</inkml:trace>
  <inkml:trace contextRef="#ctx0" brushRef="#br0" timeOffset="57958.83">17844 13988 103 0,'-25'32'51'0,"0"2"-62"0,25-24 78 0,0-1-67 16,7 4 0-16,7 9 0 16,7 12 0-16,8 26-1 15,6 40 0-15,0 25-1 16,0 29 0-16,-6 15-5 16,-5-2 1-16,1-20-1 15,-4-22 1-15</inkml:trace>
  <inkml:trace contextRef="#ctx0" brushRef="#br0" timeOffset="61020.75">10654 15108 87 0,'-21'19'43'0,"0"-7"-45"16,13-9 43-16,-6 4-40 0,-7 5 0 16,-3 10 2-16,-12 6 0 15,-13-3-2-15,-25 1 0 16,-4-1 2-16,-3-3 0 15,-4-4-1-15,4-11 1 16,-10-17-2-16,2-5 0 16,19-17-1-16,13-12 1 15,15-12-1-15,17-4 1 16,22-2 0-16,20-4 1 16,12-6-1-16,13-7 1 0,7 4-1 15,15 0 1 1,10 6-1-16,7 6 0 0,-7 16-1 15,-3 6 1-15,-8 16-1 16,-6 13 0-16,-12 15-1 16,-6 19 1-16,-3 28-1 15,-8 16 1-15,-11 25 0 16,-9 12 0-16,-5 16 0 16,-6 10 1-16,-12 3-2 15,-6 6 1-15,-7-16-1 16,-7-6 0-16,-18-13-1 15,-4-15 1-15,-10-9 0 16,0-14 0-16,-10-14 0 16,-4-11 1-16,-11-11 0 15,4-11 1-15,7-8 0 16,10-10 0-16,11-10-1 16,7-5 1-16,14-7-1 15,15-3 1-15,2-7-1 16,8 4 0-16,4-10 0 0,3 4 0 15,-4-4 0-15,8 7 0 16,-1 3-1-16,0 3 1 16,1 3-1-16,-1 3 0 15,4 3 0-15,0 4 0 16,0-1 0-16,4 4 1 16,3 2 0-16,0-2 0 15,4 9 0-15,-4 0 1 0,3 0 0 16,1 3 0-16,3 0-1 15,4 0 1-15,3 1-1 16,0-1 1-16,4 0-1 16,3 3 0-16,4 3 0 15,-1 7 0-15,5 9 0 16,6 7 0-16,0 5 1 16,8 7 0-16,6 0-1 15,22-3 1-15,10-7-1 16,4-12 0-16,10-6-5 15,4-10 1-15,10-15-1 16,-10-19 1-16</inkml:trace>
  <inkml:trace contextRef="#ctx0" brushRef="#br0" timeOffset="82670.16">18814 14271 94 0,'-29'3'47'0,"19"0"-48"15,6-3 48-15,1 0-50 16,-1 3 1-16,-3 3-4 15,0 23 1-15,0 5 5 16,0 19 0-16,7 19-6 16,7 7 1-16,4-1 0 15,13-6 0-15,8-6 2 16,7-9 0-16,7-13 3 16,0-7 0-16,-8-12 4 0,-2-15 0 15,-5-10 2-15,-6-13 1 16,-7-6 1-16,-11-12 1 15,-11-7-3-15,-3-12 1 16,-10-6-4-16,-5-4 0 16,1-3-8-16,4 4 0 15,-1 2-2-15,0 7 1 16</inkml:trace>
  <inkml:trace contextRef="#ctx0" brushRef="#br0" timeOffset="83155.72">19696 14214 88 0,'-32'-9'44'0,"-3"3"-38"0,31 6 47 15,1 0-50-15,3 3 0 16,0 0 2-16,7 9 0 16,3 4-7-16,1 3 0 0,6 9 3 15,-3 19 1-15,1 0-8 16,-5 10 0-16,-3 2-12 15,0 1 1-15,-7 2 0 16,4-11 0-16</inkml:trace>
  <inkml:trace contextRef="#ctx0" brushRef="#br0" timeOffset="83576.97">19992 13766 100 0,'-32'9'50'0,"25"-12"-68"0,7 3 88 16,4 3-71-16,3 0 0 15,10 4-2-15,12 8 0 16,16 4 2-16,8 6 0 16,7 7-4-16,7 5 0 0,0 16 0 15,-7 16 1-15,-14 10 1 16,-14 12 1-16,-29 12 3 15,-20 7 1-15,-18-3 1 16,-22 6 1-16,-13-10-2 16,-8-12 0-16,4-13-17 15,10-15 0-15,18-22-2 16,22-25 1-16</inkml:trace>
  <inkml:trace contextRef="#ctx0" brushRef="#br0" timeOffset="83829.16">21410 14352 106 0,'-21'41'53'0,"32"-3"-78"0,3-32 99 15,3-6-75-15,15-6 1 16,7-4-2-16,10 1 0 16,15-7 1-16,6-6 1 15,8-6-7-15,-4 3 1 16,-3 0-8-16,-4-3 1 16,-15 6 0-16,-9 0 1 0</inkml:trace>
  <inkml:trace contextRef="#ctx0" brushRef="#br0" timeOffset="84069.05">21385 13854 100 0,'-28'-4'50'0,"18"14"-62"16,13-1 82-16,1 4-70 15,6 9 1-15,4 12 0 16,11 13 0-16,7 13-2 16,10 12 1-16,0 16-3 15,1 12 0-15,-4 0-12 16,-8-2 0-16,-2-7 0 16,-19-7 0-16</inkml:trace>
  <inkml:trace contextRef="#ctx0" brushRef="#br0" timeOffset="84518.75">18877 14399 83 0,'7'25'41'0,"-3"-34"-49"15,3 6 59-15,0-7-55 16,3 1 0-16,1-4-10 0,3 7 1 15,0 0 7-15,7 9 0 16,1 13-9-16,2 15 1 16</inkml:trace>
  <inkml:trace contextRef="#ctx0" brushRef="#br0" timeOffset="84984.85">22606 13650 100 0,'-18'-25'50'0,"8"-4"-68"16,10 17 99-16,3-4-81 0,1 4 0 15,6 2 1-15,1 4 0 16,3 9-2-16,7 10 1 16,0 18 0-16,4 19 1 15,-4 22-1-15,0 16 0 16,-3 16-1-16,0 2 1 16,-4 7-2-16,3-3 0 15,1-4-10-15,7-18 1 16,-4-9 0-16,0-7 0 15</inkml:trace>
  <inkml:trace contextRef="#ctx0" brushRef="#br0" timeOffset="85461.95">23495 13756 105 0,'-7'-3'52'0,"0"35"-62"0,7-17 75 15,0-2-66-15,7 18 1 0,7 10-1 16,4 12 1-16,6 16-1 16,12-3 1-16,-5 6-2 15,5 0 1-15,-1-3-5 16,-3 0 0-16,-4-6-8 16,-7-7 1-16,-7-2 0 15,-7-4 0-15</inkml:trace>
  <inkml:trace contextRef="#ctx0" brushRef="#br0" timeOffset="85874.8">24306 14098 87 0,'-7'-19'43'0,"-21"-6"-44"15,21 16 63-15,-4-1-60 0,-6 4 0 16,-1 0 1-16,-3 0 0 16,0 6-5-16,-4 12 1 15,8 1 1-15,2 9 1 16,5 6-3-16,3 6 1 16,3 1-2-16,8 9 0 15,6 0 0-15,12 3 0 16,2 3 1-16,4-9 0 15,8-7 2-15,3-9 0 16,3-9 2-16,-3-7 0 0,-1-6 1 16,1-6 0-16,-3-9 0 15,-8-4 0-15,-11-3-2 16,-2-6 0-16,-15 0-1 16,-11-6 1-16,-7-7-4 15,-6-3 1-15,-12 1-8 16,1 2 0-16,0 0 0 15,-4 4 0-15</inkml:trace>
  <inkml:trace contextRef="#ctx0" brushRef="#br0" timeOffset="86285.63">24490 13562 103 0,'-25'-13'51'0,"22"4"-63"0,3 9 77 16,3-9-66-16,8 5 1 15,3-5-2-15,11 3 1 16,3 6 1-16,14 6 0 15,4 3-1-15,10 10 1 16,8 6-1-16,6 10 0 0,1 9 0 16,0 22 1-16,-11 3-1 15,-11 9 0-15,-14 4 1 16,-10 5 0-16,-15-2 0 16,-13 0 1-16,-18-4 0 15,-7-2 0-15,-4-10-4 16,-3-10 0-16,-1-12-10 15,5-9 0-15,-5-4-1 16,12-12 0-16</inkml:trace>
  <inkml:trace contextRef="#ctx0" brushRef="#br0" timeOffset="86513.5">25619 14120 99 0,'35'31'49'0,"-31"1"-60"15,6-29 79-15,11 3-67 0,8-6 1 16,20 3-1-16,18-6 0 16,18-3-3-16,10 3 1 15,7-10-3-15,-3-2 1 16,-7 2-4-16,-15 1 0 15,-13 2-7-15,-11 4 1 16,-15 0 0-16,-13-4 0 16</inkml:trace>
  <inkml:trace contextRef="#ctx0" brushRef="#br0" timeOffset="86768.28">25686 13603 101 0,'-28'3'50'0,"6"6"-64"15,29-6 82-15,8 7-69 16,2 9 1-16,11 12 0 16,8 10 0-16,6 15 0 15,11 13 0-15,3 13 0 16,1 6 1-16,6-4-2 15,-6 1 0-15,-8-4-9 16,-7 1 0-16,-6-10 0 16,-12-9 0-16</inkml:trace>
  <inkml:trace contextRef="#ctx0" brushRef="#br0" timeOffset="87112.58">26917 13458 101 0,'-28'16'50'0,"10"-10"-56"0,18-2 71 0,0 2-65 16,4 3 1-16,3 10-1 16,-4 9 0-16,4 7 0 15,7-1 0-15,0 16 0 16,-3 19 0-16,0 13-1 16,-4-19 1-16,3 37-1 15,-6 3 0-15,-1-8-10 16,1-14 1-16,-1-6 0 15,1-18 0-15</inkml:trace>
  <inkml:trace contextRef="#ctx0" brushRef="#br0" timeOffset="87449">27182 13813 104 0,'-8'-28'52'0,"23"12"-62"0,-5 7 74 0,4-1-65 15,7 1 1-15,4 2-1 16,0 7 1-16,0 7-1 15,-1 8 1-15,1 20-1 16,-4 15 0-16,-3 13-1 16,-4 9 1-16,-4 9-4 15,-6-5 1-15,-1-1-10 16,-3-6 1 0,-3-10-1-16,3-15 1 0</inkml:trace>
  <inkml:trace contextRef="#ctx0" brushRef="#br0" timeOffset="87781.36">27795 13778 103 0,'22'10'51'0,"9"-7"-66"0,-24-3 85 16,-3 6-70-16,3 0 0 0,0 19 0 15,-3 10 0-15,-4 15 0 16,3 16 0-16,4 0-1 15,0 0 0-15,0-7-7 16,0-5 1-16,4-14-1 16,-4 4 0-16</inkml:trace>
  <inkml:trace contextRef="#ctx0" brushRef="#br0" timeOffset="88186.73">28159 13496 106 0,'-18'0'53'0,"29"-6"-4"16,-1 0-52-16,8-1 0 16,7 7-5-16,6 3 0 15,12 4 8-15,10 5 0 16,7 4-6-16,0 9 0 16,3 9 3-16,-7 1 0 0,-3 18 5 15,-10 10 1-15,-15 6 1 16,-14 9 1-16,-17 7 0 15,-12 0 1-15,-16-4-3 16,-12-2 1-16,-3-10-10 16,-3-7 1-16,3-11-18 15,-3-11 1-15,10-8-1 16,7-14 0-16</inkml:trace>
  <inkml:trace contextRef="#ctx0" brushRef="#br0" timeOffset="88692.44">28667 12819 102 0,'-4'-38'51'0,"29"-15"-77"0,-11 34 105 16,11 3-79-16,3-2 1 0,18-1-1 16,3 6 1-16,18 1-2 15,7 8 1-15,0 14 0 16,0 6 0-16,-3 12 0 15,-4 16 0-15,-11 22-1 16,-10 18 1-16,-14 20 0 16,-18 21 1-1,-10 16-1-15,-4 13 0 0,0 15-1 16,-4-6 1-16,8-6-1 16,3-10 0-16,10-2-1 15,12-7 1-15,-1-16-1 16,4-3 1-16,6-3 0 15,-2-6 1-15,-12-10 2 16,-17 1 1-16,-7-10 1 16,-17-10 0-16,-18-3 0 15,-22-15 1-15,-17-13-6 16,-25-18 0-16,-14-26-2 16,-17-28 1-16</inkml:trace>
  <inkml:trace contextRef="#ctx0" brushRef="#br0" timeOffset="91374.9">10492 15287 85 0,'-25'44'42'0,"7"-41"-33"16,18-6 43-16,-3-4-55 15,-1 1 0-15,1 0-3 16,-1-1 1-16,-6 4 6 16,-8 3 1-16,0 7-4 15,-10 2 0-15,-14 7 2 16,-1 2 0-16,-6 8 1 16,0-4 0-16,6-10 0 15,1-3 1-15,3-12-2 16,4-6 0-16,0-16 0 15,6-13 0-15,-2-9-1 0,-1-6 1 16,4-4 0-16,3 1 1 16,0 3 0-16,8 3 1 15,3-1-1-15,3 1 1 16,7-9 0-16,15-10 0 31,49-54 0-31,0 17 1 16,3 12-2-16,4 21 1 15,-7 11-1-15,-3 15 1 16,-8 9 0-16,1 16 0 0,-12 6-1 16,1 13 0-16,-7 10-1 15,-4 8 1-15,-7 10-1 16,1 16 0-16,-8 9 0 16,-4 26 0-16,-3 5 0 15,-3 13 0-15,-8 7 0 16,-3 21 0-16,-7 3 0 15,-3-2 0-15,-12 5-1 16,1-2 1-16,-11 2-1 16,-3-2 0-16,-4-7 0 15,0 0 1-15,-7-6-1 16,4 3 1-16,-8-10 0 16,-2-5 0-16,-23-10 0 15,5-7 0-15,-1-12 0 16,4-9 1-16,3-10-1 15,4-9 1-15,4-6-1 16,-1-19 0-16,1-7 0 16,3-12 0-16,4-9 0 0,3-10 1 15,7-12-1-15,7-4 1 16,4-9-1-16,6-3 1 16,8-12-1-16,7-1 1 15,11-3-1-15,3 4 1 16,3 9-1-16,8-4 1 15,3 4-1-15,18 0 0 0,-1 0 0 16,5 3 0 0,6-3-1-16,0 0 1 0,1-1 0 15,-5 7 0-15,1 7 0 16,-3 12 0-16,-1 9 0 16,4 10 0-16,-4 15 0 15,4 10 0-15,3 16 0 16,11 2 1-16,0 10-1 15,60 63 1 1,-50-50 0-16,8 2-1 16,-15-15 0-16,32 13 0 15,-3-4 0-15,-11-18 0 16,-7-7 1-16,-3-9-1 16,-8-3 0-16,1-3-4 15,-4-1 0-15,3 1-13 16,0-7 0-16,1-2 0 15,-1-14 0-15</inkml:trace>
  <inkml:trace contextRef="#ctx0" brushRef="#br0" timeOffset="92687.27">10343 15146 90 0,'-42'6'45'0,"21"-19"-61"15,14 13 72-15,3 0-58 16,-3 3 0-16,-3 4 0 15,-4-1 1-15,-4 6 2 16,-3 4 1-16,-4 6 0 16,-3-3 0-16,0 0 1 0,-1-4 1 15,5-2-1-15,3-7 0 16,-1-9-1-16,8-6 0 16,4-16-3-16,6-13 0 15,4-12-1-15,4 0 0 16,6-1 0-16,1-2 0 15,-1 0 0-15,5-10 1 16,-1-3 2-16,7 0 1 16,4 1-1-16,10-1 1 0,4-6-1 15,-1 9 0-15,1 6 0 16,4 4 0-16,-8 3-2 16,-3 6 0-16,-8 10 1 15,1 5 0-15,-7 4 0 16,-4 13 0-16,0 5 0 15,0 14 1-15,4 2 0 16,-4 10 1-16,3 3-2 16,-3 16 0-16,-3 12 0 15,-4 6 0-15,0 10 0 16,-3 9 0-16,-4 0-1 16,-7 13 1-16,-4 0-2 15,0 16 1-15,4 8 0 16,-7-2 0-16,0 9 0 15,0 10 0-15,-4 0 0 16,-3-1 0-16,-7-2 1 16,-4-4 0-16,1-3 0 15,-8-6 0-15,-7-10 1 0,4-5 0 16,-4-14 0 0,0 1 1-16,0-10-1 0,4 0 0 15,-4-9 0-15,-4-3 1 16,-6-10-2-16,-8-6 0 15,4-12 0-15,1-7 0 16,2-9 0-16,1-3 1 16,3-10-1-16,3-3 1 15,1-9-1-15,0-1 0 0,3-11 0 16,3-4 1-16,1-3-1 16,7-10 1-16,7-6-1 15,13-12 1-15,5-16 0 16,6-3 0-16,8-13 0 15,6-3 0-15,8 4-1 16,0 8 0-16,6 4 0 16,1 6 0-16,0-6 0 15,3 13 0-15,4-1-1 16,-1 7 1-16,8 6 0 16,-3 6 0-16,-5 10 0 15,5 9 0-15,-1 6 0 16,-3 16 0-16,-1 13 0 15,1 15 1-15,3 13-1 16,-3 9 0-16,3 9 0 16,1 7 0-16,2 6 0 15,8 0 0-15,11-6-1 0,17 0 1 16,0-12 0-16,-3-7 0 16,-4-7-1-16,0-5 1 15,-4-4 0-15,1-6 0 16,-11-3 0-16,6 0 0 15,-2 3 0-15,-1-9 0 16,-3 3-1-16,4 0 1 16,-4-7-8-16,0-6 1 0,10-3-1 15,-3-21 1 1</inkml:trace>
  <inkml:trace contextRef="#ctx0" brushRef="#br0" timeOffset="97923.49">12855 15547 94 0,'-81'9'47'0,"56"-9"-41"15,25 0 47-15,0-6-53 16,7 0 1-16,11-7-1 16,17 1 1-16,15-10-1 15,17 0 0-15,14 0 0 16,11 3 0-16,24 3 0 15,4 7 0-15,3 6 0 16,-6 3 0-16,3 9-1 16,-4 4 1-16,-10 6-6 15,-4-4 0-15,-3 4 0 0,0 0 0 16</inkml:trace>
  <inkml:trace contextRef="#ctx0" brushRef="#br0" timeOffset="98489.16">18217 15798 95 0,'-35'-6'47'0,"10"-45"-43"16,22 42 56-16,-1-7-59 15,4-3 0-15,4 1 0 16,7-4 0-16,10-3-2 0,17-1 0 16,26 5 1-16,21 2 1 15,28-3-1-15,24 0 0 16,15 3-1-16,14-3 1 15,7 6 0-15,-4 1 1 16,-10 2-1-16,-18 10 1 16,-7-3-2-16,-21 6 0 15,-18 0-6-15,-14 0 0 16,-17 0-17-16,-4-3 0 0,-4-7 0 16,-3-5 0-16</inkml:trace>
  <inkml:trace contextRef="#ctx0" brushRef="#br0" timeOffset="99006.89">22772 15262 105 0,'-11'-10'52'0,"1"-21"-80"0,10 21 109 0,3 1-84 16,8-4 1-16,3-2-4 15,11-1 1-15,10 4 5 16,11-1 1-16,17-3-3 15,18 4 0-15,22-1 2 16,17-2 1-16,10-4 2 16,18 3 0-16,0 0 1 15,-3-2 0-15,-4 5-2 16,-14 4 1-16,-7 2-3 16,-18 1 1-16,-6 6-3 15,-8 0 0-15,-18 3-6 16,-3 3 1-16,1-2-11 15,-1-1 0-15,-8 3 0 16,9-6 1-16</inkml:trace>
  <inkml:trace contextRef="#ctx0" brushRef="#br0" timeOffset="99534.11">26928 14644 94 0,'-60'0'47'0,"-7"-28"-64"16,56 24 81-16,4 1-67 15,7 6 0-15,18 7 0 16,24 2 1-16,28 1 6 0,40 9 0 16,24-13-2-16,21 4 1 15,11-4 1-15,3 1 1 16,-14-1-1-16,-10 0 0 15,-14-2-3-15,-26-1 0 16,-13 3-13-16,-11 1 0 16,-14-1 0-16,-7-9 0 15</inkml:trace>
  <inkml:trace contextRef="#ctx0" brushRef="#br0" timeOffset="104741.97">681 6387 76 0,'-71'-41'38'0,"29"-31"-31"0,35 50 38 0,-4 0-43 16,1-3 1-16,3 7 4 15,3-1 0-15,4 6-11 16,0 1 1-16,11 2 4 16,-1 7 1-16,1 3-2 15,17 0 1-15,4 3-3 16,24 4 0-16,8-4 4 16,13-3 0-16,15-7 0 15,14-2 1-15,17 0-1 16,4-10 0-16,15 0 0 15,27 3 0-15,-7 4-2 16,32-4 1-16,0 0-1 16,11 4 0-16,24 2 0 15,0-2 0-15,29-4 0 16,-4 0 0-16,25-5 0 0,-11 8 0 16,18-3 0-16,-8 7 0 15,4 0 0-15,4 5 0 16,-7 8 0-16,24-1 0 15,-13 0 0-15,24 3 0 16,-4-6 0-16,18 9 0 16,14-9 0-16,-7 4 0 15,8 2 0-15,9-3 0 0,-9 3 0 16,2 4 0-16,-13-1 0 16,14 7 1-16,-11-1-1 15,-7 7 0-15,7-6-1 16,-7-3 1-16,11 2 0 15,17-2 1-15,-14-7-1 16,11 4 0-16,10-7 0 16,-6 0 0-16,-1 0 0 15,7 0 0-15,-13 3 0 16,2 7 0-16,-9-1 0 16,2-5 0-16,1 8-1 15,-4-2 1-15,7-1-1 16,11 7 1-16,-21-6-1 15,7 6 1-15,-8-1 0 16,-2-5 0-16,6 9 0 16,-4-3 0-16,-2 3 0 15,-5-3 1-15,-6 2-1 16,3-5 0-16,-7-3 0 0,7 2 0 16,-14-2 0-16,10 3 0 15,-3-10 0-15,-7 0 0 16,4 4 0-16,-11-4 1 15,3 3-1-15,1-6 0 16,3 7 0-16,-7-4 0 16,3 0 0-16,11 1 0 15,-3-7 0-15,6-4 0 16,-3 1 0-16,14-3 0 16,4-7-1-16,3-2 1 0,0-1 0 15,-3 4 0-15,-14-7 0 16,-1 9 0-16,-10-2 0 15,4 9 1-15,-8-16-1 16,-7 9 1 0,-3-8-1-16,-3 8 1 0,-8-2-1 15,-7 9 1-15,-21-13-1 16,-10 16 1-16,-26-6-1 16,-16 9 0-16,-15 3-1 15,-25 3 1-15,-14-5-5 16,-10-1 0-16,-15 6-1 15,-6-6 1-15</inkml:trace>
  <inkml:trace contextRef="#ctx0" brushRef="#br0" timeOffset="106906.07">1129 134 88 0,'-21'-106'44'0,"10"87"-42"16,11 19 44-16,0 0-47 15,0 9 0-15,4 26-3 16,6 18 0-16,8 29 2 15,0 18 1-15,13 32-5 16,8 9 1-16,3 22-1 16,4 22 1-16,-3 13 1 15,-5 37 1-15,-6-6 3 16,-4 22 0-16,-6-16 1 16,6 19 1-16,-14-10 0 15,11-5 0-15,-4-17 0 16,0-21 0-16,-3-4-1 0,-8-2 1 15,-6-19-1-15,3-20 0 16,-4-18 1-16,4-22 0 16,-7-15-1-16,11-23 1 15,-11-15-1-15,0-16 1 16,0-25-1-16,0-22 0 16,7-22-1-16,-7-22 1 15,-7-16-1-15,7-27 1 0,-11-17-1 16,11-6 0-16,-10-15 0 15,-8-32 1-15,4-6 0 16,-4-25 0-16,8-10 1 16,-1-15 1-16,4-10 0 15,7 1 1-15,-3-20-1 16,3 20 1-16,-7-4-2 16,14 22 1-16,-7 10-3 15,-7 2 1-15,7 17-1 16,0 21 1-16,-11 16-1 15,11 28 0-15,-11 10-1 16,11 15 0-16,0 20-2 16,0 14 1-16,0 14-1 15,11 8 0-15,0 20 0 16,-1 9 0-16,1 19 1 16,6 15 0-16,-6 10 2 15,0 38 0-15,-4 9 0 16,-4 22 1-16,4 21-2 0,-7 26 1 15,0 10-1-15,0 8 1 16,0 20-1 0,11-4 1-16,-1 7 0 0,1 3 0 15,-1 3 0-15,8-9 0 16,-7-4-1-16,-1 10 1 16,1-7 0-16,-4-2 1 15,-7-7-1-15,3-3 0 16,-3-16 0-16,0-12 0 0,0-13 0 15,-3-15 0-15,3-23-1 16,-7-15 1-16,7-22 0 16,-4-12 0-16,-3-13 1 15,7-19 0-15,-10-13 1 16,3-12 1-16,3-28-1 16,-3-22 1-16,4-22-2 15,6-19 0-15,4-38-1 16,-7-15 0-1,4-179-2 1,3 28 1-16,-7 26-1 16,0 8 1-16,0 29 1 15,0 19 0-15,-7 6 0 16,3 13 0-16,4 18 0 16,-10 29 0-16,-1-10 0 15,-7 19 0-15,11 6 0 16,4 13 0-16,-4 12-1 15,14 10 1-15,-7 0-2 0,10 9 1 16,1 13-2 0,-1 12 1-16,1 19-2 0,7 10 1 15,-1 9-1-15,-3 15 1 16,-3 17 0-16,-4 11 1 16,4 17 2-16,-11 3 0 15,0-1 2-15,-11 13 0 16,4-9 0-16,4 9 1 15,3 4-2-15,-8-10 1 0,8 37-8 16,0 7 0-16,-3 9 0 16,3 19 0-16</inkml:trace>
  <inkml:trace contextRef="#ctx0" brushRef="#br0" timeOffset="108418.34">6244 1947 61 0,'-28'-9'30'0,"0"-1"-25"16,21 10 31-16,3 0-36 16,-6 3 0-16,3 4 0 15,3-4 0-15,-7 3-1 16,8 0 1-16,3-3 0 15,7 4 1-15,11-4 1 16,6-3 1-16,22-3 0 16,14-10 1-16,7 4 0 0,7-4 1 15,7 4-1-15,4-10 0 16,10 9-2-16,4 4 0 16,-4-3-1-16,1-7 0 15,-1 7-1-15,-3-7 0 16,3 4 0-16,-7-7 0 15,-7 0 0-15,-10-6 1 16,-22 6-4-16,-7 10 0 0,-10-4 0 16,-11 13 1-1</inkml:trace>
  <inkml:trace contextRef="#ctx0" brushRef="#br0" timeOffset="108961.56">6085 4873 80 0,'-28'0'40'0,"28"3"-42"0,4-3 44 0,10 0-42 15,18-3 0-15,6 0 0 16,36-4 0-16,15-5 0 15,13-7 1-15,14 0-1 16,4-3 0-16,7 0 0 16,-14-6 1-16,7 9-1 15,-14-9 0-15,0 9 0 16,-11 7 0-16,-3-7-5 16,-15-3 0-16,-13 0 0 15,-11 0 1-15</inkml:trace>
  <inkml:trace contextRef="#ctx0" brushRef="#br0" timeOffset="113824.56">15441 1947 77 0,'0'-25'38'0,"25"6"-37"0,-8 16 38 16,12-7-39-16,13 4 0 15,21 0-1-15,19-3 1 16,20-4 0-16,25-6 0 15,11 4 0-15,6-11 0 16,8 1 0-16,0 7 0 0,-18-1-1 16,-11 0 1-16,-14 3-1 15,-17 7 1-15,-21 6-11 16,-15-7 0-16,-17 4 0 16,-18 12 0-16</inkml:trace>
  <inkml:trace contextRef="#ctx0" brushRef="#br0" timeOffset="114375.62">15505 4810 92 0,'17'0'46'0,"110"12"-65"0,-77-15 81 0,20-3-63 16,22 0 0-16,21 0-1 16,0 2 0-16,7-2 2 15,3 0 1-15,15-4-2 16,-8-5 0-16,-6-4-5 16,-8-6 0-16,-3 3 1 15,-14-3 0-15</inkml:trace>
  <inkml:trace contextRef="#ctx0" brushRef="#br0" timeOffset="125959.12">1161 6303 78 0,'38'-38'39'0,"132"3"-35"0,-103 26 39 16,7 3-43-16,46-1 1 16,24 7-1-16,36 4 0 15,21 2-1-15,46 13 0 16,11 6-1-16,42 9 1 0,17 4-1 15,26-4 0 1,27-2 0-16,43-1 1 0,24-6-2 16,25-12 0-16,25-10-1 15,21-6 1-15,4-4-1 16,13-2 0-16,4-3 0 16,8 2 0-16,2 13 2 15,5 4 1-15,-15 2 1 16,18 0 1-16,3 10-1 15,-10 3 1-15,3-9 0 16,18 2 0-16,-4-2 0 16,4-4 0-16,7 1 0 15,-10-7 1-15,3-3 1 16,-8 3 0-16,-13 3 0 16,-4 10 1-16,-21 0-1 15,0 2 1-15,-7 1-1 16,-14 0 0-16,0 3-1 15,0 0 1-15,-14-3-2 16,-25 3 0-16,-3 3-1 0,-15-6 1 16,-3-1-1-16,-21-8 0 15,-4-7 0-15,-7-12 0 16,-3-7 0-16,-15-12 0 16,-10-1 0-16,4-11 1 15,-15-4 0-15,-10-3 1 16,-11-10-1-16,-3-15 0 15,-11-3 0-15,-21-3 0 16,-18-4-1-16,-7 0 1 16,-14-8-1-16,-3-20 0 0,-11-6 1 15,0-13 1-15,-7-18 0 16,-4-1 1-16,1-8 0 16,-15-1 0-16,-7-13-1 15,-14 7 1-15,-10-6-2 16,-4-10 1-16,-11 10-2 15,-6-10 0-15,-11 1-1 16,-4-1 1-16,-3 0-2 16,-8-15 1-16,-3 5-3 15,-17 1 1-15,-15 0-3 16,-20-6 1-16,-29-1 0 16,-22 7 0-16,-23 6 1 15,-29 4 1-15,-22-1 2 16,-20 19 0-16,-15 0 3 15,-27 0 1-15,-15 6 0 16,-10 7 1-16,-19 0-1 16,-9-4 1-16,-15 1-1 0,-7 9 1 15,-21 6-2-15,-17 9 1 16,-15-5-2-16,-21 15 0 16,-14 6-2-16,-21 9 1 15,-14 14-2-15,-29 5 1 16,-13 10-1-16,-29 9 1 15,-18 4-1-15,-17 5 1 16,-7 7 1-16,-14 3 0 16,-18 10 0-16,-7-1 0 0,-11 13 0 15,-17 1 0-15,-4 8-1 16,-28 4 0-16,-7 2-1 16,-21 4 1-16,-7 3 0 15,-25 0 0-15,-7 3 1 16,-10 4 0-16,6-4 1 15,-3 6 0-15,0 7 0 16,0 3 0-16,0-1 0 16,-4-2 1-16,-3 3-2 15,4-3 0-15,3 2-1 16,-4-8 0-16,8 9-1 16,3-4 0-16,-21-2-1 15,17 3 0-15,-3-1 1 16,-7-5 0-16,7 2 0 15,17 4 1-15,1 3 1 16,10-10 1-16,11 0 0 16,21 10 1-16,7-3 0 15,4 0 0-15,10 2-1 16,14-5 0-16,21 3-1 0,11-1 0 16,0 4 0-16,21-6 1 15,29 9-1-15,13-13 1 16,43 4-1-16,14 2 1 15,39 4-1-15,17 6 1 16,36 10-1-16,-184 37-1 16,272-44 0-1,-29 25-1-15,18 10 0 0,-3 0 0 16,14 6 1 0,14 22 1-16,0 6 0 0,10 10 1 15,5 12 1-15,2 16-1 16,15-1 1-16,7 17-1 15,31 6 1-15,8-4-1 16,20 29 0-16,8 0-2 16,10 6 1-16,8-6-1 15,31 13 1-15,7-17-1 16,4 4 0-16,14 13 0 16,-4 2 0-16,8-2 1 15,3-1 0-15,-4 4 0 16,7-17 0-16,4 11 0 15,4-14 0 1,73 73 0 0,-20-41 1-16,3-31 0 15,3-19 0-15,4-3-1 16,-7-10 1-16,7-6-7 0,7-12 1 16,11-10-1-16,7-6 1 15</inkml:trace>
  <inkml:trace contextRef="#ctx0" brushRef="#br0" timeOffset="127416.34">3313 11251 80 0,'-43'12'40'0,"26"-24"-39"16,17 12 41-16,10-6-43 15,15-4 1-15,7-5 0 16,35-4 0-16,24-3 1 0,22-10 0 16,43-5 1-16,23-10 0 15,30-3 0-15,9-4 0 16,22-2 0-16,0-1 1 15,-11 7-3-15,-10 6 1 16,-32 4-2-16,-28 5 1 16,-29 10-2-16,-27 3 1 15,-22 6 1-15,-25 4 0 16,-24 2 2-16,-21 4 0 16,-26 6 0-16,-23 3 0 0,-43 7-1 15,-18 8 1-15,-21 4-2 16,-25 16 1-16,-7 9-2 15,-17 0 1-15,-7 6 0 16,-4 7 1-16,-11 0-1 16,11 2 1-16,4 1 0 15,24 0 0-15,1-13-1 16,24-12 1-16,17-13 0 16,29-3 1-16,21-13 0 15,11-3 1-15,17-3-1 16,18-3 0-16,28-12-1 15,28-4 1-15,18-6-2 16,18-6 1-16,42 0-2 16,10-10 1-16,19 4 0 15,20-4 0-15,0 3-1 16,4-2 0-16,3 2 0 16,4 4 0-16,-28-3 0 0,-7 2 1 15,-11 4-1-15,-18 0 0 16,-31 3 1-16,-11 6 0 15,-25 3 1-15,-17 10 0 16,-28-4-1-16,-19 4 0 16,-27 6 0-16,-14 16 1 15,-25 0-2-15,-36 12 1 16,-10 3-1-16,-14 7 0 0,-21 6 0 16,-4 6 0-16,-3-6 0 15,-4 3 1-15,3-6 0 16,22-4 0-16,7-2 0 15,11-10 1-15,13-3-1 16,26-7 1-16,20-2-1 16,22-7 1-16,10-3-2 15,28-6 1-15,11-3-1 16,25-7 1-16,14-2-1 16,17-7 1-16,18-6-1 15,32-10 1-15,14 0-1 16,-4-3 1-16,15-12 0 15,10 3 0-15,-3-10 0 16,-18 10 0-16,-11 6-6 16,-17 10 1-16,-4 15 0 15,-28 13 0-15</inkml:trace>
  <inkml:trace contextRef="#ctx0" brushRef="#br0" timeOffset="129084.86">30600 1279 98 0,'-32'-13'49'0,"53"13"-45"0,4 0 49 15,24-6-53-15,43-3 0 16,49-10-12-16,43-9 0 16,27 3 12-16,12 6 0 15</inkml:trace>
  <inkml:trace contextRef="#ctx0" brushRef="#br0" timeOffset="129398.67">31207 2963 84 0,'74'-9'42'0,"123"30"-113"0,-119-21 42 16,42 0 28-16,35-12 1 16</inkml:trace>
  <inkml:trace contextRef="#ctx0" brushRef="#br0" timeOffset="135281.48">2794 11621 84 0,'-21'-28'42'0,"0"18"-30"0,21 10 43 16,0 0-54-16,0 0 1 31,3 44 3-31,11 28 0 16,-3 29-6-16,-11 24 0 15,0 22 4-15,0 20 0 16,-11-4-2-16,-3 9 1 15,0-12-5-15,3-13 0 16,1-21-14-16,3-32 1 0,3-3-1 16,8-38 1-16</inkml:trace>
  <inkml:trace contextRef="#ctx0" brushRef="#br0" timeOffset="135881.14">3845 11815 85 0,'-17'-59'42'0,"-15"5"-38"15,21 36 63-15,-3-4-64 16,-7 3 0-16,-11 0 1 15,1-3 1-15,-8 13-7 16,-11 18 1-16,1 19 3 0,0 22 0 16,6 26-2-16,-3 18 0 15,4 9-1-15,14 7 0 16,10-13-2-16,15-9 1 16,3-22-1-16,3-19 1 15,15-22-1-15,3-19 1 16,14-18 0-16,-3-13 1 15,-4-10 0-15,15-9 1 16,-5 0 1-16,-6-3 1 0,-4 3 0 16,1 7 1-16,-8 2 0 15,0 1 0 1,-3 2-1-16,-8 7 1 0,1 13-2 16,6 2 1-16,-13 7-2 15,3 16 1-15,-7 9-1 16,-11 15 0-16,-13 20-1 15,-8 15 1-15,0 19-1 16,4-3 0-16,-4 6 1 16,4-6 0-16,0-10-1 15,14-12 1-15,0-13-1 16,10-9 1-16,8-13 0 16,10-15 0-16,0-13 0 15,14-12 0-15,4-7-1 16,14-12 0-16,-11-7-10 15,11 1 1-15,-7-7-1 16,-8-6 0-16</inkml:trace>
  <inkml:trace contextRef="#ctx0" brushRef="#br0" timeOffset="136084.17">4110 12326 98 0,'-21'22'49'0,"17"51"-56"0,4-48 66 15,0 9-59-15,0 19 0 0,-7 7-1 16,4 12 1 0,-8 10-5-16,11-1 1 0,0-6-16 15,0-15 1-15,4-19-1 16,6-16 0-16</inkml:trace>
  <inkml:trace contextRef="#ctx0" brushRef="#br0" timeOffset="136962.12">4914 11721 88 0,'-32'-47'44'0,"-13"-19"-61"15,30 54 80-15,-6-4-62 16,-7 0 0-16,-11 4 4 15,0 9 0-15,-3 12-5 16,3 10 0-16,-3 12 3 0,14 26 0 16,-4 2-1-16,7 10 1 15,4-6-3-15,7 3 0 16,7-16-2-16,7-3 0 16,4-16-1-16,10-9 0 15,10-18 0-15,5-17 1 16,9-12 0-16,1-22 0 15,0-6 2-15,3-1 1 16,-13 7 1-16,2 10 0 16,-10-1 1-16,-3 13 0 0,-4 6 0 15,0 7 0 1,-3 5-1-16,-1 14 1 0,-10 5-2 16,4 13 1-1,-4 16-2-15,7 9 1 0,-18 7-1 16,1 5 0-16,-1 7 0 15,-6 16 0-15,-5-4-1 16,1 7 1-16,4-9-1 16,6-7 1-16,1-3-1 15,-1-7 1-15,11-11-1 16,3-11 1-16,-3-5-1 16,11-10 1-16,7-6-1 15,-1-10 1-15,15-12-1 16,-4-9 0-16,4-7 0 15,7-6 0-15,0-13-3 16,3-3 0-16,-3-3-3 16,0 7 0-16,-4-1-2 0,0 7 1 15,-14-1 2 1,-3 4 1-16,-4 3 6 0,-3 0 0 16,-4 3 5-16,-4 0 1 15,-3 3 2-15,-3 4 0 16,-4 5-2-16,-4 4 1 15,1 6-4-15,-1 12 0 16,4 17-3-16,3 15 0 16,4 3-2-16,7 3 1 0,4 0-1 15,10 3 0-15,0-6-1 16,11-9 0-16,3-10 0 16,-3-18 0-16,-4-14 0 15,8-8 0-15,-8-23 2 16,4-5 0-16,-18-20 1 15,-4 7 0-15,-10-4 0 16,-10 7 0-16,-19 9 0 16,-13 10 0-16,3 9-10 15,-7 6 0-15,8-2 0 16,6 2 0-16</inkml:trace>
  <inkml:trace contextRef="#ctx0" brushRef="#br0" timeOffset="137310.44">5450 11245 95 0,'-67'-13'47'0,"57"19"-54"0,17-3 64 16,-4 1-57-16,15 5 0 15,10-6 0-15,0 13 1 0,18-1-1 16,21 17 0-16,11-1-1 16,-4 10 1-16,0 6-1 15,-7 9 0-15,-10 13-1 16,-15 16 0-16,-17 3 1 15,-15 6 1-15,-27 0 0 16,-15-3 1-16,-28 0 0 16,0 3 0-16,-7-9-8 15,3-19 0-15,8-13-1 16,3-16 0-16</inkml:trace>
  <inkml:trace contextRef="#ctx0" brushRef="#br0" timeOffset="138868.71">2632 13772 96 0,'-32'22'48'0,"53"-31"-58"16,0 2 67-16,18-11-58 15,21-4 1-15,39-16-1 16,10 0 1-16,22-9 0 16,38-3 0-16,11-3 0 15,28 3 0-15,11-4-1 16,31-5 1-16,-17-4-2 0,21-3 1 16,-14-3-2-16,-7-3 1 31,56-16-1-31,-63 26 0 15,-60 8 1-15,-43 17 1 16,-31 5 2-16,-36 13 1 16,-34 10-1-16,-26 3 1 15,-35 9-1-15,-38 13 0 16,-36 15-1-16,-25 10 1 16,-28 12-4-16,-14 13 1 0,-21 0 1 15,0 12 1-15,-17-3 0 16,2 7 1-16,8-7 0 15,4-3 0-15,17-9 1 16,17-16 1-16,8-6-1 16,17-10 1-16,22-6-1 15,14-6 0-15,24-6 0 16,21-7 0-16,15-3-1 16,10 3 0-16,22-12-1 15,17 6 1-15,35-6-1 16,25-7 1-16,14-15-1 15,32-3 1-15,24-4-1 16,29-6 1-16,17 1-1 16,8-4 0-16,13-7 0 15,15 4 0-15,-7-6-1 16,-1 0 1-16,-10 0-2 16,-21 2 1-16,-18 1 0 0,-21 9 0 15,-7 7 0-15,-35 6 0 16,-14 3-1-16,-18 6 0 15,-29 0 0-15,-13 3 1 16,-28 7-1-16,-22 3 1 16,-25 9-1-16,-34 6 0 15,-29 13 1-15,-29 13 1 16,-30 9-1-16,-8 12 1 16,-25 7-1-16,4-1 1 15,-7 1 0-15,10-3 0 0,18-7 0 16,21 7 0-16,11-17-1 15,10-5 1-15,22-7-1 16,24-5 1-16,18-11 0 16,21-2 0-16,11-1 0 15,20-2 0-15,19-4 0 16,42-3 1-16,24-6 1 16,29-10 1-16,45-12-3 15,36-9 1-15,21-10-9 16,14-9 0-16,-10-7-1 15,-4 7 1-15</inkml:trace>
  <inkml:trace contextRef="#ctx0" brushRef="#br0" timeOffset="145311.1">10259 11618 84 0,'-39'-25'42'0,"39"12"-43"0,7 10 43 0,18-3-42 15,14-4 0-15,20-5-1 16,26-7 1-16,25-3 0 16,9-13 0-16,12-6 0 15,10-3 0-15,-10 6-1 16,-15 0 1-16,-17 10-1 16,-18 6 1-16,-18 9-1 15,-20 7 1-15,-22 6-1 16,-21 6 1-16,-25 3 0 15,-31 10 0-15,-18 3 0 16,-18 6 1-16,-31 0-1 16,-11 9 0-16,-8 7 0 15,5-3 1-15,-8 3-1 16,4 2 0-16,18 1 0 16,13-3 0-16,22-3 0 15,21-7 0-15,25-6 0 16,21-3 0-16,21-9 0 0,24-13 1 15,29-10-1 1,25-9 1-16,10-12 0 0,11-10 0 16,14 4 0-16,-4 2 0 15,-7 1-1-15,-10 2 1 16,-7 1 0-16,-8 6 0 16,-3 9 0-16,-10 4 0 15,-4 5 0-15,-7 11 0 16,-7-4-1-16,-8 3 0 0,-9 3-2 15,-15 3 0-15,-14 7-3 16,-14 3 0-16,-11 9-7 16,-14 7 0-16,-10 5-9 15,-15-2 1-15,-24 3 1 16,-4-10 0-16</inkml:trace>
  <inkml:trace contextRef="#ctx0" brushRef="#br0" timeOffset="145453.01">10506 11837 76 0,'-11'28'38'0,"-3"-31"-67"16,14 3 82-16,0-6-54 15,7-13 1-15</inkml:trace>
  <inkml:trace contextRef="#ctx0" brushRef="#br0" timeOffset="147629.85">22437 2000 76 0,'-43'-19'38'0,"-24"-68"-27"16,53 71 38-16,0-6-48 15,0 0 1-15,3 10 0 0,4-4 0 16,11 3-3-16,17 13 0 16,21-9 2-16,29-7 1 15,28 1-1-15,17 2 0 16,18-6-1-16,7 3 1 16,11 1 0-16,-4 2 0 15,-10-2 0-15,-8 5 0 16,-20 1-1-16,-15-1 0 15,-21 4-1-15,-32 3 0 16,-24 3 0-16,-29 0 1 0,-24 3-1 16,-28 6 0-16,-29-2 0 15,-18 2 0-15,-24 7 1 16,-10 3 0-16,-4 3 0 16,-4 18 1-16,11-18 0 15,17 10 0-15,22-13 0 16,24-4 0-16,22-5-1 15,31-1 1-15,36-9-1 16,28-9 0-16,21-16 0 16,14-4 1-16,7 4-2 15,0 6 0-15,-7 1 1 16,-7 2 0-16,-10 6-1 16,-5 4 0-16,-9 3 0 15,-8 3 1-15,-3 9-1 16,-4 10 1-16,-3-3-6 15,-4 3 0-15,-3 15-7 16,-8-5 0-16,1-4-3 0,-8-7 1 16,-6 1 1-16,-4-9 0 15,-4-1 10-15,1-3 1 16,-5-3 9-16,1-6 1 16,0-6 4-16,7-1 1 15,4-2-3-15,3-1 1 16,0-5-7-16,3-4 1 15,4 9-4-15,-3-3 0 16,-4 7-1-16,0-4 0 16,-4 13 2-16,-3-3 1 15,-7 3 2-15,0 0 1 0,0 0 2 16,3-3 0-16,4-6-1 16,4 3 0-16,3-4-2 15,0 7 1-15,0 3-4 16,0 0 1-16,0 0-2 15,0 3 0-15,0 13 0 16,0 9 0-16,0-6 0 16,0 12 0-16,0 0 0 15,14 4 1-15,0-7-1 16,3 7 0-16,1-4 0 16,3 10 0-16,0-4 0 15,-3 7 0-15,-4 3 0 16,-3 22 0-16,-4-3 0 15,-4 9 0-15,-3-2 0 16,-3-8 0-16,-1-5 0 16,1-4 1-16,3-2-1 0,0-4 0 15,0-6 0-15,0 0 0 16,0-7 0-16,0 1 0 16,-4 0 0-16,-3 2 0 15,-3-5-1-15,-1 2 1 16,-3-2 0-16,-4-1 0 15,1 4 0-15,6-3 0 16,4-7 0-16,3-3 0 16,1-6 0-16,3 0 0 15,3-13 0-15,1-3 1 0,-4 3-1 16,0-3 0-16,0 0 0 16,0 1 0-16,-4-1-1 15,1-3 1-15,3 6-11 16,-4-6 1-16,1 3 0 15,-4-12 0-15</inkml:trace>
  <inkml:trace contextRef="#ctx0" brushRef="#br0" timeOffset="148208.67">23506 2063 68 0,'14'-19'34'0,"-7"-59"-31"0,0 62 35 0,-4 4-39 15,1 2 0-15,3 4 0 16,3 12 0-16,8 13 1 15,7 6 0-15,14 6-1 16,17 10 1-16,22 12 0 16,24 4 0-16,25 15 0 15,18 13 0-15,10-4 1 16,11-9 0-16,-4 0-1 16,4-9 1-16,0 0-1 15,-1 15 1-15,-6-2-1 16,-4-1 1-16,-3 0-1 15,-7 7 1-15,-8-7 0 16,-3-3 0-16,-14-6 1 16,-10-7 1-16,-12-5 0 15,-13-10 1-15,-4-7-1 0,-21-2 0 16,-14-7-11-16,-18-3 1 16,-14 0-3-16,-24-15 1 15</inkml:trace>
  <inkml:trace contextRef="#ctx0" brushRef="#br0" timeOffset="148989.76">26561 1608 76 0,'-7'-19'38'0,"-25"10"-36"15,21 9 38-15,-17 13-41 16,-14 9 1-16,-18 6-3 16,-18 34 0-16,-17 17 2 15,-25 12 0-15,-25 0-2 16,-17 31 1-16,-25 3 0 15,-14 4 1-15,-7-4 2 16,3 1 1-16,11 2 0 16,18-8 0-16,10-20 0 15,28-6 1-15,18-19-2 0,15-9 1 16,20-13-2-16,11-5 1 16,14-20-1-16,7-3 1 15,7-13-11-15,11-2 0 16,7-10 0-16,10-16 1 15</inkml:trace>
  <inkml:trace contextRef="#ctx0" brushRef="#br0" timeOffset="149378.53">26705 1981 64 0,'-39'-15'32'0,"25"-86"-34"16,11 83 42-16,-1-4-39 15,-3 3 0-15,-3 6 0 16,-1-6 0-16,-3 13-1 15,0 0 0-15,0 15 2 16,-4 26 0-16,4 15 0 16,0 13 1-16,3 12-1 15,4 41 1-15,7 16-1 16,0 9 0-16,4 9-1 0,3 4 1 16,0-19-2-1,0-16 1-15,-4-12-1 0,-3-13 0 16,0-19-8-16,0-3 0 15,-3-22 0-15,3-12 1 16</inkml:trace>
  <inkml:trace contextRef="#ctx0" brushRef="#br0" timeOffset="151297.18">22056 1812 58 0,'-14'-53'29'0,"24"9"-20"16,-6 28 29-16,3 7-34 16,0-1 1-16,0 7 0 15,3-6 1-15,8 9-8 16,14-6 0-16,28 2 5 16,28-2 0-16,21-13-2 15,43 1 0-15,14-4 0 16,7 0 0-16,10 3 0 0,-14-6 0 15,-13 6 0 1,-1 10 0-16,-17-4-1 0,-15 0 0 16,-14 4-6-16,-6 9 1 15,-19 0-1-15,-17 19 0 16</inkml:trace>
  <inkml:trace contextRef="#ctx0" brushRef="#br0" timeOffset="153747.9">25922 1436 74 0,'-14'-35'37'0,"42"-15"-32"0,-3 38 37 16,10 2-42-16,25 1 1 15,28-1 0-15,32-2 0 0,25 9-2 16,14-13 1-16,-4 13-1 16,-10-3 1-16,-8 2-6 15,-17-2 1-15,-14 6-13 16,-18 6 0-16,-17 7 0 15,-15 3 0-15</inkml:trace>
  <inkml:trace contextRef="#ctx0" brushRef="#br0" timeOffset="154257.6">22123 5283 87 0,'7'-15'43'0,"106"-10"-70"0,-64 12 89 0,22-3-67 15,24-6 0-15,14 1-4 16,4-1 1-16,3 3 9 16,1 3 1-16,-8 0-7 15,-3 4 0-15,-7-1 2 16,-14 1 1-16,-11-7-7 15,-7 6 0-15,-11-5 0 16,-3-7 1-16</inkml:trace>
  <inkml:trace contextRef="#ctx0" brushRef="#br0" timeOffset="156091.95">12573 10313 69 0,'-11'-9'34'0,"8"-23"-23"0,10 23 34 15,4-3-45 1,6-4 1-16,4-9 0 0,8 0 0 15,13 3-1-15,11 0 0 16,17 3 0-16,15 6 1 16,17 1 0-16,25 2 0 15,25 4 0-15,35 6 0 16,25 3 0-16,28 7 0 16,21 2 0-16,17 13 0 0,-3-12-1 15,15-7 1 1,-19-6-1-16,1-3 1 0,-18-6-1 15,-11-1 0-15,-10-5 0 16,-18-4 0-16,-21 3 0 16,-14 0 1-16,-14 4 1 15,-21-7 0-15,-18 6 0 16,-11-2 1-16,-20 2-9 16,-15-2 1-16,-14-1-2 15,-21-12 1-15</inkml:trace>
  <inkml:trace contextRef="#ctx0" brushRef="#br0" timeOffset="156876.5">20888 9868 82 0,'-81'-6'41'0,"38"-13"-41"0,36 19 42 16,0 3-42-16,-3 0 1 15,17 3 2-15,7-2 0 16,11-1-2-16,21 0 0 16,17-3 2-16,36-6 1 15,14 2-1-15,24-2 0 0,33 0-1 16,31 3 0-1,28 0-1-15,29 3 0 0,10 0-1 16,14 0 1-16,-7-4 0 16,7-5 0-16,-10-3-1 15,0-1 0-15,-11-6 0 16,-18-3 0-16,-14-3 0 16,-28 0 0-16,-31 0-3 15,-26 3 1-15,-31 3-20 16,-32-6 0-16,-35 3 0 15,-46-19 0-15</inkml:trace>
  <inkml:trace contextRef="#ctx0" brushRef="#br0" timeOffset="157501.18">14806 12881 90 0,'-49'13'45'0,"20"-4"-52"16,26-9 46-16,10 7-43 16,7-1 1-16,14 7 3 15,11-7 0-15,21 6 3 16,39 7 0-16,21 3 0 15,46 3 0-15,28-3 2 0,35-6 0 16,29-4-2-16,27-12 1 16,22-6-3-16,7-19 0 15,21-16-2-15,-3-9 0 16,0 0-1-16,-1-3 0 16,-31-4 0-16,-28 16 1 15,-22 10 0-15,-35 6 0 16,-35 9-4-16,-25 7 1 15,-35 3 0-15,-14 2 0 16</inkml:trace>
  <inkml:trace contextRef="#ctx0" brushRef="#br0" timeOffset="158270.04">23745 12245 98 0,'-49'3'49'0,"49"-6"-59"0,11 0 64 0,17-3-55 16,21 2 1 0,25-2-1-16,29 0 1 0,24-7 0 15,35 1 0-15,32-1 0 16,39-2 0-16,24-7 1 15,19-4 0-15,9 1 1 16,1 3 1-16,3-6-1 16,-17 6 1-16,-18-3-1 15,-25 6 1-15,-21-3-2 16,-31 7 1-16,-29 5-1 16,-25 7 0-16,-24 0 0 15,-18 3 1-15,-21 0-1 16,-14 3 1-16,-7 0-1 15,-7 0 1-15,-8 1 0 16,-6-1 0-16,-4 6-1 16,-3-6 0-16,-1 4 0 0,-6-1 0 15,-1 3-1-15,1-2 0 16,-1-1 0-16,-3-3 0 16,0 0 0-16,4-3 0 15,3 3-1-15,0-3 1 16,0 0-3-16,7-3 1 15,-3-6-17-15,-4-7 0 16,-7-19-1-16,-7-18 1 16</inkml:trace>
  <inkml:trace contextRef="#ctx0" brushRef="#br0" timeOffset="159498.73">12799 10204 81 0,'14'0'40'0,"106"6"-42"15,-71-6 41-15,22-3-42 16,31 0 0-16,29 3 0 16,17 0 0-16,25 6 4 15,14 0 0-15,38 0-2 16,5-3 0-16,31 4 0 0,-4-14 1 16,18 7 0-16,-6-9 0 15,6 3 0-15,-11-16 0 16,1-6 0-16,-22-10 0 15,-10-3 0-15,-11-9 1 16,-17-6 1-16,-22-17 0 16,-17-14 1-16,-3-1 1 15,-22-3 1-15,-14-3 0 0,-18-10 0 16,-7-5 0-16,-17-1-1 16,-11 3 0-16,-14 1-1 15,-14-1 0-15,-11-3-1 16,-14 1 0-16,-17-1-1 15,-18 9 1-15,-18-5-1 16,-17 12 0-16,-29-3-1 16,-17 9 1-16,-15 12-1 15,-20 11 1-15,-22 11-1 16,-10 10 0-16,-25 7 0 16,3 5 0-16,-10 4 0 15,-10 0 0-15,-1 3-1 16,1 3 1-16,-1-3 0 15,4 9 0-15,-18 0 0 16,4 13 0-16,-18 3 0 16,11 7 0-16,0 2 0 15,-4 10 1-15,7 0-2 0,22 6 1 16,-1-3 0-16,15 12 0 16,13-2 0-16,4 15 0 15,4 12-1 1,18 7 1-16,-1 3 0 0,-10 6 0 15,10 7 0-15,15 18 0 16,13 4-1-16,8 2 1 16,14 1 0-16,17 15 0 15,18-3 0-15,21-6 0 16,11-9-1-16,17-7 1 16,18-9 0-16,11-4 0 0,10-8-2 15,15-4 1-15,24-10-12 16,21-5 0-16,14-10 0 15,39-3 1-15</inkml:trace>
  <inkml:trace contextRef="#ctx0" brushRef="#br0" timeOffset="-100106.14">30766 11960 100 0,'0'0'50'0,"21"-54"-51"16,-18 42 50-16,1-10-51 16,-4 3 1-16,-7 0-4 15,-4 3 1-15,-10 4 6 0,-14 6 1 16,-14 9-2-16,-15 9 0 16,-10 7 1-16,-14 9 1 15,-11-9 1-15,-7 0 0 16,-7 0-2-16,-10 0 0 15,-15-1-1-15,-3 1 0 16,-7 3 0-16,-21 6 0 16,-8 10 0-16,-6 0 0 15,-8 2 0-15,1 1 1 16,3 0-1-16,-4-7 1 0,8-5-2 16,-1-14 0-16,-3-2 0 15,4-7 0-15,-8-3-1 16,-3 0 0-16,-7 4 1 15,-10-1 0-15,-5 3 0 16,-9 1 1-16,-1 2 0 16,4 4 0-16,-4-7 0 15,7-5 0-15,-3-4-1 16,0-10 1-16,3 1-1 16,-7-1 0-16,-3 1 0 15,-11 6 0-15,-14 9 0 16,-4 7 0-16,-6 12 0 15,-8 3 0-15,4 6 0 16,0-5 0-16,7 5-1 16,-7-12 1-16,3-3-1 15,-6 0 1-15,10-7-1 16,-22 1 1-16,8 6 0 16,-21 9 0-16,7-3 0 0,-18 6 1 15,7 7-1-15,-4 3 0 16,15-1 0-16,-4-5 0 15,18-4 0-15,-7-6 0 16,10-3-1-16,-10-9 1 16,17-7-1-16,-20 0 1 15,17 10 0-15,-18-3 0 16,18-1 0-16,-18 4 0 0,18-4 0 16,-11 1 0-16,25-1 0 15,-7 4 0-15,18-6 0 16,-4-14 0-16,14-2-1 15,14-6 1-15,-3-4-1 16,7-6 1-16,7-3-1 16,-15 0 1-16,19 0-1 15,-1 0 1-15,1 0 0 16,24 3 0-16,0-3 0 16,7 3 0-16,11 0 0 15,13-10 1-15,5 4-1 16,-4 6 0-16,7-3-1 15,6 3 1-15,8 0 0 16,-10 3 0-16,6 0-1 16,4 10 1-16,11 0 0 15,-1 2 0-15,-2 4 0 16,6 3 0-16,10 0 0 0,8 7 0 16,3 2 0-16,1 13 0 15,-5 3 0-15,12 0 0 16,6 6 0-16,4 4 0 15,7 12 0-15,7 6 0 16,0 4-1-16,7 5 1 16,-3 11 0-16,6 5 0 15,1 7-1-15,10-1 1 16,-3 7 0-16,3 3 0 16,-3 10 0-16,6 9 0 0,5 9 0 15,-1 0 0 1,-3 7 0-16,-1-1 0 0,8 7 0 15,0-3 0-15,3 9 0 16,4-9 0-16,0 3 0 16,3-4 0-16,-3 7 0 15,0-6 0-15,0 3 0 16,-7-7 0-16,-1-2 0 16,-6-4 0-16,0-6 0 15,7-19 0-15,3-3-1 16,4-12 1-16,10-16 0 15,0-3 0-15,1-10 0 16,6-3 0-16,4 3 0 16,7-6 0-16,8 0 0 15,2 0 0-15,8-6 0 16,7 0 0-16,-1 3 0 16,5-7 1-16,6-5-2 15,4-4 1-15,7-6 0 0,17 3 0 16,4-9 0-16,0-1 0 15,1 1-1-15,2-3 1 16,4-1 0-16,18 4 0 16,3-4 0-16,1 7 0 15,3-3 0-15,10 3 0 16,4-7 0-16,7 4 1 16,0-7-2-16,14-9 1 15,11 0 0-15,-11-3 0 0,0-3-1 16,18 3 1-16,-8 3 0 15,-6 3 0-15,10 3 0 16,4 13 0-16,-14 6 0 16,3 6 1-16,18 7-1 15,-4-3 1-15,4-4-1 16,14-6 0-16,-8-6 0 16,5-7 0-16,10-5 0 15,-11-1 0-15,1 0 0 16,6 4 0-16,-3-1 0 15,0 4 0-15,10 2 0 16,-3 4 1-16,7-3-1 16,11 3 1-16,-7-4-1 15,17-12 0-15,-4-9 0 16,12-6 0-16,6-10 0 16,-3-10 0-16,0-5-1 15,-4-4 1-15,11 16 0 0,-8 0 0 16,-2 9 0-16,2 0 0 15,-6 10 0-15,10 3 0 16,1 3 0-16,-1 6 0 16,14-9 0-16,-3 3 0 15,11-3 0-15,-8-6 0 16,15-7 0-16,-11 6 1 16,14-8-1-16,-11 5 0 0,11 1 0 15,-3 2 0-15,13-2 0 16,-6 5 0-16,14-5 0 15,-4 2 0-15,14-2 0 16,-3-7 0-16,14 3 0 16,0 1 0-16,3-4 0 15,0 3 0-15,-6 7 0 16,10 2 0-16,-18 11 0 16,-3 2 0-16,-4 6-1 15,-3 7 1-15,-1-6 0 16,5-4 0-16,-5 1 0 15,12-7 0-15,-22 3 0 16,3 0 0-16,-10 13 0 16,-10-6 0-16,-11 5 0 15,-11 17 1-15,-10 3-1 16,-4 2 1-16,-7 4-1 16,-7-6 0-16,0-4 0 15,-10-5 0-15,-1-1 0 0,4-6 1 16,-17-7-1-16,-8-2 1 15,0-4-1-15,-21 1 1 16,-10-1 0-16,-4-9 0 16,-10 0-1-16,-4-9 1 15,-8-1-1-15,-2-8 1 16,-4-11-2-16,-4-15 1 16,-3-15-1-16,-8-1 1 0,-6-2 0 15,-11-7 0 1,-14 0 0-16,-7-10 0 0,-11 4 0 15,-6 0 0-15,-8-4 0 16,-7-9 0-16,-3-2 0 16,-1-5 0-16,4-21 0 15,-3-3 0-15,-4-9 0 16,0-4 0-16,-3-6 0 16,-4-6 0-16,-3 3-1 15,-1 0 1-15,1 6 0 16,-4 0 0-16,0 6 0 15,0-2 1-15,3 2-1 16,1-6 0-16,-1 7 0 16,-3-1 0-16,0-3 0 15,0 7 0-15,-7 6 0 16,0 6 0-16,-4 3 0 16,1-3 0-16,3 13 0 15,-4 6 0-15,1 3 0 16,-1 0 0-16,-3 3 0 0,0-3 0 15,0 7 0-15,-4 2 0 16,0 13 0-16,-3-3 0 16,0 9 1-16,-7 4 0 15,0 5-1-15,-1 1 1 16,1 0-1-16,0-1 1 16,0 4-2-16,-4 3 1 15,0 0-1-15,1 0 0 16,-8 3-1-16,-7 7 1 0,-4-4-7 15,-17-6 0-15,-14-16 0 16,-7-28 1-16</inkml:trace>
  <inkml:trace contextRef="#ctx0" brushRef="#br0" timeOffset="-98475.28">30822 13596 108 0,'0'19'54'0,"60"31"-54"16,-28-34 55-16,28 15-56 0,14 10 0 15,11 9-2-15,17 10 0 16,25 18 2-16,11 7 0 16,6 12-3-16,15 10 1 15,3 12 0-15,4 3 1 16,-11 7 0-16,-10-4 0 16,-18-6 2-16,-18 4 0 15,-24-10 0-15,-18-7 0 16,-14-5 0-16,-11-20 1 0,-7-12-1 15,-3-12 0-15,-11-20-2 16,-7-18 0-16,-6-22-1 16,-8-22 1-16,-15-19-3 15,-16-19 1-15,-22-9 0 16,-11-6 1-16,-10-4 2 16,-3 4 1-16,-8 3 3 15,-3-4 0-15,-15-6 2 16,1 1 1-16,3-4 0 15,-3 3 1-15,7-6-3 16,-15 4 0-16,1-1-3 16,7-3 1-16,6 3-2 15,12 0 1-15,-1 16-1 16,22 3 0-16,-11 13 0 16,14 9 1-16,3 6-1 15,8 6 1-15,3 7 0 16,0 6 1-16,4-3-1 15,3 13 1-15,0 2-2 0,4 4 1 16,3 3-1-16,7 6 1 16,1 0-1-16,3 6 1 15,-1 4-1-15,5 9 1 16,-1 9-1-16,4 4 0 16,3 6 0-16,4 6 1 15,4 6-1-15,3 6 1 16,7 1-1-16,3 0 0 15,5 5 0-15,-1 11 0 16,0-1-1-16,0 3 1 0,0-5-1 16,0-8 1-16,-3-8-1 15,-1-10 1-15,-3-6 0 16,0-13 0-16,-3-6 0 16,-4-7 0-16,0-8 0 15,-7-10 0-15,0-13 0 16,0-6 0-16,0-6 0 15,-7-4 0-15,-1-2-1 16,5-13 1-16,-1 3 0 16,4-6 0-16,7 0 0 15,7-7 0-15,4-12 0 16,7 0 0-16,10 0-1 16,7 0 1-16,7-3 0 15,8 3 0-15,10 10 0 16,-4 5 0-16,4 10-1 15,0-3 1-15,11-3-1 0,10 6 1 16,11 0-1 0,10 4 1-16,-7-1 0 0,-3 3 0 15,-4 7 0-15,-10 6 0 16,-15 3 0-16,-6 9 0 16,-19 4 0-16,-6 6 0 15,-11 3-1-15,-14 3 1 16,-14 3-1-16,-14 7 1 15,-11 2-1-15,-14 7 1 16,-17-9-1-16,-18 2 1 0,-21 11 0 16,-11-1 0-16,-18 6 0 15,-3 3 0-15,11-2 0 16,6-1 0-16,11-3 0 16,15-9 0-16,20-9-1 15,15-4 1-15,13 3-3 16,15-21 1-16,14-1-9 15,14-9 0-15,14-9 0 16,18-19 1-16</inkml:trace>
  <inkml:trace contextRef="#ctx0" brushRef="#br0" timeOffset="-97834.59">14185 15628 19 0,'-10'10'9'0,"80"-16"-8"0,-31 2 10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7:28:14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322 299 12672,'-49'-36'4669,"-39"-34"-1509,54 37 1551,5-5-3497,6 6-1145,6 12-26,-1 2 0,-37-30-1,48 45-29,5 6 16,6 15 14,-4-17-42,69 188-49,-14-45-11,-7 9-146,48 275 1,-37 171-923,-63-484-1326,5-100-134,-1-15 2524,1 0 0,-1 0 0,0 0 0,0 0 0,1 0 0,-1 0 0,0 0 0,0 0 0,0 0 0,1 0 0,-1 0-1,0 0 1,0 0 0,1 0 0,-1 0 0,0 0 0,0 0 0,0 0 0,1 0 0,-1 0 0,0 0 0,0-1 0,0 1 0,0 0 0,1 0 0,-1 0 0,0 0 0,0 0-1,0-1 1,0 1 0,0 0 0,1 0 0,-1 0 0,0-1 0,19-28-2935,-14 21 2513,30-48-2331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7:28:1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0 10752,'-28'13'2200,"5"-3"-1346,-33 19 0,48-24 340,1 1 0,-1-1-1,1 1 1,-9 11 0,14-15-1107,0 0 1,1 1 0,0-1-1,-1 1 1,1 0 0,0-1-1,0 1 1,1 0-1,-1 0 1,0 0 0,1-1-1,0 1 1,0 0 0,-1 0-1,2 0 1,-1 0 0,0 0-1,2 5 1,2 7-206,0 0 0,9 19 0,-8-19 65,14 33 28,2-1 1,3-1-1,1-1 0,2-1 0,60 73 0,-72-100 14,0-1 1,2 0-1,0-2 0,0 0 0,2 0 1,-1-2-1,29 14 0,-35-20 28,1-1-1,0 0 1,1 0-1,-1-1 0,1-1 1,0-1-1,0 1 1,0-2-1,0 0 1,0-1-1,0 0 1,24-5-1,-8-2 4,0-2 1,-1-1-1,0-1 1,-1-1-1,0-2 1,-1-1-1,40-29 1,8-14-82,75-75 1,-137 122 61,-1-1 0,0 0 0,0-1 0,-2-1 1,14-21-1,-22 33 6,-1-1 1,1 0-1,-1 0 0,0 0 0,0 0 1,0 0-1,0 0 0,0-1 1,-1 1-1,1 0 0,-1 0 0,0 0 1,0-1-1,0 1 0,-1 0 1,1 0-1,-1 0 0,1-1 1,-1 1-1,0 0 0,0 0 0,-1 0 1,1 0-1,-1 1 0,1-1 1,-1 0-1,0 0 0,0 1 1,0-1-1,0 1 0,-1 0 0,1 0 1,-1 0-1,1 0 0,-1 0 1,-4-2-1,-7-4 93,-1 0-1,0 1 1,0 0 0,0 2 0,-1 0-1,0 0 1,-21-2 0,-11 1 248,-62-1-1,22 8 176,-145 23-1,233-24-521,-87 16-588,0 4 0,1 3 1,-133 55-1,154-54-778,20-14 63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7:28:14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99 11520,'-73'-14'4736,"70"14"-4517,1-1 0,-1 0 0,1 1 0,-1-1 0,1 0 0,0-1 0,-1 1 0,1 0 0,0-1 0,-2-1 0,3 2-74,1 1 0,-1-1-1,1 1 1,0-1-1,-1 0 1,1 1 0,0-1-1,-1 1 1,1-1-1,0 0 1,0 1 0,-1-1-1,1 0 1,0 1-1,0-1 1,0 0 0,0 1-1,0-1 1,0 0 0,0 1-1,0-1 1,0 0-1,0 1 1,1-2 0,0 0 57,0 1 1,0-1-1,0 0 1,0 1-1,0-1 1,0 1 0,0 0-1,1-1 1,-1 1-1,0 0 1,3-2 0,14-7-1726,0 4 1530,-1 1 0,1 1 0,1 0 0,-1 1 0,0 2-1,34-1 1,-34 2 9,30 0 51,-1 2 0,0 1 0,0 3 0,0 2 0,-1 2 0,0 2 0,78 32 0,-87-27 23,-1 0-1,0 3 0,-2 0 0,0 3 1,-2 0-1,0 3 0,-2 0 0,-1 2 1,38 46-1,-53-56-50,-1 1 0,-1 0 0,0 1-1,-2 0 1,0 1 0,10 31 0,-15-36-15,-1 0 0,-1 0 0,-1 0 0,0 0 0,-1 1 0,-1-1 0,0 0 0,-1 1 0,-6 28 0,-1-11-23,-2-1-1,-2 0 1,-1-1-1,-26 47 1,-86 115-1220,42-90-2322,-112 111-1,84-99 1111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7:28:15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0 12160,'-31'4'3867,"12"-1"-1295,5-3 2999,13 1-5497,0 0 0,-1 0 0,1 0 0,0 0 0,0 0 0,0 0 0,0 0 0,0 1 0,0-1 0,0 0 0,0 1 1,0-1-1,1 0 0,-1 1 0,1-1 0,-1 1 0,1-1 0,-1 1 0,1-1 0,0 3 0,-3 4 35,-82 306-199,50-169 73,-17 60-288,-36 134-1032,68-252-566,14-30-2125,17-74-686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7:28:15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10240,'0'-9'10751,"14"18"-10495,1 7 0,14 28 256,10 8 0,8 8-512,7 10 128,10-3 384,3 3 0,5-6-512,6-4 128,-6-12-1280,-4-13 0,-4-19-256,-11-16 128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7:28:16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1065 154 7808,'-25'-17'1510,"-18"-11"611,0 2-1,-55-24 1,82 44-1691,0 0 1,0 1 0,-1 1 0,0 1 0,-24-2-1,-86 2 1423,93 4-1581,0 1 1,1 2-1,0 1 1,0 2-1,0 1 1,-52 20-1,69-21-76,-1 1 0,2 0-1,-1 2 1,1-1 0,0 2-1,1 0 1,0 1 0,1 0-1,0 1 1,1 0 0,1 1-1,0 0 1,0 1 0,-9 20-1,4 0-113,1 2-1,2 0 0,1 0 0,-10 58 1,10-13-286,-3 90 1,12-116 22,3 0 0,3 0 0,2-1 0,15 73-1,-13-99 134,1 0 0,2 0 0,1-1 0,0 0 0,2-1 0,2 0 0,0-1 0,2-1 0,29 36 0,-25-39 113,1-1 0,0 0 1,2-2-1,0-1 0,1-1 1,1-1-1,1-1 0,0-1 1,0-1-1,2-2 0,-1-1 1,1-1-1,1-1 1,44 5-1,-49-10-7,1-2 0,0 0 0,0-2 0,0 0 1,0-2-1,-1-1 0,1-1 0,-1-1 0,0-1 0,-1-1 0,0-2 0,0 0 1,-1-2-1,0 0 0,-1-1 0,0-2 0,23-20 0,-24 17-6,-1-2-1,-2 0 1,0-1-1,0-1 1,-2-1 0,-1 0-1,-1-1 1,-1 0-1,-1-1 1,-1-1-1,11-39 1,-2-5 78,-3-1-1,10-89 1,-22 107-14,-2 0 0,-2 1 0,-13-101 0,10 136-195,-1 0 0,0 1 0,-2-1 0,0 1 1,0 0-1,-2 0 0,0 1 0,-1 0 0,0 0 0,-1 1 0,-1 0 0,0 0 0,-1 1 0,-1 1 0,0-1 0,0 2 0,-1 0 0,-1 1 0,-28-18 1,20 17-261,-1 1 0,0 0 1,-1 2-1,0 0 0,0 2 1,-1 1-1,-46-4 0,-59-2-1069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7:28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 12928,'-45'21'4499,"-17"-4"-2656,45-13-1188,14-3-135,0-1 1,0 1 0,1 0 0,-1 0-1,0 1 1,0-1 0,1 1-1,-1-1 1,-1 3 0,-10 14 975,11-13-1629,-3 7 163,0 0 1,1 0-1,0 1 0,0-1 0,2 1 0,0 0 0,-3 23 1,0 98 237,6-124-266,3 81 86,28 175 0,47 84 56,-57-275-417,4 0-1,3-1 0,38 71 1,-31-79-2209,64 90 0,-76-125-654,42 43 0,-35-42 43</inkml:trace>
  <inkml:trace contextRef="#ctx0" brushRef="#br0" timeOffset="1">804 625 12416,'-18'-12'2954,"5"3"-2355,0 0-1,-1 2 0,-27-13 1,-1 10 6191,20 6-5504,13 2-1108,0 0-1,0 1 1,-1 0-1,-15 1 1,22 0-189,0 0 1,0 1-1,0 0 0,1 0 1,-1-1-1,0 1 1,0 1-1,1-1 1,-1 0-1,0 1 1,1 0-1,-1-1 0,1 1 1,0 0-1,0 0 1,0 0-1,0 0 1,0 1-1,-3 3 1,2 1-12,-1 0 0,1 0 0,1 0 1,-1 1-1,1-1 0,1 1 1,-1-1-1,1 1 0,0 0 0,1-1 1,0 1-1,0 0 0,1-1 1,2 14-1,2 3-62,1 0 0,1 0 0,13 29 0,-11-34 42,1 0-1,1-1 0,1 0 1,0-1-1,1 0 0,1-1 1,0-1-1,19 16 0,-3-3 3,2-1-1,54 35 0,-70-52 83,0-1 0,0-1 0,0-1 0,1 0 0,0-1 0,0-1 0,1 0 0,23 2 0,-35-6-12,-1 0-1,0-1 1,0 0-1,0 0 0,1 0 1,-1-1-1,0 0 1,0 0-1,0 0 0,0-1 1,0 1-1,0-1 1,0 0-1,0-1 1,-1 1-1,1-1 0,-1 0 1,0 0-1,0 0 1,0-1-1,0 1 1,-1-1-1,1 0 0,-1 0 1,0 0-1,0-1 1,0 1-1,3-9 1,-6 12-29,3-4 17,0 0 0,0 0 0,-1-1 1,0 1-1,0-1 0,-1 1 0,1-1 0,-1 0 1,0 0-1,-1 0 0,0 0 0,0 0 0,-1-9 1,-2 5-38,-1 1 0,0-1 0,-1 1 0,0 0 0,-1 1 0,1-1 0,-2 1 0,-9-10 0,-66-60-408,-31-6-1415,-3-3-2310,83 56 2338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7:28:17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0 12800,'-5'1'282,"-29"7"1194,1 1 0,0 1 0,-46 22 0,61-19 3747,18-13-5187,-1 0-1,1 0 0,0 0 1,0 0-1,0 1 0,0-1 1,0 0-1,0 0 0,-1 0 1,1 0-1,0 1 0,0-1 1,0 0-1,0 0 0,0 0 1,0 1-1,0-1 0,0 0 1,0 0-1,0 0 0,0 1 0,0-1 1,0 0-1,0 0 0,0 0 1,0 0-1,0 1 0,0-1 1,0 0-1,0 0 0,0 0 1,0 1-1,0-1 0,1 0 1,-1 0-1,0 0 0,0 0 1,0 1-1,0-1 0,0 0 1,1 0-1,2 1-86,-1 0 0,1 0 0,0 0 0,0 0 0,0-1-1,1 0 1,3 1 0,-3-1 260,245 29-175,-175-17-16,107 33-1,-142-32-12,-1 1 1,0 2-1,-2 2 0,45 28 1,-58-31-5,-1 1 0,-1 1 1,-1 1-1,0 1 0,-1 1 1,-2 0-1,22 32 0,-32-43-17,-1 1 0,-1 0 0,0 0 0,0 0 0,0 0 0,-2 1 0,1 0 0,-1 0 0,-1 0 0,0 0 0,-1 0 0,0 0 0,0 1 0,-1-1 0,-1 0 0,0 0 0,0 1 0,-1-1 0,-1 0 0,0 0 0,0-1 0,-1 1 0,-6 12 0,-4 4-422,0 0 1,-2 0-1,-1-2 0,-37 43 0,-101 89-1703,18-35 711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7:28:17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6756 74 12672,'-24'29'5279,"-9"-5"-5014,23-18 484,3-2 99,0 0 1,-1 0 0,1 0-1,-1-1 1,-9 2 0,-11 5 309,-512 150-957,405-125-124,-901 194 1014,393-94-582,-358 88-467,-33-6-298,1018-214 256,-1467 270 22,786-178 191,675-92-248,29-2 1,36-6-4,781-164-89,-784 160 126,1077-282 1,-440 108 0,-584 159 0,1041-252 0,1042-156 128,-1736 345-128,-437 87 0,10-2 11,0-1 0,0 0-1,-1-1 1,1 0 0,-1-1-1,0-1 1,14-8 0,-25 14-13,-1 0 1,0 0 0,1 0 0,-1 0-1,0 0 1,1 0 0,-1 0 0,0-1 0,0 1-1,1 0 1,-1 0 0,0 0 0,1 0 0,-1-1-1,0 1 1,0 0 0,0 0 0,1-1 0,-1 1-1,0 0 1,0-1 0,0 1 0,0 0 0,1 0-1,-1-1 1,0 1 0,0 0 0,0-1 0,0 1-1,0 0 1,0-1 0,0 1 0,0 0-1,0-1 1,0 1 0,0 0 0,0-1 0,0 1-1,0 0 1,0-1 0,0 1 0,-1 0 0,1 0-1,0-1 1,0 1 0,0 0 0,0-1 0,-1 1-1,1 0 1,0 0 0,0-1 0,-1 1 0,-2-2-4,0 1 0,-1-1 0,1 1 0,-1 0 0,1 0 0,-1 0 0,1 0 0,-1 1 0,-5-1 0,-42 2-50,26 0 32,-92 5-25,-1 5 0,-136 32 0,-231 76-84,428-104 130,-2161 597-19,1171-337-86,345-124 11,3-42-42,295-70-118,366-33 85,28-2 15,13 0 59,19 0-34,315 2-511,6-30 431,431-84 182,-4-50 164,578-131 191,-829 180-268,50-2-58,1-1 0,-395 76-3,274-63 28,-435 95-9,37-10 46,-47 13-58,-1-1 1,0 1-1,1-1 1,-1 0-1,0 0 1,0 0-1,0 0 1,0 0-1,-1-1 1,4-3 0,-6 6-8,1 0 1,-1-1 0,1 1 0,-1-1 0,0 1 0,1-1 0,-1 1 0,0-1 0,1 1 0,-1-1 0,0 1 0,0-1-1,0 1 1,1-1 0,-1 1 0,0-1 0,0 1 0,0-1 0,0 0 0,0 1 0,0-1 0,0 1 0,0-1 0,0 1-1,-1-1 1,1 0 0,0 1 0,0-1 0,0 1 0,-1-1 0,1 1 0,0-1 0,0 1 0,-1-1 0,1 1 0,0-1-1,-1 1 1,1 0 0,-1-1 0,1 1 0,-1 0 0,0-1 0,-2-1-61,0 1-1,0-1 1,0 1-1,0 0 1,0 0 0,-6-1-1,-145-14-1194,43-4 724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11T06:32:19.7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5690 1163 78 0,'46'-47'39'0,"-32"-6"-38"0,-14 34 40 16,-3-13-40-16,-15-5 1 15,-17-1 1-15,-22-6 1 0,-20-9-4 16,-33 6 0-16,-20 16 5 15,-29 2 0-15,-17 14 0 16,-8 15 0-16,-13 6-1 16,-4 28 0-16,-15 10-1 15,15 19 0-15,-7 19-2 16,7 24 1-16,11 13-2 16,31 29 1-16,21 21-2 15,29 10 1-15,28 18-1 16,31-15 1-16,33 10-1 15,34 8 1-15,43-15-1 16,29-6 1-16,20 0-1 16,32-16 1-16,28-13 0 15,22-15 0-15,17-19 0 16,21-12 0-16,-6-23 0 16,13-18 0-16,-7-19 0 15,1-25 1-15,-5-26-1 16,-2-24 1-16,-26-25-1 15,-3-23 1-15,-10-21 0 0,-29-19 0 16,-21-10 0-16,-32-9 0 16,-14 3 1-16,-31-18 0 15,-25-7 0-15,-22-6 0 16,-31-7 0-16,-25-15 0 16,-24 0-1-16,-19 9 1 15,-6 10-2-15,-4 18 1 16,-10 7-4-16,0 28 0 0,-15 3-16 15,-10 13 0-15,-21 21 0 16,-14 13 0-16</inkml:trace>
  <inkml:trace contextRef="#ctx0" brushRef="#br0" timeOffset="706.16">4283 1784 75 0,'-25'-79'37'0,"21"32"-30"16,4 32 50-16,0 5-53 15,0 1 0-15,0 9 1 16,11 3 1-16,0 16-8 15,6 22 0-15,-3 12 5 16,4 19 1-16,-14 16-2 0,3 25 0 16,-18 15-1-16,0-2 1 15,-6 2-1 1,-4 7 0-16,-1-9-4 0,-6-10 1 16,7-22-11-16,0-6 0 15,21-26 0-15,0-18 0 16</inkml:trace>
  <inkml:trace contextRef="#ctx0" brushRef="#br0" timeOffset="1064.78">4583 2458 106 0,'31'6'53'0,"-9"-12"-70"0,-5 3 85 0,-3-3-70 15,11 3 1-15,7-16-4 16,-4 6 1-16,-3-6 3 16,10-9 1-16,-7 0-3 15,4-10 1-15,-4-6 0 16,4 4 1-16,-11-7 2 16,7-7 0-16,-7 1 1 15,-7 9 1-15,1 0 0 16,-5 7 0-16,-6 8 0 15,-8 4 0-15,-3 19 0 16,-7 15 1-16,-4 13-2 0,-10 16 1 16,7 15-2-16,-7 10 0 15,7 25-3-15,10 9 0 16,0 10-10-16,11 12 1 16,0 22-1-16,11-6 1 15</inkml:trace>
  <inkml:trace contextRef="#ctx0" brushRef="#br0" timeOffset="2003.09">9652 1357 104 0,'28'-106'52'0,"-52"5"-61"0,6 79 73 0,-21 1-65 16,-28-5 1-16,-35 11-4 15,-32 12 1-15,-14 12 2 16,-22 16 0-16,1 22-3 15,10 35 1-15,0 21 1 16,18 51 0-16,32 21 1 16,31 45 1-16,47 9 1 15,38 12 0-15,35-15 0 0,36-16 0 16,38-9-1-16,29-26 1 16,31-37-1-16,11-34 0 15,28-35 1-15,0-41 1 16,4-44 1-16,3-27 0 15,-6-23 1-15,-8-31 1 16,-4-29-1-16,-17-24 1 16,-17-23-2-16,-19-9 1 15,-24-9-2-15,-42-25 0 0,-43 2-2 16,-42 4 1-16,-42 19-1 16,-57 22 0-16,-49 21-3 15,-35 32 1-15,-19 32-6 16,-13 21 1-16,11 19-12 15,10 19 0-15,14 22 0 16,14 12 1-16</inkml:trace>
  <inkml:trace contextRef="#ctx0" brushRef="#br0" timeOffset="2294.04">9758 1615 106 0,'49'21'53'0,"-35"-11"-69"0,-14-4 91 16,4 0-73-16,-1 13 0 15,-3 19 0-15,0 18 1 16,-3 29-4-16,-1 12 0 15,-10 41 2-15,-3 6 0 16,-1 13-2-16,-3 3 1 16,3-9-5-16,-3-13 0 15,-4-16-10-15,8-25 1 0,-1-22-1 16,4-15 1-16</inkml:trace>
  <inkml:trace contextRef="#ctx0" brushRef="#br0" timeOffset="2555.62">9148 2066 105 0,'-11'-28'52'0,"32"-16"-62"16,-7 25 79-16,11-6-67 15,14-6 0-15,14-4 0 16,17 1 1-16,18 6-4 15,11-1 0-15,7-5 2 16,7 9 1-16,14-4-2 16,3 4 0-16,-3-3-10 0,0-6 1 31</inkml:trace>
  <inkml:trace contextRef="#ctx0" brushRef="#br0" timeOffset="3628.01">3238 4440 95 0,'32'12'47'0,"159"-24"-41"16,-96 9 48-16,57-4-52 16,45-5 0-16,75-19 1 15,84-1 0-15,64-12-4 16,60-34 0-16,60-13 3 16,42 0 0-16,28 3-2 15,-3 16 1-15,-11 0-2 16,-39 16 0-16,-56 15-4 15,-60 6 1-15,-70 10-10 16,-68 10 1-16,-77 8 0 16,-64-2 0-16</inkml:trace>
  <inkml:trace contextRef="#ctx0" brushRef="#br0" timeOffset="3962.01">3598 4901 111 0,'-81'-6'55'0,"180"-10"-73"0,-39 3 89 15,49-9-71-15,61-12 1 0,73-13 0 16,92-19 0-1,74-3-2-15,78-6 1 0,46-10 0 16,38-6 1-16,8 0 1 16,0 0 0-16,-29 7 0 15,-42 18 1-15,-49 22-1 16,-68 16 1-16,-66-1-4 16,-75 14 1-16,-66 2-16 15,-57 13 1-15,-67 6-1 16,-53 20 0-16</inkml:trace>
  <inkml:trace contextRef="#ctx0" brushRef="#br0" timeOffset="5691.08">2205 6014 78 0,'10'-22'39'0,"8"60"-28"16,-18-29 39-16,0 13-45 15,0 22 0 1,0 132 6-16,0 18 1 15,-7 29-14 1,3 12 0-16,-6-16 8 0,-1-12 1 16,-3-19-6-16,4-28 1 15,6-31-10-15,-6-22 1 16,-1-26-14-16,4-21 0 16,-4-20 0-16,1-27 0 15</inkml:trace>
  <inkml:trace contextRef="#ctx0" brushRef="#br0" timeOffset="6112.36">3270 6604 103 0,'-10'-51'51'0,"-22"23"-68"0,14 22 93 0,-21 3-76 15,-3 6 1-15,-14 16 0 16,3 12 0-16,-4 13-2 16,8 22 1-16,7 15 0 15,10 20 1-15,4-4-2 16,21 16 1-16,14-7 0 15,21-8 0-15,25-17-1 0,14-15 1 16,7-16-1-16,-18-12 0 16,33-35 0-16,2-16 1 15,-3-27-1-15,-6-17 1 16,-15-9 1-16,-14-9 1 16,-15-13 0-16,-16-6 0 15,-26 10 0-15,-14 11 0 16,-31 14-11-16,-11-1 1 15,-32 20-2-15,-28 8 1 0</inkml:trace>
  <inkml:trace contextRef="#ctx0" brushRef="#br0" timeOffset="7024.46">4364 6876 100 0,'-28'-6'50'0,"45"-22"-47"0,-3 15 50 0,22-5-52 15,17-8 1-15,38 1 0 16,29-9 1-16,39-10-3 16,35-3 0-16,25-3 2 15,21-10 1-15,21-3-1 16,7-5 0-16,-7 2 0 16,-14 6 1-16,-28 4-2 15,-18 5 1-15,-36 11-1 16,-34 15 1-16,-36 0-2 15,-21 9 0-15,-24 10-1 16,-29 12 0-16,-7 0-2 16,-14 4 1-16,-7-1-1 0,3-3 0 15,1 0 0-15,-4-2 1 16,3-4-1-16,-3-13 1 16,4-9 1-16,3 0 1 15,-11-6 1-15,4 0 1 16,0-1 1-16,-4-8 1 15,-3 2 0-15,-10-9 0 0,-1 4-1 16,-7 2 1 0,7 0-2-16,4 1 0 0,11 2-2 15,10 4 0-15,17 0-1 16,8 6 1-16,21 6-1 16,3 12 1-16,1 7-1 15,-12 19 1-15,-16 16-1 16,-12 24 1-16,-20 4 0 15,-15 6 1-15,-10 0-6 16,-22 0 1-16,8 0-18 16,10-9 1-16,14-10-1 15,25-13 0-15</inkml:trace>
  <inkml:trace contextRef="#ctx0" brushRef="#br0" timeOffset="7959.02">8735 5026 88 0,'-57'-9'44'0,"8"-7"-51"15,35 13 71-15,0 3-63 16,3 0 1-16,1 0 0 16,17 3 1-16,7 7-4 15,14 8 0-15,14 17 2 16,15 15 0-16,6 13-1 15,4 9 1-15,4 3-1 16,-11 19 1-16,-14 0 0 16,-32-6 1-16,-14-3 0 15,-28-4 0-15,-18-9 0 16,-28-12 1-16,-8-13-6 0,1-9 1 16,4-16-17-16,6-19 0 15,18-13-1-15,18-15 0 16</inkml:trace>
  <inkml:trace contextRef="#ctx0" brushRef="#br0" timeOffset="8180.11">8883 4873 112 0,'0'9'56'0,"138"-15"-80"0,-79 0 104 0,23-10-88 16,20 0 1-16,14-6-21 16,8 0 1-16,-15-6 30 15,-6-6 1-15</inkml:trace>
  <inkml:trace contextRef="#ctx0" brushRef="#br0" timeOffset="8706.87">5066 7475 101 0,'-50'-44'50'0,"65"19"-61"0,-5 22 73 0,22 3-63 16,35 10 1-16,25 2-1 15,24 13 1-15,53 0-1 16,15 7 1-16,31 2-1 15,11 7 0-15,10 3 0 16,1 0 0-16,-19-3 1 16,-10-7 0-16,-31-9 1 15,-18-6 0-15,-25-10 0 16,-25-6 1-16,-28-9-1 16,-24 0 1-16,-15-10-4 15,-24 7 1-15,-15-1-1 16,-13 7 0-16,-1 6 0 15,-10 4 0-15,0 8 1 16,3 23 1 0,0 34 3-1,8 3 1-15,-8 7 0 16,-7-4 0-16,-10 4-4 16,-18-4 1-16,-14-6-20 0,-7-15 0 15,-11-13-3-15,11-16 1 16</inkml:trace>
  <inkml:trace contextRef="#ctx0" brushRef="#br0" timeOffset="9057.67">8841 7626 107 0,'0'12'53'0,"17"39"-76"0,-6-36 99 0,6 23-77 16,12 21 1-16,-8 23-1 15,-3 15 1-15,-11 22 0 16,-11 7 1-16,-14 2-1 15,-17-2 1-15,-11-13 0 16,-21-10 0-16,-7-24-3 16,-3-29 1-16,-1-28-10 15,4-22 1-15,10-29-2 16,8-24 1-16</inkml:trace>
  <inkml:trace contextRef="#ctx0" brushRef="#br0" timeOffset="9230.57">8795 7331 113 0,'60'16'56'0,"130"6"-70"0,-133-19 85 16,10 6-73-16,17 1 1 0,5 5-7 15,13 7 0 1,-10-6-7-16,-8-7 0 0,-17-9-5 15,0-9 0-15</inkml:trace>
  <inkml:trace contextRef="#ctx0" brushRef="#br0" timeOffset="9725.71">12196 5017 118 0,'24'-6'59'0,"-17"43"-86"0,-10-15 107 0,-8 32-79 16,-6 11 0-16,-12 20-1 15,-10 47 0-15,-3 34-1 16,-11 44 0-16,-7 31 1 16,-17 29 0-16,-4 0-1 15,-1-4 0-15,-6-18-6 16,-4-22 0-16,1-35 0 15,3-43 1-15</inkml:trace>
  <inkml:trace contextRef="#ctx0" brushRef="#br0" timeOffset="10042.04">10866 5371 121 0,'-22'19'60'0,"5"19"-70"0,24-20 80 16,7 8-71-16,11 14 1 16,6 29-1-16,22 19 1 15,18 19 0-15,31 43 1 0,25 26-1 16,32 31 0-16,28 6 0 15,10 16 1-15,15 0-1 16,-14-22 1-16,-11-6 0 16,-15-20 0-16,-27-27-5 15,-25-19 0-15,-21-28-1 16,-18-32 1-16</inkml:trace>
  <inkml:trace contextRef="#ctx0" brushRef="#br0" timeOffset="13631.23">7853 6735 103 0,'35'-31'51'0,"166"-54"-51"16,-144 51 51-16,34-23-51 16,29-18 0-16,7-6-2 15,4 5 1-15,10 1-2 16,-3 3 0-16,-4 9-7 15,-11 4 0-15,-10 5-7 16,-4 7 1-16,-13 19 0 16,-12 12 1-16</inkml:trace>
  <inkml:trace contextRef="#ctx0" brushRef="#br0" timeOffset="13889.34">8378 9046 103 0,'-10'79'51'0,"10"-7"-71"0,7-63 95 0,11 10-76 15,31 6 1-15,18-15-20 16,42-23 0-16,57-59 20 16,85-60 0-16</inkml:trace>
  <inkml:trace contextRef="#ctx0" brushRef="#br0" timeOffset="17849.18">15113 4205 99 0,'-4'-7'49'15,"-80"29"-46"-15,56-6 49 0,-29 6-52 16,-28 13 1-16,-10 15-1 16,-7 34 1-16,-4 23-3 15,7 12 1-15,8 29-2 16,34-11 0-16,25-11-1 15,29-19 1-15,24-17 1 16,25-17 1-16,7-14 2 16,17-21 0-16,-10-16 4 15,0-19 0-15,-14-19 1 16,-11-15 0-16,-10-19-2 16,-14-26 1-16,-15 11-6 15,-6-1 1-15,-22 9-17 16,0 23 0-16,0-4-1 15,1 22 0-15</inkml:trace>
  <inkml:trace contextRef="#ctx0" brushRef="#br0" timeOffset="18161.16">14577 7620 108 0,'17'-13'54'0,"36"26"-69"0,-35-10 89 0,0 6-75 15,3 10 1-15,3 19-2 16,-2 31 0-16,-5 25 1 15,-6 15 0-15,-8 23-6 16,-13-3 0-16,-4-4-13 16,-4-15 0-16,-3-19 0 15,-14-16 1-15</inkml:trace>
  <inkml:trace contextRef="#ctx0" brushRef="#br0" timeOffset="18451">14365 7485 109 0,'-7'9'54'0,"-4"16"-73"0,8-9 101 16,-4 3-82-16,-18 12 1 16,-14 10-1-16,-14 9 1 15,-14 10-2-15,-7 12 0 16,-3 3 0-16,6-6 0 15,8 0 0-15,17-9 1 16,14-17-1-16,22-8 0 16,20-10 1-16,25-6 1 15,32-16-1-15,25-6 1 0,14-13-1 16,17-9 0-16,11-13-6 16,11-12 0-16,0-9 0 15,-1-7 0-15</inkml:trace>
  <inkml:trace contextRef="#ctx0" brushRef="#br0" timeOffset="19592.41">16789 4242 81 0,'-18'-44'40'0,"32"-21"-27"0,4 46 30 16,7-3-42-16,13-6 0 15,12-1 0-15,17 11 1 16,10-1-3-16,12 12 1 15,2 23 1-15,-3 9 0 16,-3 13 0-16,-4 18 1 16,-17 13 0-16,-15 10 0 15,-17 15 1-15,-7 19 0 0,-15-19-1 16,-10 3 0-16,0 0-4 16,-3-6 1-16,-1-3-11 15,1-10 1-15,-4-12-1 16,-11-16 0-16</inkml:trace>
  <inkml:trace contextRef="#ctx0" brushRef="#br0" timeOffset="19770.31">16887 4992 99 0,'4'-28'49'0,"24"2"-58"16,-3 20 75-16,17-6-66 15,18-4 0-15,35 3-1 16,29-2 1-16,17-4-6 16,28 0 1-16,15-9-1 15,10 6 0-15</inkml:trace>
  <inkml:trace contextRef="#ctx0" brushRef="#br0" timeOffset="20312">17149 7595 112 0,'-4'0'56'0,"22"-4"-66"15,-1-2 75-15,15 0-67 16,21 3 1-16,21-7-3 15,14 1 0-15,15-1 3 16,6 10 0-16,0 7-4 16,-3 5 1-16,-18 1 1 15,-21 9 0-15,-24 3 2 16,-22 6 1-16,-25 10 2 0,-17 9 1 16,-14 3 0-16,-8 7 0 15,-2 0 0-15,6 5 0 16,11 1-3-16,10 0 0 15,14 3-2-15,8 13 1 16,7-1-1-16,-1-2 1 16,-10-4-1-16,-14 0 1 15,-21-6 1-15,-18-6 0 16,-18-10-4-16,-13-15 0 31</inkml:trace>
  <inkml:trace contextRef="#ctx0" brushRef="#br0" timeOffset="22191.54">17505 3311 95 0,'-14'-82'47'0,"137"4"-47"16,-66 59 48-16,38 4-48 16,28 2 0-16,29 10-1 15,14 15 1-15,-4 17 0 16,11 33 0-16,-11 45 0 15,-6 28 0-15,-8 44 0 16,-18 34 0-16,-10 60 0 16,-21 59 0-16,-25 41-2 15,-14 3 1-15,-14 20-2 16,-4 8 1-16,-7-12-4 16,-6-9 1-16,-8-16-3 15,-7-19 1-15,-3-13 0 0,-4-24 1 16,-11-20 1-16,-3-24 1 15,-11-16 4-15,-17-35 0 16,0-25 4-16,-8-28 0 16,-6-22 2-16,-4-28 0 15,-17-19 0-15,-19-31 0 16,-23-19-3-16,-40-16 1 16,-46-9-3-16,-45-6 1 15,-53 2-3-15,-50 7 1 16,-46 13-1-16,-504 59 3 15,416-38 0-15,1-2 1 16,-1-7 1-16,4-10-1 16,3-5 1-16,-7-14-1 15,-14-2 0-15,-7-3-3 16,-10-1 1-16,-15 7-2 16,-7 3 0-16,-3 6-2 15,18 4 1-15,27-4 0 16,26-6 0-16,20-7 0 15,22-8 0-15,17-10 0 16,18-4 0-16,-11-2 1 16,1 3 0-16,-1 6 0 15,7 3 1-15,-10 3 1 16,0 0 1-16,14-3 0 16,4-9 1-16,20-10-1 15,26-15 1-15,9-13 0 0,44-9 0 16,24-26-2-1,21-15 0-15,10-12 0 16,33-7 0-16,-4-16-1 0,10-9 1 16,15-15-1-16,14-23 0 15,-15-12 0-15,29-6 0 16,11-13 0-16,17-10 0 16,17-12 0-16,26 0 0 15,13-6-1-15,25 6 1 16,8 10 0-16,13 6 0 0,11 2-1 15,14 20 0-15,14-10 0 16,18 7 0-16,10 0 0 16,32 2 0-16,25 17-1 15,14-1 0-15,21 7 0 16,29 12 1-16,27 3-1 16,25 16 1-16,25 10 0 15,22-4 0-15,30 16 1 16,19 16 0-16,21-4 0 15,31 13 0-15,18 10-1 16,28-7 0-16,22 13 0 16,13 6 0-16,19-3 0 15,13 9 0-15,7 10 0 16,11 9 0-16,14-13 0 16,11-2 0-16,10 2 1 15,11 1 0-15,10-4 0 16,4-6 0-16,7 10 0 15,-3 3 1-15,-15 12 0 0,-7 9 0 16,-14 1 0-16,-14 9 0 16,-14 3 0-16,-3-9 0 15,-11 3 0-15,6-6 0 16,-13-10-2-16,-3-3 0 16,-19 9 0-16,-35-8 0 15</inkml:trace>
  <inkml:trace contextRef="#ctx0" brushRef="#br0" timeOffset="25683.13">730 12765 75 0,'-21'-25'37'0,"10"-25"-25"0,11 41 38 16,4-1-45-16,3 1 0 0,-3 3 1 15,6 15 1-15,8 13-10 16,10 28 1-16,0 35 5 15,4 18 0-15,-11 20-3 16,7 18 1-16,4-3-2 16,-14-3 1-16,3-4-1 15,-10-8 0-15,-1-23 0 16,1-22 1-16,-4-18 0 16,3-10 0-16,-10-25 0 15,4-15 0-15,3-29-1 16,11-31 1-16,3-16-1 15,7-22 1-15,4-16-1 16,17-5 1-16,-7 5-1 16,18-2 1-16,-10 5 0 15,-1 13 0-15,-10 13 1 16,0 6 0-16,-7 16 1 0,-4 3 0 16,-7 15-1-16,0 10 1 15,-3 13 0-15,10 21 0 16,-7 26-1-16,11 30 1 15,-11 17-1-15,0 25 1 16,4 15-2-16,-11 6 1 16,4-8-3-16,-1-4 0 15,-6-4-13-15,10-17 1 16,-10-14-1-16,-1-9 1 0</inkml:trace>
  <inkml:trace contextRef="#ctx0" brushRef="#br0" timeOffset="26785.08">660 7250 87 0,'-46'-29'43'0,"42"20"-50"0,4 9 61 0,0 0-53 32,0-3 0-32,11-3 3 0,-1 9 0 0,1-3-5 15,0 0 1-15,6 3 2 16,-6-3 1-16,6-3-1 15,-6 3 1-15,3-7-3 16,11-2 1-16,-11-7-1 16,14 1 1-16,-7-7-1 15,1 6 1-15,-5 0-1 16,-6 7 0-16,-15-4 0 16,-3 4 0-16,-3-4 0 15,-1 4 0-15,0-4 0 0,-6-5 0 16,6-1-1-16,1-3 1 15,-1-3 0-15,0 6 1 16,4-6 0-16,-3 12 0 16,6 7 0-16,-3 12 1 15,-3 10-1-15,3 6 0 16,3 12-1-16,-3 17 1 16,3 2-1-16,4 22 1 15,4 0-1-15,3-18 0 0,-7 18 0 16,4-3 0-16,-4 0 0 15,0-6 0-15,-4-6 0 16,4-7 0-16,-7-9 0 16,3-6 1-16,4-10-1 15,0-9 0-15,0-7 0 16,0-12 0-16,11-9 0 16,0-10 0-16,-1-12 0 15,22-7 0-15,-4-6 0 16,0-9 0-16,4-13-1 15,0 3 1-15,7 1 0 16,-18 15 1-16,14-13-2 16,-3 7 1-16,-4 2 0 15,-7 11 0-15,1 5 0 16,-1 7 0-16,-4 9 0 16,4 10 0-16,-10 12 0 15,0 16 0-15,-1 6 0 0,-3 28 0 16,0 7 0-16,-7 12 0 15,-7 3-1-15,0 10 1 16,4-10-3-16,-8 0 0 16,11-3-9-16,0-12 1 15,0-13 0-15,4-12 0 16</inkml:trace>
  <inkml:trace contextRef="#ctx0" brushRef="#br0" timeOffset="27087.9">1390 7284 80 0,'-64'-6'40'15,"15"0"-37"-15,42 2 49 0,3 1-51 16,4-3 0-16,11-3 0 15,10-1 1-15,18-9-4 16,14-3 1-16,7-3-1 16,7 0 1-16,-7 3-4 15,0 7 0-15,-4 5-7 16,-13 10 1-16,-1 10-6 16,-14 2 1-16,-7 4 1 0,-10 3 1 31</inkml:trace>
  <inkml:trace contextRef="#ctx0" brushRef="#br0" timeOffset="27234.88">1196 7889 87 0,'-7'-3'43'0,"63"-19"-62"0,-24 10 86 0,21-7-69 15,32-6 0-15,6-7-23 16,19 1 0-16,3 0 26 15,3 2 0-15</inkml:trace>
  <inkml:trace contextRef="#ctx0" brushRef="#br0" timeOffset="27906.13">2244 13173 72 0,'-22'0'36'0,"12"3"-42"16,10-3 49-16,0 0-43 16,0 0 1-16,0 0 4 15,3 3 0-15,8-6-5 16,7-3 1-16,10-3 3 0,7-7 1 15,29-6-2-15,17-13 1 16,7-2-6-16,7-1 0 16,11 4-9-16,-4 9 1 15,-3 9-1-15,-18 7 1 16</inkml:trace>
  <inkml:trace contextRef="#ctx0" brushRef="#br0" timeOffset="28180.08">2237 13712 90 0,'-25'10'45'0,"46"-4"-59"16,-7-9 71-16,11-6-59 15,17-7 1-15,18-6-2 16,28 3 1-16,1-18-2 16,13-1 0-16,18-3-14 15,17 0 1-15,-6-3 0 16,7 4 1-16</inkml:trace>
  <inkml:trace contextRef="#ctx0" brushRef="#br0" timeOffset="29445.79">2321 13399 87 0,'-74'-13'43'0,"49"4"-64"0,25 3 84 16,0-1-64-16,4-5 0 15,17-1 0-15,25-9 1 16,25-9 1-16,27-3 1 0,15-7-1 16,42-6 0-16,15-16 2 15,13 3 0 1,11 1 0-16,-3 6 0 0,-8-1-1 16,-6 4 0-16,-15 0-1 15,-17 9 1-15,-15-3-2 16,-21 3 0-16,-10-2-1 15,-35-1 1-15,-29-7-1 16,-21-2 1-16,-24 9 0 16,-22 10 0-16,-18 6 1 15,-10 2 1-15,-21 8 0 16,14 2 1-16,7 3-1 16,11 4 1-16,17 6-1 15,11 6 0-15,7 6-1 16,14 16 0-16,7 13-1 15,0 12 0-15,-21 10 0 16,-7 15 0-16,-22 10 0 0,12-22 0 16,-54 40-5-16,-17-9 1 15,10-9-8-15,18-19 0 16,32-26 0-16,49-21 0 16</inkml:trace>
  <inkml:trace contextRef="#ctx0" brushRef="#br0" timeOffset="29638.68">5009 12690 86 0,'-24'0'43'0,"41"-59"-99"16,5 18 57-16,20-34-2 16,25-26 1-16</inkml:trace>
  <inkml:trace contextRef="#ctx0" brushRef="#br0" timeOffset="30207.36">6040 11643 82 0,'45'-6'41'0,"-30"6"-41"16,-15 0 64-16,0 3-62 15,-4 12 1-15,-17 20 2 16,-7 28 1-16,-11 15-7 16,-18 22 1-16,-17 23 3 0,-10 5 1 15,-12 7-1-15,-13-6 0 16,-11-1-2-16,-3-12 0 16,-1-12-1-16,-13-23 0 15,10-21 0-15,7-23 0 16,17-15-1-16,22-15 1 15,11-29-1-15,20-10 0 16,15-15-1-16,21-12 1 16,14-17-1-16,10-5 0 15,19-13 0-15,20 0 1 0,-3 6 0 16,10 10 1-16,-6 9 0 16,10 6 0-16,-7 13 0 15,3 12 1-15,8 10 0 16,10 15 0-16,0 20 0 15,0 11 0-15,10 14 0 16,8 9 0-16,3 18-1 16,8 7 1-16,-4-6-1 15,6-1 0-15,-9-6 0 16,2-6 1-16,-2-12-1 16,-5-7 0-16,1-12 0 15,-7-13 0-15,-4-9 0 16,-4-7 1-16,-6-15-1 15,0-16 0-15,-11-6 0 0,3-3 1 32,-14-60 0-17,-20-6 0-15,-22 6 0 16,-21 15 0-16,-22 7 0 16,-20 22 0-16,-32 19-8 0,-11 22 0 15,4 22-1-15,-4 15 1 16</inkml:trace>
  <inkml:trace contextRef="#ctx0" brushRef="#br0" timeOffset="30973.48">7077 13706 102 0,'-11'-15'51'0,"78"-39"-50"15,-28 32 52-15,24-19-52 16,43-15 0-16,28-7 0 16,32-9 1-16,7 6-3 15,21 7 1-15,0 2 0 16,-10 7 1-16,-1 13-2 16,-17 2 1-16,-11 4-2 15,-3 9 0-15,-18 0-8 0,-7 3 1 16,-14 3-1-16,-36 7 1 15</inkml:trace>
  <inkml:trace contextRef="#ctx0" brushRef="#br0" timeOffset="31261.32">7200 13904 97 0,'-127'50'48'0,"57"-22"-55"0,63-25 63 0,7-3-58 16,17-3 1-16,22-13 0 16,32-12 1-16,38-19 2 15,32-3 0-15,50-16 0 16,13 0 0-16,18-3 1 16,-10 13 0-16,-4 6-1 15,-10 9 1-15,-11 3-3 16,-14 7 0-16,-22 0-6 15,-6-1 0-15,-25-2-9 16,-14-1 0-16,-25-5-1 16,-18-4 1-16</inkml:trace>
  <inkml:trace contextRef="#ctx0" brushRef="#br0" timeOffset="31482.19">9179 12734 107 0,'-3'-28'53'0,"45"-7"-70"0,-21 26 92 16,18 0-76-16,14 2 0 16,7 10-4-16,18 16 1 15,-4 16 4-15,-4 21 0 16,-10 19-3-16,-14 7 1 0,-18 18 0 16,-24 16 0-16,-32 4-1 15,-29 8 0-15,-28 10-11 16,-27 0 0-16,-19 0-1 15,-3-25 1-15</inkml:trace>
  <inkml:trace contextRef="#ctx0" brushRef="#br0" timeOffset="33281.94">5937 956 79 0,'-17'-34'39'0,"55"15"-33"0,-27 9 39 16,7 1-43-16,-4-7 0 0,7 4 1 15,14-4 0 1,8-3-4-16,27-9 0 0,25-7 2 16,-3 1 1-16,17-10-2 15,4 10 1-15,-17 5-2 16,-19 1 1-16,-27 9-1 16,-36 10 1-16,-28 9-1 15,-32 19 1-15,-32 15-1 16,-35 13 1-16,-7 10 0 15,-7 2 0-15,7-5 0 16,18-11 0-16,24 1 0 16,18-15 0-16,29-11 0 15,17-2 0-15,28-16-1 16,7 0 1 0,67-34 0-1,14-1 0-15,-3-3 0 0,-11 4 0 16,-3-4 0-16,-11 4 0 15,-10 6 0 1,-19 3 1-16,-13 6-1 0,-32 9 0 16,-28 20-4-16,-32 18 0 15,-18 10 0-15,4 12 0 16</inkml:trace>
  <inkml:trace contextRef="#ctx0" brushRef="#br0" timeOffset="33671.74">10844 1163 85 0,'-17'-9'42'0,"73"-10"-44"15,-21 3 48-15,29-6-46 16,35-22 0-16,24-9 0 15,22-19 1-15,14 0-1 16,-8 3 0-16,-24 12 1 16,-24 16 0-16,-22 13 0 0,-28 3 0 15,-25 22-6-15,-28 22 0 16,-14 25 0-16,-14 3 0 16</inkml:trace>
  <inkml:trace contextRef="#ctx0" brushRef="#br0" timeOffset="34379.46">10432 12580 101 0,'-39'-12'50'0,"14"-41"-48"0,25 37 51 0,0-3-54 15,7 3 1-15,4-2-2 16,6 2 1-16,12 10 1 15,9 18 0-15,15 10-1 16,28 16 0-16,4 18 0 16,3 7 1-16,4 15 1 15,3 20 0-15,-6 2 0 16,-15 0 0-16,-14 1 0 16,-18 2 0-16,-24-9-1 15,-22-12 1-15,-24-7-7 16,-22 0 0-16,-17-9-8 15,-21-6 0-15,-14-10-9 16,7-9 0-16,3-19 0 0,7-22 1 16</inkml:trace>
  <inkml:trace contextRef="#ctx0" brushRef="#br0" timeOffset="34830.19">10513 12292 108 0,'14'-3'54'0,"21"-29"-85"0,-10 20 118 0,24-1-88 15,18-12 1-15,11 3-2 16,10 0 1-16,11 0 0 16,7 7 1-16,-8 5-2 15,1 4 1-15,-11 0 0 16,-3 3 0-16,-14 6 1 15,-15 9 0-15,-14 7 1 16,-17 9 0-16,-18 26 0 16,-14 15 0-16,-7 9 0 15,-4 10 0-15,-6 6-1 16,10 9 0-16,3-8-1 16,7-8 0-16,12-18 0 15,6-9 0-15,10-13 0 16,8-16 0-16,7-12 1 15,10-19 1-15,4-16 0 16,-3-12 0-16,-5-9 1 0,-2-10 0 16,-4-16 0-16,-8-16 0 15,-6-12-1-15,-11-6 0 16,-14-3-4-16,-10 15 0 16,-33 13-18-16,-27 19 0 15,-22 21-1-15,-39 29 0 16</inkml:trace>
  <inkml:trace contextRef="#ctx0" brushRef="#br0" timeOffset="35139.15">13458 11621 106 0,'8'-13'53'0,"-8"-5"-75"0,0 18 97 0,0-4-75 15,-4 14 0-15,-3 2 1 16,-7 20 0-16,-11 18 0 16,0 25 0-16,-10 25 1 15,-7 32 0-15,-4 16 0 16,-7 8 0-16,0-2-3 15,-3-3 1-15,6-17-11 16,4-14 0-16,4-26-1 16,3-16 1-16</inkml:trace>
  <inkml:trace contextRef="#ctx0" brushRef="#br0" timeOffset="35337.07">12450 12094 118 0,'-8'-18'59'0,"-55"-14"-72"0,56 26 89 0,-4 0-82 16,1 3 0-16,-1-1-28 16,4-2 1-16,0 6 35 15,4 0 1-15</inkml:trace>
  <inkml:trace contextRef="#ctx0" brushRef="#br0" timeOffset="35460.99">13596 12684 122 0,'11'16'61'0,"-1"-7"-100"15,-3-9 101-15,7-3-62 16,4 0 0-16</inkml:trace>
  <inkml:trace contextRef="#ctx0" brushRef="#br0" timeOffset="35800.35">10220 14268 111 0,'-21'9'55'0,"109"-25"-56"0,-42 4 59 0,39-13-58 15,42-13 0-15,31-9 0 16,40-6 1-16,28-10-1 15,24-6 0-15,29 3-1 16,10 0 1-16,7 4-3 16,4-4 1-16,-21 25-10 15,-39 10 1-15,-50 18-1 16,-49 19 1-16</inkml:trace>
  <inkml:trace contextRef="#ctx0" brushRef="#br0" timeOffset="36019.23">10315 14939 120 0,'7'3'60'0,"166"-41"-76"0,-78 7 93 16,68-23-78-16,70-27 0 15,63-13-5-15,46-10 1 16,18 4-10-16,3-4 1 16,-10 1-4-16,-35-7 1 15</inkml:trace>
  <inkml:trace contextRef="#ctx0" brushRef="#br0" timeOffset="37144.62">19678 307 99 0,'35'-41'49'0,"-7"-72"-47"16,-21 94 49-16,4-6-50 16,-4 7 0-16,4 2 0 15,-4 22 1-15,0 13-3 0,3 25 1 16,5 19 0-16,2 15 1 15,8 29-1-15,10 27 0 16,4 29 0-16,17 35 0 16,-6 40 0-16,-4 29 0 15,-4 31-1-15,-7 28 1 16,-7 25 0-16,-6 32 0 16,-8 27-1-16,-4 20 1 0,-3-10 0 15,0 22 0-15,4 7 0 16,-4 15 0-16,0 13 0 15,-3-1 0-15,-4-5 0 16,-4 8 1-16,-3-2 0 16,-4 6 0-16,-3-6-1 15,7-16 1-15,0 0 0 16,11-19 0-16,3-10-1 16,7-2 1-16,-3-16 0 15,-4-19 0-15,-7-12 0 16,-4-4 1-16,-7-6 1 15,-3-3 0-15,-7-15 0 16,11-20 0-16,-1-24-1 16,15-26 1-16,10-28-3 15,3-19 0-15,12-24-1 16,-5-11 0-16,1-8-1 16,-7-4 1-16,-8-6-1 0,-6 3 1 15,-18-15-2-15,3-23 0 16,7-37-23-16,19-44 1 15,13-63 0-15,4-71 0 16</inkml:trace>
  <inkml:trace contextRef="#ctx0" brushRef="#br0" timeOffset="39586.19">20976 856 95 0,'-42'-35'47'0,"28"10"-44"16,14 25 48-16,3-9-51 15,4 9 0-15,14 6 0 16,1 3 0-16,6 20 0 16,4 5 0-16,-4 19 0 15,-3 13 1-15,-4 22 0 16,3 0 1-16,1 3 0 16,-11-3 1-16,-3-4-1 15,3 1 1-15,-4-13 0 16,5-19 0-16,-5-9-2 15,8-16 1-15,3-18-2 16,0-10 0-16,7-16-2 0,1-12 1 16,2-16-3-16,-2-12 1 15,2-13-2-15,5-10 0 16,-5 4 0-16,1-3 1 16,0 2 1-16,-4 7 1 15,-3 0 3-15,-1 13 0 16,-2 12 3-16,-5 10 0 15,1 15 0-15,3 9 1 0,0 10-2 16,0 16 1-16,1 12-2 16,-5 7 0-16,4 12-1 15,4 12 0-15,0 7-2 16,3 6 0-16,-3 7-7 16,-1-7 0-16,-6-9-1 15,-4-1 1-15</inkml:trace>
  <inkml:trace contextRef="#ctx0" brushRef="#br0" timeOffset="39816.61">22835 1072 102 0,'4'-9'51'0,"49"27"-55"16,-36-11 65-16,12-7-61 0,16 0 0 15,15-13-2-15,22 1 1 16,16-7-9-16,8 0 0 16,-3-6-1-16,-8-3 1 15</inkml:trace>
  <inkml:trace contextRef="#ctx0" brushRef="#br0" timeOffset="40013.62">23054 1464 99 0,'-56'19'49'0,"41"-19"-54"0,19 0 67 0,7-10-63 16,20 4 1-16,15-6-3 15,25-7 0-15,20-6-7 16,12-10 1-16,13 7-2 16,-6-6 0-16</inkml:trace>
  <inkml:trace contextRef="#ctx0" brushRef="#br0" timeOffset="40262.69">24518 849 95 0,'-39'0'47'0,"15"16"-52"0,20-7 65 16,-3 4-59-16,3 3 0 16,4 12 0-16,11 13 1 15,0-4-3-15,10 17 1 16,0 8-4-16,0 1 0 15,0 0-11-15,-3 0 0 0,-4-16-1 16,-3-4 1-16</inkml:trace>
  <inkml:trace contextRef="#ctx0" brushRef="#br0" timeOffset="40642.76">24973 972 88 0,'14'-25'44'0,"-7"15"-46"15,-7 13 69-15,-3 4-66 16,-4 2 0-16,-7 10 0 16,0 9 1-16,-1 3-3 15,12 7 1-15,10 6 0 16,11 9 0-16,13 1-1 15,8-1 0-15,7-9-1 16,10-7 0-16,4-18 0 16,7-3 1-16,0-13 1 0,8-3 0 15,-8-9 1-15,-11-7 0 16,-7-6 1-16,-10-16 1 16,-18 4 0-16,-10-10 0 15,-18-9-1-15,-18-7 0 16,-10 4-2-16,-14 5 0 15,-22 11-4-15,-24 5 1 16,-11 20-13-16,-18 24 1 16,-24 22 0-16,-21 19 0 0</inkml:trace>
  <inkml:trace contextRef="#ctx0" brushRef="#br0" timeOffset="42268.75">26183 1223 99 0,'-17'-10'49'0,"77"1"-64"0,-32-7 79 15,11-3-66-15,17-15 1 16,11-4-1-16,18-6 1 15,6-9 0-15,5 0 1 16,6-16-2-16,0 12 1 16,15 4-1-16,-4 3 1 15,-11 9 1-15,-3-3 0 16,-11 10 1-16,-11-4 1 0,-17 3 0 16,-10 10 1-16,-11 0 0 15,-8-3 1-15,-6 0-1 16,-7 9 0-16,-4 0-3 15,-4 3 0-15,1-2-15 16,-4-1 1-16,4-3-2 16,13-6 1-16</inkml:trace>
  <inkml:trace contextRef="#ctx0" brushRef="#br0" timeOffset="42641.54">28205 37 94 0,'-22'-25'47'0,"37"-12"-57"0,-1 21 73 16,10 3-63-16,15-2 1 15,7 5-1-15,7 1 0 16,0-1-1-16,0 14 1 16,-11 8 0-16,-7 1 1 15,-6 5-1-15,-8 14 0 16,-7 21 1-16,-7 4 0 16,-4-4 0-16,1 10 0 15,-4-1-1-15,0-2 0 0,-4 3-5 16,1-1 0-16,-1-5-9 15,-3 2 1-15,-7-2-1 16,-7-7 1-16</inkml:trace>
  <inkml:trace contextRef="#ctx0" brushRef="#br0" timeOffset="42818.44">28123 545 90 0,'-24'-19'45'0,"41"-15"-47"16,-2 25 70-16,16-7-66 16,26 3 0-16,17-2 1 15,21 5 0-15,21 1-10 16,22-1 1-16,0 1-15 16,-8 9 1-16,-6-9-1 0,-11 2 0 15</inkml:trace>
  <inkml:trace contextRef="#ctx0" brushRef="#br0" timeOffset="43601.16">26564 1643 83 0,'-10'-19'41'15,"13"-12"-55"-15,4 21 73 0,4-2-59 16,6 2 0-16,8 1 0 15,10 9 0-15,8 0 0 16,10 19 1-16,7-1 0 16,17 8 0-16,15 14 0 15,7 20 0-15,7-7 0 16,-1 10 1-16,-2-7-1 16,-5-2 0-16,-9-10-2 15,-15 6 1-15,-11-19-12 0,-6 4 0 16,-8-20-1-16,-7-21 1 15</inkml:trace>
  <inkml:trace contextRef="#ctx0" brushRef="#br0" timeOffset="43862.61">29323 348 20 0,'35'-19'10'0,"50"-16"3"15,-60 17-16-15</inkml:trace>
  <inkml:trace contextRef="#ctx0" brushRef="#br0" timeOffset="44067.49">29750 22 80 0,'-7'6'40'0,"-4"-16"-47"15,8 10 71-15,-4 4-63 16,-1 8 0-16,-2 1 0 0,-1 15 1 15,4 13-3-15,-3-4 1 16,3 1 0-16,0 3 1 16,0 6-1-16,3 3 0 15,-3-3-1-15,0 0 0 16,-4 3-7-16,-3 13 0 16,-3-7-1-16,-1-6 1 15</inkml:trace>
  <inkml:trace contextRef="#ctx0" brushRef="#br0" timeOffset="44442.28">29475 473 83 0,'45'-19'41'0,"22"4"-47"15,-42 5 54-15,7 4-50 16,0-3 1-16,-1-4-2 16,1-3 1-16,0-3 3 15,0-9 0-15,-4-6-1 16,0-4 1-16,-3-3 1 16,7 4 1-16,-4 2 0 15,4 1 0-15,-4 6-1 0,-4-1 1 16,-2 4-1-16,-5 0 1 15,-6 13-1-15,-4-4 1 16,-7 13 0-16,-7 6 0 16,-11 16 0-16,-3 22 0 15,-4 6-2-15,4 22 1 16,4 6-5-16,13 13 0 16,11 18-1-16,11-5 0 15</inkml:trace>
  <inkml:trace contextRef="#ctx0" brushRef="#br0" timeOffset="45179.85">27901 1840 80 0,'-14'-3'40'0,"14"0"-25"0,11 0 32 15,3-6-45-15,7-10 1 0,11 3-1 16,-1-9 1-16,8 3-5 16,4 3 1-16,2 3 2 15,1 1 1-15,7 2-2 16,4 7 0-16,-1 3-1 16,4-3 1-16,-7 6 0 15,0 0 0-15,-11 0 0 16,-6 6 0-16,-15-3 1 15,-11 13 1-15,-10 2-1 16,-10 11 1-16,-11 5-1 16,-8 10 1-16,-6-9-2 15,3-4 1-15,-3 10-3 16,7-10 1-16,7 10-2 16,3-4 1-16,4 1-1 15,0 6 0-15,-4 0 1 16,-3 9 0-16,-7 7 2 15,-4-4 1-15,-7 4 1 16,-3-13 1-16,3-10-1 0,0-2 1 16,4-10-9-16,7-16 0 15,14-5-1-15,7-14 0 16</inkml:trace>
  <inkml:trace contextRef="#ctx0" brushRef="#br0" timeOffset="45670.57">29097 1859 87 0,'-3'-22'43'0,"17"0"-56"16,-11 22 51-16,4-3-45 15,0-3 0-15,-7 6-1 16,0-3 0-16,-7 12 13 16,-3-9 0-16,-4 3-4 15,-4-3 1-15,4 7 5 16,0-4 1-16,0-6 2 15,3 6 0-15,0-3-2 0,1 0 1 16,3-13-4-16,3 4 0 16,4-1-3-16,7 1 1 15,4-4-2-15,0 10 0 16,3 3 0-16,0 19 1 16,0-3 0-16,-7 12 0 15,-4 10 0-15,-6 5 0 16,-4 11 0-16,0 5 0 15,-4 4-3-15,4 3 0 0,0-3-6 16,0-4 1-16,0-12-9 16,-4 3 1-16,-6-12-1 15,-8-19 0-15</inkml:trace>
  <inkml:trace contextRef="#ctx0" brushRef="#br0" timeOffset="45865.46">28698 1731 105 0,'-31'9'52'0,"27"-9"-65"15,18 0 83-15,15 0-70 16,23 0 1-16,26 0-6 15,21 0 1-15,17 0 3 0,4 0 1 16</inkml:trace>
  <inkml:trace contextRef="#ctx0" brushRef="#br0" timeOffset="47306.27">30558 536 62 0,'14'-10'31'0,"39"-40"-33"0,-43 38 32 0,4-7-30 16,0 13 0-16,-3-10 4 15,0 7 1-15,-1-1-2 16,-3 7 0-16,4-6 4 15,3 9 1-15,4 0 1 16,3-7 1-16,7 4-2 16,4-3 0-16,3-4-10 15,4 1 0-15,-7 3-16 16,-4 3 1-16,-4 3-3 16,-9-7 0-16</inkml:trace>
  <inkml:trace contextRef="#ctx0" brushRef="#br0" timeOffset="47518.67">30632 680 83 0,'7'16'41'0,"35"-13"-52"0,-21-13 76 16,7-2-66-16,8-4 0 15,10-9-18-15,-1 3 1 16,-2 7 18-16,-8-11 1 16</inkml:trace>
  <inkml:trace contextRef="#ctx0" brushRef="#br0" timeOffset="48538.61">31563 181 57 0,'-3'-9'28'0,"13"6"-10"0,-3 3 24 0,4-6-37 16,3 3 1-16,18-4 2 15,6 7 1-15,8-9-12 16,0-1 1-16,0 1 7 16,-7 18 1-16,-4 1-3 15,-7 15 1-15,-7 13-2 16,-10 5 1-16,-7 11-1 15,-8-1 0-15,-3 4-2 16,-4 2 1-16,-3 4-9 16,0-7 1-16,0-6-14 15,-4-6 0-15,1-6-1 16,3-13 0-16</inkml:trace>
  <inkml:trace contextRef="#ctx0" brushRef="#br0" timeOffset="48925.38">31535 874 72 0,'-35'-18'36'0,"13"-17"-44"0,22 20 68 16,4 2-59-16,6-12 0 16,8 0 0-16,7 0 0 15,14-4-2-15,6 1 0 16,8 0 1-16,4-6 1 16,-1-4 0-16,1 3 0 0,-4 7 2 15,-4-3 0-15,0 9 1 16,-10 0 1-16,-7 0-1 15,0 16 1 1,-18 15-1 0,-7 10 1-16,-4 6-3 15,-3 10 0-15,-3-1-2 16,3 10 1-16,0 9-2 16,3-6 1-16,4-3-1 15,4-9 0-15,3-7 0 16,11-3 0-16,-4-12 2 15,-3-7 0-15,-4-12 1 16,-4-13 0-16,-6-6 0 16,-8-4 0-16,-3 1-2 15,-3-6 1-15,-1 9-11 16,-3-7 0-16,-4-2-1 16,4-10 1-16</inkml:trace>
  <inkml:trace contextRef="#ctx0" brushRef="#br0" timeOffset="49210.22">32872 213 96 0,'14'-25'48'0,"4"34"-49"0,-18-9 63 0,0-9-62 15,0 12 1-15,0 3-1 16,-4 4 0-16,-3 5-1 16,0 17 1-16,-4 8 0 15,1 4 1-15,-8 3-2 16,1 13 1-16,-1 3-6 16,0-1 0-16,4-5-13 15,0-7 1-15,-4-3-1 16,8-13 1-16</inkml:trace>
  <inkml:trace contextRef="#ctx0" brushRef="#br0" timeOffset="49411.87">32561 429 95 0,'-7'10'47'0,"32"5"-82"0,-14-12 85 15,6-3-50-15,4 0 0 16</inkml:trace>
  <inkml:trace contextRef="#ctx0" brushRef="#br0" timeOffset="49600.77">33069 671 105 0,'-21'9'52'0,"32"0"-63"0,-8-2 65 0,-3-7-81 16,4-10 1-16,-4 1-1 16,7-7 1-16</inkml:trace>
  <inkml:trace contextRef="#ctx0" brushRef="#br0" timeOffset="50009.94">30325 2195 95 0,'-25'-13'47'0,"39"-15"-63"0,-3 18 70 0,6-5-63 15,12-4 0-15,13 0-16 16,14-6 1-16,8 3 28 16,-1 3 0-16</inkml:trace>
  <inkml:trace contextRef="#ctx0" brushRef="#br0" timeOffset="50242.8">30318 2405 97 0,'28'-38'48'0,"85"10"-67"0,-67 9 83 16,7 3-88-16,7-2 1 0,7 2 0 15,-4 3 0-15</inkml:trace>
  <inkml:trace contextRef="#ctx0" brushRef="#br0" timeOffset="50952.91">31595 1875 86 0,'-7'0'43'0,"21"-28"-49"0,-4 21 60 0,5 1-53 16,9 3 0 0,8-6-1-16,0-1 1 0,-1 10-2 15,1 0 1-15,-4 0 0 16,1 10 0-16,-8-1 0 16,-4 7 0-16,-2-4 0 15,-1 4 0-15,-4-4 1 16,4 1 1-16,-3 6-1 15,0-10 1-15,-1 4-1 16,4 2 0-16,-3 1-1 16,-4 3 1-16,-4 0-1 15,-3-1 0-15,-7 1 0 16,0 6 0-16,-7 0 0 16,4-12 0-16,3 3 0 15,3-1 1-15,8-5-2 16,6-1 0-16,8 1-2 15,3-7 0-15,0 3-2 16,0 3 0-16,-3 1 1 0,-4 5 0 16,-10 11 4-16,-15 2 1 15,-10 6 3-15,-4 7 0 16,-14 0 1-16,-10-7 0 16,-4-5-13-16,-3-11 0 15,3-15-3-15,7 1 0 16</inkml:trace>
  <inkml:trace contextRef="#ctx0" brushRef="#br0" timeOffset="51360.68">32586 2101 85 0,'-39'15'42'0,"11"-21"-46"0,21 12 60 0,-4 4-56 16,-6 5 0-16,-4-5-1 15,3 2 0-15,4 4 0 16,3 3 0-16,1 6-2 15,10 9 0-15,7-5-1 0,3-1 1 16,4 0 0-16,8-6 0 16,9 0 1-16,-2-13 1 15,2-2 2-15,-2-17 1 16,-5 1 1-16,-6-16 0 16,-8 0 0-16,-2 3 0 15,-12-13-1-15,-3 1 1 16,-4-4-8-16,-3-3 0 15,0 4-1-15,4-1 0 16</inkml:trace>
  <inkml:trace contextRef="#ctx0" brushRef="#br0" timeOffset="51629.52">33256 1869 88 0,'-10'6'44'0,"-1"-6"-42"15,4 0 58-15,0 3-59 16,-4 3 0-16,1 4 0 16,-4 8 1-16,0 8-3 15,3-1 1-15,-3 12 0 16,0 7 1-16,0 9-6 15,7 4 1-15,0 6-12 16,0-4 0-16,0 4 0 16,3-10 1-16</inkml:trace>
  <inkml:trace contextRef="#ctx0" brushRef="#br0" timeOffset="51845.4">32981 2088 97 0,'-49'-31'48'0,"35"18"-97"0,17 7 83 0,-3 3-34 16,11-4 0-16</inkml:trace>
  <inkml:trace contextRef="#ctx0" brushRef="#br0" timeOffset="52006.3">33263 2395 97 0,'-17'16'48'0,"13"-16"-104"16,4-9 65-16,-3-10-9 15,-1-6 0-15</inkml:trace>
  <inkml:trace contextRef="#ctx0" brushRef="#br0" timeOffset="53178.79">27746 1869 76 0,'-7'-32'38'0,"28"-12"-34"15,-7 35 38-15,4-13-40 16,3 3 0-16,7 7 2 16,4-4 1-16,3-3-6 0,4 3 1 15,10 4 4-15,8-1 0 16,3 1-2-16,17 2 1 16,1 1-1-16,3 3 0 15,-10 6-2-15,-4 0 1 16,-11 6-1-16,-13 3 0 15,-12 1 0-15,-9 2 0 16,-12 10 0-16,-6 6 1 16,-11 1 0-16,-4 8 1 15,-10 4-1-15,-4-6 0 0,-7 2 0 16,-10-2 1-16,-4-7-2 16,0-3 1-16,4-3-1 15,3 0 1-15,4 0 0 16,3-3 0-16,7-4-1 15,4 1 1-15,7-7 0 16,14 1 0-16,11-1-1 16,17-9 0-16,11 0-1 15,10 0 1-15,11 0-1 16,0 0 0-16,-7 0 0 16,-7 0 0-16,-7 3 0 15,-11 10 0-15,-10 6 0 16,-11 3 1-16,-14 9 0 15,-11 13 1-15,-10 3-1 16,-8 0 1-16,-13 3-2 16,-4-12 1-16,-3-4-5 15,3-5 0-15,0 5-15 16,3-6 1-16,1 1-1 16,10 2 1-16</inkml:trace>
  <inkml:trace contextRef="#ctx0" brushRef="#br0" timeOffset="57475.61">20983 4274 94 0,'-7'-7'47'0,"0"23"-45"0,4-3 47 0,-4 2-49 15,-1 10 0-15,1 13-1 16,4 18 1-16,3 13 0 16,3 4 0-16,-3-1 0 15,0 6 0-15,-3-3 0 16,-8 10 0-16,-3-7 0 15,-3-5 0-15,-5-14 0 16,1-9 1-16,0-6 0 16,7-25 0-16,0-10 0 15,7-15 0-15,10-25-1 16,11-16 1-16,15-13-2 16,2-3 1-16,5 1-1 15,10-4 0-15,-4 0-1 16,4 6 0-16,3 10 1 15,-3 10 0-15,-4 8 1 16,1 10 0-16,-8 10 1 16,-3 21 0-16,-4 7 1 0,-7 12 1 15,-3 13-1-15,-8 12 0 16,-6 10 0-16,-8 3 0 16,1 9-4-16,-4-3 0 15,0-6-9-15,0-16 1 16,3-9-1-16,11-19 1 15</inkml:trace>
  <inkml:trace contextRef="#ctx0" brushRef="#br0" timeOffset="57686.01">21713 4766 104 0,'15'9'52'0,"55"1"-65"16,-49-10 78-16,11 0-68 16,7 0 0-16,3-10-12 15,18 10 0-15,0-9 4 16,18 3 0-16,-4-7-9 16,3 1 0-16</inkml:trace>
  <inkml:trace contextRef="#ctx0" brushRef="#br0" timeOffset="57877.42">21932 5199 96 0,'-35'44'48'0,"21"-7"-65"0,17-34 91 16,4 1-73-16,8 2 0 15,9-22-1-15,15 7 0 16,14-10-10-16,10-3 1 15,19-6 0-15,9-10 1 16</inkml:trace>
  <inkml:trace contextRef="#ctx0" brushRef="#br0" timeOffset="58126.28">23114 4503 97 0,'-11'9'48'0,"18"22"-51"0,-3-15 63 0,0 9-59 16,-4 22 1-16,0 0 0 15,-8 10 0-15,-2 12-3 16,-4 12 0-16,-4 1 1 16,4-1 1-16,0 1-7 15,3-13 1-15,4-10-19 16,7-15 0-16,7-16 0 15,-3-15 0-15</inkml:trace>
  <inkml:trace contextRef="#ctx0" brushRef="#br0" timeOffset="58457.1">23583 4744 105 0,'4'-3'52'0,"-8"9"-76"0,8-3 106 16,-4 13-82-16,-4-3 0 16,-3 9-2-16,0 15 0 15,-4 4 1-15,8 18 1 0,-1 10-2 16,4-3 0-16,4-6 0 16,7-7 1-16,6-12 0 15,8-7 0-15,0-15 1 16,6-12 1-16,5-20-1 15,-1-6 1-15,0-25 0 16,-3-3 0-16,-7-12 0 16,-4-10 0-16,-4 9 0 15,-2 4 0-15,-8-1-1 16,-11 7 0-16,-7 0-10 16,-10 3 1-16,-10 12-1 15,-5 17 1-15</inkml:trace>
  <inkml:trace contextRef="#ctx0" brushRef="#br0" timeOffset="58823.45">24349 4735 94 0,'35'-10'47'0,"-14"-9"-48"0,-14 13 59 15,0-6-57-15,-3 2 0 16,-4 4 0-16,-7 6 0 16,-7 0-2-16,-11 22 0 15,-3 6 1-15,-11 10 0 16,-7 12 0-16,-3 0 0 0,-4 13-1 16,7 0 1-16,14-4-1 15,18 1 1-15,18-13 0 16,13-7 0-16,18-14 0 15,11-14 0-15,11-18 1 16,-1-7 0-16,1-12 0 16,-4-12 1-16,-11-1 0 15,-7-3 1-15,-10-12-1 16,-11 0 0-16,-10-7-7 16,-8-6 1-16,0 3-1 15,1 1 0-15</inkml:trace>
  <inkml:trace contextRef="#ctx0" brushRef="#br0" timeOffset="59784.83">24906 5484 98 0,'-21'6'49'0,"42"-9"-49"16,-10 3 54-16,6-6-54 15,26-3 0-15,3-10-1 16,13-6 1-16,12-13-1 16,17-12 1-16,15-13-1 0,13 0 1 15,-3 1-1 1,3 2 1-16,1 1 0 0,-11 12 0 15,-15 6 0-15,-17 6 0 16,-7 4-1-16,-10 3 1 16,-8 6-13-16,-3-6 1 15,0 2 0-15,0-5 0 16</inkml:trace>
  <inkml:trace contextRef="#ctx0" brushRef="#br0" timeOffset="60298.8">24896 5798 87 0,'-46'-25'43'0,"24"-13"-49"0,22 29 60 15,11-4-54-15,17 4 0 16,15-1 1-16,27 7 1 16,15 16-3-16,21-1 1 0,21 20 0 15,10 8 1-15,1 17-1 16,-8 9 1-16,1 21-1 15,-15-2 0-15,-17 3-4 16,-14-13 1-16,-15-9-18 16,-10-10 0-16,0-15 0 15,-7-19 1-15</inkml:trace>
  <inkml:trace contextRef="#ctx0" brushRef="#br0" timeOffset="61294.76">26698 4108 90 0,'-21'-4'45'0,"10"48"-67"0,8-28 90 0,-4 6-69 15,-4 3 0 1,-6 13 0-16,-4-1 0 16,3 7 1-16,4 0 0 0,10 0-1 15,8-13 1-15,10 1-1 16,7-20 1-16,11-6-1 16,3-12 1-16,4-3 0 15,0-7 0-15,-1-15 0 16,1-1 0-16,-7 1 0 15,-4-10 1-15,-3 1 1 16,0-1 1-16,-1-6 0 16,-2 6 1-16,-1 3 0 15,0 13 0-15,-4 6-1 16,1 16 1-16,-4 6-2 16,0 13 1-16,-7 12-2 15,-7 16 1-15,-3 0-1 16,-11 3 0-16,0 3 0 15,-4 13 0-15,0 0-1 16,8-1 0-16,-1 1-2 0,8 3 0 16,-1-6-11-16,-3-1 1 15,0-2 0-15,-7-10 0 16</inkml:trace>
  <inkml:trace contextRef="#ctx0" brushRef="#br0" timeOffset="61613.58">27499 4399 100 0,'0'-22'50'0,"0"0"-58"15,0 16 72-15,-3 0-64 16,3 6 0-16,7 0 0 15,3 0 1-15,1 9-2 16,10 7 1-16,7 12 0 16,4 16 0-16,3 15 0 15,-7 7 0-15,-3-3-1 16,-7 0 1-16,-8-4 0 16,-13-5 0-16,-8-17-2 15,-14-2 1-15,-6-10-8 16,-15-19 1-16,-7-6-9 15,-7-6 0-15,-4-13-1 0,8-12 1 16</inkml:trace>
  <inkml:trace contextRef="#ctx0" brushRef="#br0" timeOffset="61779.48">27414 4108 104 0,'11'-7'52'0,"45"20"-70"0,-27-13 97 15,16 9-79-15,23-6 1 0,16 4-4 16,18 2 0-16,15-9-9 16,17 0 0-16,-4-9-2 15,-3-10 1-15</inkml:trace>
  <inkml:trace contextRef="#ctx0" brushRef="#br0" timeOffset="62124.59">28794 3794 104 0,'-4'6'52'0,"4"63"-61"0,4-53 77 15,-1 15-68-15,1 16 0 16,-1 7-1-16,-3 11 1 16,-3 8-1-16,-4 2 0 15,-4 6-1-15,-3 10 0 16,-7 3-4-16,0-6 1 15,-8-9-7-15,1-7 0 0,-3-10 1 16,-1-18 0-16</inkml:trace>
  <inkml:trace contextRef="#ctx0" brushRef="#br0" timeOffset="62533.34">28804 4509 88 0,'53'-19'44'0,"18"0"-51"15,-54 13 60-15,12-3-53 16,-5-1 0-16,-2-9 1 16,6 1 0-16,0-8 1 15,-3 1 0-15,-4-9 1 16,0-4 0-16,4-9 0 15,-4-3 1-15,0-6 0 0,-3 2 0 16,-8 10-3-16,1 7 1 16,-4 5-1-16,0 7 0 15,-4 6 0-15,-3 7 0 16,0 6-1-16,-3 12 1 16,3 6-1-16,-4 14 1 15,4 8-1-15,0 13 1 16,0 6-1-16,0 7 1 15,4 9-1-15,-1 9 1 0,1 23-5 16,-4 5 1-16,-4 4-22 16,-10 6 1-16,4 0-1 15,-4-16 1-15</inkml:trace>
  <inkml:trace contextRef="#ctx0" brushRef="#br0" timeOffset="62983.08">26709 6064 95 0,'-57'-9'47'0,"26"-7"-60"0,27 19 90 15,1-3-76-15,-1 3 0 16,4-3 0-16,11 7 0 16,10 2-2-16,7 7 0 0,11 9 0 15,-4 13 1-15,0 15-2 16,-6 13 0-16,-8 3 1 16,-11 12 0-16,-13-6 0 15,-4 7 0-15,-7-16-5 16,-11-10 0-16,-3-21 0 15,0-20 0-15</inkml:trace>
  <inkml:trace contextRef="#ctx0" brushRef="#br0" timeOffset="63388.39">26476 6023 95 0,'14'-25'47'0,"64"3"-49"16,-47 22 56-16,12-3-54 16,13 0 0-16,4-3 0 0,0 3 0 15,-3 0 0-15,-1 3 0 16,-3 0 0-16,-7 0 0 16,-7 0 1-16,-4 3 1 15,-3-3-1-15,-4 0 1 16,-7 0 0-16,4 6 0 15,-18 7-1-15,-4 5 0 16,1 1-1-16,-1 13 1 16,4 15-1-16,11 15 0 0,-4 10-1 15,4 16 1-15,-1 0 0 16,1 6 0-16,-4-3 0 16,-3-3 1-16,-4-10-1 15,-7-12 0-15,-7-16-1 16,-18-9 1-16,-7-13-6 15,-3-12 0-15,-4-19-10 16,0-13 1-16,4-18 0 16,7-13 0-16</inkml:trace>
  <inkml:trace contextRef="#ctx0" brushRef="#br0" timeOffset="63565.28">27326 5980 97 0,'35'-10'48'0,"54"26"-62"16,-58-13 81-16,12 0-74 15,6 3 1-15,4-2-14 0,7-1 0 16,-4 6 23-16,-3-6 0 16</inkml:trace>
  <inkml:trace contextRef="#ctx0" brushRef="#br0" timeOffset="63790.15">28564 6052 113 0,'-10'34'56'0,"-1"35"-72"0,8-44 91 0,-8 19-76 15,1 13 1-15,-5 2-1 16,1 10 0-16,0 6-2 16,4 7 0-16,-1-16-12 15,8-7 1-15,3-12-1 16,3-15 0-16</inkml:trace>
  <inkml:trace contextRef="#ctx0" brushRef="#br0" timeOffset="64030.01">28138 6030 102 0,'-7'0'51'0,"21"-10"-59"0,-4 10 75 16,8-3-66-16,10 6 1 31,74-6-7-31,15-6 1 16,17-1-19-16,-4-8 1 15,-3-1-3-15,-14-6 1 0</inkml:trace>
  <inkml:trace contextRef="#ctx0" brushRef="#br0" timeOffset="65474.22">30681 4111 94 0,'-28'-32'47'0,"31"26"-43"0,1 12 47 16,-1-3-51-16,5 13 0 0,-5 9 0 15,1 3 0-15,3 16 0 16,-4-3 0-16,1 3 0 15,3 3 0-15,0-6 0 16,7 9 0-16,4-19-1 16,6-6 1-16,8-9-2 15,10-16 0-15,8-9-2 16,-1-7 0-16,11-9 0 16,-11-3 0-16,-3-1 1 15,-7 1 0-15,-7 3 3 16,-7-3 0-16,-8 0 2 15,-3 6 0-15,-3 3 1 16,-1 3 0-16,5 7 3 16,-5 15-3-1,-3 10 1-15,0 6 0 16,0 19 0-16,-3 12-1 0,-1 19 0 16,-3 6-1-1,-3-6 0-15,3 1-9 0,0-11 0 16,3-5-1-16,8-16 0 15</inkml:trace>
  <inkml:trace contextRef="#ctx0" brushRef="#br0" timeOffset="65773.05">31775 4374 96 0,'35'16'48'0,"7"-1"-52"15,-24-11 58-15,3 5-53 16,0 0 0-16,-3 4 1 16,-4 15 0-16,-7-3-3 15,-10 16 1-15,-8 0 0 16,-10-4 1-16,-7 1-5 15,-4-10 1-15,-3 7-9 16,-4-13 1-16,0 3-12 16,4-10 1-16,-1-5 0 15,1-4 0-15</inkml:trace>
  <inkml:trace contextRef="#ctx0" brushRef="#br0" timeOffset="65969.94">31602 4258 87 0,'28'0'43'0,"64"6"-56"0,-71-6 90 16,11-3-77-16,7 0 1 16,10 3-7-16,11-9 1 15,14-1-8-15,7-2 1 16,7-7-3-16,0-13 1 0</inkml:trace>
  <inkml:trace contextRef="#ctx0" brushRef="#br0" timeOffset="66220.8">32695 4142 59 0,'18'-9'29'0,"17"9"-18"0,-21-7 33 0,-3 7-39 15,-4-3 1-15,0 13 4 16,-7-1 1-16,-7 4-13 16,-3 12 1-16,-5 3 8 15,-6 13 0-15,-3-4-3 16,-5 7 1-16,1 6-10 16,3 0 1-16,4 10-2 0,4-22 0 15</inkml:trace>
  <inkml:trace contextRef="#ctx0" brushRef="#br0" timeOffset="66384.22">32272 4405 66 0,'-14'0'33'0,"3"25"-27"0,15-18 21 0</inkml:trace>
  <inkml:trace contextRef="#ctx0" brushRef="#br0" timeOffset="66529.64">32724 4697 89 0,'-7'19'44'0,"-4"3"-131"16,11-19 56-16,-7 0 31 16,-4-6 0-16</inkml:trace>
  <inkml:trace contextRef="#ctx0" brushRef="#br0" timeOffset="68319.28">30635 6190 86 0,'-7'0'43'0,"14"9"-53"0,0-9 82 15,4 3-72-15,7 10 1 16,6-10-1-16,8 9 1 16,7 14-1-16,3 5 0 15,-3 7 0-15,-7 12 1 16,-11 6-1-16,-14 1 1 15,-7-1 0-15,-11 4 0 0,-3-10-1 16,0-9 1-16,-4-16-7 16,-3-7 0-16,4-14-16 15,-8-11 0-15,0-5 0 16,8-4 0-16</inkml:trace>
  <inkml:trace contextRef="#ctx0" brushRef="#br0" timeOffset="68688.41">30618 6099 89 0,'3'0'44'0,"29"15"-60"16,-18-11 88-16,4-1-71 15,10 0 0-15,4-3 0 16,10 0 0-16,7-3-2 15,4 0 1-15,7-1 0 0,4-8 1 16,-11 2-1-16,0 4 1 16,-8 0 0-16,-2 6 0 15,-8 6 1 1,-7 7 0-16,-3 9 0 0,-7 3 0 16,-4 16-1-16,0 2 1 15,-4 11-1-15,1-1 0 16,-4 7-1-16,0 2 0 15,-3 1-1-15,-4 9 1 16,-4-6-1-16,-10-6 1 16,-4-7-2-16,-6-12 0 0,-5-13-7 15,-6-9 0-15,0-19-15 16,3-13 0-16,7-18 0 16,1-7 1-16</inkml:trace>
  <inkml:trace contextRef="#ctx0" brushRef="#br0" timeOffset="68850.84">31284 6005 95 0,'-7'-7'47'0,"43"20"-70"0,-22-7 99 0,7 0-77 15,14 4 1-15,11-4-13 16,10 4 1-16,4-10 12 15,0 0 0-15</inkml:trace>
  <inkml:trace contextRef="#ctx0" brushRef="#br0" timeOffset="69469.13">32099 6161 87 0,'0'-6'43'0,"14"12"-41"0,-10-2 49 16,3 8-50-16,-4 13 1 15,-3 13-1-15,-7 12 1 0,-7 13-3 16,-7 9 1-16,-7 6 0 16,3 10 0-16,4-6-9 15,0-13 1-15,3-13 0 16,-6-15 0-16</inkml:trace>
  <inkml:trace contextRef="#ctx0" brushRef="#br0" timeOffset="70098.8">31799 6136 89 0,'-3'7'44'0,"38"-4"-45"0,-17-6 57 16,6 0-62-16,12-7 0 15,10 4-22-15,7 0 1 16,-1-4 30-16,-2 1 0 15</inkml:trace>
  <inkml:trace contextRef="#ctx0" brushRef="#br0" timeOffset="70864.96">32396 6033 82 0,'31'-13'41'15,"-9"4"-39"-15,-15 6 64 0,0 0-64 16,3 6 0-16,-10 0 1 16,-7 6 0-16,-3 13-4 15,-8 16 0-15,-10 25 2 16,-11 6 1-16,-3 18-2 0,-4 4 1 16,0 7-2-16,0 5 0 15,-3-9-3-15,3-12 1 16,-4-13-11-16,8-10 0 15,-4-18 0-15,7-13 1 16</inkml:trace>
  <inkml:trace contextRef="#ctx0" brushRef="#br0" timeOffset="71149">31976 6124 90 0,'-18'-16'45'0,"8"16"-50"0,6 6 68 0,-7-2-63 15,-3 5 0-15,-7 0-3 16,0 4 1-16,0-1 1 16,3 4 0-16,8-6-2 15,10-1 1-15,3-3-1 16,4-3 1-16,0 0 0 15,4 1 1-15,-8-1 0 16,1 0 1-16,-4 3-10 16,-4 7 1-16,-3-7 0 15,4 7 0-15</inkml:trace>
  <inkml:trace contextRef="#ctx0" brushRef="#br0" timeOffset="71418.35">32441 6503 104 0,'50'38'52'0,"-11"-13"-69"0,-25-19 84 16,3 4-71-16,-2-1 0 16,-8-3-5-16,-7 7 1 15,-4-4 8-15,-3 1 0 0,-4-1-5 16,1 1 1-16,-1-1 4 15,4 0 0-15,0-2 4 16,0-4 0-16,0 0 2 16,0-3 1-16,3 0-6 15,1 3 0-15,-1 0-3 16,4 0 0-16</inkml:trace>
  <inkml:trace contextRef="#ctx0" brushRef="#br0" timeOffset="72737.35">20595 9115 96 0,'-21'-9'48'0,"10"-4"-45"0,11 13 48 15,-3-6-51-15,3 6 0 16,-4-3-1-16,4 9 1 16,4 10 0-16,-1 12 0 15,1 16 0-15,-1 19 0 16,-3 6 0-16,0 12 1 0,0 4 0 15,0 0 0-15,0-10-1 16,0-9 1-16,0-13-1 16,0-12 0-16,4-7-2 15,0-15 1-15,3-13-2 16,0-9 0-16,0-12 1 16,7-10 0-16,0-7 1 15,4-2 0-15,3-10 2 16,0-3 0-16,0-7 1 15,7 4 0-15,0-3 0 16,1 9 0-16,-5 6-1 16,1 7 1-16,-7 9 0 15,-4 13 0-15,0 9-1 16,-3 9 1-16,-4 13-1 16,-4 9 1-16,1 13-2 15,-1 10 1-15,1 5-5 16,3-2 0-16,-7-1-16 15,0-3 1-15,0-9-1 16,-11-3 0-16</inkml:trace>
  <inkml:trace contextRef="#ctx0" brushRef="#br0" timeOffset="73048.17">21248 9514 103 0,'-35'31'51'0,"31"-28"-71"0,15-3 94 0,6 0-74 15,11-3 0-15,11-3-1 16,4-1 1-16,10-2-1 15,14 0 0-15,0-1-2 16,7 4 0-16,-4-3-6 16,-3-1 0-16,-3-2-15 15,-8-1 0-15,-3 4 1 16,-4-7 0-16</inkml:trace>
  <inkml:trace contextRef="#ctx0" brushRef="#br0" timeOffset="73254.57">21463 9799 98 0,'4'25'49'0,"24"-19"-76"0,-7-6 103 15,14 0-78-15,18-6 0 16,11 3-25-16,3 3 0 15,3 0 28-15,-3-6 0 0</inkml:trace>
  <inkml:trace contextRef="#ctx0" brushRef="#br0" timeOffset="75153.64">22662 8949 98 0,'0'0'49'0,"25"6"-45"0,-14-2 50 16,3-1-54-16,0 6 1 15,0 16 0-15,-3 19 0 16,-8 16-2-16,-6 21 1 15,-8 16 0-15,-3 13 0 16,0-3-4-16,0-7 0 16,0-15-15-16,3-13 1 0,4-16-1 15,3-9 1-15</inkml:trace>
  <inkml:trace contextRef="#ctx0" brushRef="#br0" timeOffset="86080.11">23163 9366 79 0,'-21'-6'39'0,"4"-13"-27"15,13 13 39-15,-3 3-47 0,-4-7 0 16,1 4 0-16,-1 0 1 16,1 3-7-16,-1 6 0 15,0 3 4-15,4 13 0 16,-3 9-3-16,3 7 1 15,3 12-1-15,8 3 0 16,6 3 0-16,8-3 1 0,3-6-1 16,4-6 0-16,3-10 1 15,4-6 0-15,0-13-1 16,3-9 1-16,-3-12-1 16,3-10 0-16,-3-9-1 15,-4-4 1-15,-7-3 1 16,-14 1 0-16,-7-7 0 15,-7 6 0-15,-7-2 1 16,-11 2 0-16,-10 0-2 16,-7 7 1-16,-8 6-9 15,-3 9 0-15,7 7-9 16,4 9 1-16,14 9-1 16,14 4 1-16</inkml:trace>
  <inkml:trace contextRef="#ctx0" brushRef="#br0" timeOffset="86501.87">23763 9335 102 0,'-32'6'51'0,"18"-15"-76"0,11 6 102 0,-1 3-78 16,-3 6 1-16,0-3-2 16,0 6 0-16,0 10 2 15,3 9 0-15,1 4-2 16,6 9 1-16,8-1-1 15,10 1 1-15,11-3-1 16,3-7 1-16,8-9 0 16,2-6 1-16,-2-16 0 15,3 3 0-15,-11-16 1 16,-3-2 1-16,-8-7-1 16,-6-7 1-16,-11 1-1 15,0-13 0-15,-7 1-2 16,-7-1 1-16,-14 0-6 15,-7 0 0-15,-4 7-13 16,-3-1 0-16,-8 7 0 16,4 19 0-16</inkml:trace>
  <inkml:trace contextRef="#ctx0" brushRef="#br0" timeOffset="86873.66">24585 9244 97 0,'0'16'48'0,"-11"-13"-60"0,8-6 92 0,-11-1-80 16,-4 4 1-16,-3 0-1 15,-4 4 1-15,1 5-3 16,-8 4 1-16,4 9-2 15,3 3 1-15,7 3-1 16,8 0 0-16,10 0-1 16,10-3 1-16,15-6 2 15,10-6 1-15,11-7 1 16,0-6 1-16,0-13 0 16,0-2 1-16,-7-13-1 15,-8 2 1-15,-2 1-11 16,-12 0 0-16,-6-3-1 15,-15 3 0-15</inkml:trace>
  <inkml:trace contextRef="#ctx0" brushRef="#br0" timeOffset="87419.35">24712 9733 96 0,'-10'0'48'0,"52"-28"-53"16,-21 22 62-16,21-13-57 16,25-6 1-16,25-7-1 15,14-5 1-15,17-7-2 16,15-3 1-16,3 0 0 16,-10 9 0-16,-11 4-1 15,-1 5 1-15,-16 4-1 16,-15 7 0-16,-17 2 0 15,-4 3 1-15,-14 1 0 16,-8 2 0-16,-13 1 0 16,-7-7 0-16,-11 1 0 15,-11-1 1-15,-6-6 0 0,-4 3 0 16,-11 0 1 0,4 4 0-16,0-1-1 0,3 3 1 15,1 4-1-15,6 15 1 16,1 7-1-16,3 12 0 15,0 9-1-15,0-8 0 16,-7 27 0-16,-4 0 0 16,-10 0-4-16,-7-2 1 15,-8-7-17-15,-6-13 0 0,0-6 0 16,10-19 0-16</inkml:trace>
  <inkml:trace contextRef="#ctx0" brushRef="#br0" timeOffset="88330.64">26815 8811 89 0,'-14'-12'44'0,"6"9"-61"0,8 3 77 16,0 0-61-16,11 6 1 0,0 6-1 15,10 10 0-15,4 7 1 16,3 11 1-1,21 70 1 1,-7-13 1-16,-17-3-1 16,-11-6 1-16,-10-13-1 15,-8-12 0-15,-6-16-9 16,-11-16 1-16,-15-5-3 16,-10-23 0-16</inkml:trace>
  <inkml:trace contextRef="#ctx0" brushRef="#br0" timeOffset="88756.4">26737 8846 95 0,'46'-32'47'0,"14"4"-52"16,-35 19 65-16,10-7-60 0,7 3 1 15,11 4-1 1,4 3 0-16,3 6-1 0,3 0 1 15,-10 6 0-15,-4 3 0 16,-10 13 0-16,-7 0 0 16,-11 10 0-16,-7 2 1 15,-3 7 0-15,-8 3 0 16,1-10-1-16,-1 1 1 16,8-1-2-16,-1 1 1 15,12-7-1-15,6 0 0 0,0-6 0 16,0 0 0-16,4-3 0 15,-4-6 1-15,-3-4 0 16,-4-3 1-16,-3-6 0 16,-4 0 1-16,-4-15 0 15,-6-17 1-15,-4-2-1 16,-7-1 1-16,0 1-2 16,-11-1 1-16,-3 10-3 15,-4 6 1-15,-13 7-3 16,-8 12 1-16,-18 3-5 15,-3 6 0-15,4 4-14 16,6-1 1-16,11-2 0 16,18-4 0-16</inkml:trace>
  <inkml:trace contextRef="#ctx0" brushRef="#br0" timeOffset="89145.09">28078 8796 99 0,'-36'12'49'0,"-10"1"-65"0,36-10 93 0,-4 3-77 16,-4 7 1-16,8 2-2 16,2 7 0-16,1 3-1 15,7 13 1-15,11 0-1 16,10 5 0-16,7-2 0 16,8 0 0-16,2-3 1 15,5-7 1-15,-1-9 2 16,8-10 0-16,-1-5 1 15,-3-14 1-15,-7-5-1 16,-8-13 1-16,-9-19-6 16,-15-6 1-16,-18-4-2 15,-17-2 0-15</inkml:trace>
  <inkml:trace contextRef="#ctx0" brushRef="#br0" timeOffset="90409.82">27612 8767 96 0,'-18'-22'48'0,"22"4"-38"16,-1 11 46-16,1 1-54 15,3 3 0-15,4 9 1 16,-4 4 0-16,0 15-5 15,-4 12 1-15,-3 17 2 16,-3 5 1-16,-1 13-3 0,-6-3 1 16,-5 0-2-16,-2-3 1 15,-4-3 0-15,3-13 0 16,0-9 0-16,4-13 0 16,0-12 1-16,4-16 1 15,2-16-1-15,1-15 1 16,4-20-1-16,6-18 0 15,1-6-1-15,3-3 0 0,4 3-1 16,3-1 0-16,0 10 1 16,0 4 0-16,0 5 1 15,-3 10 1-15,-1 10 1 16,-3 8 0-16,0 20 1 16,-3 18 0-16,-4 20 0 15,-11 15 0-15,-3 15-2 16,0 13 1-16,-4 10-2 15,-3-1 0-15,4-5-1 16,2-14 0-16,5-8-1 16,3-11 1-16,3-11-1 15,4-13 1-15,7-16-1 16,4-10 0-16,0-21 0 16,-1 6 1-16,1-28 0 0,-1 13 0 15,1-17 1 1,-4 10 0-16,0 4 0 15,-4 14 1-15,1 11-1 16,-4 9 1-16,0 9-1 0,0 0 0 16,0 19-7-16,0 3 1 15,0 9-1-15,0 4 0 16</inkml:trace>
  <inkml:trace contextRef="#ctx0" brushRef="#br0" timeOffset="90912.54">25054 10207 82 0,'-60'6'41'0,"-3"6"-27"16,52-12 37-16,-3-3-47 15,0 0 1-15,3-3 1 0,4 3 1 16,11-7-9-16,14 1 1 16,10 3 5-16,25 6 0 15,10 9-2-15,8 4 0 16,17 9-2-16,18 15 1 16,0 10-1-16,3 19 0 15,-7 13-1-15,-3-1 1 16,-7 0-1-16,-1-9 0 15,-6-3-1-15,-18-16 0 16,-10-9-5-16,-15-6 0 16,-7-13-1-16,-10-7 1 0</inkml:trace>
  <inkml:trace contextRef="#ctx0" brushRef="#br0" timeOffset="91796.87">27040 10385 65 0,'4'0'32'0,"-4"22"-12"0,0-19 16 16,0-3-34-16,3 0 0 16,5 0 3-16,2-3 0 15,4 0-4-15,0-3 1 0,0 3 4 16,1 3 1 0,-1 6 0-16,0 7 0 0,-7 12-1 15,-4 9 0-15,-6 13-2 16,-4 7 0-1,-4 8-2-15,1 10 0 0,-4 10-3 16,-1 6 0-16,1 0-6 16,4-1 1-16,3-11-13 15,0-11 1 1,0-11 0-16,-4-10 0 0</inkml:trace>
  <inkml:trace contextRef="#ctx0" brushRef="#br0" timeOffset="92179.66">27058 10241 96 0,'-7'-3'48'0,"-11"9"-58"0,15-6 80 15,-4 7-69-15,-4 2 1 16,-10 10-1-16,-4 3 1 15,-13 12-3-15,13-6 0 16,-28 23 1-16,-4 8 1 16,-2-6-1-16,2 7 0 0,8-3 0 15,6-10 0-15,12-4 0 16,6-8 1-16,14-10-1 16,15-9 1-16,17-7-1 15,21-9 1-15,15-6-1 16,10-13 1-16,0-6-2 15,3-3 0-15,-3 0-6 16,-7 9 0-16,-14 3-17 16,-10 3 0-16,-12 13 0 15,-10 0 0-15</inkml:trace>
  <inkml:trace contextRef="#ctx0" brushRef="#br0" timeOffset="92554.97">27732 10417 103 0,'-4'-32'51'0,"-13"17"-75"0,10 8 104 16,-7 4-81 0,-11 3 1-16,-3 3 0 0,-8 4 0 15,-6 18 0-15,3 9 0 16,0 7-1-16,4-3 1 15,7-4-1-15,10 4 1 16,11-13-1-16,7-6 1 16,7-4-1-16,11-8 1 15,7-10-1-15,6-7 1 0,1 1 0 16,0-1 1-16,0 4 0 16,-4 6 0-16,0 6 0 15,-3 7 1-15,-4 6 0 16,-7 9 0-16,-3 10-1 15,-8 15 0-15,-3 3-1 16,-10 7 1-16,-5 3-2 16,-2 6 0-16,3-6-5 15,-4 0 0-15,0-7-12 16,-3-5 1-16,-3-14 0 16,-1-2 0-16</inkml:trace>
  <inkml:trace contextRef="#ctx0" brushRef="#br0" timeOffset="92879.79">28123 10759 98 0,'-7'0'49'0,"-14"-4"-62"0,11 8 83 15,-8 2-71-15,-7 9 1 16,-3 4-1-16,0 13 1 15,-11 12-1-15,7 6 1 16,11 3-1-16,18 3 0 16,6-2-1-16,15-7 1 15,10-10-1-15,11-18 0 16,-4-9 1-16,0-13 1 0,-3-10 0 16,-4-12 1-16,-10-13-1 15,-11-12 1-15,-14-9-15 16,-11-10 1-16,-6-7-2 15,-5-8 1-15</inkml:trace>
  <inkml:trace contextRef="#ctx0" brushRef="#br0" timeOffset="93272.99">28829 9028 111 0,'0'28'55'0,"67"-13"-74"0,-39-11 96 15,25-11-78-15,18-8 1 16,20-10-3-16,22-7 0 16,7-5 0-16,11-1 0 15,-4 7-4-15,-7 2 1 0,-14 4-2 16,-11 6 0-16,-10 4 0 15,-15 2 0-15,-10 1-10 16,-11 5 1-16,-10 4 2 16,-7 6 0-16</inkml:trace>
  <inkml:trace contextRef="#ctx0" brushRef="#br0" timeOffset="93624.6">31164 8444 79 0,'22'3'39'0,"-8"10"-38"0,-7-10 69 16,3 7-66-16,1 2 0 16,-1 1 2-16,1 9 1 0,0 6-9 15,-1 13 0-15,-3 21 2 16,-3 10 1-16,-4 13-13 15,-4 3 1-15,-10 0-2 16,-7-7 0-16</inkml:trace>
  <inkml:trace contextRef="#ctx0" brushRef="#br0" timeOffset="94190.29">31157 8341 97 0,'-10'0'48'0,"17"3"-56"15,-7-3 70-15,3 0-60 0,1 3 0 16,-4-3 1-16,3 3 0 15,-3 0-4-15,-7 1 0 16,0 2 2-16,-3 0 1 16,-4 7-2-16,-8 5 1 15,-6 4-1-15,-7 13 1 16,3 2-1-16,-3 4 1 16,3 0-1-16,7 0 1 15,8-10-1-15,6-6 1 0,15-9-2 16,10-7 1-16,11-9-2 15,6-9 0-15,15 0 0 16,-3-1 0-16,-5 1 0 16,-6 2 1-16,-4 11 0 15,-7 5 1-15,1 10 1 16,-1 6 0-16,0 16 1 16,4 3 1-16,3 6-1 15,0 3 1-15,4 10-1 16,0-4 0-16,-8 1-1 15,-10 3 1-15,-14-4-1 16,-14 4 1-16,-14-7-2 16,-14-2 0-16,-11-10-3 15,-11-13 0-15,-3-15-12 16,0-13 0-16,4-19-1 16,3-12 1-16</inkml:trace>
  <inkml:trace contextRef="#ctx0" brushRef="#br0" timeOffset="94493.11">31140 8629 102 0,'17'-3'51'0,"26"22"-63"0,-26-19 78 15,12 0-67-15,2 0 1 0,5 0 0 16,6 0 0-1,4-6 0-15,0-4 0 0,-1 4 0 16,1-6 0-16,-3-7 0 16,-8 0 0-16,-3 0-1 15,-8 7 1-15,-9-1-6 16,-12-3 1-16,-6 4-19 16,-5-1 0-16,-6 4 0 15,-3-4 1-15</inkml:trace>
  <inkml:trace contextRef="#ctx0" brushRef="#br0" timeOffset="94658.02">31732 8388 101 0,'4'0'50'0,"24"-3"-70"16,-17 6 102-16,-1 6-81 16,4 7 0-16,4 9 1 15,-4 13 0-15,-7 12-3 16,0 9 1-16,-7 17 1 0,-3 11 0 15,-11 8-1-15,0-14 1 16,-8-6-5-16,-2-12 0 16,-1-6-13-16,0-10 0 15,4-13-1-15,7-9 1 16</inkml:trace>
  <inkml:trace contextRef="#ctx0" brushRef="#br0" timeOffset="94973.84">32759 8407 104 0,'-18'0'52'0,"8"22"-64"16,6-16 86-16,1 3-72 15,-1 7 0-15,1 6 3 16,-1 3 0-16,1 6-7 16,-4 4 1-16,-1 9 2 15,-6 12 1-15,-7 1-3 16,-7 9 0-16,-4 12-3 16,-7 10 0-16,1-10-7 15,-5-3 0-15,1-2-15 16,3-8 0-16,4-14 1 15,3-23 0-15</inkml:trace>
  <inkml:trace contextRef="#ctx0" brushRef="#br0" timeOffset="95198.71">32131 8739 104 0,'-21'-12'52'0,"14"5"-78"0,7 7 107 0,0 0-86 16,0 0 1-16,7-3-27 16,3 0 1-16,1-3 32 15,-4 3 0-15</inkml:trace>
  <inkml:trace contextRef="#ctx0" brushRef="#br0" timeOffset="95360.62">32801 9247 105 0,'39'16'52'0,"-4"-35"-98"16,-21 10 85-16,1-7-39 15,-1-3 0-15</inkml:trace>
  <inkml:trace contextRef="#ctx0" brushRef="#br0" timeOffset="95858.89">28512 10765 106 0,'-25'31'53'0,"50"-25"-58"16,-4-9 69-16,10 6-64 0,22-3 1 16,25-6-1-16,24-3 0 15,15-4-1-15,17 4 0 16,0 3 0-16,-4-1 0 16,-10 1-1-16,-7 6 0 15,-18-3-2-15,-17 6 1 16,-11 0-15-16,-7 0 1 15,-11 0 0-15,-3-3 1 16</inkml:trace>
  <inkml:trace contextRef="#ctx0" brushRef="#br0" timeOffset="96298.67">31030 10373 98 0,'18'3'49'0,"-11"-9"-60"0,0 9 81 15,0 0-69-15,0 10 1 16,0 15-1-16,0 16 1 15,0 15-4-15,0 20 1 0,-7 21 0 16,-3 10 1 0,-1-1-8-16,-3-2 1 0,-3-19-18 15,-1-19 0-15,-6-16 1 16,-5-21 1-16</inkml:trace>
  <inkml:trace contextRef="#ctx0" brushRef="#br0" timeOffset="96593.72">31055 10442 108 0,'11'9'54'0,"6"1"-82"16,-13-7 112-16,-4 6-85 15,-7 4 0-15,-11 2-1 16,-14 7 0-16,-6 7 2 15,-8 8 0-15,0 7-2 0,-4 3 1 16,5 3-1 0,6-6 1-16,0-3 1 0,18-3 0 15,3-10 0-15,11-3 0 16,7-13 0-16,18-5 1 16,10-14-4-16,7-8 1 15,11-7-16-15,7-10 1 16,3 1-1-16,8-7 1 15</inkml:trace>
  <inkml:trace contextRef="#ctx0" brushRef="#br0" timeOffset="97046.47">31814 10526 98 0,'24'-6'49'16,"-10"-22"-62"-16,-10 19 83 0,-8-1-69 15,-6-2 0 1,-8-4 1-16,-10 3 1 0,-7 1-4 16,-4 6 1-16,-7 9 1 15,-3 12 1-15,-1 7-1 16,8 3 0-16,3 10-2 16,7-4 0-16,11 1-1 15,11-4 0-15,6-3-2 16,11-6 1-16,14-7 0 15,14-5 0-15,1-7 1 16,6-7 0-16,0-5 2 16,4-1 0-16,-3 1 2 0,-8-7 1 15,0 3 0-15,-7 7 0 16,-6 3 0-16,-5-1 0 16,-3 4 0-16,-3 6 0 15,-4 10-2-15,-4 12 1 16,-6 16-1-16,-4 15 0 15,-4 16-1-15,-6 13 1 16,-4 9-2-16,-1 0 1 16,5-9-6-16,3-13 0 0,7-13-15 15,3-8 1-15,11-17-1 16,0-25 1-16</inkml:trace>
  <inkml:trace contextRef="#ctx0" brushRef="#br0" timeOffset="97320.35">32720 10407 107 0,'11'-3'53'0,"-1"9"-71"15,-10-2 98-15,0 8-80 16,-7 4 1-16,-3 6-1 15,-11 6 0-15,-8 6-1 16,-6 4 1-16,0 12-1 16,-4 7 0-16,-7 9-2 0,-7-1 0 15,0 4-8 1,0 0 1-16,0-6-12 0,4-3 1 16,7-13 0-16,3-10 0 15</inkml:trace>
  <inkml:trace contextRef="#ctx0" brushRef="#br0" timeOffset="97526.23">32092 10633 104 0,'14'6'52'0,"-3"-2"-75"0,-1-4 103 0,1 0-86 16,-4 0 1-16,4-4 0 16,-4-2 0-1</inkml:trace>
  <inkml:trace contextRef="#ctx0" brushRef="#br0" timeOffset="97671.15">32466 11207 78 0,'7'31'39'0,"36"-56"-31"0,-29 10 24 16</inkml:trace>
  <inkml:trace contextRef="#ctx0" brushRef="#br0" timeOffset="98491.04">28857 8683 85 0,'-3'-19'42'0,"13"13"-38"16,-10 6 46-16,7-4-46 15,4 4 1-15,0 4 2 16,3 2 1-16,0 3-9 16,-4 7 0-16,-3 9 6 15,-7 9 0-15,-7 14-2 16,-3 8 0-16,-4 7-3 0,0 9 0 16,3-6-5-16,0 0 0 15,4-10-8-15,7-9 1 16,4 0-14-16,-1-12 1 15,4-7 0-15,8-6 1 16</inkml:trace>
  <inkml:trace contextRef="#ctx0" brushRef="#br0" timeOffset="98878.81">28963 9188 89 0,'0'-22'44'0,"21"-10"-66"0,-7 17 91 0,8-7-70 16,6-4 0-16,0-2-1 16,4 0 0-16,-1 0 2 15,5-4 0-15,-1 1-1 16,-3 0 0-16,-4-1 2 16,-7 7 1-16,-3-3 1 15,-4 3 1-15,-4 3 1 16,-2 3 0-16,-5 0 0 15,-3 4 0-15,0-1-3 16,0 0 1-16,0 4-2 16,4 2 0-16,-4 10-1 15,3 7 1-15,-3 12 0 16,-3 15 0-16,-8 13 0 16,-7 16 1-16,-6 18 1 0,-1 13 0 15,0-6-3-15,1-3 1 16,2-10-10-16,8-15 0 15,4-10-1-15,-1-3 0 16</inkml:trace>
  <inkml:trace contextRef="#ctx0" brushRef="#br0" timeOffset="99582.83">28857 10818 89 0,'-3'31'44'0,"-1"20"-37"15,8-33 48-15,-1 8-53 16,-3 8 0-16,0 13 1 16,0 6 0-16,-3 10-4 15,-4 3 0-15,0 3-1 16,0 16 1-16,-4-7-8 16,0-3 0-16,-6-9-15 15,-4-9 1-15,-1-10-1 0,5-22 1 16</inkml:trace>
  <inkml:trace contextRef="#ctx0" brushRef="#br0" timeOffset="99852.68">28504 10837 100 0,'-38'19'50'0,"27"-10"-74"0,22-12 104 0,-1 3-80 16,8-6 1-16,10 3-1 16,11-4 1-16,10 4-1 15,8 0 0-15,10 0 0 16,3 6 0-16,1-6-1 16,-1 0 1-16,1 6-1 15,-4 0 0-15,-3-3-5 16,-8 0 1-16,-3-9-1 15,0-4 0-15</inkml:trace>
  <inkml:trace contextRef="#ctx0" brushRef="#br0" timeOffset="100871.97">20507 12267 100 0,'-18'12'50'0,"15"-5"-45"0,3-4 50 0,0 6-55 16,3 7 0-16,1 6 0 16,3 12 1-1,0 51-1 1,-7 3 0-16,-4 0 0 15,-6-4 0-15,-4-2 0 16,0-1 0-16,0-15-1 16,-4-16 0-16,4-6-1 15,3-12 1-15,4-10-1 16,11-13 0-16,3-9 0 16,7-16 0-16,7-9 0 15,7-6 0-15,4-4 1 16,7-5 0-16,3-7 1 0,4 0 0 15,-4 6 1-15,1-3 0 16,6 6 1-16,-3 7 1 16,-4 6-1-16,-3 9 1 15,-4 7 0-15,1 15 0 16,-8 3-2-16,-7 13 1 16,-7 10-3-16,-10 8 0 15,-8 14-4-15,-3-4 0 16,0 6-8-16,-4 1 1 0,4-4-1 15,0-9 1-15</inkml:trace>
  <inkml:trace contextRef="#ctx0" brushRef="#br0" timeOffset="101075.85">21541 12866 102 0,'21'9'51'0,"39"-21"-64"16,-43 5 78-16,12 1-67 15,9 0 1-15,1 0-9 16,4-1 1-16,-1 4 0 16,-3 0 1-16,-4 3-7 15,-7 0 1-15</inkml:trace>
  <inkml:trace contextRef="#ctx0" brushRef="#br0" timeOffset="101267.74">21526 13283 102 0,'-31'53'51'0,"24"-40"-63"0,10-16 85 15,11-1-74-15,11-8 1 16,10-7-2-16,22-9 0 0,-1 0-1 15,4 3 0-15,7-4-14 16,0 4 1-16,7-9 0 16,-7-4 0-16</inkml:trace>
  <inkml:trace contextRef="#ctx0" brushRef="#br0" timeOffset="101491.61">22521 12527 105 0,'-3'19'52'0,"-4"15"-68"0,14-24 89 0,-7 9-73 16,0 6 1-16,7 12-1 15,0 10 0-15,3 10-1 16,5 6 0-16,2-4-7 15,1-9 0-15,0 1-1 0,-1-14 1 16</inkml:trace>
  <inkml:trace contextRef="#ctx0" brushRef="#br0" timeOffset="101849.4">23061 12718 103 0,'-32'0'51'0,"-17"-9"-57"0,38 15 66 0,-6 4-61 15,-8 2 0-15,4 10-1 16,3 13 0-16,4 15 2 16,4 6 1-16,2 10-3 15,5 6 1-15,3 0 0 16,11-9 0-16,-1-6 0 15,8-14 0-15,6-14 0 16,12-14 1-16,3-21-1 16,3-13 0-16,0-12 1 15,-3-10 1-15,-7-9 0 16,-8-6 0-16,-9-7 0 16,-12 6 0-16,-6-2-2 15,-8 5 1-15,-7 7-11 16,-6 4 1-16,-5 8-1 15,1 7 1-15</inkml:trace>
  <inkml:trace contextRef="#ctx0" brushRef="#br0" timeOffset="102252.17">23209 13007 55 0,'64'16'27'0,"-1"-57"-13"0,-38 28 16 16,0-2-26-16,3-4 1 15,-3 3 6-15,-1 4 1 16,-13 2-11-16,-4 7 0 0,-11 3 10 16,-13 9 0-16,-8 7-3 15,0 6 1-15,1 0-4 16,-1 9 1-16,7 1-5 16,8-4 0-16,10 10-3 15,10-1 1 1,15-9-2-16,10 1 0 0,11-11 0 15,4-8 0-15,2-10 1 16,5-10 1-16,-4-2 0 16,-4-7 1-16,-6-3 2 15,-8-3 0-15,-11-6 0 16,-9 6 0-16,-15-4-1 16,-15 4 0-16,-9 0-2 15,-8 0 1-15,-10 0-11 16,-8 0 1-16,1 0-1 15,0 0 0-15</inkml:trace>
  <inkml:trace contextRef="#ctx0" brushRef="#br0" timeOffset="102599.97">24543 12806 100 0,'-46'57'50'0,"-18"-20"-56"0,47-27 72 0,-11 2-66 15,-4 1 0 1,0 6-1-16,-7-1 1 0,4 1-1 16,3 3 1-16,4-3-1 15,3 3 1-15,4-3-2 16,7-4 0-16,3 7 0 15,11-3 0-15,7-3 1 16,15 0 0-16,2-7 0 16,8-3 1-16,0-3 1 15,3-6 0-15,0-3 1 16,-6-3 0-16,-5-7-1 16,-6-6 1-16,-7-3-2 15,-11-3 1-15,-11-4-11 16,-10-2 1-16,-4-1-1 15,-3 7 0-15</inkml:trace>
  <inkml:trace contextRef="#ctx0" brushRef="#br0" timeOffset="102961.77">24853 12875 99 0,'7'10'49'0,"-14"-14"-52"0,7 4 67 16,-7 0-63-16,-3 0 0 15,-5 4 0-15,1 2 0 0,0 3-2 16,0 13 0-16,0 0 0 16,0 6 0-16,0-2-2 15,0 5 0-15,7 0-1 16,3 1 1-16,8-1 1 15,10 0 0-15,3-9 2 16,12-12 0-16,6-7 2 16,4-9 0-16,7-10 1 15,3-9 0-15,-7-7-2 16,-3-8 0-16,-11-4-5 16,-10-3 1-16,-8 3-18 15,-17 0 1-15,-7 6 0 16,-7 1 0-16</inkml:trace>
  <inkml:trace contextRef="#ctx0" brushRef="#br0" timeOffset="103289.58">25372 12903 94 0,'42'10'47'0,"18"-23"-66"0,-46 7 86 15,0 3-67-15,-7 0 0 16,-7 3 0-16,-7 3 0 16,-10 6-1-16,-4 10 0 0,-4 3 0 15,7 9 1-15,4-5-1 16,7-1 0-16,7-3 0 16,11-4 0-16,6-5 2 15,15-10 0-15,3-3 2 16,4-13 0-16,0-12 0 15,-7-6 1-15,-1-3 0 16,-2-1 1-16,-8-6-6 16,-7 4 1-16,-4 2-23 15,-6 7 0-15,-4 9-2 16,-4 3 0-16</inkml:trace>
  <inkml:trace contextRef="#ctx0" brushRef="#br0" timeOffset="103772.8">25058 13684 107 0,'-35'7'53'0,"109"-39"-80"0,-53 20 106 16,18-13-81-16,14-10 1 16,21-9-3-16,17-9 1 15,22 6 3-15,7-7 1 0,7 4-4 16,7 0 0-16,7 6 1 16,-17 7 1-16,-8-1 0 15,-10 7 1-15,-14-4 1 16,-11 7 0-16,-21 3 1 15,-7 6 0 1,-36-12 0 0,-10 6 0-16,-7 3-1 15,-7 6 1-15,-3 3-2 16,-4 7 1-16,3 9-1 16,4 4 1-16,0 11-1 15,4 4 0-15,-1 7 1 16,-3 11 0-16,-4-2-1 15,-3 12 0-15,0-9-4 16,-4 0 0-16,1-4-17 16,3-5 1-16,0-7-1 15,10-13 1-15</inkml:trace>
  <inkml:trace contextRef="#ctx0" brushRef="#br0" timeOffset="104941.66">27249 12584 102 0,'-25'9'51'0,"14"-12"-70"16,11 3 94-16,0 3-76 15,4 0 1-15,3 7-1 16,3 5 1-16,5 10 0 16,2 13 0-16,4 15-1 15,-3 22 1-15,-4 1-1 16,-3 12 0-16,-8 6-6 16,-6-3 1-16,-8-7-1 15,-7-12 1-15</inkml:trace>
  <inkml:trace contextRef="#ctx0" brushRef="#br0" timeOffset="105919.22">27245 12668 48 0,'-14'-6'24'0,"-4"-7"11"15,18 7-3-15,-3 6-24 16,3-3 0-16,0 0 6 15,0-3 1-15,0 6-18 0,0 0 0 16,0 0 12-16,7 9 0 16,-4 7-5-16,1 3 1 15,3 12-4-15,0 10 0 16,7 9-1-16,4 16 1 16,-1-7-2-16,1 4 1 15,3 0-1-15,0 6 1 16,-7-7-1-16,-3-2 1 15,-14-7-1-15,-5-6 1 0,-16 0 0 16,-8 4 1-16,-10-17-5 16,-4-15 1-16,3-10-11 15,5-15 0-15,2-13 0 16,12-15 0-16</inkml:trace>
  <inkml:trace contextRef="#ctx0" brushRef="#br0" timeOffset="106413.94">27312 12627 97 0,'-3'38'48'0,"-5"-10"-60"16,16-25 77-16,2 4-65 0,8-4 0 15,10 3 0-15,7-3 1 16,8 0-2-16,13-6 1 16,4-3 0-16,7-7 0 15,-3 1 0-15,-8-4 0 16,-7 10 0-16,-10 0 1 16,-7-1 1-16,-14 4 1 15,-11 10-1-15,-14 5 0 16,-11 7 0-16,-3 6 1 0,0 6-3 15,-4 7 1-15,0 9-4 16,8 6 1 0,2 4-3-16,5-1 1 0,6 1-1 15,4 5 1-15,7-11 1 16,4-4 1-16,3-10 2 16,7-5 0-16,0-10 3 15,11-16 0-15,3-12 0 16,4-13 0-16,4-16-1 15,-1-9 0-15,-17-6-1 16,-11-6 0-16,-14 2-2 16,-21 4 0-16,-18 3-8 15,-18 10 1-15,-3 5 0 16,-3 7 0-16</inkml:trace>
  <inkml:trace contextRef="#ctx0" brushRef="#br0" timeOffset="106900.66">28300 12712 108 0,'-46'10'54'0,"21"-4"-68"15,22-6 77-15,-1 3-66 16,1 6 1-16,-4 10-6 15,0 9 1-15,3 10 7 16,1 12 1-16,3 4-5 16,3 5 0-16,1-2 1 15,3-1 1-15,7-6 3 16,3-12 1-16,5-13 0 16,6-13 1-16,4-12 0 15,3-18 0-15,-3-7 0 16,-8 3 1-16,4-38-2 15,-3 0 0-15,-11 1-3 0,-7-4 1 16,-7 7-12 0,-7 5 1-16,-7-2-2 0,-11 9 1 15</inkml:trace>
  <inkml:trace contextRef="#ctx0" brushRef="#br0" timeOffset="108560.04">28854 12750 94 0,'-11'6'47'0,"1"-15"-55"15,10 2 66-15,0 7-58 16,0-6 0-16,0 6-2 0,0 3 0 16,0 10 1-1,-4 9 0-15,0 9-2 0,1 7 1 16,3-1-2-16,3 4 0 16,5-6-2-16,2-7 1 15,4-3-1-15,7-9 0 16,4-10 3-16,-4-9 1 15,4-4 4-15,0-11 0 16,-11-4 5-16,-4-3 0 16,-10 0 1-16,-7-1 1 15,-10 1-6-15,-8 3 1 0,4 0-20 16,7-6 1-16,3 0-4 16,1-3 1-16</inkml:trace>
  <inkml:trace contextRef="#ctx0" brushRef="#br0" timeOffset="108860.87">29393 12502 101 0,'-17'-6'50'0,"6"12"-69"0,11 3 91 15,0 4-72-15,0 6 0 16,4 15-1 0,-1 13 1-16,1 16-1 0,-4 9 1 15,-4 7-5-15,-3 5 1 16,-7-5-14-16,-4-7 0 15,-3-10 0-15,4-8 0 16</inkml:trace>
  <inkml:trace contextRef="#ctx0" brushRef="#br0" timeOffset="109175.69">29700 12794 110 0,'-49'22'55'16,"0"12"-81"-16,38-21 102 0,-7 9-79 15,1 12 0-15,3 10-2 16,10 0 0-16,4 12 5 16,14 1 0-16,11-7-4 15,10-6 0-15,8-13 2 16,6-15 0-16,0-10 2 15,1-15 1-15,-8-13 3 16,-3-10 0-16,-11-15 1 16,-7-6 1-16,-10-6-4 15,-11 2 1-15,-14 7-12 16,-15 0 1-16,-9 12-3 0,-22 19 1 16</inkml:trace>
  <inkml:trace contextRef="#ctx0" brushRef="#br0" timeOffset="109719.38">25682 14057 65 0,'-10'4'32'0</inkml:trace>
  <inkml:trace contextRef="#ctx0" brushRef="#br0" timeOffset="110018.26">25665 14180 96 0,'-11'25'48'0,"25"-16"-46"15,4-6 48-15,6 7-49 16,15 5 0-16,18 11 1 16,24 2 0-16,21 12-3 15,4 1 1-15,10 0 0 16,-3-3 1-16,-7 2-2 16,-11-11 0-16,-21-4-1 0,-14-3 1 15,-14 0-1-15,-10-7 0 16,-8-8-1-16,-7-4 0 15,-10-6-2-15,-4-4 1 16,-7-2-8-16,-4-4 0 16,-3 4 1-16,-11 0 0 15</inkml:trace>
  <inkml:trace contextRef="#ctx0" brushRef="#br0" timeOffset="111109.63">27513 14271 80 0,'7'-10'40'0,"0"-12"-46"16,-3 16 57-16,3-3-49 15,0 2 0-15,0 1 4 16,4 6 1-16,-1 3-6 16,1 3 0-16,3 10 5 15,-4 16 0-15,-3 15-1 16,-3 9 1-16,0 10-3 16,-4 3 0-16,0 0-2 15,0 0 0-15,3-13-8 16,-3-9 1-16,7-9-13 0,0-13 1 15,0-9-1-15,-3-10 1 16</inkml:trace>
  <inkml:trace contextRef="#ctx0" brushRef="#br0" timeOffset="111836.21">27601 14205 98 0,'-28'15'49'0,"-35"7"-61"0,49-15 85 0,-8-1-74 16,-6-3 0-16,0 7-1 16,3-1 1-16,-7 7-1 15,1 2 1-15,-5 4-3 16,1 3 0-16,-4 1 1 15,4 2 0-15,0 0 2 16,7 0 1-16,6-3 2 16,12-3 0-16,10-3 1 15,17-10 1-15,15-9-2 16,14-9 1-16,14-7-3 16,11-9 1-16,6 6-2 15,4-2 0-15,-10 2 0 0,3 0 0 16,-7 0 1-1,-11 0 0-15,-6 4 1 0,-8-7 0 16,-3 3 1-16,3-6 0 16,-3 6 0-16,-4 3 0 15,-10-3-1-15,-7 4 1 16,-4 5-1-16,-7 1 0 16,-14 6-2-16,-4 3 1 15,-10 9-1-15,3 7 1 16,-3 3-1-16,0 6 0 15,7-3-1-15,3 0 0 0,1-4-1 16,10 4 1-16,7-6-1 16,0-13 1-16,4-3 0 15,6-3 1-15,-3-9 0 16,4-1 1-16,-4-6 1 16,0 0 1-16,0-3 0 15,-3 7 1-15,-1 2-1 16,-3 4 1-16,1 6-1 15,-1 12 0-15,-4 13 0 16,1 19 0-16,-4 12-1 16,3 13 1-16,1 6-2 15,-4 0 1-15,0 0-3 16,0-12 1-16,-4-10-10 16,4-6 0-16,0-16-1 15,4-18 1-15</inkml:trace>
  <inkml:trace contextRef="#ctx0" brushRef="#br0" timeOffset="112958.92">28723 14230 102 0,'-32'6'51'0,"-20"-22"-60"0,34 13 71 16,-7 0-63-16,0 0 0 16,-3 3-1-16,-7 0 1 15,-4 6-1-15,0 7 1 16,4 9-4-16,3 9 0 0,8 7-2 15,6-4 1-15,11-2-2 16,7-4 1 0,25-22 1-1,3-12 0-15,4-13 5 16,-1 3 0-16,-6-2 4 16,3-1 0-16,-7 0 2 15,1 3 1-15,-1-6 1 16,0 10 1-16,-3 2-3 15,-4 4 0-15,-4 3-1 16,1 6 0-16,-4 7-1 16,-4 8 0-16,-3 14-3 15,-3 12 1-15,-4 15-1 16,-4 10 0-16,4 0-5 16,7-3 1-16,7-6-11 15,7-10 1-15,8-13-1 16,6-15 1-16</inkml:trace>
  <inkml:trace contextRef="#ctx0" brushRef="#br0" timeOffset="113617.59">29192 14158 75 0,'-21'9'37'0,"-7"1"-19"16,24-7 50-16,1-3-66 16,-8-7 0-16,4-2 0 15,0 0 0-15,0-4-3 16,-3 4 0-16,-5-4 1 16,1 7 1-16,0 0-2 15,0 9 1-15,-7 0-1 16,3 6 1-16,1 4-1 15,-1-1 1-15,0 7-1 16,8-3 1-16,10 3-2 0,7-1 1 16,7-2-2-16,11-3 0 15,-1-4-1-15,8-3 0 16,0-2 0-16,0-1 1 16,-4-6 1-16,-3-4 0 15,-4 1 2-15,-7-3 1 16,-4-1 2-16,-6 1 0 15,-4-4 1-15,-4 1 0 16,-3 2 0-16,-7 1 0 0,4 9-1 16,-1 3 1-16,1 0-3 15,2 3 1-15,1 7-1 16,7-1 0-16,0 10 0 16,4 16 0-16,-1 12-1 15,1 7 1-15,0 2 0 16,3 1 0-16,3-4-6 15,1 1 0-15,-1-17-1 16,1-8 0-16</inkml:trace>
  <inkml:trace contextRef="#ctx0" brushRef="#br0" timeOffset="115148.39">29630 14192 94 0,'-14'7'47'0,"3"2"-45"0,8-6 49 16,-4 3-52-16,-1 7 1 16,-2 6-4-16,3 6 1 15,3 6 0-15,4 0 0 0,7-2-6 16,4-1 1-16,3-3-1 16,4-3 1-16,3-6 4 15,-3-7 1-15,-1-6 7 16,-6-6 1-16,-8-6 4 15,-10-13 1-15,-10 3-1 16,-5-6 1-16,-2 0-15 16,-8-7 0-16,0-8-5 15,-3-1 0-15</inkml:trace>
  <inkml:trace contextRef="#ctx0" brushRef="#br0" timeOffset="116050.28">30138 13361 98 0,'-25'19'49'0,"29"-25"-47"15,6 0 49-15,8-1-51 16,10-8 0-16,11-4-1 15,7-3 1-15,7 0-1 16,3 0 0-16,1 0-2 16,-5 0 1-16,-9 6-2 15,-8 7 1-15,-3 0-7 16,-7-4 1-16,-1 7 0 0,-3-10 0 16</inkml:trace>
  <inkml:trace contextRef="#ctx0" brushRef="#br0" timeOffset="116436.2">30956 12753 102 0,'-56'0'51'0,"31"6"-65"16,22-6 77-16,6 3-65 16,11 4 0-16,11 8-3 15,10 23 0-15,18 9 5 16,0 13 0-16,0 18-4 15,0 10 1-15,-14 0-1 16,-11-1 0-16,-18-15 0 16,-13-6 1-16,-8-16-6 15,-17-15 1-15,-4-16 0 16,-3-13 0-16</inkml:trace>
  <inkml:trace contextRef="#ctx0" brushRef="#br0" timeOffset="116856.42">31013 12671 114 0,'39'25'57'0,"70"13"-79"0,-67-32 96 0,15 4-76 16,13-1 1-16,4 7-2 15,4 3 1-15,-8 6 3 16,-10-3 0-16,-17 3-3 16,-11 0 1-16,-15 6 1 15,-10-3 0-15,-14 13 0 16,-10 0 0-16,-8 3 0 16,-3 12 0-16,3-5 0 15,7-4 0-15,4-4-1 16,7-8 1-16,7-10 0 15,11-6 0-15,3-13-1 16,7-15 1-16,4-13-1 16,6-3 1-16,-2-10 0 15,-5-9 0-15,-6-6 0 16,-7 0 0-16,-15 3-4 16,-10 6 1-16,-7 0-9 15,-11 7 0-15,-3 9 0 0,-1 6 0 16</inkml:trace>
  <inkml:trace contextRef="#ctx0" brushRef="#br0" timeOffset="117089.28">32339 12590 103 0,'7'9'51'0,"-10"-18"-61"0,3 9 77 0,0 0-67 15,0 3 1-15,-4 3 1 16,1 10 0-16,-4 6-2 16,-4 12 0-16,-3 7 1 15,-4 6 1-15,-3 19-1 16,-7 0 0-16,0 6-2 16,-4 0 0-16,4-3-9 15,3-6 1-15,7-10-1 16,4-9 1-16</inkml:trace>
  <inkml:trace contextRef="#ctx0" brushRef="#br0" timeOffset="117265.18">31909 12838 109 0,'-43'22'54'0,"19"-32"-91"0,20 10 74 16,4 0-37-16,0 0 0 16</inkml:trace>
  <inkml:trace contextRef="#ctx0" brushRef="#br0" timeOffset="117386.11">32258 13120 102 0,'88'47'51'0,"-49"-35"-82"0,-21-12 62 15,-1 0-31-15,-6-6 0 0</inkml:trace>
  <inkml:trace contextRef="#ctx0" brushRef="#br0" timeOffset="117782.89">30060 14631 102 0,'-42'41'51'0,"38"-19"-49"0,18-19 52 16,8-3-54-16,-5 0 0 15,29-22-1-15,14-6 0 16,14-3-1-16,7-4 1 15,0 10-3-15,4 3 0 0,-7 10-1 16,-8 2 0-16,-3 4-5 16,-7 6 1-16,-10 0 1 15,-4-3 1-15</inkml:trace>
  <inkml:trace contextRef="#ctx0" brushRef="#br0" timeOffset="118018.75">31464 14029 117 0,'-21'25'58'0,"3"-3"-80"15,18-12 92-15,4 8-72 16,3 11 0-16,4 15-1 15,3 12 0-15,3 19 3 16,-6 10 0-16,-4 0-11 0,-3-4 0 16,-4-6 1-16,-8-9 0 15</inkml:trace>
  <inkml:trace contextRef="#ctx0" brushRef="#br0" timeOffset="118686.37">31320 14082 109 0,'-29'-3'54'0,"-9"19"-65"0,27-13 78 0,-3 3-68 16,-7 7 1-16,-7 6-1 16,-4 9 1-16,-4 3 0 15,1 7 0-15,0 3-1 16,3 9 1-16,7-3-1 15,1-3 1-15,17-6-1 16,10-4 1-16,18-9-1 16,8-9 0-16,13-10-1 15,11-9 0-15,10-13-2 16,8-12 0-16,7-6-6 16,-4-1 1-16,10-3-2 15,-10 4 0-15,-10 6 2 16,-11 3 1-16,-11 6 9 15,-7 6 1-15,-6 7 9 0,-8-3 0 16,-4 5 2 0,-2 1 1-16,-1-6-2 0,-4-1 1 15,-6 1-8-15,-1 3 0 16,-3-7-5-16,-3 4 1 16,-4 6-2-16,0 3 0 15,-4 9-3-15,-3 10 1 16,-4 9 0-16,-3 10 0 15,4 6-1-15,6-7 1 16,4-2 0-16,7-10 0 16,3-9 0-16,12-13 1 0,6-10 0 15,10-15 1-15,1-6 0 16,0-3 1-16,-4-4 1 16,0-2 0-16,-3 2 1 15,-4 10 0-15,-7 10 0 16,-3 8 1-16,-4 14 0 15,-3 11 0-15,-8 20 0 16,-3 12 0-16,3 10-1 16,-3 2 1-16,0 7-5 15,4-6 1-15,-1-3-12 16,-3-7 1-16,7-9-1 16,11-10 1-16</inkml:trace>
  <inkml:trace contextRef="#ctx0" brushRef="#br0" timeOffset="118860.27">32262 14434 109 0,'-36'56'54'0,"-20"-53"-90"0,45-3 80 15,-3 0-45-15,4 0 1 16</inkml:trace>
  <inkml:trace contextRef="#ctx0" brushRef="#br0" timeOffset="119505.9">32897 14233 105 0,'-8'-6'52'0,"-2"-7"-53"16,10 13 63-16,0 0-61 15,0 0 0-15,3 10 0 16,-3 5 0-16,-3 7-2 16,-4 10 1-16,-4 11 0 15,1 5 1-15,-8-1-1 16,4 3 0-16,0-6 0 15,0-7 0-15,0-5-1 16,3 2 1-16,4-12-2 16,0-13 0-16,3-9-2 15,4-12 1-15,0-10-1 16,0-13 0-16,-3-8 1 0,-4-8 0 16,-4 1 2-16,-6 0 0 15,-8 6 2-15,-3 0 1 16,-4 4 1-16,0 11 1 15,4 4-1-15,3 13 1 16,4 2-2-16,0 17 0 16,3 2-2-16,4 13 0 15,4 3-1-15,3-3 0 0,3 25 0 16,4 0 0-16,0-3 0 16,4-3 1-16,-1-7 0 15,4-6 0-15,11-9 0 16,3-13 1-16,7-12-1 15,7-13 0-15,1-3 0 16,-1-9 0-16,-3 0 0 16,-4-1 0-16,-3 7 0 15,-8 10 1-15,-10 5 0 16,-7 13 1-16,-7 13-1 16,-10 9 1-16,-8 13-1 15,-7 2 1-15,4 14-2 16,3 2 1-16,4 10-3 15,7-9 0-15,7-1-10 16,3-6 1-16,11-12-1 16,8-13 1-16</inkml:trace>
  <inkml:trace contextRef="#ctx0" brushRef="#br0" timeOffset="119762.75">32988 14471 101 0,'4'-15'50'0,"-4"-20"-54"0,0 23 67 16,-4-4-64-16,4 0 1 16,0 10-2-16,-3-3 0 0,-4 2 1 15,-7 7 1-15,3 10-1 16,0 5 0-16,1 10 0 16,6 4 1-16,4 2 0 15,14 4 1-15,11 2-1 16,17-5 0-16,8 2-5 15,3-9 0-15,0 0-15 16,-8-3 0-16,-2-3 0 16,-11-3 1-16</inkml:trace>
  <inkml:trace contextRef="#ctx0" brushRef="#br0" timeOffset="120029.6">33606 14192 113 0,'-11'38'56'0,"-7"-29"-82"0,11-6 110 16,-3 7-84-16,-4 6 0 16,3 2-1-16,-3 14 1 15,-4 2-1-15,-3 13 1 16,-7 3-1-16,3 10 1 15,-3 6-1-15,0 0 0 16,-4-4-3-16,0-5 0 16,8-10-14-16,2-10 1 15,5-21-1-15,3-16 0 0</inkml:trace>
  <inkml:trace contextRef="#ctx0" brushRef="#br0" timeOffset="120188.51">33168 14315 119 0,'-14'47'59'0,"11"-44"-106"15,10 0 105-15,3 0-102 16,8 6 1-16,-1 1-1 16,-2-1 1-16</inkml:trace>
  <inkml:trace contextRef="#ctx0" brushRef="#br0" timeOffset="120279.45">33362 14703 114 0,'0'54'57'0,"7"-35"-110"16,0-19 116-16,0-13-64 15,4-25 1-15</inkml:trace>
  <inkml:trace contextRef="#ctx0" brushRef="#br0" timeOffset="134691.94">15300 13418 67 0,'-49'-3'33'0,"6"12"-35"0,29-3 34 0,0 7-32 16,-4 2 0-16,-3 14 9 15,-3 5 0-15,-1 4-5 16,0 3 0-16,0 9 6 16,-3 9 0-16,4 10 0 15,2 13 0-15,5 6-4 16,-1 9 0-16,-3 0-5 15,7 3 1-15,3 10-2 16,8-9 0-16,-1-14-1 16,4-5 0-16,0-13 0 15,4-16 0-15,-1-9-1 16,4-16 1-16,4-6 0 16,-1-12 0-16,8-14 0 15,-4-11 1-15,4-23-1 16,3-12 1-16,0-13 0 0,0-3 0 15,15-6 0-15,-1 0 1 16,-3-3 0-16,-1 6 0 16,-6-3 1-16,0 12 0 15,-4 7-1-15,-3 9 1 16,-1 10-1-16,1 5 1 16,0 11-1-16,3 8 0 15,0 20-1-15,4 18 1 16,6 19-1-16,5 9 0 0,-8 10 0 15,0 16 0-15,0 15-1 16,-3 3 1-16,0-9-6 16,3 0 0-16,11-19-20 15,3-15 0-15,4-23 0 16,-7-28 1-16</inkml:trace>
  <inkml:trace contextRef="#ctx0" brushRef="#br0" timeOffset="134950.79">16136 14264 107 0,'-32'-15'53'0,"46"12"-82"16,4-7 110-16,17 1-82 15,11-7 1-15,11 0 0 16,6 1 0-16,11 2 0 15,14 7 1-15,11 0 0 16,0 2 0-16,-7-2 0 0,-1 0 0 16,1 3-1-16,-11 3 1 15,0 3-2-15,-10 0 1 16,-8 3-5-16,-6-3 1 16,-4 1-12-16,7-4 1 15,-4-7 0-15,4-11 0 16</inkml:trace>
  <inkml:trace contextRef="#ctx0" brushRef="#br0" timeOffset="135268.6">17635 13769 85 0,'-42'-22'42'0,"-14"6"-51"16,45 4 60-16,-3 2-50 15,-4-8 1-15,-3 2 4 16,7 0 1-16,-4 0-7 16,11 13 1-16,-3-6 3 15,10 9 1-15,3 3-1 16,4-3 1-16,7 25-4 16,4 10 1-16,0 21-1 15,-4 13 0-15,-7 16 0 16,0 6 0-16,-7 6-1 15,-11-3 1-15,1 0-5 0,-1 6 0 16,-3-9-17 0,-7-12 1-16,-11-13-1 0,0-19 0 15</inkml:trace>
  <inkml:trace contextRef="#ctx0" brushRef="#br0" timeOffset="135972.56">18923 13242 62 0,'-4'-31'31'0,"-6"-10"-14"15,10 32 45-15,-4 2-55 16,1 4 0-16,-1 6 2 16,1 4 1-16,-4 8-13 15,-4 17 0-15,-3 8 8 16,-4 20 0-16,-3 12-4 16,-3 16 1-16,-12 0-2 15,-10 6 1-15,-7 9-1 16,-6-2 0-16,-5-14-1 15,0 1 1-15,-3-19-1 0,4-16 1 16,7-5-2 0,6-20 1-16,4-13-1 0,7-21 0 15,4-25 0-15,14-16 0 16,7-16 0-16,10-6 0 16,8-6 1-16,3 12 1 15,4 0 1-15,-1 13 0 16,-3 9 0-16,4 4 1 15,-1 12 0-15,4 12 0 16,8 13 0-16,6 10 0 0,4 8-1 16,3 14 0-16,14 12-1 15,4 12 1-15,11 10-1 16,-4 3 0-16,3 0-1 16,1-10 1-16,-4-8 0 15,-15-11 0-15,26-5 0 16,-7-19 0-16,-4-13 0 15,-1-16 0-15,-2-18 1 16,-8-29 0-16,1-9 0 16,-8-22 0-16,-3 0 0 15,-11-3 1-15,-10-3 0 16,-18 19 0-16,-14 2 0 16,-22 17 0-16,-27 15-3 15,-22 19 1-15,-7 19-12 16,-3 9 1-16,18 9-1 15,20-9 0-15</inkml:trace>
  <inkml:trace contextRef="#ctx0" brushRef="#br0" timeOffset="138288.63">13977 16356 88 0,'7'9'44'0,"46"-31"-46"0,-21 13 51 0,17-10-49 15,22-6 0-15,24-3 0 16,28-3 0-16,19-1 0 16,27 1 0-16,18-1 0 15,25 4 0-15,3 0 0 16,3 3 0-16,-9 9 1 16,-12 1 1-16,-28 2 0 15,-27 10 0-15,-19 0 0 16,-14-4 0-16,-27 7 0 15,-22-3 0-15,-29-3-1 16,-20 3 1-16,-25-6-2 16,-25 2 1-16,-17 1-1 15,-33 0 1-15,-17 6 0 16,-10 6 0-16,-18 0-1 0,0 4 1 16,0 8-1-16,14 4 1 15,7-6-1-15,18-3 1 16,7-4-1-16,17 0 0 15,25-9-1-15,32 4 1 16,28-8-1-16,36-5 1 16,62-3 0-16,44-7 1 15,52 0 0-15,39 0 0 16,3-3 1-16,22 6 0 16,-18 1 0-16,-7-1 1 0,-11 10-2 15,-14-7 1-15,-24 10-1 16,-15 3 1-16,-31-3-2 15,-25 3 1-15,-21-3-2 16,-25-3 1-16,-28 6-2 16,-39 0 1-16,-49-4-2 15,-50 14 1-15,-52 12 0 16,-50 15 0-16,-57 7 0 16,-31 16 1-16,-25 21-1 15,4-8 1-15,10 2 0 16,22-6 0-16,38-13-1 15,46-15 0-15,25-10-1 16,38-12 0-16,25-9-1 16,22-7 1-16,24-6-7 15,28-10 0-15,22-9 1 16,28-12 0-16</inkml:trace>
  <inkml:trace contextRef="#ctx0" brushRef="#br0" timeOffset="138662.42">15434 15766 109 0,'-32'-75'54'0,"25"9"-73"0,11 47 86 0,3-2-68 16,0-1 1-16,7 3 1 15,-3 3 0-15,3 16-1 16,0 13 0-16,0 24 1 15,-4 35 0-15,-6 19 0 16,-11 28 0-16,-4 19-4 16,-3 0 0-16,0-9-14 15,4-13 1-15,3-22-2 16,7-34 1-16</inkml:trace>
  <inkml:trace contextRef="#ctx0" brushRef="#br0" timeOffset="138901.29">14651 15738 112 0,'-78'-47'56'0,"106"16"-79"0,-3 15 96 15,18-12-74-15,13-7 0 0,18-2 0 16,21-1 0-1,11 4 0-15,-4 2 1 0,1 4-7 16,-1 3 1-16,4 3-9 16,0 6 0-16,-8 4-1 15,-9-13 1-15</inkml:trace>
  <inkml:trace contextRef="#ctx0" brushRef="#br0" timeOffset="140018.13">16122 15098 106 0,'-49'7'53'0,"3"-4"-76"16,42-3 90-16,-3 6-70 16,0 10 1-16,0 3-1 15,-4 3 1-15,1 12 3 0,-1-3 0 16,1 7-3-16,3-10 1 15,0-6-1-15,10-3 1 16,1-6 1-16,-1-1 0 16,1 4 0-16,-1 9 1 15,-3 9 2-15,-3 17 0 16,-4 11 0-16,-7 17 1 16,-8 2-2-16,8-2 1 15,0-10-2-15,4-10 0 16,-1-12-2-16,4-12 0 0,-7-13 0 15,0-16 0-15,-11-6 0 16,0-9 0-16,-3-10 1 16,7-3 1-16,3-10-1 15,8-5 1-15,13-13-1 16,18-4 1-16,15-2-1 16,6 3 0-16,7-4 0 15,4 13 0-15,0 3-1 16,-7 10 1-16,-4 15 0 15,-6 10 0-15,-5 12 0 16,-6 13 1-16,-7 13-1 16,-4 15 1-16,0 12-1 15,-3-12 1-15,3 22-1 16,3 3 0-16,4-6 0 16,4-6 0-16,3-10-1 15,8-12 1-15,2-10-1 16,12-19 1-16,3-12-1 15,3-25 1-15,4-7-1 16,4-9 1-16,-11-18 0 0,-8-4 0 16,-2 0 0-16,-8-9 1 15,-10 6 0-15,-8 6 0 16,-10 7 1-16,-7-4 0 16,-7 16 0-16,-7 3 0 15,-7 7 0-15,0 12 0 16,-4 19-2-16,1 15 1 15,-5 10-1-15,5 19 0 0,2 16 0 16,5 18 0 0,13 0-1-16,8 10 1 0,10-7-1 15,4-3 1-15,13-9-1 16,8-6 0-16,0-13 0 16,7-13 0-16,0-9-1 15,-8-9 1-15,15-22 0 16,4-16 1-16,-4-6-1 15,0-13 1-15,-4-3 1 16,-3-16 0-16,-7 4 0 16,-11 0 1-16,-10-1 0 15,-4 10 0-15,-14 3 0 16,-7 6 1-16,-7 10-2 16,-4 3 0-16,0 6 0 15,-3 10 0-15,-4 12-1 16,1 7 0-16,3 15 0 0,3 15 0 15,4 14-1 1,7 2 1-16,7 1-1 16,7-4 0-16,10-6 0 0,5-13 1 15,13-9-1-15,4-15 1 16,3-13-1-16,0-16 1 16,-3-16 0-16,3-12 0 15,-13-6 0-15,-8 0 0 31,-14-10-8-31,-7 13 0 16,0 12-12-16,-4 10 0 0,4 3 0 16,0 9 1-16</inkml:trace>
  <inkml:trace contextRef="#ctx0" brushRef="#br0" timeOffset="141050.53">17501 15500 84 0,'-3'3'42'0,"-11"-37"-41"0,14 24 70 0,0-6-70 15,7 1 0-15,0-1 2 16,3 0 1-16,4 4-4 16,8 6 0-16,6 6 2 15,4 6 1-15,6 10-1 16,1 9 0-16,0 9-2 16,-4 16 0-16,-6 7-1 15,-12-1 0-15,-3-3-1 16,-7 1 1-16,-7-10 0 15,-3 0 0-15,-4-13 0 16,0-6 1-16,3-9 0 0,4-10 0 16,4-12 0-16,10-7 1 15,7-12-1-15,-3 6 0 16,27-34 0-16,1-3 0 16,-3-10 0-16,-1 3 1 15,-10-9-1-15,-8-3 1 16,-6 2 0-16,-7 11 1 15,-8 5 0-15,-6 7 1 0,-1 6 0 16,1 13 0-16,-1 6-2 16,1 9 1-16,3 7-1 15,3 9 0-15,4 9-1 16,0 16 0-16,4 13-1 16,-1 6 0-16,1 9 1 15,-4 7 0-15,0-1 0 16,0 1 0-16,0 9-1 15,0-13 1-15,4 4-1 16,-1-13 1-16,1 0-1 16,0-10 1-16,-1-2-1 15,-3-1 1-15,-3-5-1 16,-1-11 1-16,-3 4 0 16,0-6 0-16,0 0-1 15,0-4 1-15,0-5-1 16,0-7 1-16,0 0-1 15,0-13 1-15,-3-3 0 16,3-6 0-16,0-9 0 16,7-10 1-16,7-12-1 0,11-3 1 15,10-10 0-15,11-3 0 16,3-3-1-16,4-10 1 16,-7 10-1-16,-4 6 0 15,-6 10 0-15,-8 2 1 16,-4 14-1-16,-6 11 1 15,-4 4-1-15,-3 6 1 0,-4 7-1 16,0 9 1 0,0 9-1-16,3 3 0 0,5 4-1 15,2 3 1-15,4-1-1 16,4 4 1-16,0 0-1 16,0-10 1-16,-1 4 0 15,1-1 0-15,7 4 1 16,-8 0 0-16,5 3 0 15,-5 6 1-15,1 9-1 16,0 4 0-16,-1 3-1 16,1 9 1-16,-4 3-3 15,-7 4 1-15,-10 5-1 16,-15 4 0-16,-17 0 0 16,-25 3 0-16,-21 6 0 15,-18 0 1-15,-10 1 0 16,7-4 1-16,14-9 0 15,21-23 1-15,24-15-1 16,29-21 1-16,32-20-1 16,31-22 1-16,29-18-4 0,28-13 0 15,14-16-25-15,7-3 1 16,-3-12-1-16,-22 9 1 16</inkml:trace>
  <inkml:trace contextRef="#ctx0" brushRef="#br0" timeOffset="141290.4">19784 16202 119 0,'-18'10'59'0,"-52"-4"-97"0,38-3 123 0,-28 7-85 16,-39 11 1-16,-60 14 3 15,-63 12 0-15,-67 16-4 16,-60 21 0-16,-64 20 2 16,-32 9 1-16,-6 0-6 15,10 6 1-15,25 6-3 16,13-2 1-16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7:28:22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110 931 8832,'0'-2'259,"0"0"0,0 0 0,1 1 0,-1-1 0,0 0 0,1 0 0,-1 1 0,1-1 0,0 0 0,0 1 0,-1-1 0,1 1 0,2-3 0,140-200 4818,-107 158-5077,2 2 0,75-66 0,75-70 225,27-22 84,-200 190-284,32-30 223,-43 38-182,-1 0 1,1 0 0,-1 0 0,0-1 0,0 1 0,-1-1 0,1 0 0,2-8-1,-4 12-53,-1 1-1,0 0 1,0-1-1,0 1 0,1 0 1,-1-1-1,0 1 1,0-1-1,0 1 1,0 0-1,0-1 0,0 1 1,0-1-1,1 1 1,-1-1-1,0 1 0,-1 0 1,1-1-1,0 1 1,0-1-1,0 1 0,0 0 1,0-1-1,0 1 1,0-1-1,-1 1 0,1 0 1,0-1-1,0 1 1,-1 0-1,1-1 0,0 1 1,0 0-1,-1-1 1,1 1-1,0 0 1,-1 0-1,1-1 0,0 1 1,-1 0-1,1 0 1,0 0-1,-1-1 0,1 1 1,-1 0-1,1 0 1,-1 0-1,1 0 0,0 0 1,-1 0-1,1 0 1,-1 0-1,1 0 0,0 0 1,-1 0-1,1 0 1,-1 0-1,1 0 0,-1 1 1,-25 9 416,-178 104 1185,150-81-1525,-83 68 0,66-34-123,3 3 0,-77 105 0,9-12-120,61-79 4,61-65 73,12-13 25,7-10-53,98-105 41,197-159 0,-202 191 85,211-127 0,-280 188-384,56-32-970,-74 41 1049,-1 0 1,1-1-1,-1 0 0,17-19 1,-23 21 109,1 0-1,-1-1 1,-1 0 0,1 0 0,2-7-1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7:28:25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14 786 8448,'3'-1'2356,"4"-2"-1698,0-1-1,0 0 0,0 0 1,0-1-1,-1 0 1,0 0-1,9-9 1,36-45 129,55-58-615,11 9-102,105-109-118,-29-8 154,-178 210-100,-15 16-3,0-1-1,0 0 1,0 0-1,0 1 1,1-1 0,-1 0-1,0 1 1,0-1-1,0 0 1,0 0-1,0 1 1,0-1-1,0 0 1,0 1 0,0-1-1,0 0 1,0 0-1,0 1 1,0-1-1,0 0 1,0 1 0,0-1-1,0 0 1,0 0-1,0 1 1,-1-1-1,1 0 1,0 1 0,0-1-1,0 0 1,-1 1-1,-2 6 40,0 0 0,0-1 0,-8 12 0,-6 1 30,0 0 0,-1-1-1,-2-1 1,-20 15-1,-1 1 83,-62 54 181,4 4-1,-156 187 0,191-201-254,-11 14-11,63-73-58,14-20 16,12-16 42,24-34-7,3 1 0,63-62 0,107-79 59,-44 42-1,-136 119-49,2 2 0,64-44 0,-92 70-77,0 0 1,0 0-1,0 1 0,1 0 0,-1 0 1,1 0-1,-1 1 0,1-1 0,6 1 1,-10 0-70,1 1 1,-1 0-1,1 1 1,-1-1-1,1 0 1,-1 1-1,1-1 1,-1 1-1,0 0 1,1 0-1,-1 0 1,0 0-1,0 0 1,0 0-1,1 0 1,-1 1-1,-1-1 1,1 1-1,0 0 1,0 0-1,0-1 1,2 5-1,6 15-565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7:28:2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330 415 7296,'48'-13'3029,"256"-72"1622,93-29-4801,280-18-319,-656 128 597,39-1 0,-60 5-123,0 1 1,0-1-1,0 0 0,0 0 1,-1 0-1,1 0 0,0 0 1,0 0-1,0 0 1,0 0-1,0 1 0,0-1 1,0 0-1,0 0 0,0 0 1,0 0-1,-1 0 0,1 0 1,0 1-1,0-1 0,0 0 1,0 0-1,0 0 1,0 0-1,0 0 0,0 1 1,0-1-1,0 0 0,0 0 1,0 0-1,0 0 0,0 1 1,0-1-1,1 0 1,-1 0-1,0 0 0,0 0 1,0 0-1,0 0 0,0 1 1,0-1-1,0 0 0,0 0 1,0 0-1,0 0 1,1 0-1,-1 0 0,0 0 1,0 0-1,0 0 0,0 1 1,0-1-1,0 0 0,1 0 1,-1 0-1,0 0 1,0 0-1,0 0 0,0 0 1,1 0-1,-1 0 0,0 0 1,0 0-1,-12 9 143,-16 2-6,1-2 0,-1 0 1,0-2-1,-34 4 1,11-1 41,-492 96 1483,429-85-1308,-610 91 1433,671-105-1771,-97 25 1,132-23-44,18-9 22,0 0 0,0 0 1,0 1-1,0-1 1,0 0-1,0 0 1,0 0-1,0 1 1,0-1-1,0 0 1,0 0-1,0 0 1,0 1-1,0-1 1,0 0-1,0 0 1,1 0-1,-1 0 0,0 1 1,0-1-1,0 0 1,0 0-1,1 0 1,-1 0-1,0 0 1,0 0-1,0 0 1,0 1-1,1-1 1,-1 0-1,0 0 1,0 0-1,0 0 0,1 0 1,-1 0-1,0 0 1,0 0-1,0 0 1,1 0-1,-1 0 1,0 0-1,1 0 1,40 2 86,67-18-1,-57 7-44,-34 7-40,273-50 60,-233 40-144,842-188-2055,-831 181 1369,111-48 1,-69 16-1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7:28:28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187 344 9984,'-19'7'1301,"10"-4"-808,1 0 1,-1 1-1,1 0 0,0 0 1,0 1-1,0 0 0,-8 11 3594,16-16-4012,0 0-1,1 0 1,-1 0 0,0 0 0,0 0 0,0 0 0,0 0 0,0 0-1,0 0 1,0 0 0,0 0 0,1 0 374,-1 0-374,9 0-621,-8 0 834,22-1-329,1-1 1,-1-2 0,26-6 0,-19 4 30,411-94-563,-169 38-113,226-62-1312,-340 84 1223,-21-2 477,-141 40 572,-7 0-143,-8 4 38,0 1 0,-29 9 0,8-2-58,-230 71 457,0 20-126,247-92-406,-314 141 687,32-13 68,221-104-565,-9 3 248,-117 64 0,207-99-450,0 1 0,0 0 0,0 0 0,0 0 0,0 1 0,1-1 0,-3 3 0,5-5-23,-1 1-1,1-1 1,0 0 0,0 0 0,0 0-1,0 1 1,0-1 0,-1 0 0,1 0 0,0 1-1,0-1 1,0 0 0,0 0 0,0 1 0,0-1-1,0 0 1,0 0 0,0 1 0,0-1 0,0 0-1,0 0 1,0 1 0,0-1 0,0 0-1,0 0 1,0 1 0,0-1 0,0 0 0,1 0-1,-1 1 1,0-1 0,0 0 0,0 0 0,0 0-1,0 1 1,1-1 0,-1 0 0,0 0 0,0 0-1,0 0 1,1 1 0,-1-1 0,0 0 0,0 0-1,1 0 1,-1 0 0,0 0 0,0 0-1,1 0 1,-1 0 0,0 0 0,0 0 0,1 0-1,4 2-7,1-1 0,-1 0 1,0 0-1,1-1 0,-1 0 0,1 0 0,-1 0 0,1-1 0,-1 1 0,6-2 0,58-20-65,-54 17 71,125-40-103,60-23-27,-133 42 67,142-53-128,-33 25-157,117-39-1478,-158 45 825,-8 0 85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7:28:38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2504 8832,'-1'1'140,"1"-1"0,0 0 1,-1 1-1,1-1 0,-1 1 0,1-1 1,0 1-1,-1-1 0,1 1 0,0-1 1,0 1-1,-1-1 0,1 1 0,0 0 1,0-1-1,0 1 0,0-1 1,0 1-1,0 0 0,0-1 0,0 1 1,0-1-1,0 1 0,0 0 0,0-1 1,0 1-1,0-1 0,0 1 0,1-1 1,-1 1-1,0 0 0,1 0 1,-1-1-27,1 0 0,0 1 1,-1-1-1,1 0 0,-1 0 1,1 0-1,-1 0 1,1 0-1,0 0 0,-1 0 1,1 0-1,-1 0 0,1 0 1,0 0-1,-1 0 1,1 0-1,-1 0 0,1-1 1,-1 1-1,1 0 0,-1 0 1,1-1-1,-1 1 1,1 0-1,-1-1 0,1 1 1,-1-1-1,1 1 0,-1 0 1,0-1-1,1 1 1,-1-1-1,0 1 0,1-1 1,-1 0-1,6-6-95,1 1 0,0-1 0,0 1 0,0 0 0,0 1 0,1 0 0,0 0 0,0 1 0,0 0 1,1 0-1,0 1 0,-1 0 0,13-2 0,9-1 73,1 2 0,50 0 1,-72 4-40,21 0 37,-1 1 0,0 2 0,45 9-1,86 32 298,-8-3 19,-98-31-293,1-3 0,0-2-1,0-2 1,57-5-1,221-32 320,-314 31-403,86-14 40,161-48 0,98-58-79,-328 110 66,0-1-1,-1-3 1,-1 0-1,49-35 1,-43 23 207,-1-3 1,-1-1 0,-2-2 0,-2-1-1,-1-2 1,-1-1 0,-3-2 0,-1-1-1,-2-1 1,25-57 0,-40 70-74,-1-1 0,-1 0-1,-2-1 1,-1 0 0,-1 0 0,0-52 0,-18-198 316,2 152-528,9 82 77,-2-1 0,-3 2 0,-21-81 0,23 112-37,0 1 0,-2-1 0,0 1 0,0 0 0,-1 1 0,-1-1 0,-1 2 0,0-1 0,-1 2 0,0-1 1,-1 1-1,0 1 0,-1 0 0,-19-12 0,-54-26-54,-2 4 1,-110-40-1,29 6 36,102 46 0,-9-4-12,-92-43-58,139 69 59,-1 0-1,-1 2 1,-59-9-1,6 9 4,-117 5 0,-84 19-11,41-1 33,-144-3 114,353-8-114,0 2 1,1 1 0,0 1-1,0 3 1,0 0-1,2 2 1,-1 2-1,1 1 1,-41 26-1,24-8 8,1 1 1,1 3-1,3 1 0,-71 79 0,87-86-31,2 2 0,1 0 0,2 1 0,1 1 0,2 2 1,1 0-1,2 0 0,2 2 0,1 0 0,3 1 0,-8 43 0,4 5 14,-21 152 38,31-188-23,2 1-1,7 82 1,3-74-14,3-1 0,2-1 0,2 0 0,4-1 0,1-1 0,36 72 1,-22-63 14,3-1 0,3-2 1,3-2-1,50 58 0,-68-94-21,2-1 0,0-1 0,2-2 0,39 25 0,-24-17 0,230 144-101,-218-144 68,1-2-1,2-3 1,71 20 0,-72-29 29,2-3 0,-1-3 0,1-2 0,1-3 0,-1-2 1,73-7-1,-47-5 5,0-3 1,-1-5-1,142-47 0,-108 23-22,-2-6 0,-2-5-1,-3-4 1,187-130 0,-221 125 137,92-95 0,-168 155-114,31-32 106,-1-1 0,-1-2 0,47-80 0,-38 46 135,43-110 0,-69 148-152,-1-1 0,-2 0 0,-2-1 0,-1 0 0,-1 0 0,-2-1 1,-2 0-1,-1 1 0,-2-1 0,-8-55 0,-47-277 37,27 174-128,25 173 1,-1 1-1,-1 0 0,0 1 1,-2-1-1,0 1 0,-1 1 1,-1 0-1,0 0 1,-2 1-1,0 0 0,-1 1 1,0 0-1,-21-18 0,2 5-4,-2 2 0,-2 1-1,0 1 1,-1 2-1,-51-22 1,37 23-42,-104-28 0,66 24 31,-220-51-36,-7 22-20,218 40 65,-23-4-26,-209-3 0,252 23 16,0 4 0,1 3 0,-138 32 0,155-25 12,1 4 0,1 2-1,0 2 1,-58 34 0,48-15-18,1 2 1,3 3 0,2 3-1,-70 72 1,116-104 21,1 1 0,1 0 0,0 2 0,2-1 0,0 2 0,1-1 0,2 2 0,0-1 0,-10 41 0,6-2 0,2 1 0,-5 95 0,11-79 0,4 1 0,4-1 0,2 0 0,5 0 0,2 0 0,27 88 0,-28-128-1,67 196-40,-63-198 28,1 0 0,2-2 0,2 0 0,31 42 0,-2-18-24,2-2 0,3-3-1,97 75 1,-74-72-123,4-2 0,1-5 0,155 69 0,-185-98 100,0-1 0,1-3 0,1-3 0,0-2-1,59 5 1,-39-11 55,-1-3-1,1-3 0,92-14 0,303-61-90,-391 59 93,-1-4 1,-1-3-1,138-66 1,-192 79 24,0-2 0,-2-1 0,1 0 0,-2-2 0,0 0 1,-1-1-1,20-25 0,-17 15-5,-1 0 0,-1-2 0,-2 0 0,22-52 0,-16 23 38,26-103-1,-2-60 193,36-341 233,-70 405-272,-12-252 0,-3 377-208,-2 0 0,-1 0 0,-1 1 0,-2 0 0,-20-53 0,21 67 0,-1 1 0,-1 0 0,0 0 0,-1 1 0,0 0 0,-2 0 0,1 2 0,-2-1 0,0 1 0,0 1 0,-22-15 0,12 13-13,-1 2 1,0 0-1,0 2 0,-1 1 0,0 0 0,-1 2 1,0 1-1,0 1 0,-44-2 0,-16 4-51,-140 13 0,88 8-30,-199 50-1,262-50 50,-241 49-185,-84 20-330,105-24 134,22-5-22,200-37 131,50-13-736,-1-1-1,-45 7 0,68-14 1009,1 0-1,-1 0 0,1 0 0,-1 0 1,1 0-1,-1 0 0,0 0 1,1 0-1,-1 0 0,1 0 0,-1 0 1,1-1-1,-1 1 0,1 0 1,-1 0-1,1 0 0,-1-1 0,1 1 1,0 0-1,-1-1 0,1 1 1,-1 0-1,1-1 0,-1 1 0,1 0 1,0-1-1,-1 0 0,-1-21-1234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11T07:29:17.8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2402 1677 100 0,'4'-69'50'0,"-8"-9"-48"16,4 50 51-16,-10-16-53 0,-8 6 1 16,-3-9-1-1,-11 6 1-15,-7 13-2 0,-10 28 0 16,-32 19 0-16,3 25 0 15,-10 15-1-15,0 23 1 16,14 9-1-16,14 0 1 16,11-13-1-16,20-9 1 15,19-19 0-15,13-18 1 16,15-23 0-16,3-9 1 0,18-28 1 16,10-16 0-16,8-9 1 15,6-10 0-15,-13 10 0 16,6 9 1-16,-14 0-2 15,-10 9 1-15,0 13-2 16,-4 10 1-16,-7 9-2 16,-7 12 0-16,-10 19 0 15,-4 26 0-15,-21 18-1 16,0 12 1-16,-18 11-1 16,-11 8 1-16,1 7 0 15,17 3 0-15,4-10 0 16,10 1 1-16,25-13 0 15,15-4 1-15,9-15-1 16,15-3 0-16,-7-18-1 16,3-11 1-16,8-21-3 15,-12 0 0-15,26-31-6 16,7-14 1-16,6-14-3 16,1-11 0-16,-4-2-1 0,0-10 1 15,-4 4 5-15,1 2 1 16,-11 4 9-16,0 12 0 15,-11 4 5-15,-17 9 0 16,-11-1 1-16,-14 14 0 16,-7 5-4-16,-10 10 0 15,-11 19-5-15,3 9 1 16,0 13-3-16,4 12 0 16,7 10-1-16,14-7 0 0,4 4 0 15,28-7 0-15,3-2 0 16,18-17 1-16,-11-9 1 15,4-22 1-15,4-3 0 16,-4-12 1-16,-8-23 0 16,-6-12 0-16,-14-25-5 15,-7 3 0-15,-18-3-23 16,-18 0 1-16,-7 9-1 16,-24 10 1-16</inkml:trace>
  <inkml:trace contextRef="#ctx0" brushRef="#br0" timeOffset="681.6">2473 4264 112 0,'-21'-37'56'0,"-18"-42"-80"0,18 57 105 0,-18 4-82 16,0 8 0-16,-14 10-2 15,-14 16 1-15,-10 21 1 16,3 20 0-16,7 9-4 16,0 15 0-16,14 7-1 15,14-6 1-15,7-20 2 16,21-8 1-16,4-14 2 15,18-18 1-15,10-9 3 16,18-16 0-16,17-19 1 16,8-16 1-16,3-6-3 15,0 0 1-15,-4 0-3 16,4 4 1-16,4 2-2 0,-18 22 0 16,-4 7-1-16,-10 9 0 15,-11 19 0-15,-17 25 0 16,-22 18 0-16,-10 26 1 15,-25 13 0-15,-7 33 1 16,-7-2 1-16,-10 0 1 16,13-13 0-16,19-12 1 15,17-17-1-15,21-21 1 16,7-15-2-16,14-26 1 16,7-19-6-16,14-15 1 0,11-16-6 15,4-9 0-15,3-13-15 16,0-9 0-16,-11 2 0 15,22-24 0-15</inkml:trace>
  <inkml:trace contextRef="#ctx0" brushRef="#br0" timeOffset="825.53">2992 4989 105 0,'38'40'52'0,"-34"76"-67"0,-4-75 96 0,-4 13-79 16,-6 15 0-16,-11 25-1 15,3 3 1-15,-3 3-5 16,0 13 1-16,14-16-3 15,-4 0 0-15,11 1-15 16,4-11 0-16,3-11-1 16,10-14 1-16</inkml:trace>
  <inkml:trace contextRef="#ctx0" brushRef="#br0" timeOffset="1276.84">4385 2471 110 0,'0'0'55'0,"78"-22"-78"16,-43 12 99-16,28-2-76 16,19-10 0-16,-1 0-3 15,7-6 0-15,11 6-2 16,-8 3 1-16,1 0-20 16,-7 0 0-16,-11 10-1 0,-4-10 1 15</inkml:trace>
  <inkml:trace contextRef="#ctx0" brushRef="#br0" timeOffset="1426.77">4473 2812 103 0,'25'13'51'0,"120"0"-76"0,-93-13 102 15,15-13-87-15,32 0 0 16,14 4-36-16,14-7 1 0,11-2 50 15,3-1 0-15</inkml:trace>
  <inkml:trace contextRef="#ctx0" brushRef="#br0" timeOffset="1769.17">4364 5230 104 0,'21'10'52'0,"67"-58"-77"0,-53 27 104 16,29-8-79-16,17-2 1 15,-3-4-3-15,13-2 1 16,-2-1-6-16,2 7 0 16,-9 6-17-16,-12 0 1 15,-3 6-1-15,-25 3 0 16</inkml:trace>
  <inkml:trace contextRef="#ctx0" brushRef="#br0" timeOffset="2009.06">4254 5713 104 0,'0'6'52'0,"64"-9"-76"0,-29-16 107 0,36-9-84 15,13-13 0-15,12 1-12 16,6 5 1-16,-3 1-4 16,7-1 0-16,-15 7-6 15,-2 9 0-15</inkml:trace>
  <inkml:trace contextRef="#ctx0" brushRef="#br0" timeOffset="2911.85">6350 1436 97 0,'-32'9'48'0,"39"19"-66"0,-3-15 92 16,-8 18-73-16,4 7 1 15,0 31 0-15,4 22 1 16,-4 19-4-16,0 3 0 16,-4 12-2-16,-3-3 0 31,-14 7-12-31,10-26 0 15</inkml:trace>
  <inkml:trace contextRef="#ctx0" brushRef="#br0" timeOffset="3243.11">6678 2198 98 0,'11'-28'49'0,"6"-16"-53"0,-13 34 64 0,-1-5-59 15,-3 2 1-15,0 4-1 16,-3 2 0-16,-4 14-3 16,-4 11 1-16,4 17 0 15,-3 18 1-15,13 13-2 16,11 3 0-16,18-6 0 16,17-10 1-16,11-18 1 15,4-7 0-15,17-9 1 16,-3-19 1-16,-1-19 1 15,-10-16 1-15,-14-15-1 16,-14 0 1-16,-28-3-2 16,-19-7 1-16,-16 4-6 0,-15-4 0 15,-21 13-11-15,-7-13 1 16,-4 4-1-16,4 6 0 16</inkml:trace>
  <inkml:trace contextRef="#ctx0" brushRef="#br0" timeOffset="3516.95">7225 1426 104 0,'18'-22'52'0,"63"19"-66"0,-46-3 79 0,18 6-66 15,14 6 0-15,14 4-1 16,7 5 1-16,15 14 1 15,-12 18 0-15,1 3 0 16,-25 22 0-16,-18 19 1 16,-20-3 0-16,-29-4 1 15,-22 1 0-15,-16 0-2 16,-12 9 1-16,1-22-11 16,-11 0 1-16,14-19-2 15,4 1 1-15</inkml:trace>
  <inkml:trace contextRef="#ctx0" brushRef="#br0" timeOffset="3932.9">6286 4311 118 0,'0'-6'59'0,"22"22"-75"15,-15-13 90-15,3 13-76 16,-6 2 1-16,3 11-2 16,-7 24 0-16,-7 25 3 15,3 10 1-15,-10 0-5 16,0 15 1-16,-4 1-7 15,4-19 0-15,4-1 0 16,10-24 1-16</inkml:trace>
  <inkml:trace contextRef="#ctx0" brushRef="#br0" timeOffset="4291.89">7049 4644 112 0,'-53'15'56'0,"-29"17"-67"0,61-23 78 0,-10 13-67 16,2-3 0-16,-6 15-1 16,10-5 0-16,1 8 0 15,10 1 0-15,3 3-1 16,22 3 1-16,6 3-1 15,18-10 1-15,22 4-1 16,6-6 1-16,4-23 0 16,4-9 0-16,-4-9 1 15,-7-3 1-15,-11-10-1 16,-13-10 1-16,-12-11-2 16,-13-4 1-16,-18-3-7 15,-14-7 0-15,-11 1-18 16,-14 6 1-16,-7 3 0 15,-17 10 0-15</inkml:trace>
  <inkml:trace contextRef="#ctx0" brushRef="#br0" timeOffset="4592.72">7592 4346 102 0,'-21'6'51'0,"3"-6"-77"0,18 0 105 16,0 3-79-16,11 7 1 15,6 5 0-15,15 7 0 0,7 13-1 16,10 24 0-16,1 10 0 16,-1 10 1-16,-17 9 0 15,-15 18 0-15,-24 10 0 16,-21-9 0-16,-32-1 0 15,-21-5 0-15,-11-13-4 16,-7-23 0-16,1-21-14 16,9-25 0-16,12-28-1 15,20-29 1-15</inkml:trace>
  <inkml:trace contextRef="#ctx0" brushRef="#br0" timeOffset="4899.78">8707 1991 113 0,'-4'-6'56'0,"60"15"-75"0,-17-9 98 15,32 0-79-15,38 6 0 16,22-12 0-16,35 3 0 16,17-7-2-16,18-5 1 15,-10-1-1-15,-8-6 0 16,-21-6-3-16,-14 12 1 0,-24-18-14 16,-25-4 0-16,-18-15 0 15,-25-7 1-15</inkml:trace>
  <inkml:trace contextRef="#ctx0" brushRef="#br0" timeOffset="5106.64">10622 950 109 0,'11'0'54'0,"49"31"-68"16,-29-9 91-16,8 19-77 15,4 22 1-15,2 18-1 16,-6 7 1-16,0 18-2 15,-7 20 0-15,0-1-1 16,-8-9 1-16,-6-6-8 16,-8-13 1-16,-2-9-19 15,-8-13 0-15,3-6 1 16,4-18 0-16</inkml:trace>
  <inkml:trace contextRef="#ctx0" brushRef="#br0" timeOffset="5538.64">10883 802 113 0,'-84'-53'56'0,"31"-10"-86"0,56 41 118 0,18 0-89 15,22-18 1-15,34-14-2 16,50 4 1-16,25-9 0 15,31-4 1-15,26 16-2 16,2 12 0-16,-3 17 0 16,-17 18 1-16,-15 22 0 15,-17 12 0-15,-25 19 0 16,-25 16 1-16,-17 32 0 16,-11 15 1-16,-17 6-1 15,-18 35 1 1,-15 125-1-1,-9-50 1-15,-15-34-1 16,-14-10 1-16,-18-31-1 16,-17-20 1-16,-18-20-1 15,-22-23 1-15,-13-10-1 16,-25-21 1-16,-14-13-3 16,-14-18 0-16,-18-11-5 15,-7-11 0-15,-3-10-16 0,10-19 0 16,18-6 1-16,32-19 0 15</inkml:trace>
  <inkml:trace contextRef="#ctx0" brushRef="#br0" timeOffset="5768.5">11610 1216 99 0,'-4'-12'49'0,"4"5"-64"0,0 7 93 0,4 7-77 15,-1 12 1-15,4 9 0 16,4 9 1-16,0 14-4 16,-4 2 0-16,0 0 1 15,0 19 1-15,3 0-7 16,1 7 1-16,3-7-11 16,0-6 1-16,0-7-1 15,0-5 0-15</inkml:trace>
  <inkml:trace contextRef="#ctx0" brushRef="#br0" timeOffset="6078.33">11800 1856 84 0,'85'-85'42'0,"84"-18"-45"15,-123 78 60-15,7-13-57 0,11-3 1 16,-11-6 2-16,0-6 0 15,-11-10-3-15,-7 4 1 16,-10 2 2-16,-15 4 1 16,-17 3-1-1,-10 3 1-15,-1 9-2 0,-3 16 1 16,-4 13-1-16,1 15 0 16,2 3 0-16,1 26 0 15,7 12-1-15,4 22 1 0,-1 19-1 16,4 6 1-16,3 31-5 15,4 13 1-15,4 10-18 16,3 18 0-16,0 3-1 16,-7 1 1-16</inkml:trace>
  <inkml:trace contextRef="#ctx0" brushRef="#br0" timeOffset="6551.12">8456 4848 113 0,'-28'9'56'0,"60"19"-79"0,-4-22 103 16,28-2-80-16,22-8 0 15,31-5-2-15,36-7 1 16,31-9-1-16,-49 6 1 16,113-28-2-16,0-3 0 15,-11-6 0-15,-6 3 0 16,-26-1 2-16,-17 4 0 16,-28 3 2-16,-22-6 1 15,-20 6 0-15,-15-7 1 0,-14-5 0 16,-10 2 0-16,-11 4-2 15,-18 12 1-15,-10 10-1 16,-15 9 0-16,-13 25-1 16,-15 19 1-16,-13 22 0 15,-12 28 1-15,1 22-1 16,7 19 1-16,3 19-1 16,7-1 1-16,11 1-4 15,14 0 0-15,4-16-18 16,0-6 1-16,-4-19-1 15,-4-22 1-15</inkml:trace>
  <inkml:trace contextRef="#ctx0" brushRef="#br0" timeOffset="7115.22">11426 4581 104 0,'-24'25'52'0,"41"-3"-68"0,-6-19 84 0,14-12-71 16,6-13 1-16,19-13-5 15,10-5 1-15,10-4 6 16,-3 0 1-16,-10 3-3 15,-8 10 0-15,-10-10 3 16,-11 6 0-16,-7 13 3 16,-6-3 1-16,-5 3 0 15,1 7 1-15,-1 5-2 16,4 1 0-16,4-1-2 16,3 4 1-16,0 3-2 15,-3 9 0-15,0 1 0 16,-8 8 0-16,-3 4-1 0,-7 19 1 15,-3 12-1-15,-1 22 1 16,1 22-2-16,-1 10 1 16,4-1-5-16,11 7 1 15,-1-16-20-15,8-9 1 16,3-23-1-16,0-15 1 16</inkml:trace>
  <inkml:trace contextRef="#ctx0" brushRef="#br0" timeOffset="7929.35">11779 4659 78 0,'11'19'39'0,"28"-34"-39"16,-22 15 64-16,11-4-61 16,18-5 0-16,7-10 0 15,7-6 0-15,11-3-5 16,6 3 0-16,-2-7 2 15,-8 1 0-15,-4 9 0 0,-7-9 0 16,-10 3 1-16,-7-4 1 16,-11 1 1-16,-6-1 1 15,-5 1 0-15,-3-3 1 16,-3 2-1-16,-4 1 0 16,-4 0-2-16,1 9 0 15,-1 6-2-15,-3 3 1 16,-3 7-1-16,-1 6 1 15,1 6-1-15,-1 4 0 0,1 2 0 16,-1-2 0-16,1 2 0 16,-1-5 0-16,4-4 0 15,-3 3 1-15,-1 0-1 16,1-9 1-16,-1 0-1 16,4 3 1-16,-3-6-1 15,3 6 0-15,0 0 0 16,0 0 1-16,3-7-2 15,1 4 1-15,-1 0 0 16,-3 0 0-16,0 3 0 16,4-9 0-16,-4 9 0 15,3-7 0-15,-3 7 0 16,4-3 0-16,-4 3 0 16,0 0 0-16,0-9 0 15,0 3 0-15,0-1-1 16,0 7 1-16,0 0-1 15,0 0 1-15,-4-3 0 16,4-3 0-16,0 6-1 0,-3 6 1 16,-1-3 0-16,1 0 1 15,-4 1-1-15,3-1 0 16,1 0-1-16,3-9 1 16,0 6-1-16,0 0 0 15,7-4-1-15,0 8 0 16,0-4-6-16,-7 0 1 15,-7 6 0-15,-14 3 0 0</inkml:trace>
  <inkml:trace contextRef="#ctx0" brushRef="#br0" timeOffset="8302.66">11349 4321 87 0,'-21'-47'43'0,"21"0"-31"15,10 28 42-15,4-3-52 16,4 0 1-16,3-6 1 0,11 15 0 16,0 1-6-1,-4 15 1-15,0 16 3 0,0 18 0 16,-6 20-1-16,-12 27 0 16,-3 23-1-16,-10 9 1 15,-1 0-4-15,-3 3 1 16,0-9-13-16,7-22 0 15,4-19-1-15,10-16 1 16</inkml:trace>
  <inkml:trace contextRef="#ctx0" brushRef="#br0" timeOffset="8915.28">10936 3979 111 0,'-18'-6'55'0,"57"-32"-74"16,-10 22 91-16,23-2-74 15,30-17 0-15,23-3-2 16,12 7 1-16,17 3 3 16,3 3 1-16,1 6-3 0,-11 16 0 15,-14-3 1-15,-7 12 0 16,-18 6 1-16,-14 13 1 16,-18 13 0-16,-6 22 0 15,-8 15 0-15,-7 10 1 16,-6 12-1-16,-1 22 0 15,-10 13 0-15,3 2 0 0,-4 1-1 16,1 10 1 0,-7-17-2-16,-1-2 1 0,-3-10-1 15,-3-19 0-15,-8-13 0 16,-6-11 1-16,-8-20 0 16,-17-12 0-16,-11-13 1 15,-21-9 0-15,-18-7 0 16,-17-5 1-16,-15-7-1 15,-10 0 1-15,-10-7-1 16,3 4 0-16,0-6-1 16,3-1 1-16,11 1-1 15,14 6 1-15,15-4-1 16,20 1 0-16,18-3-2 16,14 9 1-16,18-10-3 15,18-2 1-15,17-13-19 16,7-10 1-16,7-15 0 15,-3-25 0-15</inkml:trace>
  <inkml:trace contextRef="#ctx0" brushRef="#br0" timeOffset="9374.24">13296 1668 111 0,'28'-6'55'0,"142"-13"-55"16,-107 3 56-16,36-9-57 15,49-6 0-15,32-10-3 16,35 0 1-16,18 0-3 16,0 13 1-16,-11 0-14 15,-10 9 0-15,-32 13 0 0,-18 21 1 16</inkml:trace>
  <inkml:trace contextRef="#ctx0" brushRef="#br0" timeOffset="9638.09">12753 4844 103 0,'-46'26'51'0,"74"-20"-67"0,1 0 91 0,38 3-74 16,42-9 1-16,53-6 0 15,43-6 0-15,45-4-7 16,25-3 1-16,1-12-11 16,-5-7 0-16,-10-15-1 15,-31 0 1-15</inkml:trace>
  <inkml:trace contextRef="#ctx0" brushRef="#br0" timeOffset="9984.33">16097 840 112 0,'0'-16'56'0,"11"23"-77"0,-1-7 93 0,5 12-72 15,2 10 0-15,8 6 0 16,3 16 0-16,0 10-1 15,4 18 1-15,-11 19-1 16,-10 21 0-16,-11-5-5 16,-7 19 1-16,-7-17-17 15,0-2 0-15,3-10 0 16,7-15 1-16</inkml:trace>
  <inkml:trace contextRef="#ctx0" brushRef="#br0" timeOffset="10586.07">16598 1411 103 0,'57'-10'51'0,"34"13"-74"0,-55-3 97 16,6-3-78-16,7 3 1 15,8-9-11-15,6-10 1 16,11 3 4-16,8-2 1 16,2-11-9-16,4-2 1 15</inkml:trace>
  <inkml:trace contextRef="#ctx0" brushRef="#br0" timeOffset="10795.03">16771 1154 96 0,'-7'-4'48'0,"25"-5"-61"0,-4 9 83 0,7 0-70 15,4 3 0-15,6 7 0 16,8 24 0-16,0 1 0 16,-4 18 0-16,-3 0-4 15,-7 19 0-15,-1-6-10 16,-2 9 0-16,-1-9 0 15,0-6 0-15</inkml:trace>
  <inkml:trace contextRef="#ctx0" brushRef="#br0" timeOffset="11094.86">17455 696 108 0,'-35'-35'54'0,"21"26"-72"0,18 9 93 15,6 9-75-15,11 1 0 16,8 15 0-16,13-6 0 0,18 15-1 16,7 13 1-16,3 16-1 15,-10 15 0-15,-14 10 0 16,-25 12 0-16,-24-2 0 15,-29-7 1-15,-21-1-2 16,-21 14 0-16,-18-23-10 16,-6-2 1-16,2-16-1 15,8-1 1-15</inkml:trace>
  <inkml:trace contextRef="#ctx0" brushRef="#br0" timeOffset="11476.9">15960 3794 101 0,'-29'-9'50'0,"8"12"-57"0,21-3 72 16,0 0-64-16,0 9 1 0,4 10 1 16,-1 6 0-1,-3 28-4-15,0 16 0 0,0 13 2 16,4 6 0-16,-4 9-4 15,10 9 0-15,1-5-8 16,3-17 1-16,4-8-15 16,3-14 1-16,7-18-1 15,0-12 1-15</inkml:trace>
  <inkml:trace contextRef="#ctx0" brushRef="#br0" timeOffset="11648.8">16461 4503 101 0,'53'-4'50'0,"59"-14"-74"15,-66 11 104-15,18-2-81 16,13-7 0-16,5 4-10 16,6-7 0-16,-7 0 4 15,-4-6 0-15,-10 0-6 0,-14 0 0 16</inkml:trace>
  <inkml:trace contextRef="#ctx0" brushRef="#br0" timeOffset="11879.67">16704 3979 99 0,'-18'6'49'0,"18"-9"-60"0,0 3 78 0,11 6-67 16,0 13 0-16,3 3 0 15,3 19 0-15,1 12 0 16,0 13 0-16,-4 6-1 16,7 13 0-16,0 6-9 15,0-13 1-15,4-9-10 16,3-9 1-16,11-13-1 16,0-13 1-16</inkml:trace>
  <inkml:trace contextRef="#ctx0" brushRef="#br0" timeOffset="12191.12">17466 3901 105 0,'-18'-29'52'0,"-24"4"-72"0,35 19 101 15,0 3-81-15,0 3 1 16,10 0-2-16,12 9 1 16,20 4-1-16,14 18 1 15,18 22-1-15,4 20 0 16,3 21 0-16,-11 25 0 16,-20 3 0-16,-33 7 1 15,-24-10 0-15,-25-6 0 0,-28-7-3 16,-21-15 1-16,-4-28-22 15,-3-25 1-15,7-26-1 16,10-28 1-16</inkml:trace>
  <inkml:trace contextRef="#ctx0" brushRef="#br0" timeOffset="12491.95">18002 1213 109 0,'11'-16'54'0,"6"51"-80"0,-2-35 106 16,6 3-83-16,14-3 0 15,14-3-18-15,22-16 0 16,14 0 22-16,10-6 0 16</inkml:trace>
  <inkml:trace contextRef="#ctx0" brushRef="#br0" timeOffset="12658.67">17847 1492 105 0,'-145'60'52'0,"114"-38"-64"0,34-13 73 0,15-3-72 16,17-12 0-16,29-6-38 15,20-17 1-15,26-14 53 16,13-20 1-16</inkml:trace>
  <inkml:trace contextRef="#ctx0" brushRef="#br0" timeOffset="12852.26">19784 410 105 0,'-21'4'52'0,"-1"49"-80"15,15-34 109-15,-3 12-81 16,-4 13 0-16,3 22-1 0,8 6 0 16,3 16-8-16,7-1 1 15,0 11-1-15,0 2 0 16</inkml:trace>
  <inkml:trace contextRef="#ctx0" brushRef="#br0" timeOffset="13047.69">19149 1624 106 0,'-18'12'53'0,"78"-15"-62"0,-32-3 73 0,29 3-64 16,38-6 1-16,32-4-9 16,35 0 0-16,22-15-13 15,3 3 1-15,0-3-4 16,-21-7 1-16</inkml:trace>
  <inkml:trace contextRef="#ctx0" brushRef="#br0" timeOffset="13255.57">19156 1859 106 0,'-39'10'53'0,"67"5"-76"16,-3-15 105-16,17 3-81 0,29-6 0 16,28 3-6-16,31-9 1 15,15-7-7-15,17-12 1 16,-7-7-11-16,-14-2 0 16,-17-1-1-16,-15 4 1 15</inkml:trace>
  <inkml:trace contextRef="#ctx0" brushRef="#br0" timeOffset="13567.41">19248 2057 102 0,'-4'6'51'0,"0"47"-76"16,8-37 100-16,0 15-75 16,-4 23 0-16,0 8-2 15,-8 10 1-15,-2-3 0 16,-8 4 1-16,-3-4-1 16,-7-13 1-16,-7 4-1 15,-4-13 1-15,-7-10 0 16,-7-2 1-16,-7-16-10 15,0-10 0-15,4-6 0 16,6-6 0-16</inkml:trace>
  <inkml:trace contextRef="#ctx0" brushRef="#br0" timeOffset="14049.48">20306 2342 103 0,'-35'50'51'0,"-57"-31"-63"0,74-19 74 0,-10-6-63 16,-4 3 0-16,1-13-1 16,2-3 0-16,8 0 1 15,11-9 1-15,10 6-4 16,10 0 0-16,11 3 1 15,11-3 0-15,7 4 0 16,3-1 1-16,4 6 0 16,-7 10 1-16,-4 6 1 15,-7 7 1-15,-10-1-1 16,-7 10 1-16,-15 9 0 16,-14 16 0-16,-10 0 0 15,-18 0 1-15,-10 0-1 16,-11-7 1-16,-11 1-1 15,4 0 0-15,-3-4 0 16,2-3 0-16,15-2-2 0,11-11 0 16,17 8 1-16,22-8 0 15,13-2 1-15,18-3 0 16,15 2 1-16,13-2 1 16,15 3-2-16,10-1 0 15,10-5-18-15,1-10 1 16,7-10-3-16,-1-5 1 15</inkml:trace>
  <inkml:trace contextRef="#ctx0" brushRef="#br0" timeOffset="14353.48">21586 501 103 0,'-28'-131'51'0,"-32"-14"-71"16,39 108 92-16,-18-7-73 16,-14 6 1-16,-3 13-2 15,-4 6 1-15,0 19 1 16,0 35 0-16,-7 21 0 16,3 32 0-16,1 31 2 15,0 29 0-15,10 21 1 16,10 19 0-16,22 3 1 15,18 10 1-15,13-19-2 16,18-16 0-16,15-28-6 16,13-22 1-16,15-25-20 0,3-22 1 15,-4-25-2-15,15-19 0 16</inkml:trace>
  <inkml:trace contextRef="#ctx0" brushRef="#br0" timeOffset="14592.33">21544 802 107 0,'-21'-25'53'0,"14"44"-71"0,7-3 97 0,0 3-78 16,0 15 0-16,3 19-1 15,4 13 1-15,4 22-6 16,3 9 1-16,-3 4-9 15,-4-4 1-15,0-9-2 16,0-7 1 0</inkml:trace>
  <inkml:trace contextRef="#ctx0" brushRef="#br0" timeOffset="14909.15">22066 1091 109 0,'-17'-3'54'0,"-5"6"-67"0,15 3 82 15,-3-6-70-15,-4 3 1 16,-4 4-2-16,4 11 0 16,3 1 1-16,4 19 0 15,7 3-2-15,7 2 1 16,11 1 0-16,7-3 0 15,6-6 1-15,12-1 1 16,3-15 0-16,14-3 1 16,0-16-1-16,0 0 1 0,0-19 0 15,-11-6 0-15,-14-19-1 16,-17-3 0-16,-25 3-4 16,-25 0 1-16,-14 0-7 15,-14 6 0-15,0 7 0 16,-3 9 1-16</inkml:trace>
  <inkml:trace contextRef="#ctx0" brushRef="#br0" timeOffset="15159.01">22091 903 84 0,'25'-47'42'0,"35"-16"-32"16,-43 47 51-16,8-3-59 15,3 1 0-15,7 2-1 16,11 10 1-16,11-7-4 15,13 4 0-15,11 9 1 16,8 19 0-16,2 9 0 0,8 16 1 16,-14 3 1-16,-15 15 0 15,-20 14 1-15,-26 24 1 16,-31-3 0-16,-24 10 1 16,-19-13-2-16,-13-6 1 15,-4-4-10-15,10-11 1 16,4-20-2-16,18-25 1 15</inkml:trace>
  <inkml:trace contextRef="#ctx0" brushRef="#br0" timeOffset="15372.89">23608 1053 121 0,'67'0'60'0,"106"38"-73"0,-110-22 85 0,22-4-77 16,3 4 1-16,0-1-12 15,-3-2 1-15,-11-7-4 16,-10-6 1-16,-4-9-11 16,-18-16 1-16</inkml:trace>
  <inkml:trace contextRef="#ctx0" brushRef="#br0" timeOffset="15567.78">23911 580 108 0,'-17'-7'54'0,"27"89"-81"0,-3-48 111 16,-3 20-84-16,3 18 1 15,0 16-1-15,0 9 1 16,-7 10-4-16,4-1 0 15,6-12-6-15,4-6 1 16,0-10-1-16,7 1 1 16</inkml:trace>
  <inkml:trace contextRef="#ctx0" brushRef="#br0" timeOffset="15805.56">24927 530 111 0,'7'15'55'15,"-7"-21"-65"-15,4 15 76 0,-4 13-66 16,-4 22 1-16,-6 13 0 16,-8 2 0-16,-3 13-2 15,-4-6 0-15,-7 16-4 16,-3 2 0-16,7-11-9 15,10-1 0-15,11-19 0 16,21-19 0-16</inkml:trace>
  <inkml:trace contextRef="#ctx0" brushRef="#br0" timeOffset="16049.66">25301 580 108 0,'14'-19'54'0,"11"28"-68"0,-18-6 84 16,4 16-70-16,-4 3 0 15,-4 10 0-15,-6 18 0 16,-8 3-1-16,-7 10 0 0,-3-7-1 16,-3 13 0-16,-5-6-5 15,8-10 1-15,4 4-11 16,6 2 1-16,8-15 0 15,13-22 0-15</inkml:trace>
  <inkml:trace contextRef="#ctx0" brushRef="#br0" timeOffset="16333.56">25601 511 111 0,'-7'-44'55'0,"11"41"-76"16,6 12 98-16,8-9-78 16,6 13 1-16,12 2-3 15,13 1 0-15,15 6 2 16,-1 19 1-16,-3 6-2 0,-10 6 0 16,-22-3 1-16,-18 7 1 15,-20-4 1-15,-18 3 0 16,-22-2 0-16,-13-4 0 15,-1-3-6-15,1-3 1 16,-1 6-9-16,4-3 1 16,7-3-1-16,7 0 0 15</inkml:trace>
  <inkml:trace contextRef="#ctx0" brushRef="#br0" timeOffset="16678.38">26448 323 109 0,'28'-38'54'0,"25"32"-70"16,-32 12 87-16,4 3-71 15,-1 10 0-15,5 0-1 16,2 15 1-16,-2 10 0 15,-1 10 0-15,-3 21 0 16,-11 19 0-16,-11 3 0 16,-10 4 0-16,-10 27 1 0,-12 1 1 15,-2 6 0 1,-5-16 0-16,5 3-2 0,2-12 0 16,5-26-18-16,6-18 1 15,0-22-2-15,1-19 1 16</inkml:trace>
  <inkml:trace contextRef="#ctx0" brushRef="#br0" timeOffset="17239.04">18165 4537 108 0,'-4'-19'54'0,"22"7"-70"0,-4 5 89 0,10 1-74 15,15 3 1-15,7-6-7 16,11-1 1 0,59-5-16-1,-7 5 1-15,-3 1-4 16,-11-1 1-16</inkml:trace>
  <inkml:trace contextRef="#ctx0" brushRef="#br0" timeOffset="17383.96">18133 4904 105 0,'-81'41'52'0,"98"-16"-76"15,1-25 102-15,21-6-87 16,24-13 1-16,32-16-32 16,25-12 1-16,18-15 43 15,10-11 1-15</inkml:trace>
  <inkml:trace contextRef="#ctx0" brushRef="#br0" timeOffset="17583.43">19840 3609 112 0,'-28'-31'56'0,"32"5"-80"0,-4 26 105 15,7 4-82-15,0 2 1 16,3 19-4-16,4 13 1 0,0 9-2 15,1 12 0-15,-1 16-21 16,-7 20 1-16,0-5 0 16,-7 8 1-16</inkml:trace>
  <inkml:trace contextRef="#ctx0" brushRef="#br0" timeOffset="17729.33">19181 4788 108 0,'-29'-3'54'0,"174"-54"-81"16,-89 42 108-16,47-20-90 16,27 1 0-16,18-4-39 15,11-3 1-15,0-3 51 16,-22 4 1-16</inkml:trace>
  <inkml:trace contextRef="#ctx0" brushRef="#br0" timeOffset="17927.22">19226 5105 109 0,'-70'25'54'0,"109"-38"-82"0,-15 1 108 16,33-10-85-16,35-13 0 15,31-6-11-15,22-6 1 0,10 4 1 16,11 2 0-16,-15 3-10 15,-10 7 0-15</inkml:trace>
  <inkml:trace contextRef="#ctx0" brushRef="#br0" timeOffset="18243.04">19170 5155 107 0,'-11'3'53'0,"29"10"-81"0,-7-7 110 0,3 3-83 16,3 13 0-16,4 3-1 16,1 19 1-16,-5 19 1 15,-3 37 1-15,-3 10-2 0,-11 22 1 16,-11 12 0-1,-10 3 1-15,-7-6 0 0,-7-21 0 16,-11-8-1-16,0-27 0 16,-7-16-4-16,-7-19 1 15,4-25-12-15,-8-21 0 16,8-23 0-16,6-25 0 16</inkml:trace>
  <inkml:trace contextRef="#ctx0" brushRef="#br0" timeOffset="18708.77">20232 5534 107 0,'-32'54'53'0,"-60"-39"-70"15,68-15 87-15,-12 0-73 16,-2-3 1-16,2-6-4 15,8-1 1-15,3-8 4 16,15-4 0-16,10-4-4 16,14-5 1-16,14 6 1 15,7 0 0-15,11 9 4 16,4-6 0-16,6 16 2 16,1 3 1-16,-12 19 0 15,-6 6 0-15,-11 9-1 16,-10 13 0-16,-14 9-2 0,-19 13 0 15,-13 0-1 1,-21-7 0-16,-11 4 0 0,-11-13 0 16,-3-3 0-16,4-15 1 15,-1-7-2-15,15-13 1 16,6-9-2-16,15-3 1 16,14 0-3-16,14-3 1 15,10 0-1-15,15 6 1 16,7 10 2-16,10 9 0 0,7 6 2 15,8 3 0 1,13 4-4-16,1-7 1 0,-1-6-1 16,4-16 0-16</inkml:trace>
  <inkml:trace contextRef="#ctx0" brushRef="#br0" timeOffset="19061.57">21431 3465 108 0,'-67'-129'54'0,"11"35"-63"15,38 75 71-15,-3 0-64 16,0 1 1-16,3 14-1 15,1 17 0-15,2 15 2 16,1 47 1-16,0 23-2 0,-3 30 1 16,-8 45 1-16,-10 24 1 15,-4 32 1-15,-11 3 0 16,-6 10-1-16,10-29 1 16,11-25-2-16,10-22 0 15,18-18-7-15,21-26 0 16,14-34-18-16,18-35 1 15,21-31-1-15,4-28 1 16</inkml:trace>
  <inkml:trace contextRef="#ctx0" brushRef="#br0" timeOffset="19261.98">21537 3891 113 0,'-21'3'56'0,"7"110"-81"0,10-75 110 0,1 15-86 15,-1 19 1-15,4 16-7 16,4 19 0-16,3-1-3 16,0 1 0-16,0-10-4 15,7-6 1-15</inkml:trace>
  <inkml:trace contextRef="#ctx0" brushRef="#br0" timeOffset="19623.84">21953 4355 106 0,'-38'-6'53'0,"6"-7"-64"0,25 10 78 15,-4 6-68-15,-6 7 0 16,-5 9-2-16,-2-1 1 16,-1 17 2-16,-3 9 0 0,0 9-2 15,3 7 1-15,7 2 0 16,15-8 0-16,13-7 0 16,15 0 1-16,14-25-1 15,7-7 0-15,17-15-1 16,4-9 1-16,7-13-1 15,-10-16 0-15,-8-2 0 16,-13-4 1-16,-15-3 0 16,-14 6 1-16,-18 7-3 15,-17-4 1-15,-14 3-19 16,-15-2 1-16,-2 9 0 16,2 2 0-16</inkml:trace>
  <inkml:trace contextRef="#ctx0" brushRef="#br0" timeOffset="19862.53">21893 3941 106 0,'11'-6'53'0,"38"-3"-78"0,-27 9 106 16,13 3-82-16,18 6 1 16,17 16-1-16,22 13 0 15,10 18 1-15,4 13 1 16,-7 10-1-16,-18 18 0 15,-24 6 0-15,-29 13 1 16,-32-9 0-16,-24 0 1 0,-25-1-3 16,-18-9 1-16,4-18-10 15,-3-20 0-15,13-11 0 16,12-33 0-16</inkml:trace>
  <inkml:trace contextRef="#ctx0" brushRef="#br0" timeOffset="20059.41">22892 4396 121 0,'102'9'60'0,"117"23"-77"16,-152-29 91-16,25 6-83 15,17 4 0-15,0-4-10 16,-6 1 0-16,-12-1 11 15,-13-9 0-15,-18-9-14 16,-11-1 0-16</inkml:trace>
  <inkml:trace contextRef="#ctx0" brushRef="#br0" timeOffset="20274.96">23460 4026 113 0,'-46'25'56'0,"32"38"-75"0,10-41 105 16,1 15-86-16,3 10 1 0,0 10-1 16,0 12 0-16,3 15-2 15,4 7 0-15,7-6-5 16,1 0 0-16,6-10-21 16,-4-12 0-16,4-19 0 15,1-13 1-15</inkml:trace>
  <inkml:trace contextRef="#ctx0" brushRef="#br0" timeOffset="20506.82">24416 3794 111 0,'14'-31'55'0,"-7"27"-80"16,-4 11 114-16,1 12-88 15,7-1 0-15,-8 20 0 16,4 25 1-16,-3 15-4 0,-1 10 1 16,-3 0-1-1,-7 18 1-15,-3 4-8 0,-12-3 1 16,1-10-20-16,7-6 0 16,7-13 0-16,7-12 0 15</inkml:trace>
  <inkml:trace contextRef="#ctx0" brushRef="#br0" timeOffset="20751.68">25023 3988 114 0,'-8'-6'57'0,"-2"25"-89"0,6-10 121 0,-3 10-93 16,0 12 0 0,-7 54-13-1,0 12 0-15,-4 7 12 16,8-1 1-16,3-5-11 16,7-11 0-16</inkml:trace>
  <inkml:trace contextRef="#ctx0" brushRef="#br0" timeOffset="21073.68">25178 3973 113 0,'-14'9'56'0,"14"-12"-75"0,7 3 95 15,10 3-78-15,12 0 0 16,13 7-5-16,18 15 1 16,7 9 4-16,7 7 1 0,-7 6-5 15,-14 19 0-15,-14 0 4 16,-25 15 0-16,-21 1 4 16,-21 2 1-16,-15-8 1 15,-13-4 1 1,-8-9-10-16,4-7 1 0,7-15-3 15,15-16 0-15</inkml:trace>
  <inkml:trace contextRef="#ctx0" brushRef="#br0" timeOffset="21390.03">26183 3552 121 0,'28'-43'60'0,"29"43"-80"15,-29 0 89-15,4 6-72 16,3 10 0-16,0 15-2 0,-3 13 0 16,0 12 6-16,-14 29 1 15,-15 34-3-15,-14 13 0 16,-17 37 3-16,-7 13 0 15,-7 12 2-15,3 4 0 16,7-7 0-16,4-21 0 16,3-14-1-16,4-24 1 15,-4-28-5-15,-3-29 0 16,-7-28-17-16,-11-31 0 0,-11-23-1 16,1-30 1-16</inkml:trace>
  <inkml:trace contextRef="#ctx0" brushRef="#br0" timeOffset="24892.88">18080 3151 79 0,'-35'-9'39'0,"17"2"-34"16,14 4 39-16,4 6-45 0,4 4 1 15,7-7-1 1,10 0 0-16,10 3 1 0,-6 3 1 15,39 3-2-15,31-9 1 16,11 4 0-16,21-8 1 16,17-2-1-16,12 3 1 15,13-3-1-15,21 6 1 16,4-3-1-16,25 6 1 16,3-6-1-16,22 3 1 15,10 0-1-15,28 0 0 16,4 0 0-16,24-7 0 0,29 4 0 15,10-19 0-15,29-15 0 16,20-17 1-16,19-11 0 16,6-4 0-16,-10-4 0 15,-1 1 0-15,-6-9 1 16,-11-16 0-16,-7 2 1 16,-10-5 0-16,-4-10 0 15,-4-28 0-15,1-6 0 16,-22 6 0-16,-7-12-2 15,-25-1 0-15,-34 10-2 16,-33 22 1-16,-38-16-1 16,-43 6 0-16,-38 20 1 15,-43-7 0-15,-32 6 0 16,-38-12 1-16,-32-4 0 16,-32 1 1-16,-35 9-1 15,-39 9 0-15,-39-15-1 0,-35 21 0 16,-42 4-2-1,-29 16 1-15,-38 27-2 0,-39 7 0 16,-18 16-1-16,-25 19 1 16,-13 15 0-16,-15 3 1 15,4 3 0-15,-8 7 1 16,5 3 2-16,-8 9 0 16,0-9 0-16,0 15 1 15,22 1-1-15,-1 2 1 16,4-2-1-16,17 3 1 15,8 5-3-15,10 1 0 0,18 3 0 16,0 22 0-16,21 4 0 16,3-1 1-16,22-3 0 15,10 3 0-15,29-6 1 16,27 9 1 0,-52 60-2-1,63 0 0-15,43-10 0 16,35 7 0-16,28-4-2 15,21 4 1-15,29-7-1 16,20 26 1-16,22-16 1 16,21-7 0-16,21 1 0 15,22-1 0-15,24 7 0 16,24-12 1-16,12-14 0 16,20-5 0-16,15-4-1 15,6 7 0-15,15-10 0 16,14-15 0-16,3-10 0 15,22-10 0-15,0-11 0 0,-1-1 0 16,22-10 1-16,3-2 1 16,25-13-1-16,7 0 0 15,25-15 0-15,-1-7 0 16,19-6-3-16,-4 3 1 16,-1-16-2-16,5 0 1 15,-12 4-1-15,8-7 1 16,-18-12-1-16,11-1 1 0,0-18 1 15,7-6 1-15,7-16 1 16,6 3 0-16,19-4 1 16,3 1 1-16,7-16 0 15,-3-2 0-15,-4-5-1 16,-21 11 1-16,-4-4-1 16,-17-9 0-16,-7-19-2 15,-18-3 1-15,-18-4-1 16,-10-2 0-16,-14-10 0 15,-22 13 1-15,-17 6-1 16,-21 9 1-16,-25-3-1 16,-18-6 1-16,-17 10 0 15,-28 15 1-15,-22 3-1 16,-24 6 1-16,-25-5-1 16,-18 5 0-16,-28-9-1 15,-24 3 1-15,-22 7-1 16,-28 18 0-16,-25 4-1 15,-20 2 1-15,-33 4-1 16,-17 18 1-16,-28 1-1 0,-8 15 1 16,-31-9-1-16,-4 3 1 15,-21-10-1-15,-17 7 1 16,-8-7-1-16,-17 7 1 16,-18 3 0-16,0 9 0 15,-18 13 0-15,-6 6 0 16,3 4 0-16,17 21 0 15,-3-3 0-15,15 0 0 0,13 3-1 16,4 10 0-16,10 6 0 16,-7-6 0-16,18 2 0 15,7 17 0-15,15-4 0 16,6 7 1-16,25 2 0 16,14-5 0-16,21 12 0 15,21-7 0-15,15 11-1 16,6 18 1-16,22 12-3 15,6-3 0-15,-6 7-1 16,7 9 1-16,10 3-1 16,-10 3 0-16,17-12 1 15,11-3 1-15,25 9 3 16,21-3 0-16,31-16 1 16,22 0 0-16,24-12 0 15,29 6 0-15,31 19-1 16,25-1 1-16,22-11-3 15,20-1 0-15,15 3-2 16,6-3 0-16,25 10-1 0,4-22 1 16,7-7 0-16,25-15 1 15,3-16 1-15,25-16 0 16,6-9 2-16,29 0 0 16,-3-22 0-16,21 0 1 15,6 0-1-15,22-6 0 16,18 3-3-16,3-10 1 15,25 0-3-15,14-5 1 16,3-11-1-16,18-5 0 0,11-7 2 16,-1 4 0-16,-6-1 2 15,7-6 1-15,-11 0 1 16,-11-6 1-16,-13-7-1 16,-22 1 0-16,-18-19-1 15,-10-7 0-15</inkml:trace>
  <inkml:trace contextRef="#ctx0" brushRef="#br0" timeOffset="26828.11">21897 2543 81 0,'21'9'40'0,"39"-50"-36"0,-35 32 40 0,21-4-45 16,24-12 1 0,29-3 0-16,31-13 0 0,36 4 0 15,32 2 0-15,42 1 0 16,28 2 0-16,39-2-1 15,21 6 1-15,14 3 0 16,-10-1 0-16,-18 14 0 16,-32 3 0-16,-39-4 0 15,-28 0 1-15,-38 4 0 16,-33-7 0-16,-24 7 1 16,-31 0 0-16,-26-1-1 15,-24-6 0-15,-32 1-3 16,-42 9 0-16,-43 6-4 15,-52 3 1-15,-50 12-1 16,-39 4 0-16,-32 3 2 16,-27 13 1-16,-22-7 5 15,-7 6 0-15,0 1 3 0,11 12 1 16,17-13 1-16,21 7 0 16,29-13-2-16,18-3 0 15,24-12-2-15,35-7 0 16,25-6-3-16,32-9 1 15,24-16-2-15,25 0 1 16,25 3-1-16,32-10 0 16,34 4 1-16,33 0 0 15,28-7 0-15,39 10 1 0,27 3 1 16,33 4 0-16,17 2-1 16,15 6 1-16,6 1-2 15,8 0 1-15,-8-4-1 16,-14 10 0-1,43 3-9 1,-71 0 0-16,-49 9-1 16,-50 7 1-16</inkml:trace>
  <inkml:trace contextRef="#ctx0" brushRef="#br0" timeOffset="27820.54">27513 1602 97 0,'39'-22'48'0,"60"13"-57"0,-46 18 67 0,24 10-58 16,29 6 0-16,25 38 0 16,13 18 1-16,4 7-2 15,11 12 1-15,-7 23 0 16,-11 2 0-16,-7-9 0 16,-3-9 0-16,-8-7 0 15,-10-3 0-15,-7-15 0 16,-7-13 1-16,-15-16-2 15,-13-3 1-15,-15-18-3 16,-17-14 1-16,-25-14-1 16,-24-14 1-16,-29-12-1 15,-28-12 1-15,-25-16 0 16,-24-7 1-16,-15-24 1 0,-10-17 1 16,0-2 1-16,-11-3 0 15,7-17 0-15,4-2 0 16,4 6 0-16,13 16 1 15,4 3-1-15,11 15 0 16,14 10 0-16,7 9 0 16,21 10 0-16,10 3 1 15,15 15-1-15,10 13 0 16,11 3-1-16,7 23 1 0,10 11-1 16,1 13 0-16,-1 16-1 15,-3 13 0-15,0 21 0 16,-4 10 0-16,1-3 0 15,-4-1 0-15,3-2-1 16,4 6 1-16,0-7-1 16,4-2 1-16,-1-20-1 15,4-6 0-15,0-2 1 16,0-17 0-16,-4-15 0 16,1-10 0-16,-1-15 0 15,4-16 1-15,4-19-1 16,7-6 0-16,6-6-1 15,1-3 1-15,7-13-1 16,-1-4 1-16,1-17-1 16,-7 14 1-16,-1 4 0 15,-3 6 0-15,0-3 0 16,15 16 1-16,6 6-1 16,18 3 1-16,21 6-1 0,35 13 1 15,29 7-1-15,-36 2 0 16,99 25-5-16,0 16 0 15,-14 10-17-15,-10 2 0 16,-36 10 0-16,-32-6 0 16</inkml:trace>
  <inkml:trace contextRef="#ctx0" brushRef="#br0" timeOffset="31680.03">18316 7102 90 0,'-70'-12'45'0,"41"21"-55"0,36-12 83 16,18 6-73-16,39-3 0 16,38-3 1-1,67 3 1-15,50-6-2 0,77-1 0 16,64-5 1-16,60-4 0 15,56-15 0-15,43-13 0 0,28-13 0 16,28 1 1-16,-4 0-1 16,-3 12 1-16,-17 6 0 15,-22 13 1-15,-39 6-1 16,-42 3 1-16,-42 4-3 16,-53 6 1-16,-54 3-2 15,-52-1 1-15,-67 1-2 16,-56 0 0-16,-57 0-2 15,-60-3 1-15,-60 3 0 16,-71 3 1-16,-70 3 0 16,-74 6 0-16,-53 1 1 15,-49 5 1-15,-36 4 0 16,-45 9 0-16,-36-3 1 16,-21 7 0-16,-25-7-1 15,0 3 0-15,-3-6 0 16,28-3 0-16,32-7-1 15,42 1 1-15,53 6 0 0,39-4 0 16,53-2 0-16,42-1 0 16,49-2 0-16,39-1 1 15,32-3-2-15,50 1 1 16,38-1-2-16,42-3 1 16,61-3-2-16,56-9 0 15,70-7 0-15,64-6 0 16,53-6 0-16,50-3 0 15,45 5 1-15,32-5 0 16,35 6 1-16,21 0 1 0,15 0 0 16,13 3 0-16,-3-3-1 15,14 12 1-15,-3-6-1 16,-14 10 0-16,-18 0 0 16,-32 9 1-16,-43 0 0 15,-41 3 1-15,-57 0 0 16,-56 0 0-16,-50 0 0 15,-57-3 1-15,-41 0-2 16,-47 0 1-16,-45-3-3 16,-50 0 1-16,-52-6-4 15,-68-1 1-15,-70-2-2 16,-67 2 1-16,-78-6 1 16,-63 4 1-16,-61 6 2 15,-41 6 0-15,-50 3 5 16,-18 9 0-16,-3 4 2 15,14 9 1-15,17 10-1 16,22 8 0-16,42-2-2 16,42 6 0-16,29-3-2 0,49-9 0 15,32-7-2-15,49 0 0 16,42-9 1-16,50-3 0 16,46-4-1-16,46-6 1 15,41 4 0-15,54-1 0 16,39-2 0-16,42 2 0 15,67-6-1-15,67 0 1 16,53-6-2-16,60-3 1 16,53-4-3-16,38-15 1 0,40-15 0 15,31-4 0 1,32-7 1-16,14 4 1 0,7 13 1 16,-7 9 0-16,-10 9 2 15,-15 10 0-15,-35 12 0 16,-28 7 1-16,-39 6-2 15,-42 6 0-15,-46-7-2 16,-43 1 1-16,-38-6-1 16,-36-1 0-16,-17-12 0 15,-25 7 1-15,-14-4 0 16,-21-3 1-16,-7 6 0 16,-18 0 1-16,-14-3-1 15,-7 4 1-15,-11-7-1 16,-10 0 0-16,-7-7-2 15,-4 7 1-15,-3-6-1 16,-8-3 0-16,-3 6 0 16,1-4 0-16,2-2 0 15,-6 0 0-15,-4 9 0 0,0-4 1 16,-7 4-1-16,0 0 0 16,3-6 0-16,5 3 0 15,-1 3-1-15,0 0 0 16,3 0 0-16,-3-6 0 15,4 3 0-15,-4-4 0 16,0 4 0-16,-7 3 0 16,3-3 0-16,-3 3 1 15,4 3 0-15,-4 0 0 0,4 0-1 16,-4 1 1-16,3 5 0 16,-3-9 0-16,0 3 0 15,0 0 0-15,0 0 0 16,0-3 0-16,-3-6 0 15,-1 0 0-15,-3-4 0 16,0 1 1-16,0 3-1 16,-4-1 0-16,8 1 0 15,-4 3 0-15,3 0 0 16,-3 0 0-16,0 3-1 16,0-3 1-16,0 3-1 15,-4 0 1-15,1 0-2 16,-1 0 1-16,1 0 0 15,3-3 0-15,-1 3 0 16,8 0 0-16,-3 0 1 0,-1 0 0 16,1 0 0-1,3 0 1-15,0 0-2 0,-4 3 1 16,1-3-2-16,3 9 0 16,0-9-2-16,0 0 0 15,3-3-1-15,1 0 1 16,-1 0-6-16,-3 3 1 15,-3-7 1-15,-18-5 0 16</inkml:trace>
  <inkml:trace contextRef="#ctx0" brushRef="#br0" timeOffset="34187.43">19071 3364 37 0,'0'0'18'0,"-3"0"-17"15,6 0 19-15,4 0-17 16,0 0 0-16,4 0 5 15,3 0 1-15,7-6-10 16,7 0 1-16,1 0 6 16,9-1 0-16,12 1-1 15,10 3 1-15,21 3-3 16,11-10 1-16,6 4-2 16,22-3 0-16,7-1-1 0,18-5 1 15,10-4-1-15,22 6 1 16,10-9-1-16,24 4 1 15,11-8-1-15,18 4 0 16,0-18 0-16,21 8 0 16,0-21 0-16,7 0 0 15,8-10-1-15,2 16 1 16,5 0 0-16,9 0 0 16,-2 0-1-16,10 6 1 0,6 3-1 15,-6-5 0 1,-3 14 0-16,-12-8 0 0,-9 12-1 15,-15 0 1-15,-22 3-1 16,-20 9 1-16,-18-6-1 16,-17 0 1-16,-22 10 0 15,-17 0 0-15,-15-7 0 16,-10 3 0-16,-18-2-1 16,-17 8 1-16,-14 4-1 15,-15-3 1-15,-10 3 0 16,-7 6 0-16,-15 3-2 15,-6 1 1-15,-4 5-1 16,-7-2 1-16</inkml:trace>
  <inkml:trace contextRef="#ctx0" brushRef="#br0" timeOffset="35791.42">21833 2054 58 0,'-28'-44'29'0,"18"19"-29"0,3 12 29 0,-1 4-30 16,1 2 0-16,4 1 0 16,-1 3 1-16,11 6 1 15,4 0 1-15,10 7 0 16,11-7 1-16,14 3 1 16,21-12 0-16,14 3 0 15,7-7 1-15,7 4-2 16,-6-3 0-16,-12-7-1 15,1 3 0-15,-15 4-3 16,-10-4 1-16,-10 4-1 16,-12 9 0-16,-13 0-1 15,-11 0 1-15,-18 0 0 16,-13 6 0-16,-15-3 1 16,-18 4 1-16,-10-1 0 15,-17 3 0-15,-4 4 0 16,-4 3 1-16,-10 2-1 15,3 1 1-15,4 0-2 0,13 3 1 16,15-10-1-16,18 4 1 16,17-6 0-16,22-1 0 15,20-9 0-15,26-9 1 16,20-1-2-16,15-9 1 16,13-15 0-16,18 9 0 15,1-3-1-15,-8-7 0 16,-14 10-1-16,-14 3 1 15,-17 6-1-15,-12 7 1 16,-16 9-2-16,-22 3 1 0,-18 10-1 16,-24 5 1-16,-8 1 0 15,-13 0 0-15,-4 6 1 16,-7-3 0-16,3 3 1 16,-3-6 0-16,3 6 0 15,4 0 1-15,14-6-1 16,11-3 0-16,10-4-1 15,15-2 1-15,13-4-1 16,22-6 1-16,24-6-1 16,18-4 1-16,25-9-2 15,7 4 1-15,-4 2-1 16,-7-6 1-16,-18 7-1 16,-10 2 0-16,-14 7-2 15,-18 3 1-15,-10 0-9 16,-18 10 0-16,-18-1 1 15,-7 7 0-15</inkml:trace>
  <inkml:trace contextRef="#ctx0" brushRef="#br0" timeOffset="37029.42">24631 1912 64 0,'-78'7'32'0,"22"-70"-28"15,52 54 45-15,4-1-48 16,14 4 1-16,18-3-1 16,18-10 1-16,17 3-4 15,17-3 1-15,22 0 0 16,7 1 1-16,0 2-3 15,-4-3 1-15,-10 10-1 16,-14-10 1-16,-18 6 0 0,-11 1 1 16,-21-4 1-16,-20 4 1 15,-19 2 1-15,-17 10 0 16,-18 3 0-16,-24 7 0 16,-15-1-1-16,-7 0 1 15,-10 10-2-15,7 3 1 16,0 6-1-16,10 1 1 15,18-4-1-15,14 0 0 0,25-22 0 16,25-6 1 0,24-19-1-16,25 0 0 15,28 3 0-15,18-6 0 0,10-3 0 16,11 3 0-16,0 0 0 16,-7 6 1-16,-14 0-2 15,-18 3 1 1,-18 7 1-1,-24 6 0-15,-25 6-1 16,-21 3 1-16,-18 4-1 16,-13 2 1-16,-5 4-1 15,-3-7 1-15,4 7-2 16,7-7 1-16,7 4-1 16,6-4 0-16,5 4-2 15,10-10 1-15,3 3-1 16,8-6 0-16,3-6 0 15,0 3 1-15,3-7 0 16,-3 7 1-16,-3 3 2 16,-1-3 0-16,-3-6 1 0,-3 9 1 15,-1 0-1-15,1 0 0 16,-1 0-3-16,1 3 1 16,3 6-12-16,0 4 0 15,0-4-1-15,-4 1 1 16</inkml:trace>
  <inkml:trace contextRef="#ctx0" brushRef="#br0" timeOffset="38356.83">8918 10608 86 0,'-21'-9'43'0,"39"-32"-41"0,-4 31 43 0,11-5-46 15,27-10 1-15,8 0-1 16,11-4 1-16,7-5 0 15,10 6 1-15,21-1-1 16,4 4 0-16,0 3-3 16,0 4 1-16,0 2-14 15,-11 10 1-15,-28-1-1 16,-14 4 1-16</inkml:trace>
  <inkml:trace contextRef="#ctx0" brushRef="#br0" timeOffset="38571.73">8714 11138 100 0,'-74'34'50'0,"84"-18"-71"0,8-13 93 15,10-3-72-15,11-6 0 16,21-3 0-16,21-7 0 15,18-3-4-15,6-3 1 16,19 0-1-16,17-9 1 16</inkml:trace>
  <inkml:trace contextRef="#ctx0" brushRef="#br0" timeOffset="41007.01">30745 868 89 0,'-36'-34'44'0,"29"21"-32"0,7 13 44 0,0 0-56 16,0 13 1-16,4 9-1 15,-4 15 1-15,7 17-2 16,-4 33 1-16,1 14-1 16,-1 5 1-16,1 10-5 15,3 16 0-15,4-16-10 16,3-6 1-16,0-22 0 16,0-16 0-16</inkml:trace>
  <inkml:trace contextRef="#ctx0" brushRef="#br0" timeOffset="41363.81">31397 1304 97 0,'-10'-25'48'0,"10"12"-56"15,0 13 79-15,-4-9-71 16,-3 9 1-16,-4 3 0 15,-6 3 0-15,-11 4-2 16,-1 9 1-16,1 15 0 0,7 10 0 16,3 9-1-16,15 10 0 15,10 3 0-15,18 12 1 16,10-15-1-16,21-6 0 16,8-7 1-16,13-6 0 15,-2-22 0-15,-19-4 0 16,7-30 1-16,-10-26 0 0,-10-6 0 15,-12-18 1-15,-20-11-2 16,-18 4 0-16,-25-12-5 16,-17-4 0-16,-18 23-19 15,-7 8 1-15,-7 13-1 16,7 7 1-16</inkml:trace>
  <inkml:trace contextRef="#ctx0" brushRef="#br0" timeOffset="41728.6">31782 928 100 0,'-50'-54'50'0,"64"54"-68"0,-3 4 99 15,10 11-81-15,15 10 0 16,16 4 0-16,19 5 1 16,21 10-2-16,3 12 1 15,4 23 0-15,-4 2 1 16,-7-2-1-16,-14 2 0 15,-21 7 0-15,-25 3 0 16,-28 6 0-16,-31-6 0 16,-47-3-7-16,-38-13 1 0,-29 7 0 15,-38 2 0-15</inkml:trace>
  <inkml:trace contextRef="#ctx0" brushRef="#br0" timeOffset="44122.71">11882 10078 110 0,'0'0'55'0,"-75"311"-66"15,61-221 55-15,-3 23-73 16,3 3 1-16,0-9-1 16,-1-22 1-16</inkml:trace>
  <inkml:trace contextRef="#ctx0" brushRef="#br0" timeOffset="44380.56">10908 11091 111 0,'-42'56'55'0,"10"-43"-72"0,35-7 93 16,18 0-77-16,18 1 1 15,35-7 0-15,36-3 0 16,17-4 0-16,39-2 0 16,21-4 0-16,7-2 0 15,21-4-4-15,-14-3 1 16,-4-3-14-16,-17 3 0 0,-24 3 0 16,-19-3 0-16</inkml:trace>
  <inkml:trace contextRef="#ctx0" brushRef="#br0" timeOffset="47938.34">11028 11975 89 0,'53'0'44'0,"144"-44"-47"0,-126 22 64 0,42-12-62 15,31-10 0-15,15-3-5 16,14 0 1-16,-11 0-2 15,-17 12 0-15,-22 10-3 16,-20-3 0-16</inkml:trace>
  <inkml:trace contextRef="#ctx0" brushRef="#br0" timeOffset="48254.15">11395 11982 99 0,'-7'-4'49'0,"10"-11"-62"0,8 15 75 16,10 6-64-16,0 7 0 16,7 21 0-16,1 22 0 15,-1 29 3-15,0 25 0 16,-14 9-2-16,-7 16 0 15,-10-3 1-15,-19-7 1 16,-16-3-1-16,-26-15 0 16,-17-16-2-16,-4-16 1 0,-10-25-2 15,-11-21 0-15,4-26-10 16,10-22 1-16,15-25-1 16,20-28 1-16</inkml:trace>
  <inkml:trace contextRef="#ctx0" brushRef="#br0" timeOffset="48897.83">12453 12173 96 0,'-109'28'48'0,"13"-6"-77"0,86-22 78 16,-15-3-51 0,-7-3 1-16,4-10 4 15,3 3 0-15,11-2-2 0,7-7 1 16,14-7 0-16,11-5 0 16,10-4 1-16,15 4 0 15,13 3-2-15,4 5 0 16,0 4-1-16,3 13 1 15,-13 6-2-15,-4 6 0 16,-7 16 0-16,-11 9 0 16,-14 10 0-16,-14 6 0 15,-14 9 0-15,-18 7 0 0,-21 9 0 16,-10-4 0 0,-8-2 0-16,-3-6 1 0,3-7-1 15,15 0 0-15,3-16 0 16,11-5 1-16,10-14-1 15,7-2 0-15,8-13 0 16,13-13 0-16,11-6 0 16,7-9 0-16,7-3 0 15,4-4 1-15,0 4 0 16,3 6 1-16,0 6 1 16,-3 7 0-16,-4 8 0 15,-3 17 1-15,-1 9-1 16,-2 12 1-16,-1 7 0 15,3 19 0-15,8-1-1 16,10 7 1-16,4 6-1 16,7 7 1-16,3-1-1 15,-3-15 0-15,0-4-1 16,0-5 0-16,3-4-1 0,1-9 1 16,-4-10-25-16,-1-9 1 15,-2-31 0-15,-12-17 0 16</inkml:trace>
  <inkml:trace contextRef="#ctx0" brushRef="#br0" timeOffset="52122.31">13712 9209 114 0,'36'7'57'0,"31"52"-58"0,-57-24 57 16,1 34-57-16,-4 41 0 15,-7 56 0-15,-7 50 0 16,0 73 1-16,-4 59 1 0,-6 44-2 15,-19 40 0-15,-13-11 0 16,-22-23 0-16,-3-38-1 16,0-43 1-16,7-57-1 15,14-46 0-15,22-54-7 16,16-54 0-16,30-52 0 16,13-51 0-16</inkml:trace>
  <inkml:trace contextRef="#ctx0" brushRef="#br0" timeOffset="52426.14">14125 10859 90 0,'18'-279'45'0,"-8"37"-34"15,-6 186 51-15,-8-7-60 16,-3-3 1-16,-7-6 1 16,-10 6 0-16,-1 7-6 15,0 5 1-15,-3 11 3 16,0 21 0-16,0 25-1 0,-8 41 0 15,-3 62-1-15,1 64 0 16,-1 59-1-16,11 62 1 16,6 26-1-16,5 0 1 15,3-29-1-15,-4-31 0 16,-3-47-1-16,-4-50 1 16,1-37-1-16,-1-45 0 15,-3-47-1-15,3-37 1 16,7-44-6-16,15-41 0 15,10-41 0-15,21-15 1 0</inkml:trace>
  <inkml:trace contextRef="#ctx0" brushRef="#br0" timeOffset="52905.31">14545 10458 114 0,'4'-26'57'0,"-8"14"-63"0,-3 9 58 0,-18 12-56 15,-24 16 1-15,-36 41-1 16,-24 34 1-16,-25 29 5 16,-11 25 0-16,-7-1-18 15,11-12 1-15,18-21 1 16,10-33 1-16</inkml:trace>
  <inkml:trace contextRef="#ctx0" brushRef="#br0" timeOffset="53116.77">13660 10523 119 0,'7'16'59'0,"42"50"-79"15,-28-44 101-15,18 19-82 16,10 18 1-16,11 13-3 16,7 13 0-16,-3 22-1 0,3 12 0 15,-7-3-20-15,0-10 1 16,-7-15-1-16,-7-25 1 16</inkml:trace>
  <inkml:trace contextRef="#ctx0" brushRef="#br0" timeOffset="53392.02">15215 9510 118 0,'-56'-3'59'15,"6"38"-89"-15,36-19 111 0,-10 27-81 16,-1 17 1-16,0 12-2 15,1 38 0-15,9 18-1 16,5 29 1-16,6 19-9 16,4 6 0-16,0-16-1 15,-3-12 1 1</inkml:trace>
  <inkml:trace contextRef="#ctx0" brushRef="#br0" timeOffset="53537.95">14630 11241 113 0,'60'19'56'0,"120"-34"-66"0,-113 2 78 16,31-3-70-16,22-6 1 16,18 0-6-16,0 1 0 15,-4 2-2-15,-7 6 1 16,-7 4-5-16,-4-1 0 15</inkml:trace>
  <inkml:trace contextRef="#ctx0" brushRef="#br0" timeOffset="53791.49">14665 11593 107 0,'-14'15'53'0,"60"-15"-66"15,-11-6 78-15,25-6-66 16,35-4 0-16,32-9 0 16,14 0 0-16,25 3-3 15,3 3 0-15,-10 3-21 16,-18 4 0-16,-17 2 1 15,-29 4 0-15</inkml:trace>
  <inkml:trace contextRef="#ctx0" brushRef="#br0" timeOffset="54135.78">14679 11919 102 0,'0'6'51'0,"14"16"-74"0,-10-3 104 0,-1 12-79 15,4 22 0-15,0 29 1 16,-3 25 1-16,-8 12-5 15,-6 9 0-15,-4 4 3 16,-11-6 0-16,0-7-2 16,-6-6 1-16,-8-10-3 15,-11-3 0-15,-6-15-6 16,-8-16 0-16,11-13-19 16,4-8 1-16,10-30 0 15,18-27 0-15</inkml:trace>
  <inkml:trace contextRef="#ctx0" brushRef="#br0" timeOffset="54677.22">15783 12373 107 0,'-24'22'53'0,"-58"-9"-86"0,58-13 111 15,-12-6-80-15,-6-4 0 16,-7-5 0-16,3-4 1 16,4 0 2-16,3-3 0 0,11-3-2 15,13-3 1-15,12-4 1 16,13-5 0-16,15 2-1 16,7 7 0-16,14-3 0 15,3 6 1-15,4 6-1 16,4 9 0-16,-5 4-1 15,-2 12 1-15,-8 16-1 16,-7 10 1-16,-13 12 0 16,-15 15 0-16,-14 10-1 15,-29 10 1-15,-10-1 0 16,-21 7 0-16,-10-4 0 16,-4-2 0-16,-7-7-1 15,-1-13 1-15,15-5-3 16,11-14 1-16,13-15-2 15,15-15 1-15,10-10 0 16,18-13 0-16,14-6 3 16,15 1 0-16,9-1 3 15,8 3 0-15,3 7 2 0,1 9 0 16,3 12 0-16,-1 13 0 16,5 13-2-16,3 6 1 15,7 6-3-15,3 3 0 16,4 4-10-16,4-1 0 15,3-9-1-15,4-9 0 16</inkml:trace>
  <inkml:trace contextRef="#ctx0" brushRef="#br0" timeOffset="55198.88">17868 9623 120 0,'-77'-156'60'15,"-1"-36"-76"-15,60 123 89 0,-3-6-77 16,-4-13 1-16,1 10-3 15,3-1 0-15,7 17 7 16,3 12 1-16,0 9-5 16,8 22 0-16,-1 22 1 15,-3 32 1-15,-7 43 1 0,-7 41 0 16,-14 44-1-16,-8 38 1 16,-6 18 0-16,0 13 0 15,-4 7 0-15,0 9 0 16,-4-7 0-16,-3 0 1 15,7-18 0-15,-7-13 0 16,4-15 0-16,3-26 1 16,18-15 0-16,14-20 0 15,10-14 0-15,18-23 1 16,14-13-1-16,22-18 1 0,17-6-1 16,17-19 0-16,15-7-2 15,10-15 0-15,8-13-9 16,13-12 1-16,8-22-1 15,20-13 1-15</inkml:trace>
  <inkml:trace contextRef="#ctx0" brushRef="#br0" timeOffset="57515.56">18503 9843 103 0,'4'16'51'0,"13"27"-49"0,-13-17 51 0,3 27-53 16,-4 28 0-16,-10 20 0 15,-10 21 1-15,-8 13-4 16,0 0 1-16,4-7-9 16,0-2 0-16,10-13 0 15,8-19 0-15</inkml:trace>
  <inkml:trace contextRef="#ctx0" brushRef="#br0" timeOffset="57880.35">19509 10367 106 0,'-15'-4'53'0,"-34"1"-64"0,31 3 79 15,-3 3-68 1,-7 7 1-16,-4 6-2 0,1 9 1 16,-1 22-1-16,4 12 1 15,3 20-1-15,14 2 0 16,11 1-2-16,14-7 1 16,8-12 0-16,13-16 1 15,14-13-1-15,18-18 1 16,4-19 1-16,-1-13 1 15,-10-15 1-15,-10-16 1 0,-15-7-1 16,-14-8 1-16,-21-10-2 16,-17 9 1-16,-26 0-7 15,-13 13 0-15,-4 9-15 16,0 13 0-16,0 6-1 16,11 6 1-16</inkml:trace>
  <inkml:trace contextRef="#ctx0" brushRef="#br0" timeOffset="58180.18">19999 9959 101 0,'39'-22'50'0,"-36"19"-62"16,-3 3 90-16,7 3-78 15,0 6 0-15,4 1 1 16,7 12 0-16,6 9-2 15,12 19 1-15,-1 13 0 0,4 15 1 16,-8 10-1-16,-2 19 1 16,-8 12-1-16,-18-3 0 15,-13 6-1-15,-15-6 1 16,-21 0 0-16,-10-6 0 16,-4-19-1-16,-4-16 1 15,1-15-7-15,6-23 1 16,12-18-20-16,16-16 1 15,22-12-1-15,18-10 0 0</inkml:trace>
  <inkml:trace contextRef="#ctx0" brushRef="#br0" timeOffset="58617.93">20877 9956 114 0,'-14'-3'57'0,"18"31"-87"0,3-22 119 16,0 13-90-16,4 15 1 15,3 26-1-15,0 25 0 16,-4 15 0-16,4 32 0 0,-7 3-6 16,-3-4 0-1,0-2-17-15,-1-10 0 0,1-12 0 16,6-26 0-16</inkml:trace>
  <inkml:trace contextRef="#ctx0" brushRef="#br0" timeOffset="58959.74">21657 10483 108 0,'-21'-10'54'0,"-18"-21"-77"15,25 25 105-15,-4 2-82 16,-3 8 0-16,-4 8-1 15,-6 16 0-15,2 19 0 16,5 13 1-16,10 12-1 0,10 6 0 16,15-2-1-16,13-10 0 15,15-13 0-15,14-12 1 16,11-16-1-16,10-16 1 16,-7-12 1-16,-4-10 0 15,-10-5 1-15,-14-14 1 16,-14-2 0-16,-15-13 0 15,-17-3-2-15,-10-1 0 16,-22-2-11-16,-7 6 1 0,-7 6-2 16,0 7 0-16</inkml:trace>
  <inkml:trace contextRef="#ctx0" brushRef="#br0" timeOffset="59230.58">21971 9984 108 0,'14'0'54'0,"-10"-3"-63"16,-1 0 80-16,4 6-71 15,4 3 0-15,6 10 0 16,15 12 0-16,14 19-1 16,14 19 1-16,4 9 0 15,-5 13 0-15,-2 22 0 16,-15 9 0-16,-13 3 0 15,-15 4 0-15,-21-1 0 16,-18-6 0-16,-10-15-1 16,-4-20 0-16,3-21-9 0,1-16 1 15,11-31-1-15,9-26 1 16</inkml:trace>
  <inkml:trace contextRef="#ctx0" brushRef="#br0" timeOffset="59421.47">23255 10586 113 0,'18'44'56'0,"70"59"-59"0,-49-84 78 0,28 6-78 16,7-9 0-16,11 6-5 15,17-3 1-15,-3-10-2 16,-1-9 1-16,-2-12-5 15,-15-20 0-15</inkml:trace>
  <inkml:trace contextRef="#ctx0" brushRef="#br0" timeOffset="59630.35">23421 10232 114 0,'-49'-10'57'0,"52"17"-67"15,4 2 83-15,11 10-74 16,6 3 0-16,12 15 0 16,3 20 0-16,3 28 1 15,-3 15 1-15,-8 10-5 0,-2 6 1 16,-5 0-10 0,1-3 0-1</inkml:trace>
  <inkml:trace contextRef="#ctx0" brushRef="#br0" timeOffset="59925.18">24927 10103 112 0,'-17'0'56'0,"3"10"-62"0,10-4 71 0,0 13-65 16,1 12 0-16,-1 13 2 16,1 15 1-16,-1 20-3 15,1 21 0-15,6 7 1 16,4 12 1-16,4 3-7 16,7 1 1-16,3-11-22 15,14-17 1-15,4-14-1 16,0-21 0-16</inkml:trace>
  <inkml:trace contextRef="#ctx0" brushRef="#br0" timeOffset="60428.89">25760 10332 109 0,'-14'9'54'0,"3"-2"-75"0,11-7 104 0,-3 3-83 16,-1 3 1-16,1 0-1 15,-8 7 1-15,-7 12-2 16,-3 13 1-16,-4 12 0 16,1 19 0-16,-1 9-1 15,11 10 1-15,10-3-1 16,11-1 0-16,15 1 0 15,9-13 1-15,19-15-1 16,6-23 0-16,11-15 0 16,7-16 1-16,15-19 0 15,-5-12 0-15,1-13 0 0,-11-12 0 16,-14-16 1-16,-21-9 0 16,-22-1-1-16,-27 4 0 15,-40 0-2-15,-27 12 0 16,-25 13-9-16,-18 15 0 15,0 10 0-15,17 10 0 16</inkml:trace>
  <inkml:trace contextRef="#ctx0" brushRef="#br0" timeOffset="60759.53">26356 9975 108 0,'-28'-10'54'0,"7"7"-64"0,21 9 76 0,0-3-66 16,3 4 1-16,8 8 0 16,13 7 1-16,12 13-2 15,20 6 0-15,18 12 1 16,11 7 0-16,0 2 0 15,-8 7 0-15,-10 13-1 16,-17 18 0-16,-22 7 0 16,-28 6 0-16,-28-1 0 15,-25 1 0-15,-21-3 0 16,-4-19 0-16,0-13-8 0,15-21 0 16,10-16 0-16,7-10 1 15</inkml:trace>
  <inkml:trace contextRef="#ctx0" brushRef="#br0" timeOffset="61226.44">27647 9987 110 0,'-3'0'55'0,"6"10"-63"15,4 2 70-15,0 10-63 0,-3 19 0 16,-1 25-1-16,1 15 1 15,3 20 0-15,-4 24 1 16,5 0-10-16,2-2 0 16,1-7 0-16,-1-16 0 15</inkml:trace>
  <inkml:trace contextRef="#ctx0" brushRef="#br0" timeOffset="61464.3">28332 10298 112 0,'-4'-4'56'0,"-3"11"-65"0,3-1 80 0,-3 7-72 15,4 12 1-15,-1 15-1 16,4 11 0-16,4 11 0 15,3 14 1-15,4 2-6 16,6 10 0-16,-3 0-17 16,0-4 1-16,-7 1 0 15,8-10 0-15</inkml:trace>
  <inkml:trace contextRef="#ctx0" brushRef="#br0" timeOffset="61810.1">28698 10185 118 0,'-10'-10'59'0,"17"10"-87"0,0-3 113 0,7 6-86 16,11 7 0-16,7 5-1 15,13 10 0-15,12 10 2 16,10 12 0-16,3 13-1 16,-3 18 0-16,-10 19 0 15,-11 16 0-15,-22 12 1 16,-20 1 0-16,-22-1-1 16,-17-21 1-16,-7-13-7 15,-11-19 1-15,0-19-1 16,-4-25 1-16</inkml:trace>
  <inkml:trace contextRef="#ctx0" brushRef="#br0" timeOffset="62214.87">29676 9256 117 0,'-18'-37'58'0,"46"-42"-70"0,-10 48 76 16,21-10-67-16,14 1 1 16,10 5-2-16,15 10 0 15,6 16 5-15,8 18 0 16,0 32-3-16,-7 21 0 0,-8 26 1 31,-10 44 1-31,-17 28 1 0,-19 44 0 0,-20 34 0 16,-22 38 0-16,-17 25 1 15,-18 6 0-15,4-6 0 16,-8-22 0-16,5-34 0 16,-5-25 1-16,1-29-1 15,-4-41 1-15,0-24-4 16,-10-35 1-16,-19-38-15 15,-13-40 1-15,-21-48-2 16,-29-43 1-16</inkml:trace>
  <inkml:trace contextRef="#ctx0" brushRef="#br0" timeOffset="64573.6">19791 7221 98 0,'0'0'49'0,"458"-47"-52"0,-288 32 49 0,80-14-52 16,64 1 1-16,28-9-2 15,46 2 1-15,25-6 8 16,14-6 1-16,11 16-6 16,-5-4 0-16,5-2 3 15,-4 5 0-15,-7 7 1 16,-29 0 0-16,-27 3-1 15,-40 0 1-15,-34 7 0 16,-50 2 0-16,-43 1 0 16,-49 2 1-16,-38 1 1 15,-40-1 1-15,-38 4-2 16,-49 3 1-16,-47 3-4 16,-45 6 1-16,-53 1-1 15,-53 2 1-15,-50 0-2 16,-52 7 0-16,-47 6 1 0,-38 9 0 15,-28 4 1-15,-18-1 1 16,-14 10-1-16,0-6 1 16,7-7-1-16,17 4 1 15,8-7-1-15,7-6 0 16,28-3-1-16,17-7 0 16,29-6-2-16,21 1 1 15,28-1-1-15,15-3 0 16,24 3 2-16,31-2 0 15,36-4 2-15,29 3 0 16,34 0 1-16,32-3 1 0,32 3-1 16,32 0 1-16,42-6-3 15,39 3 1-15,39-9-2 16,53-4 0-16,52-6 0 16,39-3 1-16,54 3 1 15,38-3 1-15,49-9 0 16,29-6 1-16,24 5 0 15,25 1 1-15,22 6-1 16,17 3 0-16,7 6-2 16,14 4 0-16,-18 2-1 15,-3 4 0-15,-32 0-1 16,-35-1 1-16,-32 7-1 16,-49-3 0-16,-57 0 0 15,-39 3 1-15,-45-3 0 16,-46 0 0-16,-43 0 0 15,-35-1 1-15,-38 4-1 0,-43 0 0 16,-43 0-1-16,-41 4 1 16,-47-1-1-16,-52 3 0 15,-39 3 0-15,-47 10 0 16,-30 9 0-16,-44 7 1 16,-34 6 0-16,-22 0 0 15,-10-1-1-15,-14-2 1 16,-1 0 0-16,-6-1 0 15,7-9-1-15,17 7 1 16,14-7-1-16,11-6 0 0,36 0 0 16,24-3 1-16,28 0-1 15,35-4 0-15,32-5-1 16,32-1 1-16,29 1-1 16,34-4 1-16,32-3-1 15,25 0 0-15,21 0 0 16,29-3 1-16,31-3 1 15,42 0 1-15,36-10 1 16,59 1 1-16,61-10 0 16,63-3 1-16,71-3 0 15,42 6 1-15,42-10-2 16,29 10 1-16,13 0-2 16,-3 7 0-16,4-10-1 15,-11 6 1-15,-17 0-2 16,-15 0 0-16,-38 3-18 15,-26-5 0-15,-38-8-1 16,-67-40 0-16</inkml:trace>
  <inkml:trace contextRef="#ctx0" brushRef="#br0" timeOffset="70688.06">12714 9802 80 0,'-14'-19'40'0,"7"10"-32"0,3 9 40 15,-6 6-47-15,-8 7 0 16,-21 18 3-16,-21 22 0 16,-21 32-5-16,-18 22 1 0,-17 28 2 15,-18 24 1-15,-4 8-2 16,-13 8 1-16,-15 10-2 15,4-6 1-15,-4-16 0 16,7-6 0-16,29-32 1 16,31-28 1-16,21-18-1 15,32-32 1-15,36-44-1 16,41-34 1-16,37-38-2 16,44-57 1-16,33-27-2 15,28-29 1-15,10 0-1 16,-10 13 0-16,-18 5-1 15,-10 26 1-15,-32 29 0 16,-32 27 0-16,-24 26 0 16,-33 28 0-16,-31 28 0 15,-25 34 0-15,-42 22 0 16,-42 42 1-16,-18 24-1 16,-35 10 0-16,-4 18 0 15,17 1 0-15,8-13 0 0,21-19 1 16,29-25-1-16,41-25 1 15,36-22 0-15,32-34 0 16,34-39-1-16,47-36 1 16,28-36-1-16,28-11 0 15,22-20 0-15,-12 4 0 16,-10 21 0-16,-6 20 0 16,-33 15-1-16,-28 25 1 15,-32 19-1-15,-31 25 1 0,-36 34-1 16,-34 32 1-16,-47 25 0 15,-28 28 0-15,-28 25 0 16,-18 4 1-16,14-7 0 16,14-9 0-16,32-23 0 15,32-21 1-15,32-25-1 16,31-29 0-16,32-31 0 16,46-28 0-16,39-28-1 15,32-29 1-15,31-21-1 16,4-10 0-16,-4 3 0 15,-7 13 0-15,-31 19 0 16,-33 15 0-16,-31 16 1 16,-31 22 0-16,-40 22 0 15,-38 31 1-15,-43 44-1 16,-42 38 0-16,-32 28 0 16,-24 25 0-16,10 13-1 15,0-23 0-15,28-9 0 16,36-34 0-16,31-28 0 0,36-29 1 15,41-25-1-15,30-28 0 16,34-37 0-16,43-23 0 16,21-34 0-16,24-13 0 15,19-2 0-15,-19-1 0 16,-20 6 0-16,-22 20 0 16,-24 15 0-16,-29 19 0 15,-21 18 1-15,-28 23 0 16,-28 28-1-16,-35 28 1 15,-29 22-1-15,-24 37 1 16,-22 20-1-16,-7 8 0 16,8 8-1-16,13-17 1 0,18-9 0 15,25-31 0-15,39-26 0 16,35-18 0-16,28-38 0 16,43-40 0-16,45-29 0 15,28-28 0-15,29-22 0 16,-3 0 0-16,-8 0-1 15,-18 21 1-15,-27 20-1 16,-29 22 0-16,-32 15 1 16,-31 13 0-16,-32 38 0 15,-43 21 1-15,-45 42-1 16,-32 27 1-16,-28 26-1 16,-4 12 1-16,7 3-1 15,11-19 1-15,24-18-2 16,36-19 1-16,25-22-1 15,35-19 1-15,28-19-1 0,24-25 1 16,36-22 0 0,32-34 0-16,17-19-1 0,22-13 1 15,17-12 0-15,-7 0 0 16,-14-1 0-16,-21 11 0 16,-18 18 0-16,-28 15 1 15,-25 20-1-15,-24 21 1 16,-36 32-1-16,-45 31 1 15,-33 29-1-15,-24 37 1 0,-17 15-1 16,6 1 0-16,11 6-1 16,28-25 1-16,25-19-1 15,25-16 0-15,31-30 0 16,25-30 1-16,32-24-1 16,46-28 0-16,21-26 1 15,35-22 0-15,14-15 0 16,-3-6 1-16,-1 9-1 15,-13 15 1-15,-25 23-1 16,-25 12 1-16,-21 13-1 16,-28 18 0-16,-21 19 0 15,-33 26 1-15,-23 30-1 16,-22 23 0-16,-29 9 0 16,-20 13 1-16,-4 9-1 15,4-6 0-15,17-23 0 16,18-15 0-16,25-21 0 15,24-23 0-15,32-22 0 16,35-34 0-16,43-32 0 0,31-21 0 16,36-13-1-16,-4-13 1 15,-17 10-1-15,-25 15 1 16,-22 17 0-16,-27 17 0 16,-29 20 0-16,-35 19 0 15,-46 31 1-15,-35 28 0 16,-39 25-1-16,-21 19 1 15,7 7-1-15,3-1 0 16,22-12-1-16,20-16 1 16,29-16-1-16,21-15 0 0,25-10 0 15,28-15 1-15,22-22-1 16,27-19 1-16,32-19 0 16,14-13 0-16,15-5 0 15,3 2 0-15,-14 4-1 16,-22 9 0-16,-24 15 0 15,-28 14 1-15,-35 14 0 16,-33 20 1-16,-20 28 0 16,-36 28 0-16,-21 13 0 15,-7 12 1-15,0 3-1 16,4-9 0-16,17-9-1 16,25-20 0-16,21-18-1 15,25-25 1-15,35-31-1 16,28-39 0-16,36-33 0 15,45-38 1-15,22-29-1 16,24-21 1-16,-3 2-2 16,-25 23 1-16,-28 21 1 0,-32 29 0 15,-35 28 0-15,-39 16 0 16,-50 28 0-16,-38 28 1 16,-53 28 0-16,-32 45 0 15,-32 8 0-15,8 7 0 16,-1-9-1-16,22-20 0 15,31-18 0-15,25-19 1 16,32-15-1-16,35-29 1 16,32-37-1-16,46-35 0 0,31-41 0 15,47-47 0-15,34-9-1 16,8-38 1-16,17 0-1 16,-10-2 0-16,-22 17 0 15,-35 30 1-15,-35 27-1 16,-35 25 1-16,-43 29 1 15,-38 28 0-15,-25 34 0 16,-36 26 0-16,-17 31 0 16,0 12 1-16,11 3-2 15,10 4 1-15,21 0-1 16,25-13 0-16,28-10-1 16,39-21 1-16,32-25-1 15,42-26 1-15,43-27-1 16,24-32 1-16,28 0-1 15,-10 3 1-15,-21 12-1 16,-26 17 0-16,-23 24 0 16,-33 10 1-16,-28 25 0 0,-35 22 0 15,-42 28 0-15,-43 28 0 16,-24 35 1-16,-33 25 0 16,5 12-1-16,6 1 1 15,25-13-1-15,29-16 0 16,31-19-1-16,28-18 1 15,29-26 0-15,38-27 0 16,39-26-1-16,21-22 1 16,22-12 0-16,6-1 1 0,-13 7-2 15,-22 10 1-15,-28 12 0 16,-25 9 0-16,-27 22-1 16,-40 16 1-16,-35 25 0 15,-39 41 0-15,-31 19 0 16,-8 15 0-16,-3 10 0 15,17-13 1-15,29-19-1 16,32-22 0-16,31-15 0 16,32-19 0-16,28-22-1 15,36-19 1-15,31-9 0 16,4-16 0-16,3 0 0 16,-7 3 0-16,-21 10-2 15,-17 15 0-15,-22 16-6 16,-24 9 0-16,-22 10 0 15,-14-3 0-15</inkml:trace>
  <inkml:trace contextRef="#ctx0" brushRef="#br0" timeOffset="79074.75">18581 12201 59 0,'-14'-47'29'0,"17"-19"-29"16,-6 38 30-16</inkml:trace>
  <inkml:trace contextRef="#ctx0" brushRef="#br0" timeOffset="79645.14">18450 11796 67 0,'-53'-3'33'0,"-7"-9"-13"0,46 9 38 0,0 0-54 16,0 3 0-16,3 0 1 0,8 3 1 15,6 3-8-15,19 10 1 16,24-1 5-16,28 14 0 16,38-14-2-16,37 7 0 15,31-9 0-15,42 9 0 16,21-13 0-16,25 0 0 16,8-5 0-16,13-14 0 15,0 1-1-15,-17-16 0 16,-11-4-1-16,-25 1 1 15,-38 0-2-15,-33 0 1 0,-34 0 0 16,-32 6 0-16,-29 0 0 16,-34 0 1-16,-36 3-2 15,-39 6 1-15,-42 4-2 16,-50 3 1-16,-42 9-2 16,-45 6 1-16,-19 10 0 15,-27 3 0-15,-8 19 0 16,-7-7 1-16,15 7 0 15,10-6 1-15,24-7 1 16,29-3 0-16,39-6-1 16,24-13 1-16,33-3 1 15,31-12 0-15,31-1-1 16,36-12 1-16,39-3 0 16,49 0 0-16,39 0 0 15,42 3 1-15,36 0-2 16,38 6 1-16,22 1-2 15,27 2 1-15,19 7-1 0,-1 0 1 16,-6 9-1-16,-29-3 0 16,-18 3 0-16,-31 3 0 15,-29 1-1-15,-34-1 0 16,-29-3-10-16,-25 0 1 16,-32-6-1-16,-17-6 1 15</inkml:trace>
  <inkml:trace contextRef="#ctx0" brushRef="#br0" timeOffset="80681.11">25269 11762 102 0,'-38'-3'51'0,"84"28"-52"0,-18-19 51 15,32 4-50-15,39 5 0 16,31-8 0-16,36 5 0 16,38-15 0-16,22 9 0 15,21-15 0-15,11 12 1 16,10-12 0-16,-4-1 0 16,-3 1-1-16,-21 2 1 15,-24 1-2-15,-29 0 1 16,-39-3-2-16,-39-1 0 0,-35-2 0 15,-39-1 0 1,-42 1 0-16,-46-4 0 16,-42 3 2-16,-42 1 1 0,-47-1 1 15,-38 7 0-15,-25 6 0 16,-21 6 0-16,0 10 0 16,0 3 0-16,24 15-1 15,15-6 1-15,35-3-1 16,35-6 0-16,43-6 0 15,38 3 1-15,39-1 0 16,39-5 0-16,43-7 0 16,48-6 0-16,54-4 0 15,42-8 0-15,35-1-1 16,39 3 0-16,14 1-1 16,8 6 1-16,-1 2-2 15,-18 4 1-15,-20 4-4 0,-25 5 1 16,-29 0-19-16,-28 1 1 15,-31-7 0-15,-39-12 0 16</inkml:trace>
  <inkml:trace contextRef="#ctx0" brushRef="#br0" timeOffset="82631.63">720 8153 86 0,'10'-57'43'0,"18"-15"-34"16,-24 60 43-16,3 2-50 16,4 10 0-16,-8 10 1 15,11 12 0-15,-14 21-4 16,0 17 1-16,-7 28 2 15,-3 25 0-15,-12 12-2 16,5 16 1-16,-1 3-1 16,4-6 0-16,-4-9-2 15,8-19 1-15,-1-13-8 16,1-9 1-16,-1-19-16 0,11-16 1 16,4-18 0-16,13-23 0 15</inkml:trace>
  <inkml:trace contextRef="#ctx0" brushRef="#br0" timeOffset="83001.45">1757 8331 99 0,'-50'-18'49'0,"-20"8"-74"0,49 13 102 0,-7 4-78 15,-4-1 1-15,-14 6-2 16,11 10 0-16,-1 7 0 16,12 21 1-16,-5 6-2 15,12 10 0-15,6 6 0 16,8 7 1-16,6-1 0 16,8-6 1-16,10 0 2 15,7-12 1-15,4-16 0 16,3-16 1-16,-3-16 0 15,7-15 0-15,-7-25-1 16,-4-13 1-16,0-18-2 16,-14-7 0-16,4-6-2 15,-18-3 0-15,0 2-8 16,-11 8 1-16,-7 11-1 0,-10 10 0 16</inkml:trace>
  <inkml:trace contextRef="#ctx0" brushRef="#br0" timeOffset="83325.35">2103 8040 105 0,'-39'-10'52'0,"21"7"-64"0,18 3 76 0,7 7-65 16,4 11 1-16,10 1 0 16,11 3 0-16,14 6-1 15,3 13 1-15,4 3-1 16,3 19 1-16,-13 9 0 16,6 9 0-16,-31 4 0 15,-18 0 0-15,-25 9 1 16,-17 3 0-16,-1-9-3 15,-13-4 0-15,-4-18-16 16,-11-16 0-16,11-15-1 16,11-13 1-16</inkml:trace>
  <inkml:trace contextRef="#ctx0" brushRef="#br0" timeOffset="83594.19">4403 8256 102 0,'-7'10'51'0,"-25"-17"-68"0,21 1 89 16,-6 6-72-16,-5 9 1 0,-23 4-1 15,2 3 1-15,-13 9-2 16,-4 28 0-16,-4 4 0 15,-6 11 1-15,-25 11-2 16,3 9 0-16,0 3-10 16,11-7 0-16,3-5 1 15,18-13 0-15</inkml:trace>
  <inkml:trace contextRef="#ctx0" brushRef="#br0" timeOffset="83836.06">3447 8137 100 0,'3'3'50'0,"18"-9"-58"16,-10 9 72-16,17 6-64 16,4 13 0-16,7 10 0 0,7 8 0 15,6 17-1-15,5 18 1 16,-8 4 0-16,1 5 0 15,-4 7-1-15,3 13 0 16,-3-7-8-16,3-9 1 16,-10-7-1-16,-4-21 1 15</inkml:trace>
  <inkml:trace contextRef="#ctx0" brushRef="#br0" timeOffset="84258.81">4445 7977 97 0,'-32'-85'48'0,"-35"23"-50"0,46 46 62 0,-21-6-60 16,-15 6 0-16,-10-2 0 16,-7 8 0-16,-14 16 0 15,0 4 0-15,-4 15 0 16,0 25 0-16,4 16 0 15,7 12 0-15,3 26 0 16,8 24 0-16,3 7 0 16,17 3 0-16,12 0-1 15,16 3 1-15,19-25 0 16,24-9 0-16,18-26 0 16,24-15 0-16,36-19 0 15,18-22 1-15,27-25 0 0,11-12 0 16,-3-38 0-16,-4-7 0 15,-17-9 0-15,-15-3 0 16,-21 0 1-16,-20-15 1 16,-26-10-1-16,-24-10 1 15,-18 10-1-15,-18-3 1 16,-24 0-8-16,-7 15 1 16,-11 10-2-16,-7 16 0 15</inkml:trace>
  <inkml:trace contextRef="#ctx0" brushRef="#br0" timeOffset="84569.18">5740 7955 106 0,'-11'-25'53'0,"-28"34"-57"16,29-9 61-16,-1 4-58 16,-6 8 1-16,6 7 0 15,0 12 0-15,4 10 0 16,4 16 0-16,-8 5 0 16,1 20 1-16,-1 18-1 15,-7 4 0-15,-3-4-3 0,-4 7 0 16,1-1-8-16,3-9 1 15,-1-15-10-15,15-13 1 16,0-13-1-16,7-21 1 16</inkml:trace>
  <inkml:trace contextRef="#ctx0" brushRef="#br0" timeOffset="84945.24">6421 8322 102 0,'-15'-34'51'15,"-55"15"-74"-15,52 9 98 0,-3 4-75 16,-11 6 0-16,-6-3-2 16,6 6 1-16,4 13 0 15,-4 3 1-15,14 6-1 16,-3 25 0-16,10 3 0 15,15 7 0-15,3 2 0 16,7 4 1-16,4 0 0 16,10-9 0-16,7-7 0 15,15-10 1-15,-1-14 0 16,7-14 1-16,4-12 0 16,-7-19 1-16,-3-9-1 15,-15-16 0-15,-10-6-1 16,-18-6 0-16,-18-4-2 0,-17 4 0 15,-21-1-10-15,-11 4 1 16,-11 6 0-16,11 6 0 16</inkml:trace>
  <inkml:trace contextRef="#ctx0" brushRef="#br0" timeOffset="85350.64">6717 7965 100 0,'-49'-54'50'0,"17"17"-52"15,28 24 68-15,8 1-66 16,3-1 0 0,74 0-1-1,11 10 0-15,6 10 1 16,5 15 0-16,-4 12-1 16,-1 16 0-16,-9 10 0 15,-19 15 1-15,-10-3 1 16,-21 16 0-16,-22 3 0 0,-17-3 0 15,-24-7 0 1,-26 4 1-16,-24-4-1 0,-32-5 0 16,-17 5-6-16,-18 7 0 15,-21-6-1-15,-1-7 0 16</inkml:trace>
  <inkml:trace contextRef="#ctx0" brushRef="#br0" timeOffset="89897.84">7740 8538 59 0,'-11'-9'29'0,"22"-38"-30"15,-11 31 30-15,0-3-25 16,0 1 1-16,0-1 8 16,0 0 1-16,0 6-13 0,0 4 0 15,0 3 10-15,0 3 0 16,11 3-2-16,-4 6 1 15,7 0-5-15,7 0 1 16,4 1-4-16,6-4 1 16,-2 3-1-16,13 0 0 15,-3 13-1-15,-4 6 1 16,0 13-1-16,-7 9 0 0,-3 9 0 16,-7 10 0-16,-1 3-1 15,-2 10 1-15,-5-1-1 16,1-3 0-16,-8-12 0 15,4-13 0-15,0-9 0 16,-3-7 0-16,10-15 0 16,-3-6 1-16,6-16-1 15,8-13 1-15,14-15 0 16,17-10 0-16,25-6 0 16,22-19 1-16,38-16 0 15,35-24 0-15,32-7-1 16,18-6 1-16,3 12-1 15,-6 4 1-15,-19-4-1 16,-20 13 0-16,-29 12-5 16,-14 7 0-16,-14 13 0 15,-28-4 0-15</inkml:trace>
  <inkml:trace contextRef="#ctx0" brushRef="#br0" timeOffset="90608.3">1341 10643 96 0,'-25'-13'48'0,"0"32"-53"0,22-4 49 0,3 20-45 15,0 18 0-15,0 7 0 16,0 18 0-16,0 29 1 15,0 18 0-15,-7 1-1 16,-4 15 1-16,0-3-4 16,-3-3 1-16,-3-16-13 15,6-16 1-15,0-9 0 16,4-22 0-16</inkml:trace>
  <inkml:trace contextRef="#ctx0" brushRef="#br0" timeOffset="91018.59">1926 11144 88 0,'-3'-22'44'0,"-15"13"-61"0,18 6 78 15,-11 6-62-15,1 3 1 0,-1 4-1 16,4 5 0-1,-3 13 1-15,-8 13 0 0,4 9 0 16,7 13 1 0,-4 6-1-16,4-3 1 0,14 3 0 15,11 0 1-15,7 3-1 16,20-12 0-16,-2-16-1 16,6-13 0-16,1-19 1 15,-12-18 0-15,5-13 1 16,-8-9 1-16,-3-6 0 15,-4-13 0-15,-7-10 0 16,-17-6 1-16,-4-9-1 16,-4 6 0-16,-17 7-3 15,3 2 1-15,-13 10-7 16,-5 13 0-16,1 3-14 16,-4 9 0-16,0 9 0 15,1 13 0-15</inkml:trace>
  <inkml:trace contextRef="#ctx0" brushRef="#br0" timeOffset="91355.4">2392 10906 103 0,'-39'-28'51'0,"21"-7"-74"0,18 35 97 0,11-6-75 16,14 6 1-16,6 0-1 16,19 9 1-16,10 4 0 15,10 12 0-15,-6 9-1 16,3 10 0-16,-7 10 0 16,-11 24 1-16,-10 0 0 15,-18 4 0-15,-21 3 0 16,-10-10 1-16,-22-3-1 15,-14 0 1-15,-18-6-6 16,-13-6 0-16,-15-1-12 16,7-2 1-16,1-13-1 15,13-7 1-15</inkml:trace>
  <inkml:trace contextRef="#ctx0" brushRef="#br0" timeOffset="91615.77">3408 10802 90 0,'10'-18'45'0,"-20"5"-51"0,10 16 75 16,0 0-69-16,0 13 1 15,0 9 0-15,0 10 1 16,0 18-3-16,-7 19 1 0,3 35 1 15,4 12 0-15,-10 9 0 16,3 14 0 0,0-11-5-16,3-2 1 15,-7-19-13-15,4-13 1 0,4-22-1 16,6-22 0-16</inkml:trace>
  <inkml:trace contextRef="#ctx0" brushRef="#br0" timeOffset="91971.76">4085 11063 103 0,'4'0'51'0,"-57"-38"-65"16,42 35 87-16,-10 3-74 15,3 9 0-15,1 7-2 16,3 12 1-16,0 19 1 15,10 13 1-15,4 6-3 16,0 6 1-16,11 0 0 16,6-6 1-16,8-7 0 0,0-5 1 15,17-14 1-15,0-8 1 16,4-16-1-16,4-20 1 16,-1-8-1-16,-7-13 1 15,-10-16-1-15,-11-12 0 16,-7-13 0-16,-14 0 0 15,-14 3-1-15,-7-3 1 16,-4 10-8-16,-14 9 1 0,1 9-1 16,-5 7 1-16</inkml:trace>
  <inkml:trace contextRef="#ctx0" brushRef="#br0" timeOffset="92284.97">4593 10790 100 0,'-10'-38'50'0,"10"19"-54"16,3 19 60-16,15 0-57 15,10 4 1-15,14 2-1 16,1 13 0-16,13 3 1 15,4 9 1-15,-11 10 0 16,4 12 0-16,-14 13 1 0,-11 28 0 16,-17 9 1-1,-18 4 0-15,-14 0-1 0,-18-4 0 16,-7-9-6-16,-10-9 0 16,-1-13-15-16,1-19 1 15,6-21-1-15,12-10 1 16</inkml:trace>
  <inkml:trace contextRef="#ctx0" brushRef="#br0" timeOffset="92690.87">6068 10677 101 0,'-21'-13'50'0,"21"10"-65"16,0 3 86-16,3 7-72 16,8 11 1-16,3 4 0 15,7 7 0-15,0 11-1 16,7 11 1-16,4 2-1 16,0 10 1-16,-4 6-1 15,-7 18 0-15,-3-11 0 16,-8-4 1-16,1-10 0 15,-7-5 1-15,6-16 0 16,15-4 0-16,-4-18 0 0,28-9 0 16,8-23 0-1,24-25 1-15,21-15-1 0,25-13 1 16,7-6-1-16,11 6 1 16,3 7 0-16,-3-4 0 15,-1 10 0-15,-2 2 0 16,-19 11-2-16,-7-1 0 15,-10 3-12-15,-17 10 1 16,-15 9-1-16,-36 19 0 16</inkml:trace>
  <inkml:trace contextRef="#ctx0" brushRef="#br0" timeOffset="93299.39">1376 13452 103 0,'-7'-19'51'0,"28"26"-51"16,-10 11 52-16,-4 26-52 16,3 19 0-16,-10 31-1 15,-3 50 1-15,-22 16-1 16,-7 38 1 0,0 3-1-16,4-13 1 0,7-10-6 15,3-30 0-15,8-26-11 16,10-31 0-16,10-31 0 15,1-32 1-15</inkml:trace>
  <inkml:trace contextRef="#ctx0" brushRef="#br0" timeOffset="93667.69">2057 13951 110 0,'-14'-25'55'0,"-53"-22"-77"0,56 40 101 16,-7 1-81-16,4 6 1 16,-3 0-3-16,-5 3 1 15,1 19 3-15,-3 25 0 0,2 25-3 16,1 7 0-16,4 15 1 16,6 12 1-16,7 4 0 15,15-19 1-15,0-12 1 16,17-14 0-16,11-21 0 15,7-19 0-15,10-25 0 16,-3-28 0-16,3-19 0 16,-6-16 0-16,-8-9-1 15,-14-9 0-15,-17-10 0 16,-4 3 0-16,-18 0-1 16,-13 19 1-16,-15 10-7 15,-7 8 0-15,-3 14-17 16,3 12 1-16,14 6 0 15,11 19 0-15</inkml:trace>
  <inkml:trace contextRef="#ctx0" brushRef="#br0" timeOffset="94027.5">3309 13866 98 0,'-21'-22'49'0,"-18"10"-73"0,28 15 97 16,-17 3-75-16,-14 7 1 16,-7 9-1-16,-1 12 0 15,-10 13 2-15,11 19 1 0,-8 3-2 16,8 12 1-16,17 1 0 16,4 6 1-16,24-13 0 15,4-9 0-15,22-16 1 16,16-12 0-16,15-16-1 15,14-22 1-15,4-19 0 16,0-13 0-16,-4-8-1 16,-8-7 0-16,-16-10 0 15,-15-12 0-15,-14-9-2 16,-14 6 0-16,-21 6-13 16,-18 6 1-16,-14 1-1 15,-14 21 0-15</inkml:trace>
  <inkml:trace contextRef="#ctx0" brushRef="#br0" timeOffset="94377.3">3701 13446 102 0,'-25'-25'51'0,"18"3"-66"0,7 22 80 16,7 0-66-16,7 12 1 15,4 4 0-15,10 15 0 0,14 13 0 16,8 10 1-16,17 21-1 16,14 35 1-16,-11 6 0 15,-6 3 1-15,-18 6 0 16,-29 4 1-16,-24 3-1 15,-24-10 1-15,-29-12-2 16,-36-1 1-16,-17-18-7 16,-17-15 1-16,-4-14-16 15,0-21 0-15,3-16-1 16,25-9 1-16</inkml:trace>
  <inkml:trace contextRef="#ctx0" brushRef="#br0" timeOffset="94752.74">4900 13643 117 0,'4'16'58'0,"-33"-6"-82"0,26-4 109 16,3 6-87-16,0 13 1 15,10 10-3-15,1 3 0 16,7 9 3-16,-8 18 1 16,4 14-3-16,-7 9 1 15,-3-7 0-15,3 1 1 16,-7 6 1-16,-7-13 1 16,3-9 0-16,4-13 1 15,4-9-1-15,7-22 1 0,24-19 0 16,25-22 0-16,28-22 0 15,42-18 1-15,40-10-1 16,10-25 0-16,21 3 0 16,10 0 0-16,1 3-1 15,10 10 1-15,-3 9-7 16,0 12 1-16,3-21-1 16,-14-7 1-16</inkml:trace>
  <inkml:trace contextRef="#ctx0" brushRef="#br0" timeOffset="95977.41">1877 6754 96 0,'-120'-91'48'0,"0"7"-47"16,92 62 48-16,-25-13-49 15,-7 7 0-15,-7 0-4 16,-4 6 1-16,1 6 1 15,-19 3 1-15,-2 7-3 16,-8 6 1-16,11 6 0 16,-4 4 0-16,4 6 2 15,0 5 1-15,7 11 2 16,-1 15 1-16,-9 19 0 16,13 22 1-16,-243 275-8 15</inkml:trace>
  <inkml:trace contextRef="#ctx0" brushRef="#br0" timeOffset="97631.31">0 9166 194 0,'92'439'0'0,"-92"-295"0"0,0 38 1 16,0 28-1-16,0 19 0 15,-7 18 0-15,7-5 0 16,0 6 0-16,17-10 0 15,4 0 0-15,-3 4 0 0,3-13 0 16,0 0 0-16,8-7 0 16,-12 7 0-16,4 6 0 15,1-12 1-15,-5-4-1 16,4-2 0-16,1-4 0 16,6-6 0-16,-7-22 0 15,11-6 1-15,-4-13-1 16,4 3 0-16,3-9 0 15,-14-19 0-15,4-3 0 16,0 0 0-16,-4-12 0 16,0-4 0-16,0-15 0 15,0-13 0-15,14-7 0 16,15-14 0-16,3-11 0 16,14-5 1-16,14-7-1 15,7-3 1-15,25-9-1 16,14-4 1-16,11-3-1 0,17-2 0 15,11-7 0-15,14-7 0 16,17-2 0-16,4-13 0 16,29-6-1-16,-5-19 1 15,26-4 0-15,-8-5 0 16,25-4 0-16,-3-3 1 16,7 4-1-16,-11-4 0 15,7 7 0-15,-4-1 1 16,-3 7-1-16,-14 3 0 0,-17-7 0 15,-12 7 0-15,-17-3 0 16,-21 0 0-16,-17 0 0 16,-1 9 1-16,-10-16 0 15,-25 4 0-15,3 0 0 16,-13-10 0-16,-8 6-1 16,-7-2 1-16,-10 5-1 15,-11-5 0-15,-14-4 0 16,-14-3 0-16,-11-12 0 15,-6-13 1-15,-8-10 0 16,-7-12 0-16,-3-6 0 16,-1-13 1-16,1-6-1 15,7-6 0-15,6-10-1 16,5-9 1-16,9-12-1 16,5-1 0-16,6-25 0 15,11-3 0-15,0-6-1 16,11-16 1-16,-4 7-1 15,7-10 1-15,11 0 0 16,-7 12 0-16,3-12 0 0,4 7 0 16,-1 12 0-16,12-10 0 15,2 0 0-15,1 4 1 16,11-10-1-16,6-3 0 16,8-3 0-16,-4-3 0 15,-4 9 0-15,1 3 1 16,-4 13-1-16,-11 19 0 0,-7 9 0 15,-7-3 1 1,-3 19-1-16,7 6 1 16,-11 12-1-16,0-9 0 0,1 7-1 15,-8 2 1-15,0 1-1 16,-4 6 1-16,-10 0 0 16,-10 9 0-16,-15 13-1 15,-14 9 1-15,-10 13 0 16,-11 6 1-16,-10 6-1 15,-12 3 1-15,-6 4-1 16,-7 6 1-16,-11 3-1 16,-3-3 0-16,-14 2-1 15,-8-2 1-15,-17 3-1 16,-4 10 0-16,-17-4 0 16,-18 3 1-16,-14-3-1 15,-4 10 0-15,-13 0 1 16,-8-1 0-16,-7 4 0 15,-3-3 1-15,-4-4-1 0,-7 1 0 16,-11-7 0-16,-10 0 0 16,-10 1 0-16,-15 2 0 15,-17 10-1-15,-11 6 1 16,-18 6 0-16,-14 7 0 16,-3 2 0-16,-4 11 0 15,0-4 0-15,4 6 0 16,0-3 0-16,3 3 0 15,4-6 0-15,14 3 0 16,-8-3 0-16,19-3 0 0,6-6-1 16,19-1 1-16,2-2-1 15,15-4 0-15,14 0 0 16,10 4 0-16,12-7-1 16,2 3 1-16,15 1 0 15,14 2 1-15,0-9 0 16,6 3 0-16,15 1 0 15,15 5 0-15,6 1 0 16,14-1 0-16,4 7 0 16,17-1 0-16,1-2 0 15,3 3 0-15,14 0 0 16,14-1 1-16,0 4-1 16,0 0 0-16,15 0 0 15,-5 6 1-15,1 0-1 16,0 7 0-16,7 5-1 15,0 1 1-15,-1 9 0 16,1-3 0-16,-3 3 0 16,10 0 0-16,-4-3 0 0,7 0 0 15,1 0-5-15,-1 0 1 16,4 3-1-16,-7 6 1 16</inkml:trace>
  <inkml:trace contextRef="#ctx0" brushRef="#br0" timeOffset="101895.51">1774 3044 76 0,'-56'-40'38'0,"42"40"-31"15,14 3 39-15,11 6-44 16,20 4 0-16,29 6 1 16,43-1 1-16,31-5-4 0,35 0 0 15,21-7 3 1,19-3 0-16,-8-6-1 15,0 3 0-15,-14-6-1 0,-25 2 1 16,-17-5-2-16,-36-4 0 16,-17-9 1-16,-15 13 1 15,-24-10 0-15,-10 0 0 16,-8-3-1-16,-21 1 0 16,-3-5-11-16,-8 8 1 15,-3-7-1-15</inkml:trace>
  <inkml:trace contextRef="#ctx0" brushRef="#br0" timeOffset="102957.21">1894 6591 86 0,'-56'-41'43'0,"56"29"-40"15,11 5 43-15,17-5-47 16,21-4 1-16,11 1-1 15,18-4 1-15,24 3 0 16,18 7 0-16,11-1-1 16,6 4 1-16,18 9-1 15,-14-3 0-15,1 3 0 16,-12 7 1-16,1-4 0 16,-22-3 0-16,-10 0 0 15,-18-3 1-15,-21-3-1 16,-4 3 1-16,-17-3-11 15,-18 0 0-15,-3-7-1 16,-18 10 1-16</inkml:trace>
  <inkml:trace contextRef="#ctx0" brushRef="#br0" timeOffset="106266.2">6227 3145 67 0,'-22'-32'33'0,"47"11"-25"0,-11 17 33 16,18-5-40-16,17-7 1 15,15-3 0-15,28-9 0 16,20-6-3-16,19-4 1 16,7 4 1-16,13-1 1 15,-3 10-2-15,-6 0 1 0,-1 3-1 16,-14-3 0-16,-14 6 0 15,-22 0 0-15,-17 4 0 16,-28 2 0-16,-21 4 0 16,-18 9 1-16,-21 0-1 15,-25 6 1-15,-14 6-1 16,-25 1 0-16,-13 6-4 16,-8 6 0-16,7 3 0 15,11 4 0-15</inkml:trace>
  <inkml:trace contextRef="#ctx0" brushRef="#br0" timeOffset="106706.53">6724 5898 85 0,'-46'-9'42'0,"43"-4"-51"0,3 13 54 0,10-6-52 16,15 6 1-16,24-6-4 16,25-7 1-16,22-12 11 15,20-10 1-15,22-2-20 16,10-4 0-16,0 3 3 15,4-5 1-15</inkml:trace>
  <inkml:trace contextRef="#ctx0" brushRef="#br0" timeOffset="107528.77">15752 2518 61 0,'7'-25'30'0,"31"15"-29"0,-27 7 30 0,3 0-31 16,4-3 0-16,-1 2 0 15,8 1 0-15,3-6 0 16,15 0 0-16,6-1 1 16,15 1 0-16,17-7 1 15,14-3 1-15,14-6 1 16,15 6 1-16,13-9 1 15,1 3 0-15,-4 6-1 16,7-6 1-16,-14 6-2 16,-11 0 0-16,-13 1-2 15,-15 2 0-15,-17 7-2 16,-11-1 0-16,-15 1-14 16,-9 2 1-16,-15 4-1 15,-18-6 1-15</inkml:trace>
  <inkml:trace contextRef="#ctx0" brushRef="#br0" timeOffset="108082.05">15907 5810 88 0,'3'-3'44'0,"-3"-31"-52"15,7 27 72-15,15-5-67 16,9 2 0-16,22-5 0 16,18-1 0-16,20 0 4 15,15-2 1-15,14-1-3 16,18-3 0-16,-1 0 1 15,8 0 1-15,0 0 0 0,-8 0 0 16,-10-3 0-16,-10 9 1 16,-12-6-1-16,-20 7 0 15,-18-1 0-15,-10 6 0 16,-15 1-1-16,-10 9 0 16,-4-6 0-16,-7 0 0 15,-3 2 0-15,-4 4 0 16,-4 0 0-16,-2 0 0 15,-8 0-1-15,-4 0 1 0,-7 0-19 16,-3-3 1-16,-10-9-1 16,-19-13 0-16</inkml:trace>
  <inkml:trace contextRef="#ctx0" brushRef="#br0" timeOffset="114612.34">21272 2446 69 0,'-112'-60'34'0,"59"22"-29"15,46 29 35-15,7 9-41 16,14-6 0-16,21 3-5 15,21-7 0-15,22 4 5 16,28-4 0-16,35 4-4 16,28-3 1-16,36-1 3 15,31 1 0-15,36 0 6 16,42 5 0-16,25 4 2 16,10 0 0-16,14 0 0 0,11 4 0 15,4 2-4-15,-8-6 1 16,-7 9-7-16,-10 1 1 15,-28-1-6-15,-39-6 0 16,-40 3-2-16,-55 1 0 0,-43 2 3 16,-46-9 0-16,-31-6 5 15,-43-7 0-15,-35 1 5 16,-46-1 0-16,-35-6 2 16,-42 10 0-16,-40-7-3 15,-38 1 1-15,-39 2-2 16,-42-6 0-16,-25 13 0 15,-35-3 0-15,-32 9-1 16,-15 9 1-16,8-3 0 16,11 4 0-16,21-7 0 15,31 6 1-15,39 1-1 16,29-1 1-16,42-3 0 16,35 1 0-16,32-4-1 15,35-3 0-15,28 0-1 16,32-3 0-16,28-4-1 15,32-2 0-15,36-10 0 16,45-3 1-16,35 0 1 16,57-6 0-16,39 3 1 0,35-10 1 15,28 17 1-15,15-1 0 16,6 3-1-16,-10 10 0 16,-4 9-2-16,-21-3 1 15,-14 3-2-15,-28-3 0 16,-21 0-1-16,-22 0 0 15,-35-3 0-15,-24-3 1 16,-18 9 0-16,-32-6 0 16,-14 3 0-16,-15 0 1 0,-9 0-5 15,-8 3 0-15,-10 3 0 16,-4 0 1-16</inkml:trace>
  <inkml:trace contextRef="#ctx0" brushRef="#br0" timeOffset="120329.62">30452 2543 63 0,'42'3'31'0,"29"13"-30"16,-43-7 31-16,7 0-33 16,18 1 1-16,14 9 0 15,11 9 0-15,17-3 0 16,25 0 1-16,18-9 0 16,10-4 0-16,25-6 2 15,-8-24 1-15,5-7 1 16,3-29 0-16,-11-5 0 15,-21-7 0-15,-14-3-1 16,-11-6 1-16,-13-4-3 16,-12-18 0-16,-13-19-1 15,-15 0 0-15,-17 0-1 0,-14-16 0 16,-11 4 0-16,-28 2 1 16,-21 13-1-16,-14 4 1 31,-103-51-1-31,0 34 0 15,-13 20 0-15,-8 24 1 16,0 19-1-16,-7 13 0 0,-14 13-1 16,-3 8 1-1,-11 20-1-15,0 3 0 0,3-1 0 16,4 14 1-16,10 8-1 16,15 7 1-16,14 19 0 15,10 15 0-15,22 17 0 16,13 11 1-16,19 32-1 15,20 13 0-15,22 15 0 16,21 22 0-16,28-6 0 16,35-6 0-16,28 6-1 15,26-10 1-15,20-5-1 16,21-17 1-16,8-9-1 16,10-18 0-16,14-4-1 15,-3-6 0-15,11-13-1 16,9-15 1-16,-6-10 0 15,4-25 0-15,3-21 2 16,-11-23 0-16,4-18 2 16,-4-13 1-16,-17-13 0 0,-11-15 0 15,-11-23 0-15,-24 4 0 16,-10-6-2-16,-19-16 1 16,-17-9-2-16,-14-1 1 15,-14 4 0-15,-15 3 0 16,-13-16 0-16,-15 6 0 15,-13 10-1-15,-22-3 1 16,-28-7-9-16,-36 13 0 0,-38-6 0 16,-49 15 0-16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11T07:32:06.8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4561 1320 87 0,'-7'-54'43'0,"7"-8"-40"0,-7 40 44 16,4-19-44-16,-8-3 1 15,-6-9 0-15,-5-10 1 16,-9-9-7-16,-5 6 1 16,-17 16 3-16,-14 25 1 0,-14 25-3 15,0 34 0-15,-7 13-1 16,-4 26 1-16,-3 24-1 15,14 9 1-15,17 14-1 16,15-8 1-16,14-5-1 16,21-10 1-16,14-34 0 15,21-16 0-15,7-28 0 16,4-19 1-16,7-22 0 16,3-13 1-16,-3-9 0 15,-1-6 0-15,5-3 1 16,-8-10 0-16,-3 7-1 15,0 3 0-15,6 5-1 16,-9 8 1-16,2 5-1 16,1 7 0-16,-4 9-1 15,1 10 0-15,-19 18 0 16,1 29 0-16,-18 21-1 16,-15 23 1-16,-6 18 0 15,-7 38 0-15,-11-3 0 16,4 0 0-16,-4 6 0 0,4-3 0 15,-1-16 0-15,4-15 0 16,1-16 0-16,9-22 1 16,8-13-1-16,11-21 1 15,10-20 0-15,17-15 0 16,15-15 0-16,28-29 1 16,32-13-1-16,7-12 0 15,3-12-8-15,-3 3 0 16,-4-4-1-16,-10 0 1 15</inkml:trace>
  <inkml:trace contextRef="#ctx0" brushRef="#br0" timeOffset="322.33">4837 1963 103 0,'-15'-13'51'0,"5"63"-55"0,-1-34 60 0,-6 12-56 16,-5 10 0-16,1 3 0 16,7 15 0-16,18 4-1 15,17 2 1-15,18-5 0 16,14-10 0-16,24-22-1 16,4-9 1-16,8-16 0 15,-5-16 1-15,-10-19 0 16,-14-9 0-16,-14 4 0 0,-21-14 1 15,-25 4-1 1,-28-3 1-16,-15 6-5 0,-17-6 1 16,-3 6-16-16,6 6 1 15,8-6-2-15,31 3 1 16</inkml:trace>
  <inkml:trace contextRef="#ctx0" brushRef="#br0" timeOffset="809.06">6505 1483 98 0,'-141'-10'49'0,"21"45"-63"16,103-26 81-16,-5-6-67 15,15 13 1-15,25-10 0 16,42 4 0-16,32-16-1 16,66-1 0-16,54-15 0 15,74-3 1-15,49-12-1 16,60 2 0-16,43-12 0 15,31 6 0-15,35 7 0 0,22 2 0 16,24 7 0 0,15 7 0-16,20-1 0 0,11 3 0 15,8-3 0-15,-12 10 0 16,-3-1 0-16,-17 1 0 16,-22 9-1-16,-31 0 1 15,-36 3 0-15,-31 13 1 16,-32-4-1-16,-43 20 1 15,-35 5-1-15,-45-2 1 0,-36-1-8 16,-43 4 0-16,-41-13-1 16,-50 3 1-16</inkml:trace>
  <inkml:trace contextRef="#ctx0" brushRef="#br0" timeOffset="2407.12">4692 3653 98 0,'-28'-47'49'0,"-18"-16"-48"0,25 38 49 0,-15 6-51 16,-9 22 0-16,-19 10-3 15,-24 24 0-15,-7 20 3 16,10 12 1-16,-3 19-3 16,7 15 0-16,21-9 0 15,10-6 1-15,22-16 1 16,17-15 0-16,15-20 1 15,21-24 1-15,10-19 0 16,21-20 0-16,4-24 1 16,0 0 1-16,0 0 0 15,0 0 0-15,-10 0 0 0,-12 12 0 16,-9 7-1-16,-5 12 1 16,-6 16-2-16,0 18 0 15,-15 14-1-15,4 24 1 16,-7 10-1-16,-7 9 0 15,4 9 0-15,-15 13 0 16,0 0 0-16,4 4 0 16,-14-7 0-16,7-13 1 0,-4-3 0 15,11-9 0-15,3-19 1 16,11-9 0-16,11-13 0 16,17-19 1-16,18-12-2 15,21-19 1-15,11-13-3 16,14-12 0-16,-1-13-11 15,-3 4 1-15,-6 2-2 16,-8 7 1-16</inkml:trace>
  <inkml:trace contextRef="#ctx0" brushRef="#br0" timeOffset="2597.01">5313 4274 111 0,'7'28'55'0,"18"82"-67"16,-11-82 83-16,7 25-71 16,-11 13 0-16,5 3 0 15,-1 16 0-15,-14 18-1 0,-7 16 1 16,0-9-6-16,-4 9 0 16,11-15 0-16,11-1 0 15</inkml:trace>
  <inkml:trace contextRef="#ctx0" brushRef="#br0" timeOffset="3168.88">7017 4258 104 0,'-74'0'52'0,"56"28"-56"15,25-25 59-15,7 10-55 16,14-4 0-16,22-9-1 16,31 0 1-16,39-6-1 15,39-6 1-15,45-10-1 0,33 0 1 16,34-22-2-16,43 6 1 16,18-12 0-16,28 12 1 15,24 1-1-15,29 12 1 16,14-4 1-16,17 7 0 15,18 4 0-15,25-1 1 16,18 0-1-16,10 0 1 16,3-6-1-16,8 0 1 15,-7-3-3-15,-18 9 1 0,-25 0-1 16,-25 3 1-16,-45 7-1 16,-39 9 0-16,-39-3 1 15,-32 6 0-15,-52 0 0 16,-36 3 0-16,-39 1 1 15,-35 2 0-15,-24-6-6 16,-29-3 0-16,-25-3 0 16,-20-9 0-16</inkml:trace>
  <inkml:trace contextRef="#ctx0" brushRef="#br0" timeOffset="3978.91">20948 1053 100 0,'-21'-15'50'0,"28"11"-49"0,0 4 50 0,-4 10-50 16,4 9 0-16,-3 18 0 15,0 35 1-15,-4 22-3 16,-8 32 1-16,-2 21 1 16,-8 4 0-16,1 24 0 15,3-5 0-15,-1-7-2 16,5-13 0-16,-1-9-6 16,4-15 1-16,4-16-1 15,10-23 1-15</inkml:trace>
  <inkml:trace contextRef="#ctx0" brushRef="#br0" timeOffset="4587.18">22391 1633 100 0,'-25'-53'50'0,"-38"9"-51"0,48 35 62 16,-6-1-60-16,-7 1 0 15,-7 9-1-15,-15 3 1 16,-6 25-2-16,-4 13 0 16,-11 25-1-16,-3 19 1 15,7 6-3-15,7-4 0 0,11-5-2 31,14-10 1-31,14-6 0 0,14-16 1 0,10-16 2 16,11-15 0-16,11-19 4 16,14-9 0-16,-1-19 2 15,12-13 1-15,-4-6 0 16,7-22 1-16,10 6-3 16,1 7 1-16,-4 2-3 15,-15 11 1-15,15 8-2 16,-10 7 0-16,-8 0-1 15,-7 6 1-15,-6 12-1 16,-8 10 1-16,-11 10-1 16,-10 21 1-16,-3 13 0 15,-4 3 0-15,-18 12-1 16,-3 14 1-16,-7-8 0 16,-1 17 1-16,1 3-1 0,3-10 0 15,4 3 1-15,7-6 0 16,3-12 0-16,11-10 0 15,7-9 0-15,11-7 0 16,14-21-1-16,17-7 1 16,14-12-3-16,11-7 0 15,4-21-11-15,6-10 0 16,-6-6 0-16,-11 3 0 16</inkml:trace>
  <inkml:trace contextRef="#ctx0" brushRef="#br0" timeOffset="4743.09">23054 2232 101 0,'4'10'50'0,"3"43"-55"0,-4-25 75 0,-3 10-69 15,4 18 1-15,-8 7-4 16,4 9 1-16,-3 3-6 16,-1 13 1-16,1 0-15 15,-1-6 1-15,4-13-2 16,11-13 1-16</inkml:trace>
  <inkml:trace contextRef="#ctx0" brushRef="#br0" timeOffset="5295.5">24271 2069 94 0,'25'-88'47'0,"-11"-59"-59"0,-14 109 85 15,0-5-73 1,-7 5 1-16,-7 0-2 0,-11 13 1 16,-7 16-1-16,-10 12 1 15,-11 13-1-15,-7 27 1 16,-3 11-2-16,3 12 1 16,0-7-1-16,14 4 1 15,7-10 0-15,14-15 0 0,11-7 1 16,11-3 0-16,13-18 1 15,8-10 1-15,10-10 0 16,14 1 0-16,1-13 0 16,6 3 0-16,-3-3-1 15,0-3 1-15,-4 6-1 16,-3 1 0-16,0 8-1 16,-7 4 0-16,-4 6 0 15,-7 16 1-15,-10 6-2 16,-11 18 1-16,-8 7 0 15,-13 25 1-15,-7 7-1 16,-4 9 1-16,1-7-1 16,-1 1 1-16,4-13 0 15,13-7 0-15,8-11-1 16,11-7 1-16,7-13 0 16,13-12 0-16,12-10-1 15,6-9 1-15,11-9-1 16,3-10 1-16,8-9-2 0,-1 3 1 15,1-16-12-15,-4 3 0 16,-11 1 0 0,0-26 1-16</inkml:trace>
  <inkml:trace contextRef="#ctx0" brushRef="#br0" timeOffset="5613.49">24874 2304 109 0,'-21'16'54'0,"-7"19"-65"0,21-23 79 0,-4 13-69 15,1-6 0-15,-1 0-3 16,4 6 1-16,4 0 2 16,6 3 0-16,8-9-2 15,13 6 0-15,12-12 0 16,20 2 0-1,53-15 3 1,-17-6 0-16,-18-3 2 16,-21-1 1-16,-18-2 1 15,-20-4 1-15,-19-3-1 16,-14-9 0-16,-13-3-6 16,-12 2 1-16,1 1-24 15,0-13 1-15,6 4-2 16,8-7 0-16</inkml:trace>
  <inkml:trace contextRef="#ctx0" brushRef="#br0" timeOffset="5945.86">25252 1464 109 0,'-14'-19'54'0,"35"10"-79"0,-3 9 107 0,10 0-82 16,11 9 0-16,10 1-2 15,25 8 1-15,4 17 0 16,3-1 0-16,0 26 0 16,-3 25 0-16,-11 2-1 15,-11 14 1-15,-21-4 1 16,-14 19 1-16,-24-6 1 15,-25-4 0-15,-25 1 0 16,-25-19 1-16,-24-7-3 16,-15 7 1-16,1-22-19 15,-7-6 0-15,3-7-1 16,-4-12 1-16</inkml:trace>
  <inkml:trace contextRef="#ctx0" brushRef="#br0" timeOffset="6290.35">20863 3926 103 0,'-123'-10'51'0,"126"-2"-64"0,26 9 84 0,34-13-71 16,64 0 1-16,49-12-1 15,64 3 1-15,53 3-2 16,56-13 1-16,18 7 0 16,21 3 1-16,4 0-1 15,-8 6 0-15,-24 0 0 16,-14 10 0-16,-32 0-2 15,-32 9 1-15,-49 0-8 16,-46 0 1-16,-53 9 0 16,-53 10 0-16</inkml:trace>
  <inkml:trace contextRef="#ctx0" brushRef="#br0" timeOffset="6604.18">21107 4283 99 0,'-145'-25'49'0,"85"19"-52"0,67 3 61 16,14-13-59-16,32 7 1 16,42-10-1-16,43-6 1 15,49 3 0-15,49 9 0 16,36-9-1-16,46 10 1 15,34-1 0-15,15 7 0 16,18-4 1-16,10 7 0 0,-4 3 1 16,-20 0 0-16,-22 13 1 15,-38-1 0-15,-40 17-1 16,-34-11 1-16,-43 11-8 16,-39-4 1-16,-39-6-2 15,-31-4 1-15</inkml:trace>
  <inkml:trace contextRef="#ctx0" brushRef="#br0" timeOffset="8828.62">26892 3703 75 0,'-28'6'37'0,"17"1"-36"0,11-1 37 0,8-3-37 16,-5 13 0-16,4-10 3 16,11 6 0-16,-1 14-4 15,5-11 0-15,2 4 3 16,4 0 0-16,-3 0-1 16,0 6 1-16,0-6-2 15,-1 2 0-15,4 1 1 16,4 0 0-16,14-6 1 15,7 0 0-15,7-19 0 16,3-7 0-16,8-9 0 16,3-6 1-16,7-12-3 0,-7-1 1 15,-7-9-2-15,0-16 1 16,-3-21-1-16,-4-4 0 16,-4-6 0-16,-6-3 0 15,-4-19 0-15,-8-1 0 16,-6-5 0-16,-11 3 0 15,-10-28 0-15,-15 9 1 16,-6 3-1-16,-11 3 0 16,-8-9 0-16,-6 12 1 0,0 4-1 15,3 18 1-15,-10-15-1 16,-4 22 1-16,7-7-1 16,4 10 1-16,-4 25-1 15,-3 3 1-15,-1 3-1 16,4 3 0-16,-3 13 1 15,3 6 0-15,4 13-1 16,3-1 1-16,4 11-1 16,3 5 1-16,4 0-1 15,4 7 0-15,2 6 0 16,5 3 0-16,-1 3 0 16,1 9 0-16,-1 1 0 15,1 12 0-15,-1 0 0 16,0 3 0-16,1 0 0 15,-1 16 0-15,-3 10 0 16,0 8 0-16,-4-8 0 16,4 2 0-16,0 4 0 15,4-7 0-15,-1-6-1 0,4-12 1 16,7 2-1-16,3-5 1 16,8-14-1-16,3-5 0 15,0-7 0-15,4-15 1 16,-4-1-1-16,0 1 1 15,-3-10 0-15,-1 13 0 16,1-4 0-16,-1-5 1 0,8 2-1 16,3-6 0-1,7-6 0-15,4-3 0 0,-4-16 0 16,1 3 0-16,-5-2 0 16,-2 2 0-16,-8-3 0 15,-4 9 1-15,-3 7-1 16,-7 3 0-16,0 6 0 15,-3 0 0-15,-1 10-1 16,1 3 1-16,-1-4-1 16,1 4 0-16,3 3 0 15,0-6 1-15,7-1 0 16,3 1 0-16,4-16 0 16,4 9 1-16,3-6 0 15,4 6 0-15,0-2 0 16,10 8 0-16,0 1-1 15,-7 2 1-15,15 14-1 16,6 2 0-16,4 1-1 16,14 2 1-16,7 10-1 15,14 6 1-15,8 7-1 0,-12 5 0 16,-10 4 0-16,-7 7 0 16,-21-8 0-16,-14-2 0 15,-18-9 0-15,-14-10 1 16,-11-7 0-16,-10-9 0 15,-14-18 0-15,-7-1 1 16,-11-21-1-16,-4-1 0 16,-3-2-1-16,-7 9 0 15,-10-7-1-15,-11-3 0 0,-1-2 0 16,1 5 0-16,14 4 1 16,11-1 1-16,3 4 1 15,14 16 0-15,10-4 0 16,5 7 1-16,2 12 0 15,5 19 0-15,-1 6-1 16,-3 16 1-16,-7 19-2 16,-11 18 1-1,-25 26-1 1,15-10 1-16,6-6-1 16,15-13 1-16,7-21-2 15,7-7 1-15,7-19 0 16,7-9 1-16,3-22 0 15,4-12 0-15,7-10 0 16,4-13 0-16,3-2 0 16,3-7 1-16,5-10-2 15,9 1 1-15,5 0-1 16,6 3 0-16,7 9-1 0,1-3 1 16,3 9-1-1,3 1 1-15,0 9 0 0,-3 3 0 16,0 12-1-16,0-5 1 15,-3 8 0-15,3 7 1 16,-1 7-1-16,-2-1 1 16,6 13-2-16,4 9 0 15,0 7-17-15,4-7 0 0,3 6 0 16,-11-24 0-16</inkml:trace>
  <inkml:trace contextRef="#ctx0" brushRef="#br0" timeOffset="11567.07">5630 7011 106 0,'-70'-50'53'0,"-50"16"-53"0,74 24 53 0,-7 10-55 16,-18 16 0-16,1 15-1 15,-4 26 0-15,0 24 3 16,7 32 1-16,7 9-3 16,7 7 1-16,14-7 0 15,18-12 0-15,14-19 1 16,14-16 0-16,14-28 0 15,7-15 0-15,4-32 0 16,7-22 0-16,10-19 0 16,-6-12 1-16,6-10-1 15,0-12 1-15,-10 9 0 16,-7-3 0-16,-4 12 0 16,0 13 1-16,-7 10-1 15,-10 15 0-15,-4 22 0 16,-7 22 0-16,-14 19 0 15,-11 19 0-15,-13 18-1 0,-12 26 1 16,1 19-1-16,-11 2 0 16,0 4 0-16,10-4 0 15,-10-8 0-15,15-20 1 16,13-22-1-16,11-12 0 16,10-16 1-16,11-18 1 15,11-20 0-15,17-21 0 16,11-13-1-16,21-25 1 15,10-13-4-15,18-6 0 0,15-9-15 16,-5 0 1-16,1-7-1 16,-3 7 1-16</inkml:trace>
  <inkml:trace contextRef="#ctx0" brushRef="#br0" timeOffset="11829.05">6071 7880 108 0,'-21'19'54'0,"-32"75"-71"16,36-75 87-16,-5 15-72 15,1 4 1-15,-3 2-3 16,9 8 0-16,8 2 4 16,25 0 1-16,14-13-3 15,14-8 0-15,7-20 1 16,24-15 1-16,-10-13 2 15,0-12 0-15,-7-13 0 0,-14-10 1 16,-14-11-1 0,-11-4 1-16,-21-4-4 0,-25 11 0 15,-6 2-20-15,-8 7 0 16,-11 9-1-16,-6-3 1 16</inkml:trace>
  <inkml:trace contextRef="#ctx0" brushRef="#br0" timeOffset="13751.57">1429 7350 90 0,'-32'-35'45'0,"-7"23"-57"15,29 12 78-15,3 3-66 0,3 3 0 16,-7 7 0-16,11 9 1 16,0 19-1-1,22 21 1-15,-1 4 0 0,7 13 0 16,-7 11 0-16,7 11 1 15,-6-10-1-15,-1-10 0 16,-4-5-1-16,-13-1 1 16,-4-16-1-16,7-8 0 0,-7-11 0 15,11-11 0-15,-11-14-1 16,10-15 1 0,-3-12-1-16,14-13 1 0,-3-10 0 15,3-6 0-15,0-12 0 16,8-7 1-16,2-9 0 15,8 4 0-15,-7 5 0 16,17 4 0-16,-10 2 0 16,0 7 0-16,-7 16 0 15,-4 9 0-15,-7 6-1 16,0 19 0-16,-10 19 0 16,-4 7 0-16,-14 14 0 15,3 11 0-15,-3-1-1 16,-3 0 1-16,-8-2 0 15,14-8 0-15,-13-5-1 16,6-10 1-16,1-6-1 16,10-12 1-16,-7-10-1 0,14-10 1 15,10-12-1-15,4-3 1 16,1-19-1-16,9 4 1 16,5-4 0-16,-5 3 0 15,8-3 0-15,0 3 0 16,3 10 0-16,-10-4 0 15,7 10 0-15,-11 10 0 16,0 5 0-16,-3 13 0 16,0 13 0-16,-11 3 0 0,3 15 0 15,-6 13 0-15,0 4 0 16,-11 8 0-16,7 1 0 16,-7-1 0-16,3 1 0 15,4-10 0-15,4-9 0 16,13-7 0-16,5-12-1 15,10-6 1-15,-8-22-1 16,15-10 0-16,-4-6 0 16,4-9 1-16,-3-10-1 15,-5-9 1-15,-6-7-1 16,-4 4 1-16,-6 3 0 16,-5-4 1-16,-6 1-1 15,-8 9 1-15,-6 0-1 16,-8 13 1-16,-6 9-1 15,6 10 1-15,-17 12-1 16,7 6 0-16,-1 13 0 16,5 12 1-16,6 13-1 15,1 6 0-15,3 0-1 0,3 4 1 16,15-7 0-16,-1-7 0 16,8 1 0-16,3-10 0 15,0-12 0-15,11 0 0 16,14-13-1-16,3-9 1 15,-6-3-1-15,-1-10 1 16,4-3-1-16,-7-3 1 16,-8-6 0-16,-2-3 1 15,-8 0 0-15,0-4 0 0,0-6 0 16,-3-3 1-16,-1 0-1 16,4 4 1-16,-10-7-1 15,0 12 0-15,-1 1-1 16,-10 12 1-16,0 0-1 15,-7 12 0-15,-7 4 0 16,3 6 1-16,-17 6-1 16,7 7 1-16,-7-1-1 15,7 14 0-15,0-1 0 16,10 6 0-16,4 7-1 16,14 18 1-16,4-6-1 15,10 13 1-15,10 0-1 16,-2-1 0-16,-1 4 0 15,-3-3 0-15,-1 0 1 16,-13 3 0-16,-1-4 0 16,-10-5 0-16,-10-7 0 15,-18-3 0-15,-11-6 0 0,-14-7 0 16,-7-6-1-16,0-6 0 16,0 0-12-16,11-9 1 15,10-4-1-15,0-6 1 16</inkml:trace>
  <inkml:trace contextRef="#ctx0" brushRef="#br0" timeOffset="13951.46">1894 8940 104 0,'-10'12'52'0,"133"4"-69"0,-73-25 80 0,31-7-65 16,35-6 0-16,11-6-1 16,14 0 0-16,11-4-6 15,-14 4 0-15,-1 6-3 16,-34 0 1-16</inkml:trace>
  <inkml:trace contextRef="#ctx0" brushRef="#br0" timeOffset="14190.38">1556 9451 103 0,'-117'44'51'0,"54"-7"-63"0,63-30 77 16,25-4-65-1,13-3 0-15,29-16 1 0,36-6 0 16,34-9-1-16,22-10 0 15,21 0 1-15,17-6 0 16,12-3-3-16,-8 0 1 16,-14-13-16-16,-14 4 0 15,-8-1 0-15,-24-9 1 16</inkml:trace>
  <inkml:trace contextRef="#ctx0" brushRef="#br0" timeOffset="14440.77">4593 7105 95 0,'-21'-56'47'0,"-39"21"-59"16,46 32 76-16,-11 6-63 15,-3 4 1-15,-4 8 1 16,-14 20 0-16,-7 28-4 15,22 43 0-15,-8 23 2 16,28 43 1-16,22 16-2 16,21 22 0-16,31-12-9 15,43-16 0-15,21-32-1 16,25-37 1-16</inkml:trace>
  <inkml:trace contextRef="#ctx0" brushRef="#br0" timeOffset="14732.6">7158 6745 105 0,'-42'-29'52'0,"17"26"-60"0,25 3 74 0,0 10-67 15,7 18 1 1,39 123-1 0,3 15 1-16,-10 3 0 15,-21 0 0-15,-18 10-3 16,-32-3 1-16,-35-13-15 16,-46 6 0-16,-39-15 0 15,-10-32 0-15</inkml:trace>
  <inkml:trace contextRef="#ctx0" brushRef="#br0" timeOffset="15347.33">8280 7651 103 0,'-113'-19'51'0,"67"35"-49"16,42-16 52-16,4 3-55 15,15 3 1-15,16 1 0 16,29-1 0-16,46 3 0 16,53-6 1-16,60-12 0 0,59-10 0 15,33-9 1-15,38-10 0 16,18 1 0-16,-4-4 0 15,-17 0-1-15,-18 0 1 16,-32 10-2-16,-24 6 1 16,-36 6-1-16,-38 7 0 15,-43 2-5-15,-31 7 1 16,-29-3-18-16,-28-1 1 16,-21 4-1-16,-32-3 1 0</inkml:trace>
  <inkml:trace contextRef="#ctx0" brushRef="#br0" timeOffset="15729.56">13476 6368 94 0,'-10'-34'47'0,"20"9"-54"15,1 15 81-15,-4-2-72 16,7 6 1-16,0 6 1 15,4 15 0-15,-4 17-5 0,-7 18 0 16,-7 19 3-16,-11 19 0 16,-6 25-1-16,-1 6 0 15,-3-3-1-15,0 3 0 16,-1-6-4-16,5-4 0 16,-1-24-12-16,8-13 0 15,-1-22 0-15,0-3 0 0</inkml:trace>
  <inkml:trace contextRef="#ctx0" brushRef="#br0" timeOffset="16079.41">14333 6629 108 0,'-3'-3'54'0,"-15"-35"-70"16,15 35 88-16,-8 0-73 15,-3 3 1-15,-7 6-1 16,-7 10 1-16,-4 9 0 16,0 22 0-16,0 15-1 15,8 14 1-15,10 5-1 16,10-2 1-16,15-4 0 16,13 3 0-16,15-12 0 15,7-13 0-15,7-21 0 16,7-23 0-16,0-12 0 0,7-16 1 15,-7-12 0 1,-7-7 0-16,-11-12-1 0,-14-19 1 16,-10 0-3-16,-11 0 0 15,-11 3-11-15,-17 4 0 16,-7 5 0-16,-11 10 0 16</inkml:trace>
  <inkml:trace contextRef="#ctx0" brushRef="#br0" timeOffset="16379.24">14474 6177 107 0,'-3'0'53'0,"21"6"-65"15,-1 1 80-15,11 11-68 16,22 8 0-16,17 2-1 15,18 6 1-15,10 10 0 16,14 6 0-16,1 4 0 16,-8 8 0-16,-7 17 0 15,-14 2 0-15,-21 1 0 16,-17-7 1-16,-26 4 0 16,-20-7 1-16,-29 0 0 15,-25 0 0-15,-20 6-6 16,-29 1 1-16,-14-10-1 0,-28-10 1 15</inkml:trace>
  <inkml:trace contextRef="#ctx0" brushRef="#br0" timeOffset="17369.16">5362 10147 104 0,'39'-81'52'0,"-21"5"-53"0,-15 51 54 0,-6-9-54 16,-4-4 0-16,-15 4-1 15,1 8 1-15,-18 8 2 16,-10 18 0-16,0 18-2 16,-8 14 1-16,4 9 0 15,11 9 1-15,3 6-1 16,4 1 0-16,14-10-1 16,10-3 0-16,8-13-1 15,6-6 1-15,4-9 0 16,4-7 0-16,-1-9 1 15,8-6 0-15,7-13 2 0,3-3 0 16,11-3 0-16,0-3 1 16,10-4-1-16,-7 7 1 15,4 0-1-15,-4 10 0 16,-3 5-1-16,-14 7 0 16,0 12-1-16,-15 20 1 15,-17 18-1-15,-7 15 0 16,-14 11 0-16,-11 11 0 15,-10 17-1-15,-1-1 1 16,1-6-1-16,7-9 1 0,13-10-1 16,1-16 1-16,14-18 0 15,14-13 0-15,11-12 0 16,3-13 1-16,14-12-2 16,11-4 0-16,0-15-8 15,3-13 0-15,14-9 0 16,-3-3 1-16</inkml:trace>
  <inkml:trace contextRef="#ctx0" brushRef="#br0" timeOffset="17535.16">6202 10341 98 0,'28'35'49'0,"-14"37"-47"16,-10-50 60-16,-8 19-62 15,-3 18 1-15,-3 14-2 16,-1 14 1-16,-10 4-5 15,7 6 0-15,3 13-16 16,8-6 1-16,3-10-1 0,10-22 0 16</inkml:trace>
  <inkml:trace contextRef="#ctx0" brushRef="#br0" timeOffset="17959.91">8057 10109 107 0,'-14'4'53'0,"99"-14"-76"15,-53 4 102-15,28-7-78 16,35 1 0-16,32-4 0 15,35 0 1-15,25 7-3 16,35 0 1-16,18 2 1 16,21 1 0-16,-3 0-1 15,7-4 1-15,-8 1-1 16,8 9 0-16,-8-22 0 16,-3-3 1-16,-3 0-1 15,-1 0 1-15,-14 0-1 16,-17 3 1-16,-32 0-2 15,-32 12 0-15,-35 7-3 0,-35 3 0 16,-29 7-18 0,-24 2 1-16,-18 3-1 0,-3-12 1 15</inkml:trace>
  <inkml:trace contextRef="#ctx0" brushRef="#br0" timeOffset="18633.34">14358 8946 105 0,'-7'-12'52'0,"3"2"-69"0,4 10 94 0,0 0-77 16,-3 13 0-16,-1 15-1 15,-3 25 1-15,4 16 0 16,-1 25 0-16,4 22-1 16,4 10 1-16,-1 2 0 15,1-9 0-15,-1 1-8 16,1-14 0-16,3-12 0 15,-3-18 1-15</inkml:trace>
  <inkml:trace contextRef="#ctx0" brushRef="#br0" timeOffset="19035.73">14982 9269 101 0,'-35'-13'50'0,"7"4"-50"0,24 9 62 0,-6 0-62 15,-1 6 1-15,1 16-1 16,-1 13 1-16,8 12-1 15,3 12 0-15,10 10 0 16,11 10 0-16,15-7-1 16,9-3 1-16,15-16-1 15,7-12 0-15,8-16 0 16,2-12 0-16,-3-17 1 16,-7-11 0-16,-7-17 1 15,-17-11 0-15,-15-8 0 16,-21-2 1-16,-14-3-1 15,-14-4 1-15,-15 7-7 16,-6 3 1-16,-11-7-2 16,-7 4 1-16</inkml:trace>
  <inkml:trace contextRef="#ctx0" brushRef="#br0" timeOffset="19321.57">15487 8761 113 0,'-25'38'56'0,"15"-13"-62"0,17-16 71 0,10 7-65 16,22 12 0-16,21 16-1 16,18 9 1-16,21 7 0 15,13 9 0-15,5 3-1 16,-11 9 1-16,-18 7-1 15,-25 0 0-15,-27 0 0 16,-26 3 0-16,-24-10-1 16,-25-5 0-16,-14-7-6 15,-7-16 1-15,-3-15 0 16,6-20 0-16</inkml:trace>
  <inkml:trace contextRef="#ctx0" brushRef="#br0" timeOffset="19520.02">17247 9203 123 0,'85'44'61'0,"141"16"-73"0,-156-51 86 15,33-3-80-15,24 1 0 16,17-1-14-16,4-6 1 15,-3-13 22-15,-11-5 0 16</inkml:trace>
  <inkml:trace contextRef="#ctx0" brushRef="#br0" timeOffset="19727.41">17674 8689 114 0,'-25'3'57'0,"15"32"-62"0,10-20 74 0,7 17-70 16,7 18 1-16,7 22-2 15,7 16 1-15,4 9 0 16,0 3 0-16,-4 13-9 16,-3-6 1-16,0-7 0 15,-1-6 0-15</inkml:trace>
  <inkml:trace contextRef="#ctx0" brushRef="#br0" timeOffset="19982.27">19166 8642 113 0,'-3'-6'56'0,"6"24"-65"0,-6-8 74 16,-1 6-66-16,-3 18 1 16,0 16 0-16,-3 29 0 15,3 21 0-15,0 0 0 16,3 4-2-16,1 12 0 0,6-19-12 16,4-9 1-16,4-16-1 15,3-19 1-15</inkml:trace>
  <inkml:trace contextRef="#ctx0" brushRef="#br0" timeOffset="20452.63">20013 8670 107 0,'11'-9'53'0,"-4"6"-64"0,-7 3 78 0,0 3-68 15,-4 6 0 1,1 10 0-16,-4 9 0 0,0 7 1 15,-1-10 0-15,-6 37-1 16,-3 11 0-16,-1 5-3 16,-3-3 0-16,7-6-19 15,3-6 0-15,11-13 0 16,7-22 0-16</inkml:trace>
  <inkml:trace contextRef="#ctx0" brushRef="#br0" timeOffset="20792.43">20715 8654 108 0,'-3'-9'54'0,"-4"0"-79"0,10 2 106 16,8 7-82-16,6 0 0 16,19 7-1-16,13 5 1 15,14 7 1-15,15 22 0 16,3 9-1-16,-10 22 0 0,-15 16 0 16,-17 3 1-16,-25 3 0 15,-24-6 0 1,-103 25-5-1,0-29 1-15,-4-27-18 16,15-17 1-16,10-27-1 16,11-19 1-16</inkml:trace>
  <inkml:trace contextRef="#ctx0" brushRef="#br0" timeOffset="21122.46">21541 8093 110 0,'35'0'55'0,"18"28"-79"0,-36-15 108 16,8 21-85-1,7 10 1-15,0 25-1 0,6 25 1 16,-2 16-1-16,-1 31 1 15,-7 19-1-15,-3 9 1 16,-22 7 0-16,-13 6 1 16,-22-16 1-16,-17-6 0 15,-22-9 1-15,-24-7 1 16,-14-31-4-16,-8-25 1 0,4-26-21 16,-3-24 1-1,10-29-3-15,25-24 0 0</inkml:trace>
  <inkml:trace contextRef="#ctx0" brushRef="#br0" timeOffset="21694.91">8527 12380 109 0,'0'44'54'0,"113"31"-50"0,-71-56 54 0,32 0-58 16,42-1 0-16,36-5 0 15,35-4 0-15,21-6-2 16,18-3 1-16,3-9-2 16,11 3 0-16,-18-7-10 15,-13 4 1-15,-19 3-1 16,-28 2 1-16</inkml:trace>
  <inkml:trace contextRef="#ctx0" brushRef="#br0" timeOffset="21948.77">8957 13355 107 0,'-152'38'53'0,"54"-10"-63"0,87-28 77 15,11 0-69-15,7-6 1 0,25-13-1 16,38-3 1-16,36-10 1 15,35-5 1-15,32-1-2 16,28-3 1-16,14 1-1 16,-6 5 1-16,-5 1-10 15,-3 5 1-15,-14 11-1 16,-17-4 1-16</inkml:trace>
  <inkml:trace contextRef="#ctx0" brushRef="#br0" timeOffset="22474.1">13300 11944 113 0,'-43'-3'56'0,"8"22"-68"0,28-13 82 0,-4 6-71 15,1 7 1-15,-4 13-2 16,0 18 1-16,3 28 1 16,4 22 0-16,4 13-1 15,3 19 0-15,7 6-3 16,3-9 1-16,1-10-20 16,-4-13 1-16,-11-18 0 15,-10-38 0-15</inkml:trace>
  <inkml:trace contextRef="#ctx0" brushRef="#br0" timeOffset="22684.18">12280 13361 112 0,'21'101'56'0,"68"-57"-78"0,-40-29 105 15,32-9-82-15,35-6 1 16,26-9-2-16,27-7 0 15,11-2-2-15,-4-4 0 0,8 0-3 16,-8 3 0-16,-17-3-13 16,-15 9 0-16,-27 4 1 15,-29 6 0-15</inkml:trace>
  <inkml:trace contextRef="#ctx0" brushRef="#br0" timeOffset="22893.5">12326 13860 108 0,'-116'28'54'0,"87"-12"-70"16,40-16 89-16,24-7-74 16,32-8 1-16,32-10-1 15,42 0 1-15,25-7 0 16,14 1 0-16,10-4-10 15,-13 10 1-15,-22 3-1 0,-21 10 1 16</inkml:trace>
  <inkml:trace contextRef="#ctx0" brushRef="#br0" timeOffset="23197.96">12301 14095 107 0,'0'69'53'0,"-3"-28"-62"0,6-26 72 0,8 4-64 16,3 10 1-16,0 14 0 15,0 14 0-15,0 21 0 16,-7 13 1-16,-7 19 0 15,-3 6 1-15,-11 0-1 16,-4-3 0-16,-3-13-3 16,-4-12 1-16,-6-10-12 15,-1-18 0-15,-7-19-1 16,-3-22 0-16</inkml:trace>
  <inkml:trace contextRef="#ctx0" brushRef="#br0" timeOffset="23733.29">13691 14390 110 0,'-7'22'55'0,"-70"25"-81"0,48-47 85 15,-16 0-60-15,-15 0 0 16,-14-3 1-16,3-4 1 0,-7-2 0 16,8-4 1-16,10-5 0 15,14-1 0-15,11-3 0 16,10 0 0-16,14-6-1 16,15-7 1-16,14 4-1 15,17 3 0-15,7-1-1 16,11 1 0-16,7 12 0 15,0 10 1-15,0 12-2 16,0 13 1-16,-7 13-1 16,-18 8 0-16,-17 20-1 15,-18 6 1-15,-21 12-1 16,-15 1 1-16,-20 5 0 16,-11-2 1-16,-11-1-1 15,-3-5 0-15,4-4 1 16,6-10 0-16,15-18-1 15,10-9 1-15,17-13 0 16,22-13 1-16,18-9 0 0,24-6 1 16,18 0 0-16,14-7 0 15,18 4 0-15,14 6 0 16,-1-1-3-16,1 4 1 16,-7 0-13-16,0-3 1 15,-4-3-1-15,-3-6 0 16</inkml:trace>
  <inkml:trace contextRef="#ctx0" brushRef="#br0" timeOffset="24172.04">15702 12339 109 0,'28'-169'54'0,"-42"-70"-68"16,7 170 84-16,-10-9-71 16,-12-7 0-16,-13-9-1 15,-7 6 0-15,-11 16 2 16,-7 10 1-16,-7 11-2 16,7 17 1-16,3 18 0 15,4 29 1-15,7 28 0 16,7 18 0-16,7 26-1 15,8 31 0-15,10 25 0 16,3 19 1-16,11 22-1 16,-4 12 0-16,8 13 0 0,-4 3 1 15,0 13 0-15,-11-13 0 16,4-6-1-16,-4-10 1 16,4-21-1-16,4-26 1 15,10-15-2-15,7-19 1 16,14-19-2-16,25-19 1 15,10-12-5-15,15-23 0 16,13-18-19-16,12-22 0 16,-5-18 1-16,12-20 0 0</inkml:trace>
  <inkml:trace contextRef="#ctx0" brushRef="#br0" timeOffset="24576.86">15942 12530 101 0,'-14'-34'50'0,"7"9"-65"0,7 25 98 15,0 0-82-15,0 3 0 16,0 16 0-16,7 12 1 15,-7 22-3-15,3 16 1 16,-6 19 1-16,6 16 0 16,-3 5-5-16,0-2 0 0,0 3-9 15,4-13 1-15,0-6-1 16,-1-16 0-16</inkml:trace>
  <inkml:trace contextRef="#ctx0" brushRef="#br0" timeOffset="24967.63">16746 12850 103 0,'-14'-6'51'0,"-35"-38"-61"16,35 35 74-16,-7-4-64 15,-4 0 0-15,-10 4 1 16,3 3 1-16,-3 9-2 16,-1 6 0-16,8 10 1 15,3 6 0-15,1 13-1 16,17 6 1-16,3 3-2 0,22 6 1 16,13-9-2-16,8-6 1 15,11-4-1-15,10-9 0 16,3-15 0-16,1-7 1 15,-4-13 0-15,-7-18 0 16,-8 0 2-16,-9-7 0 16,-19-2 0-16,-13-4 1 15,-18-6-1-15,-14 0 1 16,-8 3-9-16,-6 6 0 0,0 10-1 16,3 3 1-16</inkml:trace>
  <inkml:trace contextRef="#ctx0" brushRef="#br0" timeOffset="25328.97">17441 12740 104 0,'46'54'52'0,"-28"-54"-57"15,-18 0 67-15,0 0-64 16,-4 0 0-16,-3 6 0 15,-7 10 0-15,-11 6 3 16,-6 12 0-16,6 4-3 16,0 2 1-16,8 11 1 15,6 2 0-15,11-3 0 0,18 3 0 16,10-12 0-16,14-13 0 16,15-18-1-1,10-16 1-15,3-13-1 0,4-9 1 16,-10-4 0-16,-15-5 0 15,-20-11 1-15,-22 5 0 16,-22 2 0-16,-23 3 1 16,-15 10-4-16,-4 6 0 15,-6 0-17-15,3 3 0 0,7 4-1 16,7-7 1 0</inkml:trace>
  <inkml:trace contextRef="#ctx0" brushRef="#br0" timeOffset="25612.97">18083 12442 108 0,'-17'7'54'0,"-1"12"-76"0,22-13 100 0,3 6-78 16,10 13 0-16,12 1 1 15,9 11 0-15,12 7-1 16,3 13 0-16,-4 12 0 16,-3 9 1-16,-14 0-1 15,-15 4 1-15,-13-1-1 16,-18 7 0-16,-18-9-2 16,-3-7 1-16,-8-13-11 0,1-12 1 15,3-22 0-15,7-15 0 16</inkml:trace>
  <inkml:trace contextRef="#ctx0" brushRef="#br0" timeOffset="25835.11">19173 13070 115 0,'22'44'57'0,"34"-13"-71"0,-35-28 86 0,11 3-74 16,10-3 0-16,15-6-6 15,13 0 0-15,15-3-1 16,17-10 0-16,11-9-5 16,0-9 1-16</inkml:trace>
  <inkml:trace contextRef="#ctx0" brushRef="#br0" timeOffset="26092">19308 12675 95 0,'-25'3'47'0,"25"-16"-51"0,0 13 65 16,7-3-61-16,3 0 1 15,8 6 2-15,10 16 1 16,8 6-3-16,-1 13 0 16,7 12 2-16,-3 22 1 15,-7 0-5-15,-4 6 1 16,0 1-24-16,0 2 1 16,1-5-2-16,-1-11 0 15</inkml:trace>
  <inkml:trace contextRef="#ctx0" brushRef="#br0" timeOffset="26379.22">21068 12292 107 0,'-14'31'53'16,"-4"-28"-74"-16,15 1 103 0,-1 2-82 16,1 6 1-16,3 17 0 15,7 11 0-15,3 17 0 16,4 24 0-16,4 20 0 16,0 12 1-16,-1 3-3 15,1-3 1-15,-4 3-12 16,0-13 1-16,0-9-2 0,4-16 0 15</inkml:trace>
  <inkml:trace contextRef="#ctx0" brushRef="#br0" timeOffset="26660.74">21639 12618 105 0,'0'-31'52'0,"-31"-4"-56"0,20 29 71 0,0-7-66 16,1 10 0-16,3 6 1 15,3 10 0-15,4 9-3 16,4 16 1-16,10 12 1 16,7 16 1-16,0 9-3 15,0 6 1-15,1-9-8 16,-1 4 1-16,-7-4-1 15,0-3 0-15</inkml:trace>
  <inkml:trace contextRef="#ctx0" brushRef="#br0" timeOffset="27036.52">22200 12668 109 0,'-28'-3'54'0,"-11"-16"-59"0,32 13 67 16,0 3-63-16,0 3 1 31,7 19-1-31,4 6 1 0,-1 6-1 16,4 10 1-16,7 6-1 15,4 9 0-15,3-5-1 16,4 2 1-16,10-12-2 16,11-7 1-16,3-3 0 15,11-9 0-15,0-12 0 16,-7-10 1-16,-10-3 2 16,-8-13 0-16,-18-6 1 15,-13-6 1-15,-11-3 0 16,-18-7 0-16,-7 0-2 15,-6 4 1-15,-5-4-10 16,-2 0 0-16,6 1-1 16,0-1 1-16</inkml:trace>
  <inkml:trace contextRef="#ctx0" brushRef="#br0" timeOffset="27405.31">22585 12283 105 0,'-14'3'52'0,"-7"-16"-56"0,13 10 68 15,1 0-64-15,4 0 0 0,10 6 0 16,11 6 0-16,13 10 0 15,19 12 0-15,13 10 0 16,15 3 0-16,14 9 0 16,3 16 0-16,-11-6 0 15,-13 6 0-15,-18 10-1 16,-25-4 1-16,-21-3 0 16,-21 0 0-16,-28-6 1 15,-15-7 0-15,-13-2-3 16,-15-13 1-16,4-10-13 15,0-5 1-15,10-17-1 16,8-15 0-16</inkml:trace>
  <inkml:trace contextRef="#ctx0" brushRef="#br0" timeOffset="27912.07">22987 11624 87 0,'-14'-38'43'0,"14"1"-34"0,0 30 56 16,10 1-63-16,5-3 0 0,20-4 0 16,7 4 1-16,11 3-4 15,11 6 0-15,6 0 3 16,4 9 0-16,7 4-2 16,1 8 1-16,-8 5-1 15,-4 11 1-15,-10 17-1 16,-10 11 0-16,-12 14 0 15,-9 15 0-15,-15 28 0 16,-11 19 0-16,-6 10 0 16,-11 15 0-16,-1 3 0 15,-2 4 0-15,-1-4 0 16,4-9 0-16,3-25 0 16,-3-10 0-16,4-21 0 15,-4-20 1-15,-7-21-1 16,-4-10 0-16,-14-24-7 15,-17-20 1-15,-22-12-20 0,-38-13 0 16,-29-6-1-16,-3-9 1 16</inkml:trace>
  <inkml:trace contextRef="#ctx0" brushRef="#br0" timeOffset="31644.17">14365 10247 96 0,'-56'-6'48'0,"27"6"-45"16,22 3 49-16,4-3-53 15,6 7 1-15,4-1-1 16,11 3 1-16,17-3 0 16,32 4 0-16,25-4-1 0,10-6 1 15,25-6 0 1,29 6 1-16,2-3-1 16,22 3 0-16,-7 0 1 0,-3 3 0 15,-12 3-1-15,1 4 0 16,-14 2 0-16,-15 7 0 15,-13-3 0-15,-8 2 1 16,14-2 0-16,-10 6 0 16,-7-3 1-16,7 3 1 15,10-10 0-15,1 4 0 16,3-7-1-16,4-2 1 0,17-7-1 16,3-3 0-16,1-7-2 15,21-5 1-15,7-4-1 16,3-13 1-16,29 4-1 15,-11-13 0-15,25 7 0 16,-11-10 1-16,7 0-1 16,11 10 1-16,-11 2-1 15,11 4 0-15,-11 3-1 16,15 6 1-16,-8 3 0 16,0-2 0-16,-3-1 0 15,-11-3 0-15,-3 3 0 16,-7 6 0-16,-15 1 0 15,-13 6 0-15,-15-1-1 16,-14 11 1-16,-14-4 0 16,-18 9 0-16,-3-3 0 15,-3-3 0-15,-8 0 0 16,-7-3 0-16,-7-9 0 16,-6 0 0-16,-5-1 1 0,-10-2 0 15,-7 2-1-15,-10 1 1 16,-8 3-1-16,-10-1 1 15,-8 4-1-15,-10 3 0 16,-14 0-1-16,-14 0 0 16,-17 3-1-16,-19 0 1 15,-20 1 0-15,-22 2 0 16,-17 0 0-16,-18 10 1 16,-22 3 0-16,-20 6 0 0,-14 6 0 15,-11 16 1-15,-18-3-1 16,-3 3 0-16,-15-6 0 15,-2-4 0-15,-5-5-1 16,-6-13 1-16,3-7-1 16,-7-6 1-16,11 7 0 15,-8 0 0-15,15 5-1 16,3 7 1-16,-3 7 0 16,7 5 0-16,3-5 0 15,-3 2 0-15,17 1 0 16,-10-4 0-16,3-3-1 15,8-6 1-15,-5-6-1 16,19-7 0-16,10-5 0 16,-3-4 0-16,13 0 1 15,15 0 0-15,0 3 0 16,7 6 0-16,6 0 1 16,12 4 0-16,3 3 0 15,-4-7 0-15,8-3 0 0,-4 4 0 16,18-1-1-16,-1-21 0 15,1-1-1-15,0-3 1 16,-1 1-1-16,11 2 0 16,4 4 0-16,3 3 0 15,-3 6 0-15,-4 6 1 16,8 3 0-16,6 1 1 16,11 2 0-16,10 1 0 0,8-13-1 15,0 0 0-15,6-10-1 16,4-5 1-16,4-1-2 15,3 0 1-15,-7 1-1 16,7 2 1-16,4 4 0 16,7-1 1-16,7 4 0 15,7 0 1-15,7 3 0 16,7-4 1-16,14 7-2 16,10 0 1-16,12-6-2 15,3-7 1-15,3-2-5 16,7-7 0-16,1 0-14 15,-1-3 1-15,0 6 0 16,-24 0 0-16</inkml:trace>
  <inkml:trace contextRef="#ctx0" brushRef="#br0" timeOffset="32639.65">22010 3164 44 0,'10'18'22'0,"15"-14"-22"0,-14-1 22 0</inkml:trace>
  <inkml:trace contextRef="#ctx0" brushRef="#br0" timeOffset="33314.47">21848 3229 77 0,'-25'-21'38'0,"25"27"-40"15,0-6 56-15,7 0-51 16,3 3 1-16,5 3 3 16,9 4 1-16,5-1-9 15,9 7 0-15,12-4 5 16,17-2 1-16,14 5-2 16,11 10 0-16,-1-6-2 15,15 9 0-15,7 7-1 16,0 9 1-16,-11 0-1 0,-7-3 0 15,-10-4 0-15,-7-5 0 32,-8-4-21-32,-13-9 1 15,-15-16-1-15,-17-16 0 16</inkml:trace>
  <inkml:trace contextRef="#ctx0" brushRef="#br0" timeOffset="33721.81">24268 3352 66 0,'-46'-22'33'0,"7"-3"-38"16,28 22 48-16,-3 6-38 16,0 3 0-16,4-6 3 15,10 0 1-15,10 3-10 16,11 3 0-16,15-6 8 15,20 0 1-15,22 10-2 0,13-4 0 16,15 7-2-16,0 2 1 16,7-2-2-16,-7 15 0 15,-7-6-8-15,-18-9 1 16,-11 2-1-16,-24-2 0 16</inkml:trace>
  <inkml:trace contextRef="#ctx0" brushRef="#br0" timeOffset="37051.16">1369 11495 100 0,'-71'-18'50'0,"82"68"-50"16,17-25 51-16,4 34-51 15,17 51 0-15,1 31-8 16,-1 47 1-16,-7 13-8 16,-3-3 1-16,-11-20-5 15,1-33 1-15</inkml:trace>
  <inkml:trace contextRef="#ctx0" brushRef="#br0" timeOffset="37457.93">1157 11724 87 0,'-21'-65'43'0,"24"5"-49"0,5 47 75 16,2 7-69-16,18 12 1 0,4 19 0 16,21 38 0-16,14 16-2 15,4 18 1-15,-11 6-2 16,0-15 0-16,-11-16-2 15,0-22 1-15,-6-25-1 16,-5-25 0-16,1-28 0 16,-11-16 1-16,-13-25 2 15,2-15 1-15,-10-17 1 16,-3 4 1-16,-8 3 1 16,-3 9 1-16,7 10-1 15,0 12 1-15,0 13-1 16,11 13 1-16,-4 12-2 15,3 18 1-15,22 20-3 16,11 21 1-16,-8 23-1 16,7 31 0-16,4 28-1 15,-11 6 1-15,1 10-12 16,-12 12 1-16,12-12-1 16,-12-13 1-16</inkml:trace>
  <inkml:trace contextRef="#ctx0" brushRef="#br0" timeOffset="37802.73">2741 10884 90 0,'-18'-44'45'0,"-10"-9"-45"0,25 43 63 0,-18-2-63 15,-8 15 1-15,-13 9-1 16,-7 14 0-16,-1 11-2 16,1 23 1-16,10 12-1 15,0 28 0-15,22 4-1 16,13 9 0-16,8 12 0 16,20 10 1-16,19 0 0 15,-5-4 1-15,1-2 2 16,4-10 1-16,-15-15 0 15,-7-10 1-15,-14-19-1 16,-3-15 1-16,-15-10-10 16,-21-13 1-16,-7-5-3 15,1-17 1-15</inkml:trace>
  <inkml:trace contextRef="#ctx0" brushRef="#br0" timeOffset="38585.8">3238 10878 91 0,'-7'-25'45'0,"14"31"-45"0,4 3 59 0,-11 7-59 16,11 15 0-1,-11 16-1-15,0 25 1 0,-7 16-2 16,7 10 0-1,-4 5-1-15,-3 4 1 0,-4 5-1 16,1 1 1-16,-8-6-1 16,4-16 1-16,-21-6 1 15,0-13 1-15,6-13 1 16,-2-12 0-16,-5-12-1 16,5-16 1-16,-1-19 0 15,4-19 0-15,-4-16-1 16,4-24 0-16,-1-20 0 15,8-15 0-15,4-6-1 16,6-10 1-16,7-3 0 16,4 10 0-16,11 2 1 15,3 4 1-15,11 9 0 16,0 1 0-16,13-4 0 16,19 6 0-16,3 4 0 15,0 5 0-15,0-2-1 16,0 9 0-16,0 6-1 0,-7 10 0 15,-4 12 0-15,18 7 0 16,-25 12-1-16,4 15 1 16,-21 14 0-16,-7 5 0 15,-11 10 0-15,-14 3 0 16,3 3-1-16,-3 1 1 16,7-1-1-16,-7-3 1 15,3 3-2-15,4 4 1 0,0 2-1 16,0 4 0-16,-7 9 0 15,4-3 1-15,-4 0 0 16,-4 6 0-16,-3 0 1 16,0-6 0-16,3-3 0 15,8-7 0-15,3-9-1 16,10-12 0-16,8-7-2 16,14-3 1-16,10-9-1 15,4-4 0-15,0-2 1 16,0 2 0-16,-4 4 2 15,-3 6 1-15,-7 10 2 16,-8 5 1-16,-3 10 0 16,-17 19 1-16,-4 6-4 15,-11 4 0-15,-10 8-14 16,-11 7 1-16,-17-6-3 16,-7 0 1-16</inkml:trace>
  <inkml:trace contextRef="#ctx0" brushRef="#br0" timeOffset="38901.62">1884 13502 89 0,'-18'-22'44'0,"156"-50"-51"0,-99 44 72 0,21-13-64 16,10-3 0-16,39-12 0 16,4-10 0-16,14-12-2 15,25 2 0-15,3-2-4 16,-3 3 1-16,10-7-17 15,-7 1 0-15,-13-7 0 16,-15 0 0-16</inkml:trace>
  <inkml:trace contextRef="#ctx0" brushRef="#br0" timeOffset="39136.01">2201 14026 86 0,'-7'-34'43'0,"67"-67"-61"0,-21 64 82 16,42-20-64-16,18-28 0 15,21-18 0-15,49-13 1 16,8-16-7-16,24-6 1 0,7-15 0 15,11-20 0-15</inkml:trace>
  <inkml:trace contextRef="#ctx0" brushRef="#br0" timeOffset="39902.6">3059 6074 73 0,'-75'-35'36'0,"72"10"-34"16,3 25 35-16,11 6-37 15,6 10 0-15,-6 12 0 0,3 22 0 16,4 26 0-16,-1 21 0 16,-6 6 0-16,-1 7 0 15,1 6 0-15,0-22 0 16,10-12 0-16,7-10 0 16,0-16 0-16,0-12 1 15,4-16-1-15,7-6 1 16,3-9-1-16,-3-7 0 15,21-6-5-15,0-9 0 0,0-13 0 16,0-22 0-16</inkml:trace>
  <inkml:trace contextRef="#ctx0" brushRef="#br0" timeOffset="40365.33">4195 5857 65 0,'-67'-66'32'0,"3"19"-29"16,50 38 35-16,0 9-38 16,-7 0 0-16,3 16-1 0,0 2 1 15,4 8-1-15,-3-1 0 16,6-3-1-16,0 3 1 16,4-3-2-16,7 0 1 15,7 6 0-15,4 6 0 16,7 4 1-16,13 9 0 15,12 16 1-15,6 6 0 16,-3 9 0-16,-4 0 1 0,-13-9 1 16,-8-3 0-16,-18-6 0 15,-6 3 0-15,-26-7-1 16,1 0 1-16,-7-2-13 16,-4-4 0-16,0 0-1 15,-6-9 0-15</inkml:trace>
  <inkml:trace contextRef="#ctx0" brushRef="#br0" timeOffset="41004.97">4269 6321 57 0,'38'-103'28'0,"19"43"-31"16,-47 51 46-16,1 0-42 15,7 5 0-15,-4 14 1 16,-4 12 1-16,1 18-3 16,0 14 1-16,3 2 1 0,-11 4 1 15,4-4-1-15,4-9 0 16,-8-3-2-16,4 0 1 16,4-6-2-16,-11-4 0 15,3-2-1-15,-3 2 0 16,-3-3 0-16,-8-9 1 15,1-3 0-15,-1-16 1 0,1-12 0 16,-1-16 0 0,4-13 0-16,0-21 1 15,3-26 0-15,-6-19 0 0,10 7-1 16,0 6 1-16,-7 7 1 16,7 8 0-16,-4 14 0 15,4 8 1-15,0 1-1 16,4 6 1-16,6-3-1 15,8 6 1-15,10 6-2 16,4-6 0-16,0 7-1 16,14 9 0-16,-4-4 0 15,7 17 0-15,-10 5 0 16,-11 10 0-16,-3 13 0 16,-7 15 1-16,-18 16-1 15,0 9 0-15,-11 7 0 16,-10-1 0-16,0-5-1 15,3 5 1-15,-3-2-2 16,10-4 1-16,4 7-1 16,7-1 0-16,7-2 1 15,7-4 0-15,4-6 1 0,3-3 1 16,0 6 2-16,-3-3 0 16,-7 0 1-16,-8 3 0 15,-6 4-4-15,-4-11 1 16,-8 8-2-16,-6-4 0 15</inkml:trace>
  <inkml:trace contextRef="#ctx0" brushRef="#br0" timeOffset="47608.78">12742 7808 73 0,'-14'-3'36'0,"4"-7"-26"15,10 10 37-15,7 0-47 16,3-3 1-16,11 3-1 16,11 6 1-16,7 1-2 15,10 8 1-15,18 4 0 16,4 0 1-16,14 3 0 15,13 3 0-15,15-6 0 16,14-7 0-16,11-5 0 0,17-4 1 16,11-13-1-16,17-5 1 15,4-4-1-15,4-3 0 16,-8 0-1-16,4-3 1 16,-3-7-2-16,-4-2 1 15,-11-7 0-15,-7-6 0 16,-7-12 0-16,-3-14 0 15,-7-5 2-15,-11-10 0 16,-14-3 0-16,-11-12 0 0,-10-10 0 16,-21 13 0-16,-22-1 0 15,-14-2 0-15,-21-1-2 16,-21 1 1-16,-14-1-1 16,-24 13 0-16,-15-6 0 15,-18-3 1-15,-24-10-1 16,-7 3 1-16,-11 1 0 15,-18 9 0-15,-14 6 0 16,4 19 1-16,-17-4-1 16,-5 26 0-16,-2 6-1 15,-8 13 1-15,-4 9-1 16,4 16 1-16,-10 12-2 16,-4 13 0-16,-3 9 0 15,-8 6 0-15,-3 20 0 16,-4 27 0-16,8 1 0 15,17 3 0-15,10 2 1 16,8 7 0-16,21 13 0 0,25-3 0 16,17-1 0-16,14 0 0 15,18-2-1-15,21 15 1 16,15-16-1-16,13-3 1 16,11-3-1-16,14-9 0 15,14 0 0-15,21 9 0 16,11-6 0-16,18 3 1 15,7-16 0-15,13 3 0 16,22-9 0-16,7-9 0 16,18-10 0-16,6-3 0 0,4-6 0 15,1 0 0-15,2-1 0 16,5 1 0-16,-5-6 0 16,8 2 0-16,0-9 0 15,3 1 0-15,4-7 0 16,3 3 0-16,-7-10-1 15,-3 1 1-15,-4-13 0 16,-3-6 0-16,0-16-1 16,-18-12 1-16,0-7 0 15,-4-9 0-15,-6-6 0 16,-18-7 1-16,-4-9 0 16,-10-6 1-16,-8-13-1 15,-6 4 1-15,-14-7-1 16,-8 6 0-16,0-15-1 15,-6-10 1-15,-4-6-1 16,-11 0 0-16,-14-13-1 16,-7 1 1-16,-17 9-1 15,-15 12 0-15,-10 7 0 0,-11 12 1 16,-14 9 0-16,-10 7 0 16,-8 3 0-16,-7 0 0 15,-10 10 0-15,4 5 0 16,-5 7 0-16,-6 7 0 15,-11-14 0-15,-10 14 1 16,-4-1 0-16,0 6 0 16,-18-5 0-16,-6 11 0 0,-4 7 0 15,-8 7 0-15,-2-4-1 16,6 16 1-16,-3 0-2 16,-4 3 1-16,7 6-1 15,1 6 1-15,-15 1-1 16,0 12 1-16,-3 6-1 15,-4 7 0-15,-4 9 0 16,15 13 1-16,7 2 0 16,7-5 0-16,24-4 0 15,18 10 0-15,15 6 0 16,10 28 0-16,17 3 0 16,11 20 1-16,11-4-2 15,10 18 1-15,7-5-1 16,11-7 1-16,7-9-1 15,7-9 0-15,4-7 0 16,6 0 1-16,11-9-1 16,11-7 1-16,14-2 0 15,11 2 1-15,2-9-1 0,12 1 0 16,0-8 0-16,13 14 1 16,12-13-1-16,9-7 0 15,15-9 0-15,11-9 0 16,10-9 0-16,11-7 0 15,10-13-1-15,11-6 1 16,-4-9 0-16,11 6 1 16,-4-6-1-16,1-6 0 15,-1-4-3-15,1 1 1 0,-5-20-16 16,8-2 1-16,4-10-1 16,-11-34 0-16</inkml:trace>
  <inkml:trace contextRef="#ctx0" brushRef="#br0" timeOffset="49347.97">15476 13973 91 0,'-7'15'45'0,"50"11"-42"16,-12-20 45-16,26 6-48 15,24-9 0-15,25 1 0 16,28-8 1-16,21-2-1 16,11 0 0-16,21-3 0 0,7-1 0 15,0-6 0-15,3 4 1 16,-13-1 0-16,-8-2 0 15,-17-1-1-15,-21 0 1 16,-18-3-1-16,-25 10 1 16,-18-3-1-16,-20 2 0 15,-18 1-1-15,-25 2 0 16,-25 4 0-16,-28 3 0 16,-28 7 0-16,-31-4 1 0,-26 6 0 15,-24 4 1-15,-28 2 0 16,-11 4 1-16,-11 3-1 15,1 9 1-15,13-9-1 16,25 7 0-16,18-11-1 16,25-5 1-16,24-4-1 15,22-5 0-15,13-4 0 16,22 3 0-16,21-10 0 16,21-2 0-16,21 0 0 15,21-1 0-15,29 4 0 16,21 0 1-16,21-1 0 15,24 1 0-15,8 0 0 16,7 6 0-16,10 0-1 16,-10 0 1-16,-4 0-1 15,-14 9 1 1,36 1-1-16,-43-4 0 16,-29 0 0-16,-23-3 0 15,-19 4 0 1,-17-4 0-16,-11 0 0 0,-21-3 0 15,-14 0 0-15,-10 0 0 16,-15-6-1-16,-14 2 1 16,-14 1-1-16,-14 6 1 15,-17 7 0-15,-5 2 0 16,-16-2 0-16,-12 2 0 16,-13 4 0-16,6 0 0 15,-3-4 0-15,14-2 0 0,11-4 0 16,24 0 0-16,15-3 0 15,17-3 0-15,7 0 0 16,7 3 0-16,11-3 0 16,11-3 0-16,3-3-1 15,7 0 1-15,7-4-1 16,7 4 1-16,7 0-1 16,11-4 1-16,17-2 0 15,18 2 1-15,14 1-1 16,22-3 1-16,10-1-1 15,-1 4 1-15,5-1-1 16,-1 1 0-16,-3 3 0 16,-7-1 0-16,-11-2 0 15,-7 3 0-15,-10-4-1 16,-7 1 1-16,-15-4-6 16,-10-2 1-16,-11-7-1 15,-10-13 1-15</inkml:trace>
  <inkml:trace contextRef="#ctx0" brushRef="#br0" timeOffset="50026.04">19396 9614 34 0,'0'-6'17'0,"3"37"2"15,-3-28-21-15</inkml:trace>
  <inkml:trace contextRef="#ctx0" brushRef="#br0" timeOffset="50250.91">18905 10034 87 0,'-45'-16'43'0,"34"1"-53"15,18 12 71-15,18-4-62 0,24-2 1 16,32-7 0 0,25-2 0-16,42-8 1 0,32 4 1 15,21 1 0-15,18 5 0 16,10-3 0-16,-7 6 0 16,-6-2-1-16,-8 9 1 15,-21-4-10-15,-18-2 1 16,-28 5-2-16,-28-2 1 0</inkml:trace>
  <inkml:trace contextRef="#ctx0" brushRef="#br0" timeOffset="51042">19502 8209 58 0,'-57'28'29'0,"29"23"-21"15,28-39 16-15,7 4-22 16,11-1 0-16,10-2 7 16,14-10 1-16,15-12-9 15,10-7 0-15,3-6 8 16,-3-3 0-16,-7 0 0 16,-10 0 1-16,-12-10-3 15,-13-5 0-15,-18-17-2 16,-21-9 1-16,-21 4-2 15,-15-11 0-15,-27 1-2 0,-29-6 0 16,-21-4-1-16,-28-5 0 16,-22 8-1-16,-17 4 0 15,-21 15-1-15,-18 4 1 16,0 3-1-16,-6 9 1 16,2 0 0-16,18 0 0 15,11 0 0-15,25 9 0 16,24 4 0-16,32 3 0 15,21 9-6-15,22 10 1 0,17 18-18 16,21 7 1-16,17 3 0 16,8-1 0-16</inkml:trace>
  <inkml:trace contextRef="#ctx0" brushRef="#br0" timeOffset="51509.73">15134 8306 105 0,'-60'-91'52'0,"25"0"-75"0,24 63 100 16,-3-9-78-16,-7-10 1 0,0 3-1 15,0 3 1-15,-4-3 0 16,-3 6 0-16,3-2 0 16,7 8 0-16,4 4-6 15,4 3 1-15,6 6-16 16,18 3 0-16,4 4-1 15,7-4 1-15</inkml:trace>
  <inkml:trace contextRef="#ctx0" brushRef="#br0" timeOffset="140762.5">24066 5729 104 0,'0'0'52'0,"46"354"-56"16,-24-225 53-16,2 74-50 16,1 80 1-16,0 55-1 15,-4 51 0-15,-4 44 1 16,-6 34 1-16,-11 25 0 15,-7 20 0-15,-7 8 1 16,-4-9 0-16,1-3 0 0,6-6 1 16,7-19 0-16,8-10 0 15,7-15-1-15,3 3 1 16,10-19-1-16,8 4 0 16,0-23-2-16,0-25 1 15,-4-40-2-15,-7-51 1 16,0-59-7-16,-7-44 1 15,0-51-1-15,4-46 0 16</inkml:trace>
  <inkml:trace contextRef="#ctx0" brushRef="#br0" timeOffset="141669.97">25269 5980 102 0,'-28'-32'51'0,"21"45"-50"0,7-7 51 0,4-3-52 16,-1 13 0-16,4 12 0 16,-3 25 0-16,6 13 0 15,5 19 0-15,-8 15 0 16,0 7 0-16,0 12-1 15,3-3 1-15,-3-6-9 16,-3-7 1-16,-1-12-1 16,-3-12 1-16</inkml:trace>
  <inkml:trace contextRef="#ctx0" brushRef="#br0" timeOffset="142116.65">25372 6782 87 0,'-7'-22'43'0,"28"7"-43"0,-7 8 50 15,11 1-50-15,17-6 0 16,18-1-2-16,11-9 0 15,3-6-1-15,3-7 1 16,1-2-5-16,-4-4 1 16,-3 0-1-16,-15-6 0 0,-10 0 2 15,-14 0 0-15,-11 3 6 16,-11 3 0-16,-10 1 5 16,-3 5 1-16,-1 4 2 15,1 3 0-15,-1 3 0 16,4 6 0-16,0 0-4 15,7 6 1-15,0 10-2 16,7 10 0-16,-3 8-3 16,0 23 1-16,-1 25-1 15,-3 15 0-15,-10 7 0 16,-4 9 0-16,0 12-2 16,14 4 1-16,0-13-12 15,3 0 1-15,4-15 0 16,1-10 0-16</inkml:trace>
  <inkml:trace contextRef="#ctx0" brushRef="#br0" timeOffset="142372.51">26991 5826 97 0,'-25'-19'48'0,"18"41"-52"0,-3-6 65 15,3 21-61-15,0 17 0 16,0 40 0-16,7 19 1 0,10 15-4 16,11 10 0-16,11 10-12 15,10-17 0-15,8-5-1 16,3-7 1-16</inkml:trace>
  <inkml:trace contextRef="#ctx0" brushRef="#br0" timeOffset="142782.28">27686 6375 97 0,'-7'-35'48'0,"-7"-12"-54"0,10 35 78 15,1 2-71 1,-4 4 0-16,3 0 0 0,-6 6 1 16,-1 6-3-16,0 10 0 15,1 15 0-15,6 10 1 16,4 6-2-16,11 12 0 15,10 7-1-15,7 13 1 16,18-14 0-16,4-5 1 16,2-10 0-16,5-15 1 15,-4-20 1-15,0-11 1 16,-11-14 1-16,-7-12 0 0,-10-12-1 16,-11-17 1-16,-14-5-1 15,-10-7 0-15,-12-12-2 16,-9 6 0-16,-5 6-13 15,-9 7 1-15,2 9-1 16,-3 3 0-16</inkml:trace>
  <inkml:trace contextRef="#ctx0" brushRef="#br0" timeOffset="143178.04">27891 5804 105 0,'-50'-9'52'0,"18"-10"-59"0,29 19 76 15,-1-7-69-15,4 4 0 16,4 3 0-16,14 3 1 15,13 13-2-15,15-3 1 16,18 9 0-16,13 6 0 16,19 6-1-16,6 17 1 15,-3 18-1-15,-8 21 1 16,-6 5 0-16,-25 8 0 16,-21-3 0-16,-29 7 0 15,-17 9 0-15,-24-9 0 0,-29-1-3 16,-18-12 1-16,-3-9-19 15,7-16 1-15,0-9-1 16,14-23 0-16</inkml:trace>
  <inkml:trace contextRef="#ctx0" brushRef="#br0" timeOffset="143467.68">29503 6212 109 0,'-28'-7'54'0,"59"14"-76"0,-9-7 100 16,13-4-79-16,11-8 0 15,17-7-3-15,15 3 0 16,13-5 0-16,5-5 1 16,3-2-5-16,-8 3 1 15,-6 6-2-15,3 7 1 16,-10 5-11-16,-15 14 1 0,-6 2 3 16,-15 10 0-16</inkml:trace>
  <inkml:trace contextRef="#ctx0" brushRef="#br0" timeOffset="143711.54">29492 6494 109 0,'-56'85'54'0,"148"-82"-78"16,-54-6 104-16,26-10-80 15,13-3 0-15,26-3-3 16,-1-2 1-16,0-8 0 16,-6 4 0-16,-8-3-6 15,-11 6 0-15,-3 0-15 16,-14 6 0-16,-14 7 1 0,-10 3 0 16</inkml:trace>
  <inkml:trace contextRef="#ctx0" brushRef="#br0" timeOffset="148105.74">24934 7814 83 0,'-17'3'41'0,"20"0"-39"15,8-3 41 1,-1 3-43-16,5 1 0 16,2 2 1-16,15 0-1 0,17 0 1 15,8 1-1-15,20-7 1 16,29 0 0-16,25-7 0 16,31-5-1-16,28-4 1 15,19 0-1-15,13-5 1 16,-7 2-1-16,4-10 0 15,-11 1 0-15,-18 9 1 16,-6 1 1-16,-11 2 0 16,-11-3-1-16,-21 7 1 15,-14-1-1-15,-7 4 1 16,-7-1-3-16,-14 7 1 0,-18 0-9 16,-7 3 1-1,-18-6-1-15,-13-1 0 0</inkml:trace>
  <inkml:trace contextRef="#ctx0" brushRef="#br0" timeOffset="149593.19">31291 5688 101 0,'7'0'50'0,"32"69"-62"15,-28-41 74-15,3 13-63 0,0 15 1 16,0 16-1 0,0 32 1-16,0 3-1 0,1 9 1 15,-5 0-8-15,1 6 0 16,-1-3-10-16,1-12 0 16,-8-23-1-16,-3-2 1 15</inkml:trace>
  <inkml:trace contextRef="#ctx0" brushRef="#br0" timeOffset="149863.69">31577 6459 105 0,'-7'3'52'0,"35"-6"-74"15,1 3 101-15,9 3-79 16,22-9 0-16,18-3-1 16,14-4 0-16,10 1-2 15,0-1 1-15,-14-2-4 16,-6-7 0-16,-12 6-5 16,-10-3 1-16,-10 7-14 15,-8-7 0-15,-14-3 2 0,-7 3 1 16</inkml:trace>
  <inkml:trace contextRef="#ctx0" brushRef="#br0" timeOffset="150059.57">31916 6042 93 0,'-25'10'46'0,"32"30"-63"0,0-18 96 0,0 19-78 16,4 12 0-16,3 10 0 15,-3 12 0-15,-1-6-6 16,-3 7 1-16,4 8-10 16,-4-8 0-16,-4-4 0 15,1-13 0-15</inkml:trace>
  <inkml:trace contextRef="#ctx0" brushRef="#br0" timeOffset="150500.32">32459 5588 80 0,'-28'-13'40'0,"3"7"-38"0,22 6 56 15,-8 3-54-15,4 3 1 16,3 4 1-16,1-1 0 16,10 7-8-16,11 6 0 15,10 3 5-15,25 3 1 0,10 3-4 16,15 10 1-16,-4-3-2 15,7 2 0-15,-10 4 0 16,-4 3 0-16,-4-3 1 16,-17 3 0-16,-11 13 1 15,-13 3 0-15,-19 6 1 16,-17 3 0-16,-21-10-2 16,-11-8 1-16,-25 2-15 15,-6-2 0-15,-5 2-1 16,-2 7 1-16</inkml:trace>
  <inkml:trace contextRef="#ctx0" brushRef="#br0" timeOffset="151062.6">25294 9247 90 0,'-3'-6'45'0,"24"12"-45"16,-14-3 65-16,0 3-64 16,0 7 1-16,0 12 1 15,4 13 0-15,-1 21-4 16,-3 20 1-16,0 21 2 15,-7 13 0-15,-7 16-2 0,0 9 1 16,-3-13-7-16,3-3 1 16,3-12-1-16,0-13 1 15</inkml:trace>
  <inkml:trace contextRef="#ctx0" brushRef="#br0" timeOffset="151443.4">25552 10144 98 0,'3'-35'49'0,"71"-34"-52"0,-45 47 54 0,6-12-55 15,7-4 1-15,-7-2-1 16,4-11 0-16,-4-8 5 15,1 2 1-15,-4 4-3 16,-4 3 0-16,4 9 3 16,-8 4 0-16,-3 5 0 15,-3 4 1-15,0 9 0 16,-1 0 0-16,12 10 0 16,-5 9 0-16,4 6-1 15,1 13 1-15,-1 19-1 16,-3 12 1-16,-11 9-1 15,0 10 0-15,-11 10-2 0,-6 18 0 16,-4 0-6-16,-4-9 0 16,-6 0-20-16,-1-13 1 15,18-15 0-15,3-16 0 16</inkml:trace>
  <inkml:trace contextRef="#ctx0" brushRef="#br0" timeOffset="151716.24">26850 8915 111 0,'-14'-3'55'0,"17"46"-83"0,1-21 114 0,-1 22-87 15,-6 13 1-15,-1 21-1 16,1 19 1-16,-4 13 0 16,3 9 0-16,-3 4-3 15,4-4 1-15,3 0-10 16,7-6 0-16,-4-22 0 16,1-16 0-16</inkml:trace>
  <inkml:trace contextRef="#ctx0" brushRef="#br0" timeOffset="151966.19">27111 9793 103 0,'-4'0'51'0,"19"0"-55"0,-1-3 72 16,14-1-67-16,21 1 0 15,15-3 0-15,10-7 0 0,18 1-3 16,13-1 1-16,1-2-4 16,-7-7 0-16,-7 0-7 15,-11 0 1-15,-11 0-16 16,-24 0 1-16,-10-3 0 16,-19-6 1-16</inkml:trace>
  <inkml:trace contextRef="#ctx0" brushRef="#br0" timeOffset="152175.07">27577 9197 99 0,'-25'19'49'0,"39"12"-70"16,-7-18 106-16,4 12-84 15,3 9 1-15,0 13 0 16,0 13 0-16,0 9-4 15,-7 3 1-15,0-3-5 16,-7 3 0-16,4-9-19 0,-1-10 1 16,1-3-1-16,-4-12 1 15</inkml:trace>
  <inkml:trace contextRef="#ctx0" brushRef="#br0" timeOffset="152552.37">28060 8830 106 0,'-21'-9'53'0,"21"9"-79"15,0 0 108-15,3 0-84 16,4 9 1-16,4 7-1 16,10 9 0-16,11 19 2 15,10 12 0-15,18 4-2 16,11 2 1-16,3 14 0 16,0 5 0-16,4 4 0 15,-11 9 1-15,-11 3 0 16,-17 4 1-16,-15-11-1 15,-20-2 1-15,-18-3-1 16,-18 0 0-16,-14-20-9 16,-24-24 0-16,-18-16-1 0,-1-18 0 15</inkml:trace>
  <inkml:trace contextRef="#ctx0" brushRef="#br0" timeOffset="152807.23">29584 9341 117 0,'7'25'58'0,"53"19"-76"0,-39-38 90 0,11-2-77 16,14-4 0-16,10 0-10 15,15-7 0-15,6-5 9 16,8-4 0-16,-4 0-16 16,0 1 1-16,-10 2 2 15,-11 4 1-15</inkml:trace>
  <inkml:trace contextRef="#ctx0" brushRef="#br0" timeOffset="153018.18">29411 9761 108 0,'-10'29'54'0,"80"36"-77"0,-42-49 109 16,18 6-86-16,11-3 0 15,13-3-5-15,22-13 1 16,7-13-5-16,10-15 0 15,4-9-2-15,3-16 0 16</inkml:trace>
  <inkml:trace contextRef="#ctx0" brushRef="#br0" timeOffset="153254.04">31193 9009 77 0,'28'-25'38'0,"-18"12"-20"16,-6 13 36-16,-1 6-51 16,1 16 1-1,0 47 2 1,-1 13 1-16,1 6-9 16,3 12 0-16,0-3 0 15,-4 7 1-15,4-16-19 16,-3-4 1-16,-4-9-2 15,3-9 0-15</inkml:trace>
  <inkml:trace contextRef="#ctx0" brushRef="#br0" timeOffset="153614.35">31919 9225 103 0,'-35'-12'51'0,"-4"2"-67"0,36 7 95 0,-8 6-79 15,-10 3 0-15,-11 7 0 16,0 12 0-16,-3 3-1 16,0 7 1-16,3 9-3 15,4 15 1-15,10 7-2 16,11 3 1-16,11-3-2 15,17-3 1-15,11-13 1 16,7-3 1-16,10-16 3 16,-3-12 0-16,0-10 2 15,-4-9 0-15,-7-15 1 16,-10-17 1-16,-11-15-2 16,-14-12 0-16,-3-1-8 15,-12-2 1-15,-13-1-2 16,-7 0 0-16</inkml:trace>
  <inkml:trace contextRef="#ctx0" brushRef="#br0" timeOffset="153958.16">32099 8861 110 0,'-35'22'55'0,"10"-15"-59"0,22-4 70 15,3 3-67-15,7 7 1 16,14 9-1-16,14 3 1 0,22 12 0 16,13 1 0-16,11 6-1 15,8 3 1-15,-1 0-1 16,-14 16 0-16,-21-1 1 15,-25 14 1-15,-32 8 0 16,-34 7 1-16,-40 0-2 16,-35-9 1-16,-7-7-9 15,-7-6 0-15,11-19-1 16,10-12 0-16</inkml:trace>
  <inkml:trace contextRef="#ctx0" brushRef="#br0" timeOffset="154321.12">33443 10824 122 0,'-24'47'61'0,"-40"19"-86"0,39-63 86 16,-31-3-63-16,-39 0 0 16,-53-6-2-16,-64 0 1 15,-53 3 4-15,-66 3 0 0,-47 3-1 16,-45 16 0 0,-18 6 1-16,-25 9 1 0,-13 7 1 15,-8 6 0-15,3 16 0 16,12-4 1-16,17 1-3 15,17-4 0-15,36-9 0 16,24-9 1-16,33-7-2 16,20-12 1-16,39-6-7 15,22-13 1-15,38-13 0 16,25-18 1-16</inkml:trace>
  <inkml:trace contextRef="#ctx0" brushRef="#br0" timeOffset="181631.82">24888 7896 83 0,'-42'-7'41'0,"39"4"-37"0,6 0 41 16,8-3-45-16,3-1 1 15,7 1 0-15,14 0 0 16,18 3-2-16,7 0 1 16,7-4 0-16,21 1 1 15,25-3-1-15,14-4 1 0,21-3-1 16,29-2 1-16,6-7 0 16,22-7 1-16,-8 4-1 15,1 0 1-15,0 0-1 16,-15-4 0-16,-10 7 0 15,-18-3 0-15,-7 0-1 16,-17 6 1-16,-18 0-1 16,-18 3 1-16,-14 0 0 15,-10 0 0-15,-11 1 0 16,-4 5 1-16,-10 0-2 16,-7 4 1-16,-8 3-4 15,-6 6 0-15,-7 3-12 16,-11 3 1-16,-7 10-1 15,-7 3 0-15</inkml:trace>
  <inkml:trace contextRef="#ctx0" brushRef="#br0" timeOffset="182848.46">31104 7275 89 0,'-10'-3'44'0,"77"6"-56"0,-35-3 71 16,13-3-59-16,23-1 0 0,23 1 0 15,26 3 1-15,3-3-2 16,14 0 1-1,7 0 0-15,-7-7 0 0,-14 1-1 16,-7 3 1-16,-15-13 0 16,-13 3 0-16,-11-3 1 15,-17 10 0-15,-19-7 0 16,-16-6 1-16,-15 4 0 16,-18-1 0-16,-14 3-1 15,-10 0 1-15,-14 10-2 16,-22 3 0-16,-10 6 0 15,-11 7 0-15,-14 12-1 16,-10 3 1-16,-11 0 0 16,7 6 0-16,11 0 0 15,6 1 0-15,19-7 1 16,13 0 0-16,18-13 0 0,22 7 1 16,16-6 0-16,26-13 0 15,28-3 0-15,31 0 0 31,82-13-1-31,0 0 0 16,-18 4-1-16,-7-4 0 16,-18 3 0-16,-7 4 0 15,-13-4 0-15,-12 1 0 16,-10 9 0-16,-14 0 0 0,-10 0 0 16,-5 3 0-16,-6 0 0 15,-7 3 0-15,-8-3 0 16,-6 0 0-16,0-3-1 15,3 3 0-15,-11 3 0 16,-3-3 1-16,0 0-2 16,-3 0 1-16,-1 0 0 15,1 3 1-15,-4-6-1 16,3 3 1-16,1 3-1 16,-1-3 1-16,1-6 0 15,3 2 0-15,0-2-2 16,0 0 1-16,0 6-2 15,0-3 1-15,-4 0-1 16,0 3 0-16,-3-4-1 16,0 8 1-16,0-11 0 15,0 4 1-15,0 0 1 16,4 0 0-16,3-3-4 16,3-4 0-16,4-5 0 15,0 2 0-15</inkml:trace>
  <inkml:trace contextRef="#ctx0" brushRef="#br0" timeOffset="184142.72">27115 10912 58 0,'-46'6'29'0,"3"-12"-20"15,33 6 30-15,-1 0-32 16,1 0 1-16,3 0 3 15,3-3 0-15,4-6-14 16,18-4 1-16,17-6 9 16,32-3 1-16,21-15-4 15,21-1 1-15,33 0-3 16,13-2 0 0,11 5-2-16,14 1 1 0,-4 5-1 15,-10 4 0-15,-4 3-1 0,-14 4 0 16,-28 5 0-16,-25 1 1 15,-17-1 0-15,-18 7 0 16,-14-4 0-16,-18 1 1 16,-14 3-1-16,-14-4 1 15,-14 1 0-15,-18 3 0 16,-14 2-1-16,-3 8 0 16,-7 5-2-16,-4 7 0 15,-7 2-7-15,-15 8 1 16,1 5-14-16,-3 3 1 0,-1 13 0 15,18-3 0 1</inkml:trace>
  <inkml:trace contextRef="#ctx0" brushRef="#br0" timeOffset="184627.11">31193 10432 85 0,'-120'16'42'0,"56"-16"-57"0,57 0 83 16,4 0-68-16,10-6 0 15,24-7 2-15,22-12 1 0,21-6-3 16,32-4 0-16,32-2 1 16,17-7 1-16,14 3 0 15,1 7 0-15,-8 2-2 16,-14 4 1-16,-21 6-2 16,-14 6 1-16,-21 7-10 15,-18 0 0-15,-11 2-1 16,-3-2 1-16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11T07:45:14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3171 740 90 0,'-102'9'45'0,"-64"57"-45"15,113-38 45-15,-28 32-43 16,-17 21 1-16,-8 23-1 16,7 15 1-16,14-6-5 15,18-10 1-15,25-6 2 16,24-24 1-16,25-30-2 15,25-24 1-15,28-19 0 16,21-22 0-16,7-18 0 16,4-11 0-16,14-18 0 0,3-3 0 15,-6-6-1-15,-5 6 0 16,-16 0 0-16,-5 9 0 16,-17 3 0-16,0 13 0 15,-18 10 0-15,-6 5 0 16,-5 20 0-16,-20 12 0 15,-18 22 1-15,-7 22 0 16,-21 28 0-16,-1 22 1 16,-13 16-1-16,-11 21 0 0,0 10 0 15,0-6 1-15,11-16-1 16,-1-6 1-16,11-22-1 16,8-9 0-16,6-13 0 15,11-22 1-15,7-6-1 16,7-13 0-16,17-19 0 15,12-9 0-15,13-19-1 16,25-12 1-16,4-16-1 16,13-22 0-16,11-16-1 15,15-2 1-15,-18 5-1 16,-4-6 0-16,-25 25 1 16,-13 10 0-16,-15 6 0 15,-14 22 1-15,-21 6-1 16,-10 22 1-16,-12 22 0 15,-16 13 0-15,-1 31-1 16,7 9 1-16,14 13-1 16,8-18 0-16,20-1 0 0,12-3 0 15,16-13 0-15,12-18 0 16,-1-16 0-16,11-22 0 16,-7-13 1-16,7-9 0 15,-4-22-1-15,-6-18 1 16,-18-7 0-16,-4-4 0 15,-14 8-4-15,-18 2 1 16,-6-3-16-16,-22 16 0 16,-7 15 0-16,-21 10 1 0</inkml:trace>
  <inkml:trace contextRef="#ctx0" brushRef="#br0" timeOffset="680.79">3281 3640 107 0,'0'-78'53'0,"-11"6"-68"0,-6 47 87 16,-8 0-72-16,-24-4 1 15,-8 11-1-15,-6 11 0 16,-12 17-1-16,1 24 1 15,-7 19-1-15,-7 16 1 16,0 7-1-16,17 5 0 16,11 4 0-16,22-7 0 0,16-12 0 15,22-16 1 1,22-18 0-16,9-17 0 0,19-21 0 16,6-16 0-16,4-6 0 15,4-10 1-15,6-2-1 16,-3-1 0-16,-10 6 0 15,-4 7 1-15,-15 9-1 16,-6 7 1-16,-4 9 0 16,-10 15 0-16,-14 10-1 15,-8 19 1-15,-21 31-1 16,-6 3 1-16,-12 19-1 16,-6 7 1-16,-8 8-1 15,-3 4 0-15,11-6 1 16,10-10 0-16,14-25 0 15,8-12 0-15,17-13 0 16,7-13 1-16,14-15 0 16,11-13 0-16,10-12-1 0,22-13 0 15,6-12-4 1,-6-13 1-16,3-9-11 0,3-4 0 16,-10-9-1-16,7 1 0 15</inkml:trace>
  <inkml:trace contextRef="#ctx0" brushRef="#br0" timeOffset="835.7">3750 4377 109 0,'-42'72'54'0,"-18"85"-63"0,39-113 80 0,-8 28-71 16,-2 7 1-16,-8 11-6 15,18 14 1-15,-4 3-4 16,11-13 1-16,3-16-2 15,11-22 0-15</inkml:trace>
  <inkml:trace contextRef="#ctx0" brushRef="#br0" timeOffset="1218.21">4724 1652 88 0,'-29'6'44'0,"29"-6"-33"0,18 0 47 15,-4 0-56-15,25-3 0 16,10-9 1-16,29-4 0 0,31-6-5 16,11-3 0-16,0 0-1 15,7 6 0-15,-3 0-8 16,-15 10 0-16,-21 9 0 15,-10 0 0-15</inkml:trace>
  <inkml:trace contextRef="#ctx0" brushRef="#br0" timeOffset="1423.09">4964 2019 87 0,'-131'35'43'0,"15"-1"-39"16,94-25 57-16,5-5-59 15,6 2 1-15,11-6 0 16,25 0 0-16,24-10-4 16,25-5 0-16,32-4 2 15,14 0 0-15,4-9-4 16,6 3 0-16,15-3-10 0,-15 3 1 16,-6-4 0-1,3-11 0-15</inkml:trace>
  <inkml:trace contextRef="#ctx0" brushRef="#br0" timeOffset="1636.58">6653 1116 94 0,'-28'-19'47'0,"32"19"-57"0,-4 0 69 0,0 0-58 15,-4 10 0-15,4 18 1 16,-10 19 0-16,-1 16-3 15,-3 12 1-15,0 6 0 16,3 26 1-16,1-7-8 16,-1 1 0-16,11-7-1 15,11-22 1-15</inkml:trace>
  <inkml:trace contextRef="#ctx0" brushRef="#br0" timeOffset="2025.88">7052 1439 100 0,'-14'-19'50'0,"17"3"-58"16,-3 16 66-16,0-3-58 0,0 3 0 15,-3 3 0-15,-1 7 0 16,1 12 0-16,-1 6 0 15,1 16-1-15,6 9 1 16,4 10-1-16,11 9 1 16,7-6 0-16,10-6 0 15,0-13 0-15,11-7 0 16,7-11 0-16,4-17 0 16,-8-12 0-16,0-12 1 0,1-26-1 15,-15-15 1-15,0-10 0 16,-17-6 0-16,-11-3-1 15,-14 9 1-15,-11-15-2 16,-21 6 1-16,-13 12-8 16,-12 13 1-16,1 9-16 15,-8 10 0-15,11-3-1 16,-7 9 1-16</inkml:trace>
  <inkml:trace contextRef="#ctx0" brushRef="#br0" timeOffset="2354.29">7493 1034 94 0,'28'-25'47'0,"11"7"-66"16,-28 11 96-16,-1 4-76 0,4-3 1 15,11 3 0-15,7 3 0 16,7 0-3-16,10 3 0 15,18 6 2-15,11 7 1 16,6 9-2-16,-6-3 0 16,3 19 0-16,-10 6 1 15,-11 15 0-15,-11 7 0 16,-28 7 1-16,-24 2 0 16,-72 101 1-1,5-98-5-15,-8 7 1 0,4-9-13 16,-7-17 0-16,3 1-2 15,11 0 1 1</inkml:trace>
  <inkml:trace contextRef="#ctx0" brushRef="#br0" timeOffset="2715">4314 4311 98 0,'0'25'49'0,"39"-6"-59"0,-18-9 74 16,11-10-63-16,25 0 1 15,17-7-1-15,21 1 1 16,4-3-4-16,24-1 1 16,4-2 0-16,4-4 1 15,-1 0-5-15,1-2 1 16,-1 5-16-16,-10-9 1 0,-10 0 0 15,-15 3 0 1</inkml:trace>
  <inkml:trace contextRef="#ctx0" brushRef="#br0" timeOffset="3522.77">4417 4848 91 0,'-43'28'45'0,"43"-19"-63"0,15-9 81 16,13-3-63-16,18-3 0 15,28-10-1-15,25-3 1 0,17-12-1 16,32-4 0-16,4-8-8 16,7-1 1-16,-1 0 0 15,-10 0 0-15</inkml:trace>
  <inkml:trace contextRef="#ctx0" brushRef="#br0" timeOffset="3769.63">6555 3750 104 0,'3'3'52'0,"8"38"-67"15,-4-22 80-15,0 28-66 16,0 28 1-16,-4 7-1 15,1 15 1-15,-4 25 0 0,0 7 1 16,7-4-3 0,-7-18 0-16,4-16-14 0,3-10 0 15,3-21 0-15,1-23 0 16</inkml:trace>
  <inkml:trace contextRef="#ctx0" brushRef="#br0" timeOffset="4113.43">7017 4267 100 0,'7'-18'50'0,"-7"-26"-64"0,3 34 83 15,1-5-68-15,-4-1 1 0,0 0-1 16,0 16 0-16,0 0-2 16,0 16 0-16,-4 6 1 15,4 3 0-15,0 22-1 16,7 6 0-16,8 23 0 15,9 2 1-15,15-9-1 16,0-13 1-16,7-9 0 16,0-12 0-16,6-13 0 15,5-13 0-15,-22-12 1 16,-3-16 0-16,-18-12 0 16,-14-13 1-16,-14-6 0 15,-18 0 0-15,-3-4-1 16,-7 7 0-16,-1 0-7 15,1 3 1-15,10 7-16 0,0 9 0 16,11-1-1-16,21 14 1 16</inkml:trace>
  <inkml:trace contextRef="#ctx0" brushRef="#br0" timeOffset="4395.8">7581 3797 101 0,'-39'-22'50'0,"11"16"-72"0,28 6 94 0,-3 0-73 15,3 0 1-15,10 6-1 16,11-3 1-16,8 13 0 16,2 6 0-16,8 19-1 15,0 21 1-15,0 17 0 16,-4 15 0-16,-7 25 2 15,-10 16 0-15,-25 3 0 16,-14 0 1-16,-25 6 0 16,-18-9 0-16,-13-19-6 15,-11-25 1-15,-4-22-2 16,-3-28 0-16</inkml:trace>
  <inkml:trace contextRef="#ctx0" brushRef="#br0" timeOffset="5100.31">8932 1768 83 0,'-49'-19'41'0,"35"4"-35"0,14 12 41 16,0-4-45-16,0 4 1 15,3-3 0-15,8 0 1 16,7 2-6-16,13-5 1 15,15 9 3-15,21-6 0 16,11 3-1-16,28-7 0 0,31-5 0 16,26-1 1-1,31-6 0-15,17 0 1 0,19 3-1 16,-1 0 1-16,-3 1-1 16,-8 8 1-16,-20-9-2 15,-25 4 0-15,-18 2-4 16,-14 10 1-16,-28-10-19 15,-28 4 0-15,-18-7-1 16,-25-2 1-16</inkml:trace>
  <inkml:trace contextRef="#ctx0" brushRef="#br0" timeOffset="5587.54">8410 4960 87 0,'-42'-12'43'0,"81"-7"-57"0,-15 10 74 0,22-7-61 15,21 3 1-15,18-5 0 16,28-1 0-16,24 3 0 15,19-12 0-15,6 3 0 16,7 6 1-16,1-6 1 16,-8 12 0-16,-14 1 1 15,-14 9 0-15,-25-7 0 16,-17 1 1-16,-21-4-1 16,-15 10 0-16,-10-6-6 15,-7-1 0-15,-4 1-10 16,-10 0 0-16,-8 5-1 15,-6 4 1-15</inkml:trace>
  <inkml:trace contextRef="#ctx0" brushRef="#br0" timeOffset="5989.31">10619 4123 107 0,'-11'0'53'0,"18"0"-69"15,-3 0 88-15,-1 19-73 16,4 12 1-16,-3 16-1 16,-4 13 0-16,-4 25 1 15,-3 24 0-15,0 1-2 16,0 3 1-16,7 3-4 15,7-9 0-15,4-16-11 16,3-13 1-16,7-18 0 16,11-17 0-16</inkml:trace>
  <inkml:trace contextRef="#ctx0" brushRef="#br0" timeOffset="6533">10506 3794 96 0,'-53'-19'48'0,"7"-12"-58"0,42 28 78 0,4-13-68 15,15 3 0-15,13-5 0 16,21 2 0-16,32-15-1 15,25 9 0-15,18-7-1 16,27 7 1-16,-3-6-1 16,4 6 0-16,0 13 0 15,-8 3 1-15,-24-4 1 16,-14 4 0-16,-21-4 2 16,-15 7 0-16,-17 3 0 15,-10 3 1-15,-12 7-1 16,-6 12 1-16,-4 15-1 15,-7 11 0-15,-7 11-2 16,1 16 1-16,-1 23-1 16,3 8 0-16,1 1 0 0,-1-1 0 15,4 17-1-15,4-10 1 16,-4-1-1-16,0-5 1 16,-3-19-1-16,-8-3 1 15,-10-10-1-15,-14-12 1 16,-21-1 0-16,-18-8 0 15,-21-4 0-15,-18-6 0 16,-10-10 1-16,28-9 0 16,-54-12-5-16,1-1 1 15,0-2-12-15,7-7 1 16,-7 0-1-16,11 3 0 0</inkml:trace>
  <inkml:trace contextRef="#ctx0" brushRef="#br0" timeOffset="6803.84">11740 3954 104 0,'22'0'52'0,"-26"3"-69"15,1 3 87-15,-8 4-71 16,-10 12 1-16,-7 15 0 15,-15 10 0-15,-6 10 0 16,-4 15 0-16,-14 9-1 16,-7 20 1-16,7-1-1 15,0-6 0-15,7-6-7 16,7-16 1-16,7-9-17 0,7-19 1 16,7-16-1-16,8-16 1 15</inkml:trace>
  <inkml:trace contextRef="#ctx0" brushRef="#br0" timeOffset="7022.72">10936 4220 90 0,'11'-15'45'0,"24"5"-60"0,-21 13 91 0,7 4-75 15,11 8 1 1,7 14 0-16,17-1 0 0,8 16-3 15,6 15 0-15,4 10-1 16,11 3 1-16,-4-9-18 16,11-3 1-16,-7-13-1 15,-15-16 1-15</inkml:trace>
  <inkml:trace contextRef="#ctx0" brushRef="#br0" timeOffset="7684.08">11783 1627 83 0,'-14'-12'41'0,"24"-1"-49"0,-3 10 68 15,14-7-60-15,11 1 1 16,11 0 0-16,17-1 0 15,7 1-2-15,24-4 1 16,15 4 0-16,3-1 0 16,8 7-1-16,-8-6 1 15,-3 0-1-15,-11 2 0 16,-14 7-2-16,-10 0 1 16,-11 7-18-16,-14-7 1 15,-14 0-1-15,-4 3 1 0</inkml:trace>
  <inkml:trace contextRef="#ctx0" brushRef="#br0" timeOffset="8002.64">13758 831 87 0,'-10'12'43'0,"-1"85"-56"0,11-62 84 15,0 18-71 1,-3 35 1-16,-4 0-1 0,-4 12 1 15,-3 7-3-15,7 9 0 16,3-16-10-16,15-6 0 16,10-19 0-16,11-24 1 15</inkml:trace>
  <inkml:trace contextRef="#ctx0" brushRef="#br0" timeOffset="8345.27">14365 1097 95 0,'-7'-6'47'0,"0"-7"-59"16,3 16 73-16,-6 4-62 16,-8 5 1-16,-3 13-1 15,-4 29 1-15,8 8-1 16,6 1 0-16,11 0 0 15,14 0 0-15,7-10 0 16,18-9 0-16,11-10 0 16,17-6 0-16,0-12 1 15,-4-6 1-15,-10-10 1 16,-11-10 0-16,-13-12 1 16,-12 0 0-16,-24-12 0 15,-17-4 0-15,-15-15-3 0,-11-1 0 16,-3 4-11-16,1 6 0 15,2 7-1-15,4 9 0 16</inkml:trace>
  <inkml:trace contextRef="#ctx0" brushRef="#br0" timeOffset="8704.11">14845 824 103 0,'-39'-18'51'0,"21"18"-62"0,18 0 78 0,4 6-68 16,10-3 1-16,7 3-1 15,11-3 0-15,14 13 0 16,28 3 1-16,0 9-1 15,11 3 0-15,-4 7-1 16,0 0 1-16,0 2 0 16,-7 14 1-16,-17 2 0 15,-8 13 1-15,-24-16 1 16,-22 10 0-16,-24 0 0 16,-18-7 0-16,-24 13 0 15,-22-6 0-15,-3 9-8 16,-4-9 0-16,8 6-1 0,9-6 0 15</inkml:trace>
  <inkml:trace contextRef="#ctx0" brushRef="#br0" timeOffset="9577.85">12562 4609 87 0,'-52'-3'43'0,"27"-6"-42"15,25 2 43-15,0 7-45 16,7-3 1-16,7-3-1 15,7-3 1-15,11-1 0 16,10 1 0-16,22-7-1 0,17 4 1 16,11-1 0-16,3-6 0 15,4 7-1-15,-4-1 1 16,4-3-1-16,-11 1 1 16,-7 5-4-16,-10-5 0 15,-8 2-17-15,-10 1 1 16,0-1 0-16,-7-12 1 15</inkml:trace>
  <inkml:trace contextRef="#ctx0" brushRef="#br0" timeOffset="9861.87">14217 3647 90 0,'-14'-29'45'0,"0"1"-68"0,14 22 93 0,-4 0-70 16,4 9 0-16,-3 3 2 15,-1 7 0-15,-3 15-3 16,0 22 1-16,-4 19 1 16,4 41 0-16,4 6 0 15,3 3 0-15,3 16-3 16,8-4 1-16,-4-8-7 15,4-17 1-15,3-15-16 16,3-19 1-16,5-15 0 0,9-20 0 16</inkml:trace>
  <inkml:trace contextRef="#ctx0" brushRef="#br0" timeOffset="10104.07">14884 3775 93 0,'-14'-9'46'0,"-15"9"-68"0,22 0 97 0,0 9-75 15,0 4 0-15,-7 12 0 16,-4 19 0-16,1 21 0 16,3 20 0-16,-4 6-1 15,4 19 1-15,3 3-4 16,8-7 1-16,6-18-14 15,4-13 1-15,8-15 0 16,2-22 0-16</inkml:trace>
  <inkml:trace contextRef="#ctx0" brushRef="#br0" timeOffset="10447.95">14887 3518 100 0,'-21'-9'50'0,"28"12"-69"0,4 3 90 15,10 3-72-15,18 10 1 16,17 13-1-16,11 5 1 15,11 1-1-15,3 12 1 16,0 6-1-16,-3 23 0 0,-11 15 0 16,-21 6 0-16,-25 10 1 15,-28 12 1 1,-18 1 0-16,-17-4 1 0,-25-13-4 16,-7-15 1-16,-4-9-21 15,7-26 1-15,8-15-1 16,3-22 0-16</inkml:trace>
  <inkml:trace contextRef="#ctx0" brushRef="#br0" timeOffset="10958.52">16125 1135 99 0,'-42'-16'49'0,"21"-3"-72"0,21 19 96 0,7 0-73 16,7-3 0-16,7 3 0 16,15 0 0-16,17 0 0 15,17 0 0-15,18 0 0 16,32 0 0-16,11 0-1 16,6 0 1-16,4 0-2 15,8-6 1-15,-15 3-8 16,-14-4 1-16,-11 1-1 15,-14 3 1-15</inkml:trace>
  <inkml:trace contextRef="#ctx0" brushRef="#br0" timeOffset="11288.32">15501 4205 98 0,'0'28'49'0,"67"-9"-58"0,-25-13 68 0,18 0-59 15,25 4 0-15,28-4 0 16,32-3 0-16,17 3-1 16,25-6 1-16,7-6-2 15,7 0 0-15,-11-4-5 16,-24 1 0-16,-18-10-1 16,-17 0 1-16</inkml:trace>
  <inkml:trace contextRef="#ctx0" brushRef="#br0" timeOffset="11785.04">17491 856 97 0,'-50'-25'48'0,"-3"-26"-52"0,39 51 64 0,4-3-61 15,-4 13 1-15,0 5-2 16,-1 14 0-16,-2 5 0 15,3 19 0-15,7 10-2 16,7 12 1-16,7 10-1 16,21-3 1-16,11-17 1 15,14-5 0-15,10-22 4 16,1-4 0-16,3-15 1 16,14-13 0-16,-7-6 0 15,-4-19 0-15,-10-12 0 16,4-16 0-16,-11-6-2 15,-11-7 0-15,-10-3 0 16,-18 10 0-16,-18-3-1 16,-24 5 1-16,-28 11-2 0,-29 18 1 15,-10 9-11-15,-22 13 1 16,5 0-1-16,6 10 1 16</inkml:trace>
  <inkml:trace contextRef="#ctx0" brushRef="#br0" timeOffset="12745.74">17791 1972 99 0,'-32'-25'49'0,"14"9"-58"16,18 16 71-16,0 0-63 15,4 16 1-15,-1 0-1 16,4 21 1-16,4 1-1 16,3 31 1-16,0 12-2 0,0 20 1 15,0 12 0-15,-7 6 0 16,-3 12 0-1,-4 1 1-15,-4-6 0 0,-3 8 0 16,-3-2 0-16,-1-10 0 16,4-12 0-16,0-9 1 15,7-20-1-15,4-12 0 0,3-6 0 16,0-10 0 0,0-15 0-16,3-4 0 0,1-2 0 15,0-7 0-15,3-7 0 16,3-2 1-16,1-6-1 15,-4-4 0-15,0-3 0 16,4-3 0-16,-11 0 0 16,0-3 1-16,-4 3-1 15,-3 0 0-15,4-6 0 16,-4 6 1-16,0 0-1 16,3-7 1-16,-10 1 0 15,0 0 0-15,-7-4 0 16,-7 1 0-16,0-7 0 15,-7-3 0-15,-4 1-1 16,0-1 1-16,0 0-2 16,4 6 1-16,-4 1-1 15,1-4 1-15,2 4-2 16,1-1 0-16,7 4-1 0,3-1 1 16,-3 1-1-1,7 6 1-15,0-10 1 0,0 4 1 16,3 3 1-16,4-1 0 15,-3 1 2-15,3 6 1 16,-4 6-1-16,4 1 1 16,0 11-2-16,0 17 1 15,0 12-1-15,3 28 0 16,4 10-1-16,4 3 0 16,3 6 0-16,-4 9 0 15,4-2-1-15,4-4 0 0,-4-9-2 16,-7-7 0-16,0-9-6 15,-7-6 0-15,0-9-18 16,0-20 1-16,-4-15-1 16,4-12 1-16</inkml:trace>
  <inkml:trace contextRef="#ctx0" brushRef="#br0" timeOffset="13300">17237 3590 106 0,'-21'-38'53'0,"45"-5"-82"16,-6 27 112-16,24 3-83 0,15-9 0 15,27 0-1-15,36-6 0 16,18 3 0-16,14-9 0 15,20 5-1-15,5-5 1 16,-8 6-1-16,4 6 0 16,-18 9 0-16,-21 7 1 15,-24 6 1-15,-26 9 1 16,-17 13 0-16,-17 7 0 0,-15 8 0 16,-7 23 0-16,-3 6 0 15,-7 9 0-15,-11 16-1 16,0 15 1-16,0 14-1 15,0 2 1-15,-4-6-1 16,4 3 0-16,-3-3 0 16,3-9 0-16,-4-4 0 15,-3-12 0-15,-3-9 0 16,-8-4 0-16,-10-6-1 16,-11-9 1-16,-17-7-1 15,-14-6 0-15,-15-15 0 16,-14 3 1-16,-28-23 0 15,-10-2 0-15,-11-10 0 16,-22-9 1-16,-2-7 0 16,6-3 0-16,4 1 0 15,13-10 1-15,19 6-2 16,24-3 0-16,25-3-15 16,18 0 0-16,27-16 0 15,33-6 0-15</inkml:trace>
  <inkml:trace contextRef="#ctx0" brushRef="#br0" timeOffset="13584.84">18623 3609 114 0,'14'19'57'0,"-24"-10"-76"0,3-3 95 16,0 10-77-16,-11 3 1 0,-14 12-1 15,-7 13 0-15,-10 22 1 16,-7 25 0-16,3 6-1 16,-4 7 1-16,-10 15-2 15,4-6 1-15,-11-10-7 16,3-15 0-16,7-22-15 16,1-16 1-16,10-22-1 15,11-15 1-15</inkml:trace>
  <inkml:trace contextRef="#ctx0" brushRef="#br0" timeOffset="13788.33">17515 3832 99 0,'0'-29'49'0,"29"4"-65"16,-12 22 93-16,8-6-76 0,14 9 1 15,10 9 1-15,22 10 1 16,6 9-5-16,8 19 1 15,10 19 2-15,1 9 0 16,2 7-1-16,-2 12 1 16,-1-3-2-16,-4 0 0 15,1-7-6-15,-4-11 0 16,11-20 0-16,-4-25 0 16</inkml:trace>
  <inkml:trace contextRef="#ctx0" brushRef="#br0" timeOffset="14565.88">18323 1257 94 0,'-49'9'47'15,"45"-18"-47"-15,11 18 48 0,8-9-48 0,9 10 0 16,22-1 0-16,21 1 1 15,25-20-1-15,42 10 0 16,32-19 1-16,52-6 0 16,22-3 0-16,25 3 0 15,-4 0-1-15,-4 12 0 16,-31-2-2-16,-25 5 0 16,-38 4-11-16,-26 3 0 31</inkml:trace>
  <inkml:trace contextRef="#ctx0" brushRef="#br0" timeOffset="15371.72">17628 1028 84 0,'-38'25'42'0,"-1"10"-44"0,35-23 49 15,4 13-47-15,4 10 0 16,3-1 0-16,7 7 1 16,11 0-2-16,10-13 1 15,7 7 0-15,0-13 1 16,8-1-1-16,-8-8 0 15,-6-4 0-15,-8-9 0 0,-11-12 2 16,-10-13 1-16,-14-13-1 16,-10-6 1-1,-8 4 0 1,-10-1 1-16,-4-3-1 16,-3 9 0-16,-4 7-2 0,-4 6 0 0,1 10-1 15,-7 2 1-15,6 13-1 16,8 4 0-16,7 5 0 15,13 10 1-15,19-3-2 16,20 9 1-16,12 0 0 16,20-6 0-16,0-12-1 15,11-7 0-15,0-3 0 16,0-3 1-16,-3-4-1 16,-8-2 1-16,-13 0 0 15,-8-7 1-15,-14 3 0 16,-11-2 0-16,-13-1 0 0,-8 7 0 15,-7-1-1-15,-3 7 1 16,-4 3-1-16,4 0 0 16,4 3-1-16,2 7 1 15,8 5 0-15,7 1 0 16,11-3 0-16,10 2 0 16,7-15 0-16,7 0 1 15,0-9 0-15,8-7 0 16,-15 7 0-16,0-10 1 15,-10 0-1-15,-4-3 0 0,-11 3-13 16,-3 10 1 0,0 0-1-16,-3 5 1 0</inkml:trace>
  <inkml:trace contextRef="#ctx0" brushRef="#br0" timeOffset="17369.52">21657 570 95 0,'-14'-34'47'0,"28"53"-47"0,-3-19 48 0,3 15-48 16,3 23 0-16,8 15 0 16,7 16 1-16,3 22-2 15,-3 28 1-15,0 4 0 16,-4 8 0-16,-3-11-4 15,-8 2 0-15,4-6-11 16,-7-13 1-16,1-24-1 16,-1-10 0-16</inkml:trace>
  <inkml:trace contextRef="#ctx0" brushRef="#br0" timeOffset="17730.9">22680 1009 99 0,'-3'-59'49'0,"-19"40"-63"0,15 16 86 16,-7-3-72-16,-7 12 1 16,-7 3-2-16,0 1 1 15,-8 5-1-15,5 14 1 16,-5 8-1-16,15 23 0 15,11 2-2-15,13 11 1 16,18-17-2-16,15 4 1 31,48-7 1-31,1-15 0 16,-4-13 2-16,-14-13 0 0,-11-12 2 16,-6-9 1-16,-15-13 0 15,-10-10 1-15,-18-15-2 16,-11-6 0-16,-17 0-7 15,-11 15 1-15,-6-15-2 16,-5 9 1-16</inkml:trace>
  <inkml:trace contextRef="#ctx0" brushRef="#br0" timeOffset="18094.22">22962 580 104 0,'11'-25'52'0,"14"15"-58"16,-22 10 65-16,4 0-59 0,4 0 0 16,-1 3-1-16,8 10 1 15,7-1 0-15,6 17 0 16,15 2 0-16,14 13 0 15,18-3 0-15,14 9 0 16,10-3 0-16,0 3 0 16,8 3 0-16,-8-6 0 15,-3 7 0-15,-11 2 0 16,-21 4 0-16,-18 2 0 0,-13 1 1 16,-19 0 0-16,-24 6-2 15,-14-16 1 1,-25 1-9-16,-21 2 0 0,-14 13-1 15,-14 3 1-15</inkml:trace>
  <inkml:trace contextRef="#ctx0" brushRef="#br0" timeOffset="18569.89">19685 4217 103 0,'-25'-9'51'0,"43"9"-59"0,-11 3 70 0,7-3-62 15,14 0 0-15,11-6-1 16,18-4 1-16,24-5-1 15,25 2 1-15,21-9-1 16,24 10 1-16,19-20-1 16,17 4 1-16,3 0 0 15,-3 0 0-15,-7 2 0 16,-11 11 0-16,-21-4 0 16,-21 6 1-16,-21 4-5 15,-21 0 0-15,-22 2 0 16,-17 1 1-16</inkml:trace>
  <inkml:trace contextRef="#ctx0" brushRef="#br0" timeOffset="20536.79">13818 2198 80 0,'4'-3'40'15,"70"-32"-35"-15,-28 26 31 0,17-7-37 0,25-9 1 16,29-6 0-16,31-10 0 16,18-3 0-1,17 0 0-15,-3 3-1 0,7 7 1 16,-3 9-3-16,-11 0 0 16,-29 6-1-16,-20 6 1 15,-26 7-1-15,-24 3 0 16,-24 3 1-16,-25 9 0 15,-32 10 2-15,-32 3 1 0,-35 3 0 16,-25 6 0-16,-32 7 1 16,-24-10 0-16,-14 7 2 15,-11-1 1-15,-4-5 0 16,19-1 1-16,6-9 1 16,21-4 0-16,18-15 0 15,29 3 0-15,20-3-2 16,22-3 0-16,20-6-3 15,33-1 1-15,21-5-2 16,24-4 0-16,25-6-2 16,32 0 1-16,17 3 0 15,11-6 0-15,18-4 0 16,0 4 1-16,-11 0 0 16,-10 9 0-16,-22 0 0 15,-17 13 0-15,-18 6 0 16,-28 0 0-16,-22 16 0 0,-24 2 0 15,-21 11-1-15,-25 5 0 16,-38-6-1-16,-19 16 1 16,-17 0-1-16,-21 0 1 15,-14-3 0-15,3 3 0 16,-3 6 1-16,14-12 1 16,17-1 0-16,26-12 0 15,24-6 0-15,24-13 1 16,29-12-1-16,25-6 0 0,31-14 0 15,21-2 0-15,22-9-1 16,24 2 1 0,18 1-1-16,4-7 0 0,3-6 0 15,10 3 1-15,1-3-1 16,-15 3 1-16,-6 0 0 16,-11 6 0-16,-15 10 0 15,-10 6 0-15,-21 3-1 16,-14 7 1-16,-11 2 0 15,-13 10 0-15,-12 10-2 16,-6-1 0-16,-4 1 0 16,-4 2 0-16,1-5 0 15,-4 2 0-15,0-9-7 16,0 0 1-16,-4 0 0 16,-7 0 0-16</inkml:trace>
  <inkml:trace contextRef="#ctx0" brushRef="#br0" timeOffset="21298.89">14393 5537 91 0,'-21'-12'45'0,"49"-19"-56"16,-3 18 60-16,7-6-50 16,28 0 0-16,14 1 0 15,18-8 1-15,13 5 0 16,19-8 1-16,-1 1-1 16,-3 9 0-16,-10-6 1 15,-12 9 0-15,-16 4-1 16,-26-4 1-16,-24 10-1 15,-22 6 1-15,-24-3-1 0,-21 12 0 16,-25 13 0 0,-32 0 0-16,-10 6-1 0,-7 7 1 15,-11 9-1-15,0-7 0 16,14-2 1-16,18-7 0 16,17-3 1-16,22-6 0 15,24-6 0-15,22-10 0 16,31-10 0-16,25-2 1 15,24-13-1-15,33-6 1 16,17-4-1-16,14-2 0 16,10-10-1-16,-2 10 1 0,-12 5-1 15,-27 11 0-15,-22 5-1 16,-21 16 1-16,-21 3-1 16,-22 7 1-16,-24 6-2 15,-21 3 1-15,-32 12 0 16,-17-2 0-16,-11-1 0 15,-8 7 0-15,-6-10 0 16,7-3 1-16,10-6 0 16,15-4 1-16,13-5-1 15,8-7 1-15,14-6-11 16,14-3 1-16,10-10-1 16,18-12 1-16</inkml:trace>
  <inkml:trace contextRef="#ctx0" brushRef="#br0" timeOffset="21797.6">22571 3186 95 0,'-18'-7'47'0,"18"42"-56"16,0-26 72-16,0 19-62 15,4 23 1-15,-1 14 1 16,4 20 0-16,0 6-4 15,4 16 1-15,-1 6 1 16,5 3 1-16,-5-16-7 16,1-6 1-16,-4-19-15 0,0-12 0 15,-4-16-1-15,1-16 1 16</inkml:trace>
  <inkml:trace contextRef="#ctx0" brushRef="#br0" timeOffset="22004.01">23054 3590 98 0,'28'-47'49'0,"-3"-31"-66"0,-14 65 88 0,-4 1-70 16,0-1 0-16,0 4 1 16,-7 9 1-16,-4 18-4 15,-10 26 1-15,-4 3 1 16,1 16 1-16,3 9-2 15,3-18 1-15,8 30-11 16,13-2 1-16,8-16-1 16,3-16 1-16</inkml:trace>
  <inkml:trace contextRef="#ctx0" brushRef="#br0" timeOffset="22376.79">23259 3088 105 0,'-32'-15'52'0,"18"-7"-60"0,14 22 72 16,10-3-65-16,8-1 1 15,7 4-1-15,17 4 1 16,11 5-1-16,14 0 1 16,14 7-1-16,4 6 0 15,3 9-1-15,0 10 0 0,-14 12 0 16,-10 32 1-16,-15 3 0 16,-21 9 0-1,-28 0 1-15,-17 1 1 0,-26 2-3 16,-10 0 0-16,-17-15-22 15,-8-16 1-15,-17-19-1 16,10-15 0-16</inkml:trace>
  <inkml:trace contextRef="#ctx0" brushRef="#br0" timeOffset="22661.63">22013 5061 110 0,'-63'31'55'0,"59"-15"-85"0,22-13 113 15,21-6-84-15,28-10 1 16,35-6-1-16,29-15 0 15,31-1 0-15,14-12 1 16,18-6-3-16,4 6 1 16,-15-9-2-16,-10 2 1 15,-11 7-9-15,-20 7 1 0,-26 8 0 16,-24 10 1-16</inkml:trace>
  <inkml:trace contextRef="#ctx0" brushRef="#br0" timeOffset="23054.95">21770 5459 104 0,'-71'19'52'0,"82"-32"-64"15,14 10 76-15,17-6-65 16,32-7 1-16,35-15 0 15,29-7 0-15,28-18 0 16,24-1 0-16,8 1 0 16,3 6 0-16,0 6 0 15,-14 9 0-15,-7 4 0 0,-14 18 1 16,-18-6 0-16,-18 19 0 16,-13-9 0-16,-18 6 1 15,-18 0 0-15,-21 3 0 16,-14 3-1-16,-11 0 0 15,-10 0-1-15,-8 3 1 16,-3-2-1-16,-7 2 1 16,-3 0-1-16,-1-3 0 15,-3 0 0-15,0 1 0 16,-3-1-1-16,-4-3 1 0,-4-3-13 16,-6-7 1-16,-5-6-1 15,-20-12 1-15</inkml:trace>
  <inkml:trace contextRef="#ctx0" brushRef="#br0" timeOffset="25818.79">9906 8049 99 0,'-32'-56'49'0,"-14"-1"-47"0,29 45 50 0,-15-1-53 16,-10 13 1-16,-15 19-2 16,-6 28 0-16,-11 19 2 15,-22 15 0-15,-2 26-1 16,6 12 0-16,11-9-2 16,14-7 1-16,17-12 0 15,19-18 0-15,16-20 0 16,23-19 0-16,20-15 2 15,18-19 0-15,10-19 2 0,11-12 0 16,7-16 0-16,7-3 0 16,4-7-1-16,-11 13 1 15,-14 10-2-15,-7 15 1 16,-14 7 0-16,-7 18 0 16,-11 10 0-16,-7 18 1 15,-14 10-1-15,-7 19 1 16,-18 12-1-16,-10 22 0 15,-4 3 0-15,-3 7 0 0,-1-10-1 16,4-6 1-16,8-9 0 16,10-20 0-16,10-8 0 15,11-20 0-15,14-15 0 16,18-13 0-16,14-12-2 16,14-10 0-16,10-12-10 15,8-6 1-15,-1-10-1 16,-6-3 1-16</inkml:trace>
  <inkml:trace contextRef="#ctx0" brushRef="#br0" timeOffset="26003.68">10407 9137 107 0,'-7'32'53'0,"14"55"-64"16,-7-58 76-16,-4 11-67 15,1 26 1-15,-8 10-11 0,-3 15 0 16,-3-1 1 0,-5 5 1-16,12-1-8 0,6-13 1 15</inkml:trace>
  <inkml:trace contextRef="#ctx0" brushRef="#br0" timeOffset="26661.41">11546 8008 107 0,'36'-18'53'0,"-50"21"-72"16,7 3 95-16,-8 7-77 15,-9 5 1-15,-12 11-2 0,-13 8 0 16,-7 13 2-16,3 7 0 15,3 2-2-15,12 1 1 16,9-7-1-16,12-12 1 16,13-16 0-16,11-6 1 15,11-19-1-15,17-13 1 16,4-8 0-16,3-5 0 16,1-8 0-16,2-1 1 15,-6-2-1-15,-3 5 1 16,-8 10-1-16,-7 4 1 15,-3 5 0-15,-8 10 0 16,-6 12 0-16,-8 13 0 0,-6 16 0 16,-15 31 0-16,-3 6-1 15,-8 10 1-15,-6 9-1 16,-4 9 1-16,4 7-1 16,7-3 0-16,6-1 0 15,5-18 0-15,10-6 0 16,6-7 0-16,8-15 0 15,8-10 0-15,6-13 0 16,14-11 1-16,4-14-1 16,10-12 0-16,7-12-3 15,8-14 0-15,-1-11-15 16,4-7 1-16,0-6-1 16,4-10 0-16</inkml:trace>
  <inkml:trace contextRef="#ctx0" brushRef="#br0" timeOffset="26919.32">12439 8821 101 0,'-7'6'50'0,"-74"25"-66"0,56-12 83 16,-10 16-70-16,-11 24 1 16,-3 7-4-16,-1 9 0 15,8 1 7-15,14 5 0 16,10 7-4-16,21-10 1 15,15-15 2-15,10-16 1 0,11-25 1 16,7-19 0-16,14-19 1 16,0-15 0-16,-7-10-1 15,-7-6 0-15,-7-12-7 16,-15-10 0-16,-10-16 0 16,-14 3 0-16</inkml:trace>
  <inkml:trace contextRef="#ctx0" brushRef="#br0" timeOffset="27278.11">12626 8215 107 0,'-4'-12'53'0,"29"-4"-59"0,-11 16 71 16,14-3-65-16,15 3 0 15,20 3-1-15,18 19 1 16,11 0 0-16,17 16 0 16,11 31 0-16,7 6 0 15,7 6 0-15,-3 14 0 16,-4 24 0-16,-7 0 0 15,-14-3 0-15,-18-9 0 16,-21-13 0-16,-18-3 0 0,-20-4-1 16,-26-5 1-16,-35-10-11 15,-35 0 0-15,-42-6-1 16,-50 0 1-16</inkml:trace>
  <inkml:trace contextRef="#ctx0" brushRef="#br0" timeOffset="27689.05">8587 8507 84 0,'-74'-150'42'0,"7"24"-34"0,49 95 47 16,-3-13-53-16,0-3 1 15,3-3 1-15,7 3 1 16,-3 6-6-16,14 6 0 16,14 10 4-16,4 13 0 15,17 18-1-15,11 32 1 16,7 24-2-16,0 36 1 15,-4 39 0-15,-10 27 0 16,-7 30-1-16,-11 7 1 16,-14 6-1-16,-7 0 1 0,-7-13-2 15,-7-15 1-15,0-10-2 16,7-18 0-16,0-20-7 16,7-8 0-16,0-17-1 15,7-15 1-15</inkml:trace>
  <inkml:trace contextRef="#ctx0" brushRef="#br0" timeOffset="28448.75">2981 8234 106 0,'-21'-22'53'0,"21"57"-58"0,0-7 66 0,0 50-61 15,0 45 0-15,0 59-2 16,-7 31 0-16,3 41-4 16,-3 0 0-16,4-10-17 15,-4-34 0-15,7-40 0 16,0-45 0-16</inkml:trace>
  <inkml:trace contextRef="#ctx0" brushRef="#br0" timeOffset="28662.64">4001 8548 99 0,'49'-66'49'0,"-42"72"-67"16,-7-6 97-16,7 0-78 15,4 19 0-15,-8 19 0 16,4 28 1-16,-7 24-3 16,0 39 1-16,-10 15-2 15,-8 19 0-15,0 7-9 16,-6-10 0-16,-5-13 0 16,-13-28 0-16</inkml:trace>
  <inkml:trace contextRef="#ctx0" brushRef="#br0" timeOffset="28988.45">3602 8777 94 0,'25'-76'47'0,"-43"36"-47"0,25 30 63 0,-7 1-63 15,11 6 0-15,-11 9 0 16,3 19 1-16,-6 19-2 15,-8 28 0-15,11 22 0 16,11 10 1-16,-1 2-1 16,4-5 0-16,11-4 0 15,7-16 1-15,-1-21 0 16,15-22 1-16,0-32 1 16,18-22 0-16,10-25 0 15,3-21 0-15,-6-26-1 16,-4-3 1-16,-4 3-7 15,-6 10 1-15,-4 6-21 16,-4 3 0-16,-10 15 0 16,-7 7 0-16</inkml:trace>
  <inkml:trace contextRef="#ctx0" brushRef="#br0" timeOffset="29333.81">4731 8369 105 0,'-64'-31'52'0,"61"31"-78"0,3 0 106 0,10 0-80 16,8 6 0-16,14 7 0 15,17 12 0 1,11 12 0-16,18 20 0 0,13 9 0 15,8 15 0-15,0 26-1 16,-14 9 1-16,-8 3 0 16,-10-3 1-16,-31 9 1 15,-22 7 0-15,-25-3 0 16,-24-10 0-16,-36-9-1 16,-10-4 0-16,-18-9-7 15,-17-15 0-15,3-19-20 16,4-16 0-16,17-3-1 15,25-19 1-15</inkml:trace>
  <inkml:trace contextRef="#ctx0" brushRef="#br0" timeOffset="29592.66">6241 9100 110 0,'-14'19'55'0,"42"6"-82"0,-4-22 113 15,22 0-86-15,18-13 0 16,20-8-2-16,19-14 1 16,13-5-5-16,1-4 0 0,3-3-7 15,-11 3 1-15,-14 10-11 16,-24 9 0-16,-18 6 1 15,-29 23 1-15</inkml:trace>
  <inkml:trace contextRef="#ctx0" brushRef="#br0" timeOffset="29769.56">5849 9818 108 0,'0'-10'54'0,"109"-5"-81"16,-59-1 109-16,27-9-83 16,36-13 0-16,25-6-24 15,21-3 0-15,14-3 25 16,-4 3 1-16</inkml:trace>
  <inkml:trace contextRef="#ctx0" brushRef="#br0" timeOffset="31092.07">15148 8708 102 0,'-31'-22'51'0,"31"0"-59"0,10 12 72 16,11-2-65-16,15-1 0 15,6-5 0-15,11 2 0 16,14-9 1-16,25 3 1 16,6 0-3-16,12 0 1 15,13 0-8-15,4 0 1 16,4 3-16-16,-15 4 1 0,-21 5-1 15,-17 7 1-15</inkml:trace>
  <inkml:trace contextRef="#ctx0" brushRef="#br0" timeOffset="31301.95">15233 9078 99 0,'-18'-16'49'0,"64"25"-72"16,-11-12 102-16,25-19-80 16,29-3 1-16,13 3 0 15,11-3 0-15,14 3-3 16,7 7 0-16,7-4-11 16,-3 9 0-16,3-8 0 15,7 2 0-15</inkml:trace>
  <inkml:trace contextRef="#ctx0" brushRef="#br0" timeOffset="31583.26">17755 8231 91 0,'-7'-41'45'0,"-21"-18"-52"0,24 46 69 15,1 1-63-15,3 2 1 0,0 1-1 16,0 9 1-16,7 16 1 16,-3 15 0-16,-1 25 1 15,1 48 1-15,-1 31-1 16,-3 25 1-16,4 18 0 16,-1 4 0-16,8 3-4 15,3-12 0-15,4-20-11 16,3-21 0-16,-4-25-1 15,5-23 1-15</inkml:trace>
  <inkml:trace contextRef="#ctx0" brushRef="#br0" timeOffset="31858.51">18641 8328 108 0,'-7'-40'54'0,"-4"14"-69"0,11 26 84 15,0 0-70 1,0 13 0-16,0 6-1 0,0 28 1 16,0 12 1-16,4 14 1 15,-1 14-3-15,1 14 1 16,-1 12-5-16,1-4 1 0,-1-8-15 15,1-7 0 1,-1-13-1-16,1-31 1 0</inkml:trace>
  <inkml:trace contextRef="#ctx0" brushRef="#br0" timeOffset="32262.87">19583 8529 97 0,'-25'-53'48'15,"11"18"-79"-15,7 26 88 0,-4-1-59 16,-6 1 1-16,-8 3 2 16,-7 3 0-16,-3 3 1 15,7 6 1-15,-1 10 0 16,1 15 0-16,4 13 0 0,6 6 1 15,7 10-2 1,11 9 1-16,11 9-3 0,14-3 0 16,13 4-2-16,15-10 1 15,11-16-1-15,-4-16 1 16,7-18-1-16,-4-16 1 16,-3-12 1-16,-7-19 0 15,-14-10 1-15,-14-6 1 16,-15-9-1-16,-17 3 1 15,-17 0-1-15,-15-4 1 16,-14-2-3-16,-4 3 1 0,1-1-14 16,3 13 1-16,7 1-1 15,14 8 1-15</inkml:trace>
  <inkml:trace contextRef="#ctx0" brushRef="#br0" timeOffset="32657.29">19858 8018 109 0,'-57'-50'54'0,"8"40"-73"16,45 10 91-16,-3 10-73 15,4-4 0-15,10 0 0 16,18 7 1-16,21 9 0 0,24 9 0 16,29 4-1-16,28 8 1 15,21 8-1-15,-39-17 1 16,71 35-1 0,-10 16 0-16,-29-7-1 0,-25-6 0 15,-31-6 1-15,-25 0 0 16,-32-10 1-16,-28-2 1 15,-32 2 1-15,-35 13 0 16,-28 6 0-16,-32-6 1 0,-21 0-3 16,-14 4 0-16,-1-1-13 15,12 0 0-15,17 0-1 16,14-3 0-16</inkml:trace>
  <inkml:trace contextRef="#ctx0" brushRef="#br0" timeOffset="96906.53">1686 11279 86 0,'-28'6'43'0,"35"1"-41"15,-7-7 43-15,0 0-45 16,4 3 1-16,13 0 0 15,4-3 1-15,8-3-2 16,13 6 1-16,18-3 0 16,18-10 1-16,-8-2 0 15,18-1 0-15,15-2-1 16,13-1 0-16,8 0-1 0,10 1 1 16,17 2-1-16,8 1 1 15,3-1-1-15,18-3 1 16,4 1-1-16,20-4 1 15,1 0-1-15,0 0 0 16,20 0 0-16,-6-3 0 16,10-3 0-16,1 3 0 15,6-3 0-15,-3 0 0 16,3 0 0-16,4 3 0 0,-7 0-1 16,10 7 1-16,-3-10 0 15,7-1 1-15,-3-2-1 16,6 0 1-16,4-3-1 15,0 2 0-15,4 1 0 16,-4-3 1-16,7 6-1 16,-14-3 1-16,7 2-1 15,-8 8 0-15,8 5 0 16,-14 1 1-16,11 2-1 16,-11-2 1-16,3 2-1 15,4 1 1-15,0-7-1 16,4 4 1-16,-5-7-1 15,8 3 0-15,-10 0 0 16,-4 1 1-16,-4-4-1 16,-10 3 0-16,3 1 0 15,-14-1 0-15,11-3 0 16,-11 3 0-16,-3-2 0 16,14 5 1-16,-11-3-1 0,14-2 1 15,-10 2 0-15,10-6 0 16,1 0 0-16,-1-3 0 15,0 6 0-15,-3 0 0 16,0 0-1-16,0 4 1 16,-8 2 0-16,-2 1 0 15,-1-4 0-15,-11 3 0 16,1 1-1-16,-7-1 1 16,-12-5 0-16,8-1 0 0,-7 6-1 15,-7 1 1-15,4-1-1 16,-18 4 1-16,-8-1 0 15,-6 4 0-15,-11 3 0 16,-17 0 0-16,-15 3-1 16,-3 3 1-16,-18 0 0 15,-10 3 0-15,-8 1 0 16,-3 8 1-16,-3-5-1 16,-1 5 1-16,1-2-1 15,-4 3 0-15,-7-4-1 16,0 4 1-16,-4-1-1 15,-7 1 0-15,-3 0-1 16,-4-1 0-16,1-2 0 16,-1 0 0-16,-3-1-2 15,3-3 0-15,-10 1-17 16,-4-1 1-16,-11 4 0 16,-10-1 0-16</inkml:trace>
  <inkml:trace contextRef="#ctx0" brushRef="#br0" timeOffset="101216.11">21819 8636 86 0,'-24'-16'43'0,"45"3"-42"16,-7 1 43-16,7-4-44 15,7 0 0-15,8-5 0 0,13-1 1 16,7 3-1-16,4 0 0 16,11 3-1-16,3 1 1 15,-3 2-5-15,-4 1 0 16,0 2-12-16,0 4 0 15,-14 3 0-15,-8 3 1 16</inkml:trace>
  <inkml:trace contextRef="#ctx0" brushRef="#br0" timeOffset="101451.97">21812 8821 95 0,'-21'12'47'0,"42"10"-68"0,-3-22 91 0,10 6-70 15,11-2 0-15,21-8 0 16,14-2 0-16,21 0-2 16,11-4 0-16,3-2-11 15,11-4 0-15,4 1 0 16,-4-4 0-16</inkml:trace>
  <inkml:trace contextRef="#ctx0" brushRef="#br0" timeOffset="101762.79">23777 7921 99 0,'-3'-7'49'0,"17"26"-62"0,-7-6 80 15,3 9-66-15,1 12 0 16,0 7 0-16,-1 19 1 16,-3 12-3-16,0 19 1 0,-7 9 0 15,0-3 1-15,0 0-2 16,0 4 0-16,0-7-7 15,0-6 1-15,4-13-8 16,-1-12 1-16,1-13 0 16,-4-13 0-16</inkml:trace>
  <inkml:trace contextRef="#ctx0" brushRef="#br0" timeOffset="102028.64">24345 8087 82 0,'-7'-16'41'0,"-7"-25"-44"0,10 32 61 16,1 3-54 0,-4 9 0-16,0 0 1 0,-4 6 0 15,4 10-7-15,0 13 0 16,0 8 5-16,0 1 0 15,4 12-4-15,3 13 1 16,0 3-4-16,3 3 1 16,1 4-4-16,-4-1 0 15,0-3-12-15,0-9 1 16,0-10 1-16,7-15 0 0</inkml:trace>
  <inkml:trace contextRef="#ctx0" brushRef="#br0" timeOffset="102448.4">24398 7858 96 0,'-18'9'48'0,"1"-12"-65"16,17 3 90-16,0 0-73 15,7 0 0-15,7 3 0 16,11 0 0-16,17 1-1 16,4-1 1-16,10 0-1 0,4 0 0 15,7 10-2-15,4 5 0 16,-1 11 0-16,-3 8 1 15,-10 7 1-15,-8 16 0 16,-24 2 3-16,-29 14 0 16,-24 5 3-16,-21 4 0 15,-18-4 0-15,-21-2 1 16,-4-10-3-16,0 0 0 16,15-16-8-16,17-9 1 15,10-10-2-15,22-8 0 0</inkml:trace>
  <inkml:trace contextRef="#ctx0" brushRef="#br0" timeOffset="102736.34">26691 8153 102 0,'53'28'51'0,"-67"-34"-52"16,3 6 59-16,1 6-60 16,-8 3 1-16,-10 4-3 15,-11 6 1-15,-3 6 2 0,-11 12 0 16,-7 17-3-16,-14 2 0 15,3 4-5-15,-3-4 0 16,0-9 1-16,4-12 0 16</inkml:trace>
  <inkml:trace contextRef="#ctx0" brushRef="#br0" timeOffset="102975.2">25534 7943 94 0,'18'-16'47'0,"35"32"-54"0,-32-4 64 0,11 4-56 16,13 9 0-16,8 6 0 16,11 13 1-16,13 9-3 15,19 4 1-15,-1 12 0 16,4-3 1-16,3 6-8 15,-7-9 1-15,4-4-1 16,-21-12 1-16</inkml:trace>
  <inkml:trace contextRef="#ctx0" brushRef="#br0" timeOffset="103475.92">26878 7911 94 0,'-21'-78'47'0,"-28"-32"-52"0,31 85 59 16,-10-13-54-16,-15 1 0 15,-13-4-1-15,-11 3 1 16,-7 7 0-16,-18 6 0 16,0 9 0-16,-3 22 0 15,7 13 0-15,-4 13 1 0,4 12-1 16,-4 15 0-16,15 16 0 15,6 26 1-15,11-1-1 16,7 13 0-16,14 9-1 16,15 1 1-16,17 2-1 15,17-12 1-15,22-10-1 16,21-2 1-16,10-17 0 16,19-15 1-16,16-12-1 15,12-16 1-15,3-23-1 16,7-14 1-16,7-11 0 15,0-12 0-15,-4-15 0 16,-3-7 0-16,-11-12 1 16,1-7 0-16,-15-12 0 15,-14-9 0-15,-21-1 0 16,-18 1 1-16,-24-4-1 16,-21-9 0-16,-29 9-1 15,-14 4 1-15,-18 9-6 16,-10 9 1-16,-17 13-19 0,-5 9 0 15,12 10-1-15,-5 2 1 16</inkml:trace>
  <inkml:trace contextRef="#ctx0" brushRef="#br0" timeOffset="104210.47">28085 7475 95 0,'0'3'47'0,"-4"7"-67"16,4 6 87-16,-7 9-67 15,-4 15 0-15,1 14 0 16,-1 18 0-16,1 22-1 16,3 9 1-16,3 10-2 15,4 16 0-15,4-4-7 16,-4-9 1-16,7-12 0 15,-4-10 0-15</inkml:trace>
  <inkml:trace contextRef="#ctx0" brushRef="#br0" timeOffset="104630.23">28741 7952 98 0,'-14'-31'49'0,"-7"-10"-58"0,13 31 71 0,-2 1-62 15,-4 3 0-15,-7 3 0 16,-1 6 0-16,1 12-1 16,4 11 1-16,-1 8-1 15,4 7 1-15,3 3-1 16,8 9 0-16,6-3-2 15,11 0 0-15,4-3 0 16,3-9 1-16,7-7 0 16,8-9 0-16,6-9 2 15,4-10 1-15,3-12 2 16,1-10 0-16,-1-9 0 16,-10 2 1-16,-4-11-1 15,-14-7 0-15,-10 0-2 16,-18 0 1-16,-18-6-5 15,-14 6 1-15,-6 3-11 0,-5 4 0 32</inkml:trace>
  <inkml:trace contextRef="#ctx0" brushRef="#br0" timeOffset="104945.06">29168 7657 90 0,'-21'-15'45'0,"-4"-17"-42"0,21 26 52 0,4 6-55 16,-3-3 1-16,3 3-1 15,7 0 1-15,10 0-2 16,12 6 1-16,9 3 0 15,12 13 0-15,6 10 0 16,8 9 0-16,-4 18 0 16,-7 16 1-16,-14 1 1 15,-15 8 1-15,-17 4-1 16,-24 0 1-16,-22-3 0 16,-25 2 1-16,-13-5-8 15,-22-7 0-15,0-6-1 16,-3-6 0-16</inkml:trace>
  <inkml:trace contextRef="#ctx0" brushRef="#br0" timeOffset="105512.39">30424 9595 98 0,'-110'-3'49'0,"-101"22"-55"16,133-13 54-16,-56 0-50 15,-39 4 0-15,-42-4 3 16,-46 3 0-16,-36 1 1 16,-27-7 1-16,-22 6 0 0,-14-2 0 15,-10-14 2-15,-1 1 0 16,15 0-2-16,3-7 0 16,11 7-2-16,4-6 0 15,31-1-2-15,3 0 1 16,29 1-1-16,21 2 1 15,18 4 0-15,35 0 0 16,24 3-1-16,22 0 1 0,35 0-7 16,32 3 1-16,24 3-1 15,43 3 1-15</inkml:trace>
  <inkml:trace contextRef="#ctx0" brushRef="#br0" timeOffset="106731.6">27347 9937 104 0,'4'25'52'0,"-18"19"-58"15,10-35 64-15,-13 7-60 16,-12 9 1-16,-13 6-2 0,-11 13 1 16,-14 0 2-16,-11 3 1 15,-20 0-2-15,-12 4 0 16,-10-1 1-16,-14 0 1 16,-21 0 0-16,42-12 1 15,-88 9-1-15,-21 0 1 16,-18-10-1-16,-21 1 0 15,-14-10-1-15,-7 4 1 16,-18-7-1-16,-14-13 0 16,-7-2 0-16,-11-7 0 15,-10 0 0-15,-7 3 0 0,-11-6 0 16,-21 0 0-16,-7 13 1 16,-7 2 0-16,-8-2-1 15,-9 3 1-15,13 2 0 16,-3 1 0-16,3 0-1 15,4 0 1-15,14-7-2 16,-10 1 1-16,-8 3-1 16,131-4 1-16,-187 7-2 15,0 9 1-15,3 0 0 16,8 1 0-16,10 2 0 16,148-12 1-16,-194 9 0 15,32-3 1-15,25 0-1 16,7-9 1-16,3 0 0 15,7-10 0-15,18-6-1 16,-14 3 0-16,7-6-1 16,21 9 1-16,-7-12-1 0,7 3 0 15,21-4 0 1,0 4 1-16,25 0 0 0,0-3 0 16,28-3 0-16,11-7 0 15,21-3 0-15,77 6 1 16,-66-18-1-16,17 3 0 15,11 3 0-15,21 3 0 16,10 3 0-16,7 6 0 16,12 4 0-16,23 9 0 0,8 3 0 15,18 13 0-15,6 3 0 16,15 9 1-16,14 6 0 16,10 10 0-16,18 3-1 15,14 7 0-15,7 8 0 16,7 4 1-16,15 13-2 15,-1 8 1-15,11 17 0 16,3-4 0-16,1 7-1 16,3 6 1-16,-1 0 0 15,5 0 0-15,-1-13 0 16,-3-6 0-16,7-6-1 16,-7-4 1-16,4-15 0 15,3-9 1-15,-7-10-1 16,3-9 0-16,4-10 0 15,-10-12 0-15,-8-6 0 16,-3-7 1-16,-18-9-1 16,-10-10 0-16,-1-6-1 0,-3-3 1 15,4-12 0-15,0 0 0 16,10-4 0-16,7 3 0 16,-3 1 0-16,10-1 1 15,7 1-1-15,8 6 1 16,-1 6-1-16,4 3 1 15,14 13-2-15,7 15 1 16,7 13-1-16,8 6 0 16,17 7-1-16,7-1 1 15,6 4-1-15,8-7 1 0,-3-9 0 16,21-12 1-16,-4-7 1 16,7-16 1-16,-7 1-1 15,-10-7 1-15,-11-3-2 16,-4-3 1-16,-14-3-21 15,-3 6 0-15,-11-7-2 16,-24 7 1-16</inkml:trace>
  <inkml:trace contextRef="#ctx0" brushRef="#br0" timeOffset="107389.12">4731 13794 85 0,'-46'-31'42'0,"-25"-48"-45"0,54 57 70 0,-8-12-65 15,-3-7 0-15,-8 0 0 16,1-6 1-16,0 0-4 15,0 10 0-15,-4 2 2 16,11 10 0-16,-1 9-2 16,5 19 0-16,6 23 0 15,0 27 1-15,8 13-1 16,6 18 0-16,-3 26 0 16,14 25 1-16,-7 12 0 15,11 16 0-15,-8 7 0 16,-3 15 0-16,0 3 0 15,0-6 0-15,-10 3 0 16,6-6 0-16,-20-10 0 16,-1-9 0-16,-10-13-1 15,-1-3 1-15,8-21-1 16,0-20 1-16,0-9-1 0,14-22 1 16,0-15 0-16,10-16 1 15,8-7 1-15,10-12 0 16,10-6 0-16,22-13 1 15,4-6-2-15,10-7 1 16,-1-15-6-16,23-9 1 16,16-10-2-16,12-16 1 15</inkml:trace>
  <inkml:trace contextRef="#ctx0" brushRef="#br0" timeOffset="107867.49">5870 13553 100 0,'-42'18'50'0,"-57"-21"-50"16,78 3 57 0,-18 3-59-16,-3 7 0 15,7 2-3-15,6 13 1 16,5 10 3-16,6 12 1 15,7 19-4-15,4 6 0 16,7 6 1-16,7-6 0 16,7-6 2-16,4-6 0 15,10-10 3-15,1-12 0 16,9-13 1-16,15-16 0 16,-3-12 0-16,-1-13 1 0,-10-15-1 15,-4-10 0-15,-7-9-1 16,-3-16 0-16,-11 0-2 15,-7 7 0-15,-7-1-9 16,-10 4 0-16,-11 9 0 16,-15 6 0-16</inkml:trace>
  <inkml:trace contextRef="#ctx0" brushRef="#br0" timeOffset="108170.06">5683 15092 90 0,'-10'22'45'0,"10"-22"-45"16,0 0 56-16,7 3-56 0,-7 4 1 15,3 5 0-15,1 13 1 16,-8 19-3-16,-6 13 1 16,-11 21 1-16,-4 16 0 15,0 6-1-15,-3-9 0 16,3-6-8-16,8-13 0 16,6-19 0-16,11-9 0 0</inkml:trace>
  <inkml:trace contextRef="#ctx0" brushRef="#br0" timeOffset="108714.39">6463 13314 90 0,'-57'19'45'0,"-10"-19"-43"0,64 0 55 15,-4-3-58-15,17-7 1 16,12-2-1-16,13 3 1 15,4 5-1-15,7 11 1 16,6 8-2-16,8 14 1 16,-3 11-1-16,17 23 1 15,-14 6 0-15,0 16 0 16,-11 18 0-16,1 10 1 16,-15 0 0-16,-7 3 0 0,-10 0 0 15,-11 3 0-15,-7-3 1 16,-7-6 0-16,-28 12 0 15,-1 1 0-15,-13 5 1 16,-1 1 0-16,-6-1 0 16,3 1 1-16,-7-4-1 15,4-9 0-15,-8-19-2 16,4-12 1-16,4-13-2 16,13-6 1-16,-2-9-4 15,20-10 1-15,-3-7-10 16,6-5 1-16,5-7 0 15,3-6 1-15</inkml:trace>
  <inkml:trace contextRef="#ctx0" brushRef="#br0" timeOffset="108993.8">8777 14227 106 0,'60'31'53'0,"-63"7"-67"0,3-29 85 15,-8 1-72-15,-2 8 0 16,-11 14-1-16,-7 5 0 16,-11 10 2-16,-14 16 0 15,-7 15-1-15,-4 13 0 0,1 4 0 16,-1 8 1-16,-10-3-5 15,4-12 1 1,-4-9-11-16,7-10 1 0,7-22-1 16,3-19 0-16</inkml:trace>
  <inkml:trace contextRef="#ctx0" brushRef="#br0" timeOffset="109219.67">7818 14249 96 0,'7'3'48'0,"3"3"-59"16,-3-3 76-16,11 4-65 15,7-1 0-15,13 6 1 16,8 13 0-16,-3 13-1 16,6 9 0-16,0 19 1 15,8 9 1-15,-4 10-1 16,3-10 0-16,1 7-5 0,6-10 1 15,8-6-1-15,-11-16 0 16</inkml:trace>
  <inkml:trace contextRef="#ctx0" brushRef="#br0" timeOffset="109686.4">8964 14026 101 0,'-63'-12'50'0,"-40"-48"-57"0,75 41 57 0,-25-3-51 15,-10-3 0-15,-15 3 2 16,0 13 0-16,-10 12 0 16,-14 22 1-16,0 13 1 15,3 15 0-15,4 13 0 16,6 6 0-16,1 19-1 15,14 12 0-15,4 13-2 16,13 0 0-16,15 16-1 16,31 3 0-16,11-7 0 15,14-12 0-15,15-3-1 16,13-6 0-16,18-16 0 16,25-16 0-16,3-18 0 15,3-20 1-15,1-18 0 16,7-19 0-16,7-16 1 15,0-18 1-15,-1-19 1 0,-9-13 0 16,-8-22 0-16,-3-19 0 16,-1 1 0-16,-17-7 1 15,-10 0-2-15,-26 9 1 16,-20 1-2-16,0 21 0 16,-36-15-10-16,-10 6 1 15,-8 3-1-15,-6 13 0 16</inkml:trace>
  <inkml:trace contextRef="#ctx0" brushRef="#br0" timeOffset="110227.1">10509 13195 99 0,'-56'-50'49'0,"-54"-50"-55"16,75 74 64-16,-11-2-58 16,-3-3 1-16,-4 0 1 15,0 5 0-15,0 11-2 16,0 12 0-16,-3 18 1 15,-1 23 0-15,-6 28 0 16,3 31 0-16,7 25-1 0,-3 23 1 16,10 24-1-16,10 6 0 15,5 7 0-15,6 10 0 16,7-10 0-16,1 3 0 16,6-7-1-16,4-8 0 15,-4-4-1-15,1-6 0 16,-1-10 0-16,8-9 1 15,-8-3-1-15,-3-15 1 0,3-7 1 16,4-22 0-16,0-13 1 16,0-9 0-16,7-12 0 15,-7-13 1-15,7-9-1 16,7-7 1-16,-3-12 0 16,10 0 1-16,11-10-1 15,6-3 0-15,15-6-4 16,18-12 1-16,10-7-16 15,11-12 1-15,20-10-1 16,26-16 0-16</inkml:trace>
  <inkml:trace contextRef="#ctx0" brushRef="#br0" timeOffset="110640.91">11017 13377 100 0,'-3'-3'50'0,"3"-10"-64"0,0 13 81 0,0 0-67 16,0 7 0-16,-4 8 0 15,1 23 1-15,-4 6-1 16,0 9 1-16,3 16-4 16,1 9 1-16,-1 10-1 15,0 6 1-15</inkml:trace>
  <inkml:trace contextRef="#ctx0" brushRef="#br0" timeOffset="111128.16">10707 15400 105 0,'-28'9'52'0,"-4"-9"-57"0,28-6 59 0,-3 6-57 15,0-3 1-15,4 3-4 16,-1 3 0-16,8 9 6 16,3 16 1-16,3 10-5 15,8 12 0-15,14 4 1 16,10-1 1-16,4-3 1 15,3-9 0-15,4-10-1 16,11-15 0-16,-1-16-2 16,8-13 1-16,3-15 0 15,-4-6 0-15,-10-10 1 16,-10 0 1-16,-19 3 4 16,-9 3 0-16,-19 1 3 15,-13-1 0-15,-22 0 0 16,-14 4 1-16,-7-7-6 15,-7 4 0-15,0 5-12 16,0 4 1-16,7 3-4 16,4 6 1-16</inkml:trace>
  <inkml:trace contextRef="#ctx0" brushRef="#br0" timeOffset="111658.2">11673 13223 89 0,'-17'-12'44'0,"-8"-7"-45"16,22 10 66-16,3-1-64 15,0-2 0-15,7-1 0 16,7 10 1-16,10 3-3 16,15 6 1-16,14 13 1 15,7 9 0-15,4 22-2 16,3 16 1-16,-4 19-2 15,-3 25 1-15,-3 12-2 16,-12 22 0-16,-2 13 0 16,-8 19 0-16,-10-1 1 0,-4 13 0 15,0 0 2-15,-3-18 0 16,-11-7 2-16,-7-16 0 16,-7-9 0-16,-11-15 0 15,-7-11 0-15,-10-14 0 16,-14-14-1-16,-4-12 1 15,-7-9-2-15,-7-22 0 16,3-16-6-16,8-19 1 16,3-18-18-16,18-13 0 0,13-19-1 15,19-22 1-15</inkml:trace>
  <inkml:trace contextRef="#ctx0" brushRef="#br0" timeOffset="111935.04">13730 14145 106 0,'25'44'53'0,"-25"-34"-81"15,3-14 111-15,11-5-85 16,11-4 0-16,17-9 0 15,18-3 0-15,15-3 2 16,6 0 1-16,7 0-4 16,0 6 0-16,-3 0-6 0,-4 9 1 15,-11 4-16-15,-13 6 0 16,-15 0 0-16,-10 3 0 16</inkml:trace>
  <inkml:trace contextRef="#ctx0" brushRef="#br0" timeOffset="112150.33">13458 14678 103 0,'-7'19'51'0,"96"-47"-86"0,-51 12 109 0,22-6-73 16,22-3 0-16,20 0 1 15,21-3 1-15,4 3-6 16,11-3 1-16,-4-4 2 16,0-5 0-16</inkml:trace>
  <inkml:trace contextRef="#ctx0" brushRef="#br0" timeOffset="114011.42">6463 13778 61 0,'46'-25'30'0,"120"-28"-29"0,-106 44 31 16,31-7-32-16,40 0 1 0,35-6-1 15,24-12 0-15,36 2-1 16,7-5 1-16,0 2 0 15,-11-2 0-15,-18 5 0 16,-20 4 1-16,-29 12-5 16,-21 4 0-16,-25-1 0 15,-34 10 1-15</inkml:trace>
  <inkml:trace contextRef="#ctx0" brushRef="#br0" timeOffset="114480.15">6445 13923 83 0,'-39'-41'41'0,"43"25"-53"0,7 19 64 0,24 4-53 16,14-1 0-16,25 6-2 15,36 10 1-15,27 16 0 16,33 28 0-16,17 12-3 16,17 23 1-16,18 24 0 15,-3 10 0-15,0 9 2 16,-11 0 1-16,-7 7 3 16,-10-19 0-16,-15-13 0 15,-10-13 1-15,-11-18-13 16,-10-13 0-16,-11-21-1 15,-14-20 1-15</inkml:trace>
  <inkml:trace contextRef="#ctx0" brushRef="#br0" timeOffset="115346.23">6145 15378 77 0,'-24'0'38'0,"20"-4"-39"0,15 8 39 0,-1-4-39 16,19 0 0-16,6-7-2 15,21-8 0-15,11-14 3 16,14-18 0-16,1-12-1 15,9-13 1-15,15 0 2 16,11-13 0-16,13-6 3 16,18-9 0-16,15-4 2 15,9 1 0-15,19 2-1 16,6-2 0-16,8-4-2 16,0 4 0-16,-11 12-5 15,-11 0 1-15,-17 12-8 16,-21 14 0-16,-11 8-15 15,-32 10 0-15,-17 16 0 0,-22 3 0 16</inkml:trace>
  <inkml:trace contextRef="#ctx0" brushRef="#br0" timeOffset="116154.06">6449 15374 76 0,'7'-15'38'0,"-14"5"-55"16,14 4 77-16,0 3-61 16,14 3 0-16,18 6 0 15,21 4 1-15,32 12 0 16,28 6 1-16,38 9-1 15,33 7 0-15,42 16 1 16,21 6 0-16,14 6 1 0,3 0 0 16,-10 0 1-16,-24-6 0 15,-19-6-6-15,-9-4 1 16,-8-6-1-16,-14-9 0 16</inkml:trace>
  <inkml:trace contextRef="#ctx0" brushRef="#br0" timeOffset="117303.4">17156 12185 77 0,'60'-163'38'0,"-117"66"-33"15,43 59 39-15,-4-2-43 16,-3-4 1-16,-11-10 2 16,4-2 0-16,0-7-4 0,-4-6 1 15,4-9 3-15,-7 3 0 16,3 9-2-16,4 9 1 16,0 13-2-16,-1 13 1 15,-2 12-2-15,-5 26 0 16,1 33 0-16,3 23 0 15,1 22 0-15,6 31 1 16,14 25-1-16,8 9 0 16,6 26 0-16,8 3 1 0,-1 12-1 15,1 13 1-15,-7-3-1 16,-1 15 0-16,-3 3 0 16,0 1 0-16,0 6 0 15,0-10 0-15,0 0 0 16,0-9 0-16,0-6 0 15,-3 0 0-15,-5-16 0 16,-6-10 0-16,0-5 0 16,0-10 0-16,0-13 0 15,-4-9 1-15,1-13-1 16,3 1 0-16,7-16 0 16,3-7 0-16,-3-12 0 15,0-6 1-15,3-4 0 16,-3 1 0-16,4-10 0 15,-1 3 1-15,4-9-1 16,4-3 1-16,6-13-1 16,12-16 1-16,13-5-2 15,18-11 1-15,21-8-2 0,14-23 1 16,7-2-9-16,11-7 1 16,7 3 0-16,3-6 0 15</inkml:trace>
  <inkml:trace contextRef="#ctx0" brushRef="#br0" timeOffset="118405.14">18221 11674 80 0,'-35'-12'40'0,"-8"18"-35"0,33-6 40 16,-8 0-44-16,-7 0 0 16,1 6 0-16,-4 4 1 0,3 2-3 15,-3 7 1-15,6 9 1 16,5 13 0-16,-1 3-1 15,8 3 0-15,10 3 0 16,7 0 0-16,3 0 0 16,1-3 0-16,10-3-1 15,7-9 1-15,7-7 0 16,4-12 0-16,4-7-1 16,6-6 0-16,-3-9 0 15,-4 0 0-15,-10-7 1 16,-7-6 0-16,-8-3 3 15,-6-3 0-15,-4-3 2 16,-7 0 0-16,-4-16-1 16,1-3 1-16,-8 0-2 15,-3-3 1-15,-3 6-9 16,-5 6 1-16,-6 4-2 0,-11 9 1 16</inkml:trace>
  <inkml:trace contextRef="#ctx0" brushRef="#br0" timeOffset="119128.77">18126 13380 68 0,'-32'-22'34'0,"4"-28"-19"0,21 34 19 16,-4 4-32-16,-7-4 0 15,-6 4 5-15,-12-1 0 16,1 0-7-16,-7 10 1 16,3 3 4-16,0 10 1 15,4 5-2-15,7 7 1 16,7 7-3-16,6 5 0 16,12 4-3-16,6 12 1 0,8-3-2 15,3 6 1-15,7-6-1 16,4-3 0-16,7-3 0 15,3-3 0-15,7-7 0 16,4-12 1-16,4-7 1 16,-1-12 0-16,4-9 0 15,-4-1 0-15,-3-8 1 16,-7-1 1-16,-7 0 0 16,-8-6 1-16,-9 0 0 15,-8-13 0-15,-14-3 0 16,-8-6 1-16,-2-6-2 15,-4-10 0-15,-11 13-2 16,-3 0 0-16,-4 3-13 16,-14 9 1-16,-14 10-1 15,-7 16 0-15</inkml:trace>
  <inkml:trace contextRef="#ctx0" brushRef="#br0" timeOffset="120861.08">17769 14612 81 0,'-10'-3'40'0,"6"-19"-45"0,8 13 51 15,3-7-44-15,0 1 0 16,0-1 5-16,-3 3 1 16,-1 4-9-16,-3 9 1 15,4 6 5-15,-4 19 0 16,0 10-1-16,0 12 0 16,0 3-3-1,3 6 1-15,4 4-2 0,0 3 1 0,4 3-4 16,3-7 1-16,0-2-9 15,0-7 1-15,4 3-1 16,-11-3 1-16</inkml:trace>
  <inkml:trace contextRef="#ctx0" brushRef="#br0" timeOffset="121473.73">17893 15995 90 0,'-57'10'45'0,"1"-35"-47"0,45 22 61 16,-6 3-60-16,-1 0 0 15,-3 3-2-15,0 6 0 16,-4 10 3-16,4 12 1 16,0 7-3-16,0 21 0 0,3 1 0 15,4 3 1-15,0 3 0 16,10 3 1-16,4-4-2 16,14-5 0-16,4-7 0 15,7-9 0-15,10-9 0 16,7-13 0-16,4-4 1 15,4-11 0-15,-1-4 1 16,0-3 1-16,-3-6 0 16,-4-10 1-16,-10-3 0 15,0 0 1-15,-14-6 0 16,-1-3 1-16,-6-10 0 16,-8-9 0-16,-3-9 0 15,-3-4 0-15,-1-6-2 16,-6 1 0-16,-1 8-8 15,-3 4 0-15,-4 3-1 16,-17 3 1-16</inkml:trace>
  <inkml:trace contextRef="#ctx0" brushRef="#br0" timeOffset="122492.83">18419 11160 83 0,'-8'-6'41'0,"19"-7"-43"0,-11 13 43 0,21-6-43 16,0 0 1-16,1 2-1 15,-1 4 1-15,0 0 2 16,4 7 1-16,3 2-2 16,0 4 0-16,4 2 2 15,0 4 0-15,6 3 0 16,5 6 0-16,-1 7 0 16,-3 12 0-16,0 0-1 15,-15 9 0-15,1 13-1 16,-7 22 1-16,-11 16-2 15,-4 12 1-15,-3 22-1 16,-7 22 1-16,-7 16 0 16,3 22 0-16,1 18 0 0,3 13 0 15,0-6 0-15,3 0 0 16,4-10 0-16,0-3 0 16,7-6-1-16,0-12 1 15,4-4-1-15,0-3 1 16,-1-9-1-16,1-7 1 15,-1-2 0-15,-3-4 0 16,-3-9 1-16,-1-1 0 16,1-8 2-16,-4-7 1 0,0-16-1 15,-4-12 0 1,1-15 0-16,-1-14 1 0,1-12-2 16,-1-9 0-16,1-10-2 15,-1-6 1-15,4-6 0 16,-3-3 0-16,-8-4-1 15,-14 4 0-15,-6-10-8 16,-15-6 1-16,-21-9-1 16,-28-23 1-16</inkml:trace>
  <inkml:trace contextRef="#ctx0" brushRef="#br0" timeOffset="136775.24">1954 3051 38 0,'15'6'19'0,"-8"-12"-4"0,3-1 20 0,1-2-31 16,6-7 1-16,5 4 3 15,-1-4 0-15,0-12-10 16,4 9 1-16,-4 3 6 16,0 7 1-16,-11 9-3 15,1 0 0-15,-4 9-2 16,4-2 1-16,-8-4-1 16,4 0 0-16,-7-3-1 15,11 0 1-15,6-9 0 16,-2-4 0-16,9 4 0 15,-3-1 0-15,11-2 0 16,-4 2 1-16,4 4-1 16,7 3 1-16,0 0-1 0,10 3 1 15,11-7-1-15,-7-2 0 16,14-3-1-16,4-4 1 16,17 6-1-16,4-5 1 15,-11 5-1-15,0 7 1 16,4-9-1-16,-4 5 1 15,7 4-1-15,4 3 1 16,-11 3-1-16,7-3 0 16,0 0 0-16,4-3 0 0,24 0 0 15,-3 3 0-15,4-9 0 16,-8-1 0-16,11 1 0 16,0-1 0-16,-11 4 0 15,1 0 1-15,-8 0-1 16,14 6 0-16,-6 6 0 15,-1-3 0-15,4-3 0 16,3-3 0-16,18 3 0 16,0-6 0-16,-3-7 0 15,-1 10 1-15,4-6-1 16,1-1 0-16,-16-2 0 16,1 5 0-16,7 1 0 15,-3 9 0-15,-4-3 0 16,7-3 0-16,-4-3 0 15,15 3 0-15,-8-7 0 16,5-5 0-16,-5 5 0 16,8-2 1-16,-4-4-1 0,3-3 0 15,-13-3 0-15,13 10 0 16,1-7 0-16,-8 0 1 16,1 3-1-16,10 1 0 15,0 5 0-15,-10-2 0 16,-1 5 0-16,4 4 0 15,0 6 0-15,-14-6 0 16,4-3 0-16,3 6 0 16,7 0 0-16,-11 0 0 15,4-9 0-15,-7-1 0 16,14 10 0-16,-3 0 0 16,-8-9-1-16,4-1 1 0,0 4 0 15,0 16 0-15,-10-14 0 16,-1-2 0-16,4 0 0 15,4 6 0-15,-1-3 0 16,-7-7 0-16,8 1 0 16,-1 9 1-16,4-6-2 15,-10 3 1-15,3-4 0 16,3 4 1-16,4 6-1 16,-3-6 0-16,-4 3 0 15,7 0 0-15,3 0 0 16,4 0 0-16,0 0 0 15,0-6 0-15,7 6 0 16,1 0 0-16,-5 0 0 16,1 6 0-16,3 7 0 15,-4-4 0-15,1-3 0 16,-4 1 0-16,4 11 0 16,6-14 0-16,-6-4 0 0,6 0 0 15,8 0-1-15,0-13 1 16,3 0-1-16,0 4 1 15,4 6 0-15,-11-6 0 16,-3-1-1-16,7 10 1 16,-8-9-1-16,-3-1 1 15,4 4 0-15,7-3 1 0,-8-1-1 16,8-9 0-16,10 10 0 16,1-7 0-16,-1 10 0 15,4 3 0-15,-8-7 0 16,-2 10 0-16,-1-6 0 15,-7 3 0-15,0 3 0 16,-7 0 0-16,7 0 0 16,1 0 0-16,2 0 0 15,8 0 0-15,0-9-1 16,3-1 1-16,-3 4 0 16,-7-3 0-16,3 2 0 15,0 14 0-15,-7-7-1 16,0 3 1-16,0 3 0 15,1 3 0-15,-1-2 0 16,0-7 0-16,0 3-1 16,-7-3 1-16,0 6 0 15,-3-6 0-15,-1 0-1 0,-6 0 1 16,-11 0 0 0,-4 3 0-16,-6-3 0 0,-8 6 0 15,0-6 0-15,1 0 0 16,3 0 0-16,3 0 0 15,0 0 0-15,8 0 0 16,-8 0 0-16,4-9 0 16,-7 9 0-16,0 0 0 15,-4 0 0-15,-3 0 0 16,-8 0 0-16,-2 0 0 16,-8 0-1-16,-4 0 1 0,-3 0 0 15,-3 0 0-15,-4 3 0 16,-4-3 0-16,-6 6 0 15,-8-6 0-15,-3 0 0 16,-3 0 0-16,-5 0 0 16,-2 0 0-16,-5 0-8 15,1 0 0-15,-7 0 0 16,-8 0 0-16</inkml:trace>
  <inkml:trace contextRef="#ctx0" brushRef="#br0" timeOffset="139496.77">24642 254 68 0,'-64'-82'34'0,"1"1"-33"0,45 62 34 16,-10 0-34-16,-15-6 0 16,-3-10 1-16,-10-2 1 15,-11-7-3-15,-11-3 0 0,-13-7 2 16,-8 4 0-16,-18 3-1 15,-2-3 1-15,-8 19-2 16,-8 6 1-16,-13 9-2 16,4 16 1-16,-8 16-1 15,-10 18 1-15,-8-6-1 16,1 10 0-16,-11 3 0 16,4-10 1-16,6 10 0 15,5-4 1-15,2-8 0 16,12 5 0-16,10 10 0 15,17 25 0-15,15-3 0 16,17 6 1-16,14 6-2 16,8 1 1-16,13 12-1 15,15 6 1-15,7-6-1 16,6-3 0-16,8 3 0 16,11-19 0-16,6 9 1 0,8 7 0 15,13 9 0-15,12-6 0 31,87 60 0-31,18-7 1 16,0-19-1-16,0-12 1 16,7-12-1-16,7-13 0 15,-6-23-1-15,2 4 1 16,4 3-1-16,1-3 0 16,6 4 0-16,11-11 0 15,6-5-1-15,8-7 1 16,21-12-2-16,1-4 1 0,6-15-1 15,-7-13 0-15,-4-15 1 16,-3-7 0-16,-10-12 1 16,-8-16 0-16,-7 3 1 15,-10-6 1-15,-7 10-1 16,-4-17 1-16,-10 10-1 16,-8-6 0-16,-10-13-1 15,-7-12 1-15,-18-6-1 16,-10 8 0-16,-11-2 0 15,-14 9 1-15,-11-6 0 16,-10-3 0-16,-7 0-1 16,-14-13 1-16,-11 16-1 15,-11-7 0-15,-10 4 0 16,-11-3 0-16,-6-4-1 16,-12-12 1-16,-3 0 0 15,-14 6 0-15,-3 0 0 16,-8 13 0-16,-6-9 0 0,-8 8 0 15,-10-8 0-15,3 8 0 16,-7 4 0-16,1 13 1 16,-8 5-1-16,-14 1 1 15,3 0-1-15,-6 6 1 16,-11 3-1-16,-11 6 0 16,-6-3 0-16,-1 13 1 15,-10 9-2-15,-1-6 1 16,1 13 0-16,-4 2 0 15,0 4 0-15,4 6 0 16,-7 0 0-16,6 6 0 0,5-3 0 16,-8 7 0-16,7-1-1 15,0 1 1-15,8-1 0 16,6 1 0-16,4 2 0 16,10 1 0-16,8 2 0 15,14 4 0-15,6 6 0 16,15 3 1-16,3-3-1 15,1 13 0-15,10 15 0 16,3 4 1-16,4 6-2 16,7 2 1-16,7-8 0 15,7 6 0-15,4-16-1 16,7 3 1-16,10 6 0 16,0 13 0-16,8 3 0 15,6 0 0-15,8-9 0 16,3 6 0-16,7-6 0 15,7 0 0-15,10-1-1 0,5 1 1 16,2 6 0-16,12 3 0 16,6-15 0-16,8 2 0 15,10-6 0-15,7 4 0 16,10-7 1-16,19 3 0 16,-1 7-1-16,0 0 1 15,8-7-1-15,-1 16 0 16,7-19 0-16,1 0 0 15,-1-3-1-15,1 3 0 0,13-6 0 16,-3-3 1-16,0 0-1 16,4-7 1-16,6 4 0 15,1 6 1-15,-1-6-1 16,-2 5 1-16,2 1-1 16,-3-6 0-16,-7-7 0 15,4 7 1-15,-4-10-1 16,0-3 0-16,3-6 0 15,4 0 0-15,-3-3 0 16,-1-4 0-16,-3-2 0 16,-3-4 0-16,-8-6 0 15,1 6 0-15,-8-3-1 16,4-6 1-16,-4-6 0 16,-3 2 0-16,-7-18-1 15,3-3 1-15,1-19 0 16,-1-6 0-16,-3-1 0 15,-4 1 0-15,-11 0 0 0,-9-1 1 16,-8-5-1-16,-14-7 1 16,-15-22 0-16,-9 10 0 15,-8-13 0-15,-7 0 1 16,-4-16-1-16,-6-9 0 16,-4 10-1-16,-7 9 0 15,-4 6 0-15,-6-7 0 16,-12 11-1-16,-9 5 1 15,-5 0-1-15,-10 20 1 0,-7 2 0 16,-10 7 0 0,-1 6 0-16,-3-3 0 0,-3-4 0 15,-8 14 0-15,-10-4 0 16,-1-6 0-16,-9-7 0 16,-5-2 0-16,-6 2 0 15,-8 4 0-15,1 3-1 16,-1 18 1-16,1 1 0 15,-8 9 0-15,8 6-5 16,3 7 1-16,0-1 0 16,-7 10 1-16</inkml:trace>
  <inkml:trace contextRef="#ctx0" brushRef="#br0" timeOffset="142211.7">21519 4779 62 0,'7'12'31'0,"39"10"-28"16,-24-16 32-16,20 4-35 16,18-1 0-16,24 1 0 15,19 2 1-15,20 4-1 16,15-1 1-16,10-2 1 16,11 3 0-16,3-13 0 15,0-3 1-15,4-6 0 16,11-7 0-16,-8-6 1 15,7-15 0-15,1-16 0 16,-1-19 0-16,7 0-1 16,-10-7 0-16,-3-8-1 15,-8-7 1-15,-17 3-3 0,-15-6 1 16,-21 6-1-16,-3 0 1 16,-25 10-1-16,-14-4 0 15,-7-12 0-15,-14-3 1 16,-10 9-1-16,-12-6 1 15,-13 9-1-15,-11-2 0 16,-25-4 0-16,-14 0 1 16,-17 6-2-16,-22 13 1 15,-13 6 0-15,-19 10 0 0,-6 6 0 16,-4 6 0-16,-7 9-1 16,-11 1 1-16,1 5-1 15,-1-5 1-15,-3 9 0 16,-14 3 0-16,0 3 0 15,-8 13 0-15,-6-4 0 16,3 10 0-16,4 0-1 16,3 4 1-16,14 2-1 15,11 9 1-15,14-2 0 16,8 6 0-16,9 12 0 16,5-9 0-16,2 3-1 15,8 10 1-15,0 9 0 16,10 9 0-16,8 10 0 15,13 2 0-15,8 4 0 16,14-6 0-16,13 12 0 16,15 20 0-16,14 2 0 15,8 0 0-15,6-6 0 0,3 6 0 16,1 0 0-16,7 4 0 16,0-4 0-16,3-12 0 15,4-1 0-15,7-12 0 16,6-3 0-16,15-3 1 15,0 3-1-15,11 6 0 16,0-6 0-16,6-12 1 16,-2-7-1-16,2-3 0 15,1-12 0-15,7-1 1 16,-1-6-1-16,5-9 0 0,2-3 0 16,8-7 0-16,7-3 0 15,0 1 1-15,3-4-1 16,4 0 1-16,-7 0-1 15,0 3 0-15,-4-6 0 16,1 4 0-16,-1-4 0 16,-7-4 1-16,8-5-1 15,-1-4 0-15,8-2 0 16,-5-10 0-16,-6 6 0 16,-7-3 0-16,-11-3 0 15,-10 9 0-15,-15-6-17 16,-13 10 0-16,-18-7 0 15,-18-50 1-15</inkml:trace>
  <inkml:trace contextRef="#ctx0" brushRef="#br0" timeOffset="151434.81">702 6707 68 0,'49'-25'34'0,"121"0"-22"0,-121 9 34 15,32-6-44-15,53-6 0 16,11-10 1-16,60-9 0 16,6-3-5-16,47 6 1 15,10-3 2-15,25 7 0 0,35 5-2 16,17 7 0-16,15 0-2 15,21 9 0-15,36 6-2 16,20 1 0-16,32-4 0 16,25-3 1-16,14-3 1 15,21-3 0-15,15-9 1 16,17 2 1-16,-1-8 1 16,8 5 1-16,-3 1 1 15,3 8 1-15,-7 11 0 16,-4 9 1-16,-10 15 0 15,0 3 1-15,-4 10-1 16,4-3 1-16,-4-3-3 16,11-7 1-16,7-12-2 15,14-3 1-15,-7-10-1 16,0-6 0-16,-4-3-1 16,-17 6 0-16,-7-3 0 15,-7-3 1-15,-8 3-1 0,1-3 1 16,-4-9 1-16,0-1 0 15,-3 1 0-15,-4-1 1 16,-18-5-1-16,-10 2 0 16,-18 3 0-16,-24 7 0 15,-36-6-2-15,-28 9 1 16,-28 3-1-16,-32 6 0 16,-36-3 0-16,-13-3 0 0,-32-6-1 15,-11-6 1-15,-21-14 0 16,-14-8 0-16,-17-13 0 15,-29-3 1-15,-10-16-1 16,-19 3 0-16,-23-21 0 16,-22-7 1-16,-14-12 0 15,-11-20 0-15,-10 1 0 16,0-22 0-16,-4-22-1 16,4-7 1-16,-11-21 0 15,-3 6 0-15,-8-13-1 16,-6 4 0-16,-4 12 0 15,-7 0 1-15,0-3-1 16,-3 9 0-16,3 10 0 16,3 9 0-16,1 22 0 15,3 6 1-15,0-6-1 16,0 16 0-16,-4 12-1 16,-3 16 1-16,-7 10 0 0,-3 5 0 15,-12 14 0-15,-6 14 0 16,-7 1-1-16,-14 10 0 15,-1 18 0-15,-6 9 1 16,-4 7-1-16,-7 12 0 16,-11 7 0-16,-10-1 0 15,-14 1 1-15,-8 9 0 16,-17-6 0-16,-17 12 1 16,-15-6-1-16,-14 9 1 0,-14-5-1 15,-7 18 1-15,-7-19-1 16,-7 12 0-16,-7-15 0 15,-4 3 0-15,-7-3 0 16,-7-3 0-16,-10-15 0 16,-18 11 0-16,-18-2 0 15,-14 3 0-15,-28-4 0 16,-10 16 0-16,-15-6 0 16,-17 10 0-16,-1-1 0 15,-17 7 0-15,0-7 0 16,-3-6 0-16,-8 4 0 15,-10 2 0-15,-18-3 0 16,-14 4 0-16,-17-1 0 16,-19 10 0-16,-13 0 0 15,-4-3 0-15,-7 12 0 16,1 0 0-16,9-12 0 16,4 2 0-16,4-8 0 0,0 6 1 15,17-13-1 1,4 3 0-16,-7-6 0 0,-4-9 0 15,1-1-1-15,-4 4 1 16,17 6 0-16,-3 0 0 16,0 0 0-16,0-6 0 15,10-4 0-15,26 7 0 16,-1-16 0-16,7-3 0 16,21-15 0-16,8 12 0 15,-11-16 0-15,14 6 0 0,7 1 0 16,-7 6 0-16,7 3 0 15,21 15 0-15,-7-6-1 16,25 7 1-16,-4 6-1 16,36-6 1-16,-4 2-1 15,32-2 0-15,3-1-1 16,32 1 1-16,1 0 0 16,9-10 0-16,26 13 0 15,20 2 1-15,-6-2-1 16,13 12 1-16,26-2-1 15,6 5 0-15,4 7 0 16,14 6 1-16,14 9-1 16,25 3 0-16,0 4 0 15,24 0 1-15,4 6 0 16,14-1 0-16,11 1 0 16,0 19 1-16,14 3-1 15,-1 19 1-15,1 15-1 16,4 7 1-16,-1 9-1 0,7 15 1 15,1 4-1-15,-4 13 0 16,0 8 1-16,14 4 0 16,-4 0-1-16,8 13 0 15,3 2 0-15,3 4 1 16,-3 9-1-16,-3 0 1 16,-4 7-1-16,7 12 0 0,-7 0 0 15,0 6 1-15,3-12-1 16,4-1 0-16,-3-8 0 15,14 2 0-15,-8-15-1 16,8 6 1-16,-8-13 0 16,8-9 0-16,-14-3 0 15,6-3 0-15,-3-3 0 16,-3-20 1-16,3-2-1 16,-7-13 0-16,10-9 0 15,1 3 1-15,-1-19-1 16,12-6 0-16,6-13 0 15,0-9 1-15,14-3-1 16,8-10 0-16,-1-6 0 16,11-9 0-16,-10-4 0 15,10-6 1-15,10-3-1 16,18 1 0-16,4-5 0 16,3-5 0-16,8-6 0 15,24-4 0-15,3-3 0 16,8-3 1-16,24-6-1 15,7-1 0-15,1-2 0 0,27 0 0 16,-6-4-1-16,6-3 1 16,15 7-1-16,-15 0 1 15,26-1-1-15,-8 7 1 16,7 3 0-16,14 3 0 16,-3-6-1-16,21 9 1 15,7 1 0-15,7 2 0 0,22 4 0 16,-12-1 0-16,19 4 0 15,3-4 0-15,3-2 0 16,4-4 0-16,10 0 0 16,15 0 0-16,-4-6 0 15,11 4 0-15,-4-4 0 16,7-4 0-16,11 4 0 16,-4-3 0-16,7 0-2 15,15-3 1-15,-15-7-2 16,15 4 1-16,17-10-1 15,-14 0 0-15,3-3-1 16,-119 7 1-16,169-7 0 16,-29-3 1-16,1 3 1 15,-22 3 0-15,-6 3 1 16,3 4 0-16,-4-4 0 16,-7 0 0-16,8 4 0 15,-1-10 1-15,4-3-1 0,0-3 1 16,0 2-1-1,-4-5 0-15,-3 3 1 0,4 3 0 16,-18-7-1-16,3 7 1 16,-14 0 0-16,4 3 0 15,3-9 0-15,-3 0 1 16,3-1-1-16,0-2 0 16,-7 2-1-16,-3 4 1 15,-11-9-1-15,-3 5 0 16,-18 7 0-16,-11 6 0 0,-14 0 0 15,-10 1 0-15,-15-7 0 16,-6 6 0-16,-15-3 0 16,-10 3 0-16,0 0 0 15,-22-3 0-15,1 3 0 16,-11 1 1-16,-18-4-1 16,-3 3 0-16,-21 3 0 15,-7 4 0-15,-8-4 0 16,-17 3 1-16,-14-2-1 15,-11 5 0-15,-10-9 0 16,-4 4 0-16,-7-4 0 16,-3 3 1-16,-1-6-1 15,-3-3 1-15,-3-15-1 16,-4-11 1-16,-4-2-1 16,1-3 1-16,-8 2-1 15,-3-2 1-15,-7-10 0 16,7 6 0-16,-8-2 0 15,1-7 0-15,0-7 0 0,0-8 1 16,0 5-2 0,-1-5 0-16,1-7 0 0,-4-10 0 15,-3 4 0-15,3 0 0 16,4 3 0-16,0 0 0 16,0-13 0-16,0 4 0 15,3-1 0-15,4-5 0 16,-4 5 0-16,1-9 0 0,2-12 0 15,1 2 1-15,-7 1-1 16,-4 0 0-16,-6-10 0 16,-1 13 0-16,-3 3 0 15,-8 0 1-15,-3-6-1 16,-3 12 0-16,-1 3 0 16,-3-3 1-16,-3 13-1 15,-4 0 0-15,-4 0 0 16,-3 6 0-1,-14-25 0 1,-7 19 0-16,-4 9-1 16,-3 6 1-16,-7 4 0 15,-8 3 0-15,-6-1 0 16,-4 11 0-16,0 2 0 16,0 10 0-16,-4-1 0 15,-6 7 0-15,-8-6 0 16,-6 3 0-16,-1 3 0 15,-7 6 0-15,-3-6 0 16,-7 3 1-16,-11-12-1 0,0 15 0 16,-11 3 0-16,-6-6 0 15,-15 10 0-15,-3 6 0 16,-11-1 0-16,-10 11 0 16,-14-8-1-16,-8 8 1 15,-10-1 0-15,-11-3 0 16,-3 3 0-16,-7 6 1 0,-7-2-1 15,-8-1 0 1,-6 7 0-16,-4-1 1 0,-14 7-1 16,-7-3 1-16,-15 3-1 15,-20 3 0-15,-11 0 0 16,-14 3 0-16,-11 3 0 16,-13 4 0-16,-8-10 0 15,7 9 0-15,-3-9 0 16,-8 0 0-16,11-6 0 15,-3 3 0-15,-14 3 0 16,3 0 0-16,-18 0 0 16,-10 0 0-16,-14 3 0 15,3 6 0-15,-10-3 0 16,-4 4 0-16,0-1 0 16,11-3 0-16,0-15 0 15,0 3 0-15,3-4 0 16,7 1 1-16,-3 0-1 15,-7-1 1-15,-7 1-1 16,24 2 0-16,-14-8 0 0,-6 5 1 16,-5 7-1-16,22-3 0 15,-3-3 0-15,-4 5 0 16,21-5 0-16,3 3 0 16,-10-10-1-16,28 7 1 15,-7-4 0-15,4 4 0 16,14-7-1-16,-4 7 1 15,7-1 0-15,11 4 0 16,-7-7-1-16,24 13 1 0,-10 0-1 16,21 0 1-16,-14 0 0 15,28 4 0-15,1-8-1 16,31 8 1-16,-15-8-1 16,26 8 1-16,3-8 0 15,18 4 0-15,10 0-1 16,7 4 1-16,4 2-1 15,21 13 1-15,-7-10 0 16,7 0 0-16,18 1 0 16,21-1 0-16,-4-2 0 15,22-4 0-15,20 6 0 16,15 1 1-16,21-4-1 16,17 9 0-16,8-5 0 15,17 9 0-15,0 6-1 16,15 6 1-16,-4 10-1 15,10 22 1-15,1 9 0 16,-1 6 0-16,-7 7-1 16,-3 18 1-16,4 7 0 0,-5 12 0 15,-6 4 0-15,14 9 0 16,-4-1 0-16,1-2 0 16,3 12 0-16,0 1 0 15,10 8 0-15,-7 4 0 16,1-3 0-16,3 12 0 15,7-3 0-15,0-3 0 16,7 3 0-16,3-3 0 16,1 0 0-16,7 0 0 0,-4 0 0 15,3-10 0-15,-13 7 0 16,3 9 0-16,-7-3 0 16,0 7 0-16,-11-7 0 15,15 0 1-15,-4-7-1 16,7-5 0-16,0-10 0 15,14-3 0-15,0-9 0 16,11-1 1-16,-4-5-1 16,11 5 0-16,3-9-10 15,8-6 1-15,-1 0 0 16,1-19 0-16</inkml:trace>
  <inkml:trace contextRef="#ctx0" brushRef="#br0" timeOffset="153309.73">2522 11295 75 0,'-31'0'37'0,"6"-19"-26"15,25 13 37-15,18-4-47 16,10-2 0-16,25-10 0 15,24-6 0-15,43-13-2 16,28-6 1-16,32-3 0 16,11-13 0-16,17-3-1 15,14-3 0-15,-3 0 0 0,-4 6 0 16,-14-6 0 0,-3 3 1-16,-18 10 0 0,-18 3 0 15,-17 12 1-15,-32-3 1 16,-25 13-1-16,-18 9 0 15,-27 12 0-15,-26 17 0 16,-31 2 0-16,-32 16 0 16,-24 10-1-16,-36 9 1 15,-18 3-1-15,-17 9 1 0,-17 4-1 16,-22 2 0-16,-4 7 0 16,-10 0 0-16,4 0 0 15,-8 0 0-15,8 3 0 16,3 0 0-16,24-9 0 15,15-3 0 1,18-13 0-16,20-13 0 0,22-5 1 16,28-14 0-16,14-5-1 15,36-10 1-15,20-10-1 16,29-18 0-16,28-13 0 16,42 0 1-16,33-9-2 15,20-3 1-15,14-3-1 16,11-4 1-16,14-6-1 15,-3-3 1-15,3-3 0 16,-4 0 0-16,-13-3-1 16,-18 9 1-16,-18 6 0 15,-14 13 0-15,-28 10 0 16,-29 5 0-16,-24 7 0 0,-24 13 0 16,-37 2-1-16,-23 16 1 15,-40 10-1-15,-35 12 0 16,-28 7 0-16,-21 9 0 15,-28 12 0-15,-4 13 1 16,-14 6 0-16,3 10 0 16,-10-3 0-16,10-1 1 15,15 1-1-15,17-1 1 16,25-18-1-16,10-13 1 0,26-12-1 16,23-10 0-16,19-6 0 15,24-13 0-15,18-9-1 16,25-6 1-16,24-10 0 15,21-3 0-15,32-6 0 16,36 0 0-16,24-6 0 16,32-4 1-1,155-34-2 1,-50 0 0-16,-20 1-16 16,-32 8 0-16,-25-9 0 15,-42-16 0-15</inkml:trace>
  <inkml:trace contextRef="#ctx0" brushRef="#br0" timeOffset="159881.25">353 7124 75 0,'-28'6'37'0,"35"-12"-31"16,3 6 37-16,1 0-42 15,10 0 1-15,14-3-1 16,1-3 0-16,9-4-3 0,8 1 1 16,14 6 1-16,14-3 0 15,-3 6-1-15,14 3 1 16,7 3-1-16,17 3 0 15,7 1 2-15,15-1 0 16,21-9 0-16,21-3 0 16,7-6 0-16,35-10 1 15,0 0-1-15,36-3 1 16,10-3-1-16,7 3 1 0,25 0-1 16,-11 6 0-16,18 4 0 15,3 2 1-15,22 1 0 16,24 3 0-16,-17-10-1 15,21-3 1-15,17-6-1 16,1-6 0-16,-8-1 0 16,22 1 0-16,10 0-1 15,0-1 0-15,4-2 0 16,14 3 0-16,7-1 0 16,17 1 1-16,-10-4-1 15,7 4 0-15,7-4 0 16,11 7 1-16,-1 0-2 15,1-3 1-15,-11-1 0 16,7 7 0-16,0-3 0 16,11 6 0-1,356-9 0 1,-166 6 1-16,-85 9-1 0,-45 3 1 16,-32-2-1-1,-32-1 1-15,-14-3-1 0,-4 7 1 16,-10-7-1-1,-14-3 1-15,-7 3 0 0,0-9 0 16,-11 6-1-16,-18 3 1 16,1 3-1-16,-11-9 1 15,-18-6-1-15,-3 15 0 16,-21-9 0-16,-8 6 0 16,-10-6 0-16,-11-3 0 15,-13-3-1-15,-19 6 1 0,-6-10-1 16,-11 4 1-16,-21-1-1 15,-11-2 0-15,-7 6 0 16,-21 6 0-16,-14-3-1 16,-25 3 0-16,-10 3 0 15,-14 0 1-15,-15 3 0 16,-14 1 1-16,-13-7 0 16,-8 3 0-16,-11-3 1 15,-3 0 0-15,-3-3 0 16,-8 0 0-16,-3 0-1 15,-4 3 1-15,-3-6-2 16,-7 12 0-16,0-3-20 16,-4 3 0-16,4-12 0 15,-4-25 0-15</inkml:trace>
  <inkml:trace contextRef="#ctx0" brushRef="#br0" timeOffset="189333.49">2900 7660 91 0,'-67'-56'45'0,"-14"-51"-37"16,59 76 46-16,-6-13-53 16,-3 3 0-16,-8 7 0 15,11 6 0-15,6 6-3 0,1 6 1 16,11 13 0-16,-8 18 1 15,7 26-1-15,1 22 0 16,-8 28 0-16,0 37 0 16,-3 32 0-16,0 35 1 15,0 18 0-15,-7 29 0 16,14 8-1-16,-4 14 1 16,-3-10 0-16,3 19 1 15,1-7-1-15,-5 13 0 16,1-9 0-16,0 0 0 15,0-23 0-15,3-15 1 0,1-15-1 16,13-23 0-16,4-34 0 16,14-25 1-16,11-28 0 15,17-23 0-15,18-24-1 16,28-26 1-16,11-18-10 16,14-19 1-16,25-25-1 15,24-35 1-15</inkml:trace>
  <inkml:trace contextRef="#ctx0" brushRef="#br0" timeOffset="189873.95">5429 7566 86 0,'-7'-31'43'0,"-3"-22"-37"0,17 43 51 0,3-5-58 16,4 5 1-16,8-6-4 15,2 16 1-15,8 22 2 16,7 22 1-16,3 22-3 15,4 44 0-15,3 44-1 16,4 37 0-16,-3 25 0 16,-12 29 1-16,-9-4 0 15,-8-2 1 1,-18-17 1-16,-17-15 1 0,-14 0 2 16,-14-12 1-16,-15-4 0 15,-13 0 0-15,-11-15 0 16,-8-10 0-16,8-25-14 15,11-19 0-15,20-28-1 16,15-31 0-16</inkml:trace>
  <inkml:trace contextRef="#ctx0" brushRef="#br0" timeOffset="191954.5">7930 10865 28 0,'-7'3'14'0,"4"4"-2"0,3-7 15 0,0 3-27 15,0 0 1-15,0 0 0 16,0 0 1-16,0 0 0 16,0 0 0-16,0 1 4 15,0-1 0-15,0 0 2 16,3-3 0-16,4 0 0 16,8 0 1-16,9-3-2 15,8 3 1-15,7-7-4 16,10-2 1-16,11 0-2 15,14-1 0-15,21 1-2 16,18-4 1-16,4-2-1 16,24-4 1-16,14-6 0 15,22-7 0-15,17-2 0 0,17-4 1 16,22 1-1-16,0-1 1 16,17 3-2-16,-3 7 1 15,7 0-1-15,-14 6 0 16,-3 3-1-16,-1 7 1 15,-3-1-1-15,0 7 1 32,112-26 0-32,-55 7 0 15,-40-3 0-15,-24 12 0 0,-36 1 1 16,-31-1 0-16,-32-3-1 16,-25 10 1-16,-24 6-7 15,-22 0 1-15,-13 3-2 16,-11 0 1-16</inkml:trace>
  <inkml:trace contextRef="#ctx0" brushRef="#br0" timeOffset="194190.28">28571 5315 77 0,'-3'-41'38'0,"10"47"-37"0,-7 7 38 16,7 12-40-16,-3 28 1 16,-11 29-2-16,-4 28 0 15,-3 18 1-15,-4 16 0 16,4 7-5-16,7-16 0 16,0-10-11-16,7-12 1 15,4-25 0-15,-1-13 0 16</inkml:trace>
  <inkml:trace contextRef="#ctx0" brushRef="#br0" timeOffset="194576.06">28579 5356 90 0,'-15'-16'45'0,"54"47"-69"15,-25-21 94-15,0 12-70 16,8 9 0-16,6 13-2 16,7 12 0-16,7-2 0 15,11-1 1-15,4-12-3 16,6-16 1-16,1-19 0 16,-4-15 0-16,-4-16 2 15,-3-4 0-15,-7-21 3 16,-4 0 0-16,-3-6 2 15,-7 12 0-15,-4 3 1 0,-7 13 0 16,-3 6-2-16,-4 9 0 16,0 10-1-16,-3 16 0 15,-1 9-1-15,-3 18 0 16,0 17-1-16,15 31 0 16,-1 12-3-16,3 6 1 15,1 11-11-15,7-5 1 16,-4-11-1-16,-7-17 0 0</inkml:trace>
  <inkml:trace contextRef="#ctx0" brushRef="#br0" timeOffset="194941.52">30445 5309 95 0,'7'-82'47'0,"0"-21"-57"16,-11 74 75-16,-10-5-66 15,-7-4 1-15,-4 4-1 16,-6 9 0-16,-5 15 1 16,-2 13 0-16,6 16-2 15,4 22 0-15,10 28-1 16,11 16 1-16,7 18-2 0,7 26 1 15,3 2 0 1,-6-5 1-16,-8-10 0 0,-10-10 1 16,-14-8 2-16,-14-11 1 15,-8-18 1-15,-10-12 1 32,-10-35-24-32,24-29 1 15,28-11-2-15,18-14 1 16</inkml:trace>
  <inkml:trace contextRef="#ctx0" brushRef="#br0" timeOffset="195691.2">30755 5368 102 0,'-3'16'51'0,"20"31"-75"0,-13-22 101 0,-1 16-78 15,-3 34 1-15,-10 3-2 16,-1 26 1-16,-10 12-1 16,-4 6 0-16,-6-9-3 15,-1-10 1-15,4-8 0 16,3-17 0-16,7-15 0 16,4-16 1-16,4-13 3 15,3-6 0-15,3-18 3 16,0-20 0-16,4-24 1 15,0-13 1-15,0-31-1 16,0-17 0-16,4-21-1 0,0-15 1 16,6-1-3-16,8 10 0 15,-1 6-2-15,8 9 1 16,3-3-1-16,8 10 0 16,-1 9 0-16,4 16 1 15,3 6 0-15,-3 9 0 16,0 7 0-16,3 6 1 15,-3 12-1-15,10 7 1 0,-7 6-1 16,1 7 1-16,-4 2-1 16,-1 10 0-16,1 3-1 15,0 3 1-15,-7 6-1 16,0 4 1-16,-1 9-1 16,-3-6 1-16,-3 2-1 15,-4 4 0-15,-7 3 0 16,-6 10 1-16,-12 12-1 15,-10 0 1-15,-14 9 0 16,-11-2 0-16,-14 2 0 16,4-3 0-16,6-5 0 15,8-5 0-15,10-2-1 16,8-3 1-16,6-4-1 16,4 7 1-16,7-3-3 15,0-1 1-15,3-2-1 16,8-4 1-16,-7 1-1 15,6-1 1-15,4 0 2 0,-3 4 0 16,3 2 2 0,0-2 0-16,-7 6 1 0,-3-7 0 15,-11 4 0-15,-18 6 1 16,-10 0-2-16,-18 12 1 16,-18 0-6-16,-17-5 0 15,-11-1-1-15,0-13 0 16</inkml:trace>
  <inkml:trace contextRef="#ctx0" brushRef="#br0" timeOffset="196907.53">28737 401 86 0,'0'-50'43'0,"21"28"-52"15,-10 22 66-15,3-6-57 16,4 6 0-16,3 6 0 15,7-3 0-15,0 6-1 16,1 7 1-16,-8 3 0 16,-4 9 0-16,-6 0-1 15,-15 4 1-15,-6 12-1 0,-8 9 1 16,-6 3-1-16,2 4 1 16,1-7 0-16,7-6 1 15,4-9-1-15,2-4 1 16,8-9 1-16,4-6 0 15,7-9 0-15,13-4 1 16,5-12-1-16,6-10 1 16,7-6-2-16,8-3 1 15,9-13-13-15,16 13 1 0,2 0-1 16,-3 16 0-16</inkml:trace>
  <inkml:trace contextRef="#ctx0" brushRef="#br0" timeOffset="197867.67">29767 429 69 0,'0'-19'34'0,"0"23"-31"0,0 2 37 15,0 3-38-15,0 7 0 0,-3 3 0 16,-1 3 1-16,1 18-4 16,-1 7 0-1,1 13 1-15,-1-7 1 0,1-6-2 16,-4-3 0-16,0-9 0 15,-4-1 0-15,-3-6 0 16,3-9 1-16,4-3 0 16,4-3 0-16,-1-7 1 15,1-6 0-15,6 0 0 16,1-10 1-16,6-15-1 16,-3-12 1-16,0-7-1 15,4-10 0-15,-4 4-1 16,0 6 1-16,0 4-1 15,0 5 0-15,0-9 0 16,-3 16 0-16,-1 3 0 16,1-3 0-16,3 3 0 15,0 0 1-15,7-4-1 16,4 10 0-16,6-6 0 0,8 7 1 16,11-1-1-16,2-6 1 15,8 6 0-15,-3 3 0 16,-8 7-1-16,-7-1 1 15,-6 10-1-15,-8-3 1 16,-4-6-1-16,-6 3 1 16,-11 6 0-16,-7 0 0 15,-7-10 0-15,-11 1 1 16,-10-1-1-16,-8 4 1 0,-6 3-1 16,-4 3 0-16,-3 3-1 15,-4 16 1-15,0 6-1 16,7 9 0-16,3 4-1 15,1-3 1-15,10 12-1 16,11-3 0-16,14 6-1 16,3 3 0-16,15 10 0 15,6 3 0-15,5-7 0 16,-1-6 0-16,-4-9 1 16,-3-3 0-16,-10 0 2 15,-11-7 1-15,-22-5 1 16,-6-4 0-16,-4-6-1 15,-7 2 1-15,7-5-15 16,8 0 0-16,13-7-2 16,25-9 1-16</inkml:trace>
  <inkml:trace contextRef="#ctx0" brushRef="#br0" timeOffset="198662.46">30371 511 95 0,'-4'-3'47'0,"11"-13"-61"0,-3 25 80 0,-1-2-66 15,-3 11 1-15,-3 17-5 16,-8 28 1-16,-3 2 1 15,-4 14 0-15,-3-7-4 16,0-3 1-16,3-13-1 16,1-2 1-16,-1-10 1 15,0-10 1-15,1-15 3 16,3-10 1-16,0-9 2 16,0-9 1-16,6-16 1 15,5-3 1-15,3-10-2 16,11-12 1-16,6-16-3 15,8-3 1-15,3 0-3 16,4 13 0-16,3 2-2 16,0 1 1-16,1 6-1 15,-1 3 0-15,-3 10 0 16,6-10 1-16,-6 6 1 0,0 3 0 16,-4 7 0-16,0 3 0 15,4-3 0-15,3 3 0 16,-3 6 0-16,0 0 1 15,3 4-1-15,1 5 1 16,2 1 0-16,-2 9 1 16,-1-7-2-16,-3 14 0 15,3-7 0-15,-7 9 0 16,-3 1-1-16,-4-1 1 16,-3 7-2-16,-8-4 1 15,-6 4 0-15,-8 0 1 16,-10-4-1-16,-11 4 1 0,-6 3 0 15,-15-1 0-15,-4 1 0 16,-3 6 1-16,4-6-1 16,3 6 0-16,7 0 0 15,15-6 0-15,13 0 0 16,15 6 0-16,10 3 0 16,14 7 0-16,7-1 0 15,1 7 0-15,-1 0 0 16,-10 3 0-16,-11-4 0 15,-14 1 0-15,-18 6 0 16,-17 3 0-16,-11-12 0 16,-14-13 1-16,-11 3-3 15,1 1 0-15,3 5-20 16,3-9 1-16,15 6-1 16,14-15 1-16</inkml:trace>
  <inkml:trace contextRef="#ctx0" brushRef="#br0" timeOffset="199390.83">27972 6760 87 0,'-18'10'43'0,"29"-1"-63"0,-1-15 88 0,11 0-70 16,8-1 1-16,17-2-1 16,14 0 0-16,28-1 2 15,21-6 0-15,32 1-1 16,25 2 1-16,28-6 0 16,32-2 1-16,3-5 0 15,25 4 0-15,-14 1 0 16,0 2 1-16,-21-3-2 15,-29 6 1-15,-14 7-4 16,-34 2 1-16,-22-2-11 16,-29 0 0-16,-13-4-1 15,-32 0 1-15</inkml:trace>
  <inkml:trace contextRef="#ctx0" brushRef="#br0" timeOffset="199731.27">27993 6920 95 0,'-14'-9'47'0,"56"28"-68"0,-21-22 82 0,15-4-63 16,20-5 1-16,29-13-2 16,24-4 0-16,32-5 3 15,29-1 0-15,24 4-2 16,31 3 1-16,15 0 0 16,11 9 1-16,-8 0 1 15,-3 13 1-15,-25 3-1 16,-21 3 1-16,-21 3-20 15,-25 6 1-15,-21 4-2 16,-32-26 1-16</inkml:trace>
  <inkml:trace contextRef="#ctx0" brushRef="#br0" timeOffset="201694.93">31411 6042 74 0,'-17'10'37'0,"24"-13"-32"16,-4 6 38-16,8 0-40 15,3-3 0-15,4-3 1 16,-1 0 0-16,8 3-6 16,-7-4 0-16,-1-2 4 15,1 3 0-15,-4 3-2 16,4 0 1-16,-1-3-1 16,8 0 0-16,7-7 0 15,3 7 0-15,4-6 0 16,10-7 0-16,4-6 1 15,4-19 0-15,-1-2 0 0,4-8 0 16,-7-8 1-16,3-4 0 31,18-78-1-31,-3 6 1 16,-11 0-1-16,-7-6 0 16,-4-13 0-16,-3 10 0 15,-4-6-1-15,-6-10 1 16,-8-3-1-16,-10 0 1 15,-11-19-1-15,-14 6 1 0,-11 1-1 16,-14-10 0-16,-14-4 1 16,-24 11 0-16,3-17 0 15,-4 20 1-15,8 18-1 16,6 19 1-16,4 0-1 16,7 3 1-16,4 10-2 15,3 9 1-15,-3 9-2 16,10 13 1-16,4 0-1 15,0 6 0-15,0-6 0 16,3 9 1-16,0 23 0 16,4-7 0-16,0 12-1 15,0 4 1-15,0 9 0 16,3 6 0-16,0 7 0 16,1 9 0-16,-1 6-1 15,0 7 1-15,1 0 0 16,-1 9 0-16,4 3-1 15,7 6 1-15,0 7-1 16,3-1 1-16,4-2 0 16,4 15 0-16,-1 7-1 15,-3 18 1-15,0 7 0 0,0 2 0 16,-3 1-1 0,-4 0 1-16,0 9-2 0,0-3 1 15,0 3-1-15,3-6 0 16,1-3-1-16,-1-4 1 15,-3-12-1-15,0-6 1 16,0-13 1-16,-4-9 0 16,4-16 1-16,0-3 0 0,0-19 0 15,0-18 1-15,4-10 0 16,3-7 1-16,3-5 0 16,1 2 0-16,3-12 0 15,7 3 0-15,7-9-1 16,0 9 1-16,0-3-2 15,-3 13 1-15,-4 3-1 16,0-7 0-16,-3 13 0 16,-1 3 0-16,1 6 0 15,10 7 0-15,14 3 0 16,22 12 0-16,17 4-2 16,32 15 1-16,24 19-11 15,18 6 0-15,18 25 0 16,11 19 1-16</inkml:trace>
  <inkml:trace contextRef="#ctx0" brushRef="#br0" timeOffset="203016.27">9483 10429 68 0,'-21'-15'34'0,"-8"5"-27"0,26 7 34 15,-1-3-39-15,1 6 1 16,-1 0 1-16,1 0 1 16,3 0-5-16,7-3 0 15,7 0 5-15,7-1 1 0,7-2-2 16,15-3 1-16,2 2-1 16,8 1 0-16,7 3-2 15,-3 0 1 1,3 3-3-16,0 0 1 0,0 0-1 15,0 3 0-15,0-3 0 16,-8 3 0-16,-6 0-1 16,-3 0 1-16,-8 1 0 15,-3-4 0-15,-4 6 0 16,-3 0 1-16,-8-6-1 16,4 3 1-16,-3-3-1 15,-7 3 1-15,-1 1-1 16,1-4 1-16,-4 3-1 15,-4-3 1-15,8 0-1 16,-7 3 0-16,-4-3 0 16,7 0 1-16,-7 0-1 15,0 0 0-15,0 0 0 16,0 3 0-16,0-3 0 0,0 0 1 16,0 0-1-16,0 0 1 15,3-6-1-15,-3 6 0 16,0 0 0-16,0 0 1 15,-3-3-1-15,3 3 0 16,0 0-1-16,0 0 0 16,0 0-5-16,0 0 1 15,0-4 0-15,0-2 0 0</inkml:trace>
  <inkml:trace contextRef="#ctx0" brushRef="#br0" timeOffset="203691.3">11483 10207 97 0,'-21'-7'48'0,"42"20"-57"0,-7-16 55 0,7-3-48 16,18-1 0-16,17 1-1 15,22 0 0-15,17-4 3 16,11-2 1-16,14-1-2 16,4 1 0-16,-8-7 1 15,-7 3 1-15,1 0 0 16,-12 1 1-16,-2-1 0 15,-8 4 0-15,-10-1-1 16,-11 7 0-16,-4-1 0 16,-10 1 1-16,-7 3-1 15,-4 0 0-15,-3 3-2 16,-4 0 1-16,-3 0-4 16,-4 0 1-16,0 0-18 0,-6-3 1 15,-5 0-1-15,-6-19 1 16</inkml:trace>
  <inkml:trace contextRef="#ctx0" brushRef="#br0" timeOffset="213470.16">1926 12314 57 0,'-70'-16'28'0,"38"-15"-23"16,25 21 28-16,7 1-32 16,17-10 0-16,22-9 2 15,32-3 1-15,21-13-3 16,45-13 1-16,43-21 1 16,60-4 1-16,21-2-1 15,28 2 0-15,25 13-4 16,-10-3 1-16,-1 12-5 15,-31 4 0-15,-25 6 0 0,-36-3 0 16,-24-4 2-16,-28 1 1 16,-29 6 4-16,-27 9 0 15,-22 6 3-15,-25 4 0 16,-27 9-1-16,-29 3 1 16,-36 10-3-16,-38 12 0 15,-46 13-4-15,-35 9 1 16,-25 22-2-16,-42 12 1 15,-4 10 0-15,-21 6 0 0,14 1 1 16,4-7 0-16,0 0 1 16,10 9 0-16,29-15 1 15,3-13 0-15,17-3 1 16,29-12 1-16,32-14 0 16,13-5 0-16,26-6 0 15,21-17 0-15,24-12-2 16,28-9 1-16,43-6-2 15,35-1 1-15,32-12-1 16,53 0 0-16,25 0-1 16,27-16 1-16,12-12 0 15,17-3 0-15,-29 3 0 16,5-1 0-16,-26 14 0 16,-17-1 1-16,-32 10-1 15,-17 9 1-15,-22 3 0 16,-21 16 0-16,-7 6-1 15,-21 3 1-15,-21 10-2 16,-28 3 1-16,-22 12-2 0,-28 7 0 16,-31 9 0-16,-40 6 1 15,-27 13-1-15,-32 6 1 16,-18 16 0-16,-18 0 1 16,7 0 0-16,-10 0 1 15,-3-7 0-15,13-5 0 16,11-4 0-16,14-3 0 15,18-3-1-15,24-10 1 16,22-5-1-16,28-7 0 0,21-7-1 16,21-8 0-1,29-11-1-15,20-8 1 0,29-4-1 16,32-9 1-16,17-9 0 16,42-10 0-16,11-3 2 15,25-7 0-15,14 4 0 16,4-9 0-16,13 2 0 15,-6 1 0-15,-15 15-1 16,-14 0 1-16,-14 10-1 16,-21 6 1-16,-28 9 0 15,-18 3 0-15,-21 1 0 16,-10 9 1-16,-12 0 0 16,-16 0 0-16,-12 6-1 15,-17 0 1-15,-18 0-2 16,-10 3 1-16,-14 7-1 15,-8 2 1-15,-17 4-3 16,-28 9 1-16,-18 10-1 0,4 3 1 16,-8 3-1-1,-20-3 1-15,2-10 0 0,12-3 0 16,3-3 1-16,3-3 0 16,4-6 0-16,22 0 1 15,17-7-1-15,10 0 0 16,7 1 0-16,12 2 0 15,13 1 0-15,7-7 0 16,11 3-1-16,10 1 0 16,15-10 0-16,17 0 1 15,35-13-1-15,15-5 1 0,28-14-1 16,38-15 0-16,19-9 1 16,27-4 0-16,29 4 0 15,-4-1 0-15,14 1 0 16,-7-1 0-16,-14 4-1 15,-10 0 1-15,-15 6-1 16,-28 0 1-16,-24 9-2 16,-25 10 1-16,-22 6-1 15,-27 6 1-15,-36 13-1 16,-18 16 0-16,-42 5 1 16,-35 14 0-16,-21 2 0 15,-46 13 1-15,-18 3 0 16,-28 7 0-16,-14 12 0 15,-7 0 1-15,-8 3-1 16,15 3 1-16,-14-3-1 16,7-6 1-16,17 3 0 0,4 0 0 15,14 6-1-15,21-9 1 16,22-6-1-16,28-13 0 16,10-9 0-16,28-7 0 15,18-12 0-15,14-10 1 16,18-9-1-16,21-9 1 15,11-26 0-15,31-6 0 16,25-6 0-16,25-6 0 16,17-10 0-16,43-6 0 0,24-25 0 15,54 0 0-15,3 3 0 16,31-3 0-16,-20 13-1 16,10 9 1-16,-25 15-3 15,-10 10 0-15,-18 19-8 16,-14 6 0-16,-32 3 0 15,-21-6 0-15</inkml:trace>
  <inkml:trace contextRef="#ctx0" brushRef="#br0" timeOffset="-209111.15">8230 11505 69 0,'43'-28'34'0,"62"-4"-34"0,-48 29 34 16,17-3-35-16,21-4 1 16,36 1 0-16,24-7 0 15,43-9 1-15,13-9 1 16,40-7 0-16,6 0 0 15,43-3 0-15,-4 4 0 16,22-7 0-16,14 3 0 16,-4 0-2-16,17-3 0 15,8 6 0-15,0-6 0 0,7 6 0 16,17 4 0-16,1-4 0 16,10 3 1-16,14 4 0 15,4 5 0-15,3-2 1 16,4 0 0-16,10 9-1 15,4 0 1-15,7 0-1 16,-4 9 0-16,4-6-1 16,7 10 1-16,3 6-1 15,-3 3 0-15,4-6 0 16,-1 3 0-16,12-10 0 16,6-3 0-16,-7 4 1 15,0-10 0-15,-14-10 0 16,-4 11 1-16,1-8-1 15,-4 4 0-15,-18-6 0 16,0 6 0-16,0 3-1 16,-10 0 1-16,-11-9-1 15,-7-1 0-15,0 1 0 16,4-7 0-16,-4 7 0 16,-3 3 0-16,-22-7 0 0,-7 7 0 15,-38-3 0-15,-26 9 0 16,-20 3 0-16,-32 6 1 15,-32 4-1-15,-28-1 1 16,-28 4-1-16,-18 3 1 16,-25 0-1-16,-14 3 0 15,-3-3 0-15,-11 0 1 16,-14-1 0-16,-7 4 1 16,-14-3 0-16,-11 3 0 0,-6 0-1 15,-8 0 1-15,-11-3-2 16,-6 0 0-16,-4 0-3 15,-4 0 0-15,1-4-1 16,-1 4 0-16,1-6-6 16,-1 9 1-16,1-3 1 15,-4-7 0-15</inkml:trace>
  <inkml:trace contextRef="#ctx0" brushRef="#br0" timeOffset="-205532.77">1697 12010 90 0,'10'-19'45'0,"68"-19"-45"15,-29 23 46-15,22-14-44 16,10-5 0-16,25-10 0 15,35 3 1-15,11-9-5 16,45 6 1-16,1 0 1 16,31 0 1-16,-7 7-3 15,40 2 1-15,2 1-2 16,25 2 1-16,1-2-1 16,31-10 0-16,28 0 0 15,0 0 1-15,18 3-1 0,21 7 1 16,7-4 1-16,-7 10 0 15,14 0 1-15,15 9 1 16,10 0 0-16,-1 0 1 16,5 4-1-16,13-7 1 15,11-6-1-15,22 6 1 16,2-3-1-16,19-7 0 16,3 4-2-16,7-7 1 15,3 4-1-15,-3 6 0 0,-3 9-1 16,-1 4 1-16,-3 9 0 15,0-10 0 1,-3 4 0-16,3-7 1 0,7-6 0 16,-4-3 1-16,4 0 0 15,0 6 0-15,-7-3 0 16,-7 6 0-16,0 4-1 16,-4 6 1-16,-14 2-1 15,1 4 0-15,-8 0 0 16,0-12 1-16,-10-4-1 15,6-15 1-15,1-4 1 16,7-2 1-16,-8-10 0 16,-3-3 0-16,-14-13-1 15,-10-3 1-15,-22 0-3 16,-10-6 0-16,-29 3-2 16,-17 0 0-16,-25-12 0 15,-10-14 0-15,-18-2 0 16,-18-3 0-16,-3-16 3 15,-22-10 1-15,-17-2 0 0,-31 6 0 16,-22-1 0-16,-29-2 0 16,-31 12-1-16,-24 0 1 15,-15 16-2-15,-31 3 1 16,-15-10-1-16,-14 1 0 16,-14 2-2-16,-6-11 0 15,-5 5 0-15,-10 0 0 16,-3-12-1-16,-4 6 1 15,-4 4 0-15,-10 5 0 16,-4 10 1-16,-7 3 0 0,-6 0 1 16,-8 13 1-16,-7 9-1 15,-11 12 0-15,-13 4 1 16,-15 12 0-16,-17 0 1 16,-22 7 0-16,-24 3 0 15,-15 12 1-15,-13 0-1 16,-15 10 0-16,-10 2 0 15,-21 10 0-15,-7 4-1 16,-22 2 0-16,-6 4-2 16,-15 2 1-16,-7 4-1 15,-17 6 1-15,-4-3-1 16,-4 10 1-16,-10-14-1 16,-3-2 1-16,-1-10-1 15,-13-6 1-15,-5-3 0 16,-2 0 0-16,-12-3 0 15,-6-1 1-15,-4 1-1 0,-14 0 1 16,-3 0-1-16,3 3 0 16,-8-1 0-16,-13 1 0 15,0-6 0-15,7 3 0 16,-7-7 0-16,0-3 0 16,-8 4 0-16,8-1 1 15,-10 1 0-15,-8-1 0 16,-7 1 0-16,4 12 0 15,-8 3 0-15,-10-3 0 16,-3 0-1-16,-1 3 0 0,8 0 0 16,-4 0 0-16,0 0-1 15,0 0 1-15,0 4 0 16,3 2 0-16,8 4 0 16,-11 2 1-16,-7 4-1 15,0 6 0-15,11 7 0 16,-1 5 1-16,1-12-2 15,10 4 1-15,21-4-1 16,-3 3 1-16,7-9-1 16,24 6 0-16,-10-3 0 15,0 6 1-15,-10 3-1 16,24-2 1-16,-11-4-1 16,11 3 1-16,21 3 0 15,1-3 0-15,20 1 0 16,11-7 0-16,32-7 0 15,-1-2 0-15,26-7 0 0,6-6 0 16,25-3 0-16,18 0 1 16,11-3-1-16,6-1 0 15,29 4 0-15,10 0 0 16,11 0 0-16,24 0 0 16,18 3 0-16,15 3 0 15,20 3-1-15,22 13 1 16,10 9-1-16,7 19 0 15,8 13 0-15,9 18 1 16,-2 23-2-16,-1 21 1 16,-3 16 0-16,0 19 0 0,-7 12 1 15,3 16 1-15,-10 12-1 16,3 4 1-16,0 0 0 16,4 0 1-16,-4-7-1 15,4-6 1-15,7-6-1 16,3-10 0-16,15-15-1 15,6-3 0-15,8-19 0 16,10-7 0-16,14-21 0 16,8-16 1-16,13-6-1 15,25-16 0-15,18-7 0 16,3-12 0-16,18-3-1 16,18 4 1-16,-1-4-1 15,8 9 0-15,21 10-2 16,3 0 0-16,32 6 0 15,25-6 0-15</inkml:trace>
  <inkml:trace contextRef="#ctx0" brushRef="#br0" timeOffset="-198964.74">17046 10526 82 0,'50'38'41'0,"161"50"-41"16,-137-66 42-16,39 6-42 15,42-6 1-15,22-13-1 16,31-9 1-16,4-21-1 16,24-8 0-16,0-5 0 0,22-10 1 15,-8 0-1-15,11-6 1 16,-14-3-1-16,0-16 1 16,-21-10 1-16,-21-6 1 15,-11-5 1-15,-14-17 1 16,-11-25 0-16,-17-12 0 15,-11-25 0-15,-14-16 1 0,-7-7-3 16,-18-8 1-16,-24 2-3 16,-22 13 1-16,-24 0-2 15,-32 9 0-15,-25 13-1 16,-31 7 0-16,-22 8 0 16,-31 7 0-16,-22 22 0 15,-10 12 1-15,-32 20-1 16,43 24 1-16,-96 3-1 15,-3 23 1-15,-25 8-1 16,0 23 1-16,-29 22 0 16,5 9 0-16,-15 9-1 15,11 26 1-15,-4 0 0 16,18 9 0-16,0-4 0 16,21 7 0-16,10 1-1 15,12 11 1-15,34 20 0 16,22-1 0-16,7 7 0 15,27 25 0-15,26 3-1 0,24 9 1 16,25 26-1-16,43 15 1 16,17 12-1-16,25 4 0 15,17-3 0-15,18 9 1 16,32-19-1-16,17-6 1 16,7-15 0-16,36-13 0 15,7-10 0-15,7-19 0 16,21-11-1-16,0-11 1 15,10-12-1-15,15-3 1 16,-1-16-1-16,22-15 0 0,0-29 0 16,18-21 1-16,-5-23 0 15,8-28 0-15,-14-21 1 16,4-17 0-16,-15-27 0 16,-14-20 1-16,4-21 0 15,-11-19 1-15,-10-13-1 16,-8-12 0-1,64-123-1 1,-63 54 0-16,-50 37-1 16,-39 10 0-16,-35 25 0 15,-35 12 0-15,-32 1 0 16,-28 2 0-16,-32 7 0 16,-21 9 1-16,-22 19-1 15,-17-3 0-15,-28 12 0 16,-14 26 0-16,-22 12-1 15,-13 19 1-15,-29 19-1 16,-3 9 1-16,-22 9-1 0,1 13 1 16,-11 0 0-1,14 16 0-15,3 0 0 0,-3 15 1 16,15 7-1-16,66-4 0 16,-81 45 0-16,21 6 0 15,0 12 0-15,22 16 0 16,10 0-1-16,0 22 1 15,21 6-1-15,14 3 1 16,14 7-1-16,18 9 1 16,8-7-1-16,16 10 1 0,11 7 0 15,25 12 0-15,15-3-1 16,16 2 1-16,19 11 0 16,17-7 0-16,14-3-1 15,25 3 1-15,10-6-1 16,11-23 1-16,14-2-1 15,25-3 1-15,7-4 0 16,14-15 0-16,17-10 0 16,22-3 1-16,3-18-1 15,25-7 1-15,7-16 0 16,11-18 0-16,13-7-1 16,-6-18 0-16,14-22 0 15,-7-7 0-15,6-12 0 16,-2-10 1-16,-15-22-1 15,3-9 0-15,-17-15 0 16,-3-1 0-16,-18-18 0 16,-4-20 1-16,-7-5 0 0,-20-13 0 15,-12-16 0-15,-3 0 1 16,-14 0-1-16,-14-12 0 16,-18 6 0-16,-14 3 0 15,-11 3-1-15,-10-6 0 16,-7 13 0-16,-14 2 1 15,-8 4-1-15,-10 0 0 16,-14 15 0-16,-14 4 0 0,-25 2 0 16,-14 4 0-1,-14 6 0-15,-14 19 0 0,-21 13 0 16,-18 9 0-16,-7 15 0 16,-18 7 0-16,-17 12-1 15,-8 13 1-15,-17 3-1 16,-7 10 1-16,-14 6-1 15,-11 12 1-15,0 9 0 16,-13 17 0-16,13 24 0 16,-7 7 0-16,7 6-1 15,11 3 1-15,0 0 0 16,24 7 0-16,11 15-1 16,0 0 1-16,18 0-1 15,21 0 1-15,7 0-1 16,21 16 1-16,18 6 0 15,3 6 0-15,18 10 0 0,14-32 0 16,18 66-1 0,21 16 0-16,24-6-1 15,11-7 1-15,11 10-1 16,17-10 0-16,11-12 0 0,11-13 0 16,17-6 1-16,14 0 0 15,4-9 2-15,14-10 0 16,28-9 0-16,7-7 1 15,21-9-1-15,22-6 1 16,-1-10-2-16,22-5 0 16,-4-20-1-16,14-9 1 0,-3-25-1 15,-4-10 0-15,8-22 1 16,-12-21 0-16,15-19 1 16,-14-16 0-16,-15-25 1 15,4-7 0-15,-17-2 0 16,-15-7 0-16,-17-3-1 15,-15-6 0-15,-3-10-1 16,-10 4 1-16,-18-13-1 16,-15-13 1-16,-9-12 0 15,-19-6 0-15,-17-3 0 16,-14 15 0-16,-18 3 0 16,-14 4 1-16,-21 2-1 15,-15 17 1-15,-27 2-2 16,-22-3 1-16,-14 4-2 15,-24 5 0-15,-18 1-1 16,-4 12 0-16,-24 13-5 16,-15 9 0-16,-20 23 0 15,-8 21 1-15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11T07:51:44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3112 1135 98 0,'0'0'49'0,"31"34"-49"16,-13-6 49-16,-11 16-49 16,14 29 0-16,-7 33 0 15,0 54 0-15,-14 28 0 0,0 35 0 16,-7 18 0-16,-3 10 0 15,-19 0-1-15,8-22 1 16,-10-28-8-16,2-29 1 16,12-37-1-16,3-32 1 15</inkml:trace>
  <inkml:trace contextRef="#ctx0" brushRef="#br0" timeOffset="272.83">5094 1445 105 0,'-3'0'52'0,"3"54"-60"0,0-33 74 0,-7 30-66 15,7 21 1-15,7 25 0 16,-7 19 0-16,10 22-2 15,1 22 1-15,-1-3-1 16,-10 12 1-16,0-15-7 16,0-13 0-16,-10-16-13 15,-8-18 0-15,4-16 0 16,-11-29 1-16</inkml:trace>
  <inkml:trace contextRef="#ctx0" brushRef="#br0" timeOffset="634.64">4209 1671 95 0,'-14'-9'47'0,"14"15"-60"0,3 6 83 16,8 17-70-16,6 21 1 15,11 16 0-15,11 9 0 16,4 6-2-16,6 17 0 0,15 2 1 16,10-3 0-16,0-12-1 15,-4-7 0-15,-3-9 1 16,0-25 0-16,-7-16 0 16,11-12 1-16,3-25 2 15,4-23 0-15,3-24 0 16,3-23 1-16,-13-11-1 15,-8-8 1-15,-6-11-3 16,-18 2 0-16,-18 3-9 16,-7 14 0-16,-7-8-1 15,-4 7 1-15</inkml:trace>
  <inkml:trace contextRef="#ctx0" brushRef="#br0" timeOffset="966.44">6057 1207 100 0,'-28'-44'50'0,"7"16"-54"0,21 21 60 15,0 4-56-15,14-6 1 16,4 0-1-16,13 9 0 15,15 3-1-15,21 22 1 16,14 28-1-16,4 16 1 0,10 22 0 16,-10 25 0-16,-7 19 1 15,-18 6 0-15,-22 3 1 16,-27 7 1-16,-32-7 0 16,-36-3 0-16,-34-15-3 15,-19-1 1-15,-17-34-9 16,0-13 0-16,11-24-1 15,17-36 0-15</inkml:trace>
  <inkml:trace contextRef="#ctx0" brushRef="#br0" timeOffset="1203.36">7620 1909 105 0,'49'-9'52'0,"61"-1"-55"0,-68 7 68 16,22-6-64-16,20-4 0 15,-6-5 0-15,21 2 0 16,14-3-4-16,14 0 1 16,14-6-7-16,3 0 0 15,4 6-18-15,-6 4 1 16,-19 5 0-16,-24 16 0 15</inkml:trace>
  <inkml:trace contextRef="#ctx0" brushRef="#br0" timeOffset="1429.16">7355 2580 96 0,'-31'13'48'0,"41"-22"-65"0,8 9 99 0,14 0-79 16,28 6 0-16,17-6 0 16,15 0 1-16,38 0-6 15,19 0 1-15,27 0-1 16,18-6 1-16,25 2-9 16,7-11 0-16,6-7-1 15,5-3 0-15</inkml:trace>
  <inkml:trace contextRef="#ctx0" brushRef="#br0" timeOffset="1983.78">12781 740 107 0,'85'-54'53'0,"-46"54"-64"0,-25 10 75 0,-4 12-65 16,-3 18 1-16,-10 26-1 15,-18 32 0-15,-11 33 0 16,-14 29 1-16,-21 28-1 16,-14 10 1-16,-25-10 0 15,-21 16 0-15,-14-22 1 16,-11-22 0-16,-6-10-1 15,-12-18 1-15,11-38-1 16,8-25 1-16,10-41-2 16,14-31 1-16,7-28-2 15,17-20 1-15,15-27-1 16,14-13 0-16,21-3 0 16,21-3 0-16,18 6 0 15,25 0 0-15,10 0 1 16,21-3 0-16,15 19 1 15,24 6 1-15,11 12 0 16,10 13 0-16,0 10 0 16,4 24 1-16,4 26 0 0,-5 34 0 15,-2 26-1-15,-5 5 1 16,1 29 0-16,7 25 0 16,10 3 0-16,15 6 1 15,14-15-1-15,17-1 1 16,0-28-3-16,0-24 0 15,1-23-11-15,-19-19 1 16,-13-27-1-16,-15-45 0 16</inkml:trace>
  <inkml:trace contextRef="#ctx0" brushRef="#br0" timeOffset="2367.73">14347 555 106 0,'4'-10'53'0,"0"64"-62"16,-8-20 72-16,0 38-63 15,-13 16 0-15,-4 56 0 0,3 26 1 16,0 43-1 0,11 13 0-16,7 21 0 0,7-5 1 15,4 2-1-15,-4-12 0 16,-3-12-4-16,-11-10 1 15,-11-25-19-15,-7-22 0 16,0-38 0-16,8-46 0 16</inkml:trace>
  <inkml:trace contextRef="#ctx0" brushRef="#br0" timeOffset="2735.51">15935 1197 111 0,'-18'-90'55'0,"-52"46"-81"16,38 28 107-16,-17 3-81 16,-22 7 0-16,-10 22-1 15,-11 3 1-15,4 28 0 16,0 31 0-16,14 10-1 15,14 18 0-15,14 23-1 16,21 6 1-16,18-10 0 16,25-9 0-16,14-18 0 0,20-14 1 15,8-18 0 1,11-22 1-16,7-25 0 0,3-13 1 16,-4-31 0-16,-3-13 1 15,-7-46-2 1,-10-10 1-16,-11-13-3 0,-14-9 1 15,-11 0-12-15,-11 0 1 16,-10 12-1-16,-14 10 1 16</inkml:trace>
  <inkml:trace contextRef="#ctx0" brushRef="#br0" timeOffset="3067.33">16150 758 113 0,'11'-78'56'0,"13"44"-68"16,-6 24 81 0,67-2-70-1,21 2 0-15,14 20-1 16,3 12 1-16,-7 28 1 15,-13 12 0-15,-22 23-1 16,-39 47 1-16,-38 28 0 16,-43 37 1-16,-42 17 2 15,-29 8 0-15,-24-9-1 16,0-15 1-16,11-38-3 16,13-16 1-16,22-31-8 0,21-22 0 15,18-35-2-15,31-34 1 16</inkml:trace>
  <inkml:trace contextRef="#ctx0" brushRef="#br0" timeOffset="3379.15">18401 1947 111 0,'-21'-19'55'0,"17"19"-59"16,15 3 69-16,21 4-63 16,38-4 1-16,39-6-1 15,50-13 0-15,46-3-5 16,21-15 0-16,10-4-1 15,0-6 0-15,-24-3-9 16,-25 3 1-16,-25 0-13 16,-35-3 1-16,-24 3 1 15,-44-9 1-15</inkml:trace>
  <inkml:trace contextRef="#ctx0" brushRef="#br0" timeOffset="3592.02">19085 918 109 0,'-39'-15'54'0,"64"68"-78"0,-14-28 110 15,6 19-84-15,8 28 1 16,10 38 0-16,-3 22 1 16,7 37-6-16,0 0 1 15,-4 13-1-15,-3-3 1 0,0-10-9 16,-4-18 0-16,3-1 0 15,12-34 0-15</inkml:trace>
  <inkml:trace contextRef="#ctx0" brushRef="#br0" timeOffset="3953.95">22119 545 107 0,'35'10'53'0,"8"34"-57"0,-29-1 67 16,-4 30-62-16,-2 24 0 15,-12 47-1-15,-10 16 1 16,-11 9-2-16,1 19 0 16,-5-9-1-16,5 3 0 0,-1-16-12 15,0-12 1-15,0-19-1 16,-3-29 1-16</inkml:trace>
  <inkml:trace contextRef="#ctx0" brushRef="#br0" timeOffset="4639.57">22285 329 101 0,'88'-79'50'0,"32"-2"-59"0,-88 65 73 0,7 7-65 15,3 9 1-15,0 6-1 16,-3 13 1-16,3 0 0 15,1 6 0-15,-4 6 0 16,-4 4 0-16,-7-1 0 16,-3-6 0-16,-8 1 0 15,-9 2 1-15,-19-3-1 16,-21 0 1-16,-24 16 0 16,-18 10 1-16,-15 5-2 15,1-2 1-15,7 2-1 16,11-2 1-16,17-10-2 15,17-7 0-15,22 4-2 16,25-6 1-16,21-3-2 16,21-7 0-16,21-3 1 15,7 12 1-15,7 7 1 16,4 10 0-16,-1-1 2 16,-9 0 1-16,-8-6 0 15,-18-3 0-15,-17-6 0 16,-22-4 0-16,-31 1-2 0,-24-10 1 15,-37-3-1-15,-30 3 1 16,-19 0-4-16,-6-12 1 16,3 9-14-16,17-4 1 15,36 1 0-15,35-19 0 16</inkml:trace>
  <inkml:trace contextRef="#ctx0" brushRef="#br0" timeOffset="4904.43">23901 385 100 0,'10'-56'50'0,"-13"56"-65"0,-1 0 83 0,1 0-68 16,-4 22 1-16,-4 19 0 15,0 31 0-15,4 34-1 16,4 39 0-16,-1 36 1 15,4 14 0-15,-3 24 0 16,-4-2 0-16,-4-23-1 16,-3-6 0-16,0-18-11 15,-7-17 0-15,-4-37-1 16,-7-28 1-16</inkml:trace>
  <inkml:trace contextRef="#ctx0" brushRef="#br0" timeOffset="5542.06">24596 1063 97 0,'49'-54'48'0,"15"10"-51"0,-54 41 66 16,8 3-62-16,-8 0 1 15,1 10 1-15,-4 9 0 0,0 2-4 16,-3 1 0-16,6-3 3 16,4 0 0-16,14-10-1 15,11-2 0-15,7-4-1 16,14-16 1-16,0-2-1 16,4-14 0-16,-8-2 1 15,-7 0 0-15,-3-13-1 16,-7 3 1-16,-7-6 0 15,-4 9 0-15,-3 4-1 16,-4 6 1-16,-3 3-2 16,-1 6 1-16,-3 0-1 15,4 6 0-15,-7 10 0 16,-4 3 0-16,-7 16 0 16,-7 12 0-16,-8 16 1 15,-9 19 0-15,-1 9 1 16,-10 25 0-16,-4 10-1 0,-3 12 1 15,6 3-1-15,5 4 1 16,6 2-1-16,4-15 0 16,7-6 0-16,3-20 0 15,4-5-1-15,-4-16 0 16,1-3 0-16,-4-13 0 16,-7-13 0-16,-15-2 0 15,-13-16 0-15,-18-4 0 16,-4-5 0-16,1-10 1 15,6-6 0-15,15-4 1 0,10 4-1 16,21 0 1-16,18-1-1 16,25-2 1-16,14 9-3 15,14-6 0-15,3 2-10 16,-3 4 0-16,-7-9-1 16,-4-7 1-16</inkml:trace>
  <inkml:trace contextRef="#ctx0" brushRef="#br0" timeOffset="5964.82">25915 81 97 0,'-35'-81'48'0,"7"27"-52"0,20 45 67 16,5 3-63-16,6 6 1 16,12 15 0-16,9 4 0 15,19 25-2-15,17 28 1 16,10 7 0-16,22 5 0 15,3 20-1-15,0 21 1 0,-6 1-1 16,-5 5 1 0,-17-2-1-16,-14 12 1 0,-18-31 1 15,-24-7 0-15,-11-12 1 16,-21-13 0-16,-21-5-1 16,-29-1 1-16,-14-6-9 15,-20-7 0-15,-8 7-1 16,-11 0 0-1</inkml:trace>
  <inkml:trace contextRef="#ctx0" brushRef="#br0" timeOffset="7435.33">10273 4280 87 0,'18'16'43'0,"77"56"-39"0,-56-60 44 15,28 7-46-15,31 3 1 16,33-6-1-16,28-10 1 15,28-12-4-15,21-26 0 16,11-18 2-16,3-22 0 0,4-16-2 16,-18-12 0-16,-18-4-1 15,-6-2 0-15,-22-16 0 16,-17-4 1-16,-8-2 0 16,-13-26 1-16,-8-6 2 15,-7 0 0-15,1-28 0 16,-15-3 1-16,-14-10-1 15,-10-3 1-15,-11 0-3 16,-14 7 1-16,-18 15-2 16,-14 22 1-16,-14 0-1 15,-11 9 1-15,-17 7-1 16,-14 19 1-16,-22 3 0 16,-13 15 0-16,-19 7 0 15,-13 9 1-15,-22-7 0 16,-10 17 1-16,-14 12-1 0,-14 16 0 15,-8 24 0 1,-3 29 0-16,-6 10-1 0,6 27 0 16,-7 14 0-16,3 14 0 15,1 14-1-15,-8 31 0 16,1 12 0-16,3 3 0 16,-4 29 0-16,11 3 0 15,11 21 0-15,10 14 1 16,22 2 0-16,10 19 0 15,10 1-1-15,29-4 1 16,25 9-1-16,20-12 1 16,19 6-1-16,27-9 1 0,11-12 0 15,11-7 0-15,10-13 0 16,11-21 0-16,3-10 0 16,15-22 0-16,10 0 0 15,11-9 1-15,10-13-1 16,7-16 1-16,22-15 0 15,13-6 1-15,8-16-1 16,21-13 0-16,3-25 0 16,4-18 1-16,3-29-1 15,8-15 0-15,-8-23 0 16,-7-2 0-16,-3-32-1 16,-11-3 1-16,-13-13-1 15,-1-2 0-15,-7-29 0 16,-7-3 1-16,-4-26-1 15,-3 1 1-15,-7-9 0 16,-14-13 0-16,-7 12 0 0,-11-6 1 16,-11-9-1-16,-13 6 0 15,-15 3-1-15,-7 13 1 16,-14 6-1-16,-6 12 1 16,-12-5-1-16,-10 18 1 15,-14 0 0-15,-7 6 0 16,-15 7 0-16,-10 18 0 15,-14 13 0-15,-10 10 0 0,-15 2-1 16,-17 13 0 0,-4 3-1-16,-18 16 1 0,-6 10-4 15,-11 15 1-15,-11 21-8 16,-11 26 1-16,-2 44-16 16,-30 35 1-16,1 46-1 15,-10 29 1-15</inkml:trace>
  <inkml:trace contextRef="#ctx0" brushRef="#br0" timeOffset="8561.42">21491 3019 82 0,'-21'-9'41'0,"25"-7"-36"0,6 10 41 16,11 0-43-16,18-13 1 16,18-3 0-16,20 3 0 15,22-3-6-15,24-6 1 16,19 3 3-16,6-3 1 15,-4 3-3-15,1 6 0 16,-14 3 0-16,-12-3 1 16,-20 0-2-16,-25 4 0 15,-21 5 0-15,-35 4 0 16,-29 3-1-16,-38-3 1 0,-36 12 0 16,-38 3 1-16,-32 4 1 15,-36 3 0-15,-14 9 0 16,1 19 1-16,6-10 0 15,25 10 0-15,29-6-2 16,38-10 1-16,28-3-2 16,29 0 1-16,31-12 0 15,22-7 0-15,28-6 0 16,28-6 1-16,28-10 0 16,25 3 0-16,17-15 0 15,18 3 1-15,4 6-1 16,0-3 1-16,-25 10-2 15,-25 2 1-15,-28 10-1 16,-28 3 0-16,-39 19-1 0,-39 10 1 16,-31 9-1-16,-29 9 1 15,-21-6-1-15,-3 6 1 16,-1-6-1-16,26-10 1 16,20-6-1-16,18-3 1 15,21-6-1-15,25-9 1 16,25-10-1-16,24 0 1 15,29-19 0-15,21 3 1 16,28-3-1-16,14-9 1 16,10-6 0-16,-6 5 1 15,-8 4-1-15,-24 0 0 16,-25 0 0-16,-24 6 0 0,-33-6-7 16,-34 3 1-16,-43 13-1 15,-49 3 0-15</inkml:trace>
  <inkml:trace contextRef="#ctx0" brushRef="#br0" timeOffset="12179.8">4755 7494 88 0,'237'3'44'16,"112"16"-44"-16,-201-3 45 0,85 6-45 15,70 3 0-15,57 6-1 16,78 7 1-16,80-1-2 15,68-8 1-15,38-11-1 16,68-14 1-16,42-14-1 16,31-18 0-16,50 0 1 15,49-4 0-15,11-5 2 16,39-7 0-16,35-3 0 16,42-10 0-16,-3-18-1 15,24-10 1-15,8-21-1 16,-4-42 0-16,-7-11-1 15,-18-23 1-15,-35-22 0 16,-28 3 0-16,-60-18 2 0,-64 15 1 16,-59-9 1-16,-86-1 1 15,-80-2 0-15,-78-13 0 16,-71 16-1-16,-74-19 0 16,-70 3-3-16,-53-13 1 15,-60 1-2-15,-43-16 0 16,-41 3-1-16,-40-16 0 15,-42 7 0-15,-46-16 0 16,-42 6 0-16,-35 0 0 0,-50 16 0 16,-49 6 1-16,-50 3 0 15,-56 23 1-15,-63-8 0 16,-57 11 0-16,-46 18-1 16,-64 25 1-16,-45-15-1 15,-35 31 1-15,-32 22-1 16,-25 22 0-16,-7 6 0 15,-14 12 0-15,-15 4 0 16,-13 25 1-16,-21 9-1 16,-26 19 1-16,-16 35-1 15,-26 9 1-15,-3 25-1 16,-21 19 1-16,-11 3-1 16,18 16 0-16,3 9-1 15,15 6 1-15,21 13-2 16,13 22 1-16,29-13-1 15,4 7 1-15,13 0 0 16,33 27 0-16,10-8 0 16,-4-1 1-16,36 20 0 0,35 21 1 15,28-6-1-15,46 3 1 16,46 6-1-16,64 10 1 16,56-10-2-16,63 19 1 15,46-12-1-15,36 12 0 16,42 0 0-16,31 3 0 15,43 13-1-15,35 3 0 16,18 22 0-16,32-12 0 0,24 21 1 16,32-3 0-16,32 0 0 15,42 4 0-15,7-17 1 16,50 10 0-16,24-19 1 16,39-12 0-16,25 3 0 15,53-3 0-15,14-23 0 16,42 1 1-16,32-3-1 15,42-19 0-15,28-13-1 16,43-12 0-16,17-10 0 16,26 6 0-16,30-2 0 15,15-1 1-15,4-2-18 16,28 11 1-16,10-18-1 16,14-40 1-16</inkml:trace>
  <inkml:trace contextRef="#ctx0" brushRef="#br0" timeOffset="28869.87">14785 8112 101 0,'11'25'50'0,"-19"3"-50"0,5-3 51 0,-8 25-52 16,-3 38 1-16,-21 28-2 15,-18 25 1-15,-18 29 0 16,-13 2 1-16,-18 7-1 15,-15-7 0-15,-6-18 0 16,-4-16 0-16,-11-25 1 16,4-22 0-16,7-19 1 15,11-28 0-15,-1-25 0 16,8-22 0-16,14-16-1 16,13-22 0-16,19-25 0 15,21-6 0-15,13-9 0 16,29-7 0-16,14-9-1 15,18-7 1-15,11 7 0 16,9 6 0-16,12 16 0 16,17 18 1-16,-3 16 0 0,10 23 0 15,-7 21 0-15,11 25 0 16,14 25-1-16,14 16 1 16,-1 19-1-16,8 22 1 15,15 9 0-15,-12 10 0 16,-3-13 0-16,-7-4 0 15,-7 8-1-15,3-14 1 16,-17-18-8-16,-14-10 1 0,-15-18-1 16,-10-16 0-16</inkml:trace>
  <inkml:trace contextRef="#ctx0" brushRef="#br0" timeOffset="29280.23">15028 7648 101 0,'-46'-22'50'0,"50"0"-54"15,7 16 63-15,17-7-59 16,28 7 0-16,18-7 0 0,11 7 1 16,10 0-2-1,15 9 1-15,-15 6-1 0,-10 13 0 16,-18 6-2-16,-22 10 0 16,-23 9 0-16,-22 22 1 15,-25 0 1-15,-14 3 0 16,-7-3 1-16,4 0 1 15,10-12 2-15,15-10 0 16,13-3-1-16,22-7 0 16,20-2-2-16,26-7 1 0,10-6-11 15,18-3 1-15,14-7-1 16,-4-5 1-16</inkml:trace>
  <inkml:trace contextRef="#ctx0" brushRef="#br0" timeOffset="29457.12">16369 9159 114 0,'77'44'57'0,"185"-41"-68"16,-188-12 87-16,21-7-81 15,32-6 1-15,3-9-12 16,1-7 0-16,3-6 18 15,0 0 0-15</inkml:trace>
  <inkml:trace contextRef="#ctx0" brushRef="#br0" timeOffset="29695.99">17290 8313 90 0,'-106'15'45'0,"56"-21"-34"0,47 9 44 15,3 10-52-15,10 9 0 16,12 15 1-16,13 26 0 16,18 12-5-16,10 32 0 0,8 25 3 15,3 9 0-15,-7 15-2 16,4 14 0-16,-8-13-7 16,-3-10 1-16,0-18-1 15,-11-23 0-15</inkml:trace>
  <inkml:trace contextRef="#ctx0" brushRef="#br0" timeOffset="29912.86">18736 8407 112 0,'4'0'56'0,"-1"31"-65"15,4-12 74-15,11 22-65 16,6 15 0-16,8 32 0 16,4 31 1-16,6 28-2 0,4 23 0 15,0 8-5-15,-11-8 0 16,-7-7 0-16,-10 0 0 16</inkml:trace>
  <inkml:trace contextRef="#ctx0" brushRef="#br0" timeOffset="30508.55">18863 8400 100 0,'-60'-15'50'0,"-11"-32"-52"0,61 31 55 0,-4 0-54 16,0-6 1-16,-4-3-1 15,4 3 0-15,-4-6 1 16,8 3 0-16,-4-3 0 16,3 3 0-16,4-10 1 15,7 13 0-15,7-12 0 16,14-4 1-16,7 4-1 15,15-4 1-15,10 4-1 16,14 5 1-16,3 1-2 16,8 9 0-16,-15 0 0 15,-3 4 1-15,-7 5-1 0,-7 4 0 16,-7 6 0-16,-7 0 0 16,-8 3 0-16,-10 10 0 15,-14 6 0-15,-3 12 0 16,-11 10 0-16,-4 6 1 15,1-3-1-15,6 0 1 16,7 3-1-16,15 0 0 16,14-3-1-16,21-4 0 0,17 4-1 15,18 13 1-15,0 2-1 16,-3 1 1-16,-11-1 0 16,-14 1 1-16,-25 0 0 15,-28 9 1-15,-28-4-1 16,-32 8 1-16,-21 2-1 15,-7 3 1-15,-4-18-10 16,14-7 1-16,15-12-2 16,17-16 1-16</inkml:trace>
  <inkml:trace contextRef="#ctx0" brushRef="#br0" timeOffset="30874.71">19893 7262 111 0,'-53'-28'55'0,"43"18"-68"0,10 10 80 16,7-9-69-16,10 0 1 15,15 2-2-15,21-5 1 16,7 6 2-16,7 9 1 16,0-3-3-16,-7 6 0 15,-14 3 0-15,-14 13 1 0,-22 16 0 16,-20 25 1-16,-36-1 1 16,-11 1 0-16,1-6 1 15,10-7 1-15,14-6-1 16,25-10 1-16,39-6-2 15,28-12 0-15,25-13-8 16,24-12 0-16,11-4 0 16,3 1 0-16</inkml:trace>
  <inkml:trace contextRef="#ctx0" brushRef="#br0" timeOffset="31146.59">21195 8043 118 0,'88'-3'59'0,"21"-60"-69"0,-70 41 81 16,28-9-74-16,25-1 0 15,14-2-6-15,14-7 1 16,14 4 4-16,-11 2 0 16,-3 1-15-16,-17 8 0 15,-19 8 2-15,-13 5 0 16</inkml:trace>
  <inkml:trace contextRef="#ctx0" brushRef="#br0" timeOffset="31365.72">21336 8491 103 0,'-78'29'51'0,"40"-29"-65"16,34-4 87-16,15-2-73 16,17-6 1-16,18-10-1 15,28-10 1-15,35-2-2 16,18-7 1-16,21-9 0 15,25 3 0-15,18-3-8 16,6 3 0-16,4-4 0 16,-7-2 1-16</inkml:trace>
  <inkml:trace contextRef="#ctx0" brushRef="#br0" timeOffset="31967.11">24313 7372 110 0,'-14'-88'55'0,"11"-25"-65"0,-1 79 73 0,1-16-64 16,-4-19 0-16,0-7-2 15,3-2 1-15,1-7 2 16,-1 16 1-16,-3 7-2 16,0 2 0-16,0 0 0 15,0 13 1-15,0 16 1 16,3 6 1-16,1 9-1 16,3 10 0-16,7 12-1 15,3 10 1-15,8 9-1 16,14 6 0-16,7 10-1 15,6 19 1-15,8 15 0 16,7 6 0-16,-10-5-1 16,-4 12 1-16,-8-1 0 15,-6 17 0-15,0 2 0 16,-7-5 0-16,-8-1-1 16,-6 0 1-16,-4 4-1 0,-4-1 0 15,-6-5-1-15,-8-11 1 16,-6-11 0-16,-8-1 0 15,0-9 0-15,-3-10 0 16,0-9 1-16,0-9 0 16,6-7 0-16,8-6 1 15,7-9 0-15,14-10 1 16,11-6-1-16,14-6 0 16,17-13-1-16,22-3 1 0,24-3-3 15,14-3 0-15,18 3-8 16,14 3 0-16,7 3-1 15,1 0 1-15</inkml:trace>
  <inkml:trace contextRef="#ctx0" brushRef="#br0" timeOffset="33008.48">15808 11693 99 0,'-370'85'49'0,"-36"28"-66"0,282-85 68 15,-20 0-53-15,-8 0 1 16,-10-3 0-16,17-6 1 16,29-6 2-16,28-1 1 15,24-6-1-15,32-2 0 16,29-8 1-16,45-5 1 16,43-13-1-16,59-6 0 15,57-19-1-15,64-22 0 0,74-13-1 16,66-12 1-1,58-28-1-15,59-13 1 0,49-12-1 16,61-7 0-16,31-18-1 16,28 2 1-16,29 7-1 15,10-6 0-15,0 9 0 16,11 13 1-16,-28-1-1 16,-18 1 1-16,-18 3 0 15,-38 6 1-15,-36-16-1 16,-39-6 1-16,-41-12-1 15,-44-13 1-15,-45-7-2 16,-42-5 1-16,-50-7-2 16,-49 6 1-16,-46-18-1 15,-64 12 0-15,-66 10 1 16,-68-10 0-16,-70 3 0 16,-74-12 0-16,-78-3 0 15,-88 12 1-15,-74-6-1 16,-78 9 1-16,-56 25-2 15,-53 29 1-15,-50 28-1 0,-42 15 1 16,-28 23-1-16,-39 24 0 16,-28 26 0-16,-28 15 1 15,-25 26-1-15,-14 18 0 16,3 25 1-16,-10 7 0 16,17 31-1-16,26 34 1 15,31 4 0-15,17 24 0 16,39 20 0-16,29 18 0 0,28 32-1 15,31-1 1 1,36 42-1-16,21 6 0 0,32 6-1 16,32 12 0-16,52-6 0 15,39 4 1-15,57-26-1 16,59 0 1-16,50-28-1 16,39-9 1-16,39-1 0 15,42-11 1-15,28-8-1 16,29 7 1-16,20-21-1 15,18-17 1-15,25-6 0 16,42-6 0-16,8-16 0 16,20-15 0-16,36 0 0 15,17-7 1-15,36-6 0 16,21-16 0-16,35-15 0 16,32-19 1-16,7-16-1 15,28-6 0-15,11-22-1 16,-1-6 1-16,8-16 0 0,14-13 0 15,-7-9-1-15,14-22 1 16,14-9-6-16,28-10 1 16,11-18-1-16,21-29 1 15</inkml:trace>
  <inkml:trace contextRef="#ctx0" brushRef="#br0" timeOffset="37860.07">14122 10523 104 0,'-36'-50'52'0,"8"28"-50"0,28 22 52 0,7 0-55 15,11 16 1-15,3 15-1 16,14 32 1-16,4 25 0 16,0 31 0-16,3 31-1 15,-3 29 1-15,-11 19 0 16,-10 9 0-16,-15-10 0 16,1-56 0-16,-15 51-5 15,-3-29 1-15,0-22-15 16,-3-31 0-16,-1-23 0 15,4-21 0-15</inkml:trace>
  <inkml:trace contextRef="#ctx0" brushRef="#br0" timeOffset="38178.89">13617 11960 109 0,'-42'9'54'16,"14"-9"-76"-16,28 6 101 0,7 4-80 0,7 12 0 15,7 6-1-15,14 13 1 16,8 9 1-16,13 9 1 16,11 4-2-16,21-7 0 15,8-18 1-15,-8-19 0 0,0-19 0 16,0-19 1-16,0-15 0 15,-10-13 0-15,-11-10 0 16,-11 4 0-16,-10-7-4 16,-7-9 0-16,-7 3-23 15,0-3 1-15,-4 10-1 16,-7 6 1-16</inkml:trace>
  <inkml:trace contextRef="#ctx0" brushRef="#br0" timeOffset="39066.3">14855 13023 94 0,'36'-51'47'0,"-26"17"-59"0,-6 25 91 0,-4-1-77 15,0 4 1-15,0 6 0 16,-4 16 0-16,1 27-5 16,-15 36 0-16,-14 49 2 15,-13 17 0-15,-22 30-3 16,-15 7 1-16,-13 3-4 16,-11-12 1-16,-21-13-1 15,0-26 1-15,0-24 1 0,4-28 0 16,-8-26 3-16,18-21 1 15,11-32 3-15,21-22 0 16,14-19 0-16,21-18 0 16,18-13-1-16,28-16 1 15,21-12-3-15,32 6 1 16,7 3-1-16,10 16 0 16,8 16 0-16,10 18 0 15,4 16 1-15,7 22 0 16,49 57 1-1,-3 2 0-15,-11-6 0 16,-11-6 1-16,-17-6-1 16,-11-6 1-16,-10-7-1 15,-11 0 0-15,-11-3-2 16,-6 3 0-16,-15-2 0 16,-3-8 1-16,-11 1 0 15,-7-3 0-15,-6-4 0 16,-1-2 0-16,-7-4 0 15,0 0 0-15,3 1 0 16,-10-1 0-16,-3-6-1 16,-1 0 0-16,-3 0 0 15,0 3 0-15,-3 0 0 16,3 0 0-16,-1-3-3 16,1-6 0-16,4-10-13 15,3-6 0-15,0-6 0 16,-7-6 0-16</inkml:trace>
  <inkml:trace contextRef="#ctx0" brushRef="#br0" timeOffset="39696.78">19586 13157 103 0,'-28'29'51'0,"24"102"-62"0,8-84 79 0,7 35-68 15,-1 25 0-15,4 27-1 16,-3-30 1-16,-1 71-1 16,1 4 0-16,-4-28-12 15,4-16 0-15,-8-26-1 16,-3-21 1-16</inkml:trace>
  <inkml:trace contextRef="#ctx0" brushRef="#br0" timeOffset="40217.48">19569 12938 98 0,'-60'-82'49'0,"3"1"-54"0,43 62 71 16,-7-9-65-16,3-4 1 16,1 1 0-16,6-3 1 15,8-4-4-15,13-6 1 16,15-3 1-16,21 3 1 16,10 3-1-16,8 1 0 15,3 5-1-15,7 4 0 16,0 3 0-16,-4-1 0 15,1 4 0-15,-4 10 0 16,-14-1-1-16,-7 10 1 0,-7-1-1 16,-8 7 0-16,-13 3 0 15,-8 13 1-15,-17 12 0 16,-10 7 0-16,-8 12 0 16,-7 6 0-16,1 1 0 15,-1-1 1-15,7 6-2 16,11-2 1-16,14 2-1 15,14 7 1-15,14 3-2 16,11 10 1-16,4-10 0 16,-1 3 0-16,-7-3 0 15,-14 0 1-15,-17-3 1 16,-22-1 0-16,-24 4 0 16,-22-3 0-16,-6-16-3 15,-4-12 1-15,-4-13-17 16,11-19 1-16,25-18-1 0,17-13 1 15</inkml:trace>
  <inkml:trace contextRef="#ctx0" brushRef="#br0" timeOffset="40471.33">20680 12844 117 0,'7'25'58'0,"70"-31"-86"0,-31-13 104 0,32-9-79 16,31-19 0-16,8 0-5 16,10 0 1-16,10-4 5 15,1 1 1-15,-4 3-16 16,-4-3 0-16,-10 9 1 15,-10 13 1-15</inkml:trace>
  <inkml:trace contextRef="#ctx0" brushRef="#br0" timeOffset="40648.24">21071 13364 113 0,'-38'54'56'0,"38"-32"-77"0,21-22 98 16,21-7-82-16,25-11 0 16,25-17-14-16,35-12 0 15,25-16 21-15,13-15 1 16</inkml:trace>
  <inkml:trace contextRef="#ctx0" brushRef="#br0" timeOffset="40960.83">22782 11530 113 0,'-14'-6'56'0,"-28"-1"-67"0,35 11 79 0,7 8-69 15,7 10 1-15,7 19-2 16,14 37 1-16,18 26 0 15,14 46 1-15,14 29-2 16,0 28 1-16,-3 22 0 16,-11 0 0-16,-18 9 1 15,-17-9 0-15,-18-13 0 16,-18-24 1-16,-20-29 0 16,-19-28 0-16,-10-26-1 15,-10-37 1-15,-11-31-5 16,-8-41 1-16,-2-47-1 15,6-53 1-15</inkml:trace>
  <inkml:trace contextRef="#ctx0" brushRef="#br0" timeOffset="41263.66">22546 11229 119 0,'-28'28'59'0,"88"16"-65"0,-11-41 74 0,57-6-68 16,67-22 1-16,81-28-1 15,92-29 1 1,77-31-2-16,57-28 1 0,31-9 0 16,4-4 0-16,-14-12-1 15,-32 18 0-15,-31 14 0 16,-36-1 1-16,-49 19-1 15,-43 9 1-15,-38 19-5 16,-50 22 0-16,-42 13-15 16,-53 19 1-16,-49 2-1 15,-61 32 1-15</inkml:trace>
  <inkml:trace contextRef="#ctx0" brushRef="#br0" timeOffset="41534.5">23749 11818 114 0,'-7'22'57'0,"60"82"-78"0,-28-73 98 15,10 26-80-15,7 21 1 16,1 29-2-16,2 9 1 16,-13 6 2-16,-4 19 0 15,-3-19-13-15,0-6 1 0,3-25 0 16,0-22 1-16</inkml:trace>
  <inkml:trace contextRef="#ctx0" brushRef="#br0" timeOffset="41707.4">24836 12217 106 0,'45'9'53'0,"54"-3"-61"16,-56-6 80-16,16-6-72 16,23-6 1-16,20-17-10 15,21-8 1-15,19-13-10 16,20-23 1-16,11-8-5 15,0-10 1-15</inkml:trace>
  <inkml:trace contextRef="#ctx0" brushRef="#br0" timeOffset="42116.17">27496 10871 108 0,'35'-15'54'0,"14"-29"-75"0,-35 38 99 15,4 9-79-15,0 12 1 16,-4 20-1-16,-14 28 0 16,-14 40 0-16,-22 23 1 15,-91 118-3 1,7-43 1-16,7-35-1 16,11-37 0-16,0-32-2 15,0-35 1-15,10-27-2 16,7-22 1-16,18-26 1 15,7-18 0-15,11-16 0 16,17-16 0-16,18-3 4 16,17-3 0-16,12 3 4 15,9 3 0-15,19 7 1 16,6 9 0-16,4 9 1 16,10 10 0-16,15 22-2 15,14 18 1-15,21 20-4 16,-1 18 0-16,12 22-5 15,-8 0 1-15,1 3-14 16,-18-6 1-16,-11-3-1 16,-14-9 0-16</inkml:trace>
  <inkml:trace contextRef="#ctx0" brushRef="#br0" timeOffset="42477.96">27862 10272 106 0,'-45'-50'53'0,"23"19"-70"0,26 22 92 0,17-1-76 15,18 7 1-15,14 9-1 16,21 1 0-16,7 15 1 15,7 6 0-15,-3 6-2 16,-15 1 1-16,-13 18-1 16,-22 3 1-16,-24 17-1 15,-22 5 1-15,-21 4 1 16,-10 8 0-16,-4-8 1 16,4-13 1-16,10-9-1 15,22-7 1-15,27-3-2 16,36-15 0-16,32-14-12 15,31-14 0-15,22-10-1 16,10-10 0-16</inkml:trace>
  <inkml:trace contextRef="#ctx0" brushRef="#br0" timeOffset="43335.14">21830 15280 104 0,'-229'154'52'0,"73"-16"-63"0,135-116 77 0,18 9-67 16,27 1 0-16,50-7 1 16,57-13 0-16,74-27 1 15,73-36 0-15,75-33 0 16,53-51 1-16,70-41-1 15,46-43 1-15,43-32-1 16,20-38 1-16,15-18-2 16,21-22 1-16,7-16-1 15,7-6 0-15,-11 3 0 16,-21 0 0-16,-35 28-1 0,-49 19 0 16,-60 37-1-16,-71 29 1 15,-57 22-1-15,-66 18 1 16,-57 17 0-16,-56-4 0 15,-61 9 0-15,-52 4 1 16,-60-7 0-16,-46 7 1 16,-60 3 0-16,-60 6 0 15,-56 0 0-15,-68 28 1 16,-66 19 0-16,-54 32 0 16,-63 31-1-16,-63 22 1 15,-36 40-2-15,-42 45 1 16,-31 21-3-16,-29 22 1 0,3 35-1 15,-3 16 0-15,-3 15 0 16,13 28 0-16,29 7 1 16,0 37 0-16,14 13 0 15,247-100 0-15,-339 197 0 16,67-3 1-16,64 9-2 16,67-9 1-16,49 3-1 15,53 0 1-15,74-16-1 16,71-15 1-16,53-13-1 15,66-15 1-15,50-23 0 16,67-18 0-16,57-31 1 16,77-23 1-16,71-40 1 15,102-38 0-15,99-51 0 16,119-49 1-16,93-50-1 0,59-54 1 16,64-31-2-16,28-10 0 15,11-15-6-15,10-7 0 16,-3 4-1-1,-28-10 1-15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11T07:57:33.1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6463 1038 100 0,'0'0'50'0,"32"-4"-50"16,-18 8 51-16,0 2-51 15,0 13 0-15,4 25 0 16,-8 37 0-16,1 29 0 16,-11 56 0-16,10 13 0 15,1 34 0-15,7-12 0 16,-4-1 0-16,7-2-1 15,4-16 1-15,-11-16-7 16,0-28 1-16,0-22-17 16,-4-31 0-16,1-29 0 15,-4-40 0-15</inkml:trace>
  <inkml:trace contextRef="#ctx0" brushRef="#br0" timeOffset="363.84">7539 1492 105 0,'-39'-37'52'0,"-35"46"-79"0,60 0 108 0,-18 7-82 16,-3 12 1-1,0 16-1-15,6 22 0 0,1 22 0 16,18 9 1-16,2 0-2 15,26 7 1-15,21-1-1 16,24-15 1 0,15-16 0-16,0-28 1 0,-1-25 1 15,1-19 1-15,-4-19 1 16,-14-6 0-16,-7-22 0 16,-14-13 1-16,-22-18-1 15,-17-22 1-15,-17-1-4 16,-15 7 0-16,-10 10-7 15,-18-4 1-15,-7 19-19 16,-4 22 1-16,0 12-1 16,19 16 1-16</inkml:trace>
  <inkml:trace contextRef="#ctx0" brushRef="#br0" timeOffset="751.52">9289 1608 111 0,'-11'-28'55'0,"-17"19"-82"0,21 2 110 0,-11 4-84 16,-14 6 0-16,-6 4-2 15,-8 15 0-15,-4 18 2 16,8 32 1-16,10 16-3 15,4 3 0-15,21-3 0 16,21 3 1-16,28-10 0 16,22-12 1-16,14-25 1 15,13-25 1-15,8-25 1 16,-7-13 0-16,-11-19 1 16,-21-5 0-16,-21-30 0 15,-32-17 0-15,-28 11-1 16,-25-15 1-16,-21 13-5 15,-22 8 0-15,1 11-14 16,7 15 1-16,11 6-1 16,20 13 0-16</inkml:trace>
  <inkml:trace contextRef="#ctx0" brushRef="#br0" timeOffset="1081.33">10044 1034 111 0,'-36'-25'55'0,"12"-19"-70"0,20 44 89 16,4 0-75-16,-3 7 1 15,6 2-1-15,11 1 1 0,18 11-1 16,24 11 1-16,26 12-2 15,13 22 1-15,18 21-1 16,14 11 1-16,-14 18-1 16,-18 12 1-16,-25-6 1 15,-31-2 0-15,-35-4 1 16,-40 6 1-16,-34 0-1 16,-32-6 1-16,-22-6-2 15,-3-3 0-15,18-7-18 16,17 3 1-16,25-21-2 15,21-19 0-15</inkml:trace>
  <inkml:trace contextRef="#ctx0" brushRef="#br0" timeOffset="1767.02">12026 1994 104 0,'11'-41'52'0,"109"-12"-50"0,-67 37 52 0,38-12-54 15,36-6 0-15,32 5-6 16,10-5 1-16,11-4-3 16,-7 4 1-16,-14-1-17 15,-25-2 1-15,-25 5-1 16,-27 1 1-16</inkml:trace>
  <inkml:trace contextRef="#ctx0" brushRef="#br0" timeOffset="1977.9">12686 1288 42 0,'-145'7'21'0,"-21"-70"-2"16,131 54 31-16,0-1-41 15,0 4 0-15,10 12 5 16,7 22 1-16,18 16-18 16,21 19 0-16,25 28 13 15,28 50 0-15,15 0-5 0,13 22 1 16,11 7-9-16,-4-7 1 15,-3-16-22-15,3-12 0 16,-6-19-1-16,2-28 0 16</inkml:trace>
  <inkml:trace contextRef="#ctx0" brushRef="#br0" timeOffset="2217.76">15035 940 110 0,'18'-9'55'0,"42"69"-85"0,-39-42 115 0,7 36-86 16,4 27 1-16,-4 35-1 15,-3 38 0-15,-4 25-4 16,-7 12 0-16,-7-3-14 15,-3-9 0-15,-1-32 0 16,5-18 1-16</inkml:trace>
  <inkml:trace contextRef="#ctx0" brushRef="#br0" timeOffset="2471.94">16228 972 103 0,'-4'9'51'0,"8"-6"-65"0,-1 13 90 15,4 3-75-15,-3 15 1 16,-1 29 0-16,-3 25 0 16,0 18-3-16,0 48 0 15,4 15 1-15,3 10 0 16,7-10-7-16,4 1 1 15,6-35-15-15,1-10 1 0,3-34-1 16,-3-22 1-16</inkml:trace>
  <inkml:trace contextRef="#ctx0" brushRef="#br0" timeOffset="2877.33">17184 947 108 0,'42'-35'54'0,"11"41"-75"0,-39 7 99 16,7 12-78-16,-3 19 0 15,-7 34-1-15,-1 26 0 16,1 18 0-16,-4 38 0 15,3 0-3-15,4-10 0 0,8 7-10 16,13-19 1-16,11-19 0 16,7-31 0-1</inkml:trace>
  <inkml:trace contextRef="#ctx0" brushRef="#br0" timeOffset="3226.44">18320 633 109 0,'-39'-72'54'0,"28"66"-70"0,11 6 86 15,7 6-70-15,11 3 0 16,14 20-2-16,21 14 1 16,35 20 0-16,18 19 0 15,24 40-1-15,11 13 1 16,0 15-1-16,-17 13 1 16,-29-3 1-16,-28-15 0 15,-31-14 1-15,-40-5 0 16,-35-7 0-16,-42-6 1 15,-49-13-9-15,-47-12 1 16,-38-16-1-16,-36-9 0 0</inkml:trace>
  <inkml:trace contextRef="#ctx0" brushRef="#br0" timeOffset="3816.87">2611 1019 103 0,'-7'0'51'16,"24"69"-56"-16,-6-41 63 0,-1 44-58 15,1 25 1-15,-1 32 0 16,1 37 0-16,7 28-3 16,3 13 1-16,-4-3-8 15,15-3 0-15,-4-22-1 16,-6-10 1-16</inkml:trace>
  <inkml:trace contextRef="#ctx0" brushRef="#br0" timeOffset="4052.74">1866 3499 76 0,'-151'-16'38'0,"55"26"-19"0,82-4 37 15,-3-6-53-15,17 10 1 16,17-17 2-16,25-5 0 15,50-13-7-15,42-4 0 16,57-14 4-16,31-14 1 0,43 4-3 16,6-13 0-16,1 3-7 15,-8-3 1-15,-6 4-4 16,-43 8 0-16,-17 10-8 16,-40 10 0-16,-27 18 0 15,-36 13 1-15</inkml:trace>
  <inkml:trace contextRef="#ctx0" brushRef="#br0" timeOffset="4319.58">1817 4073 98 0,'-53'-25'49'0,"63"16"-63"16,12-4 85-16,27-6-70 16,32-15 0-16,50-13 1 0,56-22 0 15,53-3-3 1,17-16 0-16,22 6-4 0,-11 1 0 16,-7 18-6-16,-85 19 1 15,29 3-2-15,-39 19 1 16</inkml:trace>
  <inkml:trace contextRef="#ctx0" brushRef="#br0" timeOffset="4786.87">2476 4007 95 0,'-63'-72'47'0,"14"31"-52"0,38 38 69 16,-7-3-64-16,4 12 0 15,0 13-2-15,4 25 1 16,6 19 0-16,4 28 1 16,14 28-1-16,11 31 0 15,-4 16 0-15,7 23 0 16,-7 5 1-16,-6 4 0 15,-8-4 1-15,-18-6 1 16,-28 0 0-16,0-12 0 0,-21-10 0 16,-21-15 0-16,-10-23-4 15,-5-28 1-15,15-24-12 16,0-26 0-16,21-22-1 16,21-40 0-16</inkml:trace>
  <inkml:trace contextRef="#ctx0" brushRef="#br0" timeOffset="5329.57">3990 4681 98 0,'-53'35'49'0,"-63"-4"-62"15,80-28 75-15,-13-9-64 16,-11-10 1-16,0-15-7 16,4-13 1-16,13-12 5 15,8-4 0-15,21-6-5 0,14-15 0 16,10-7 2-16,29 3 0 16,4 4 6-16,13 15 0 15,-3 3 3-15,3 19 0 16,-3 10 1-16,-3 21 1 15,-8 13-3-15,4 19 1 16,-21 28-3-16,-8 19 1 16,-10 9-2-16,-17 19 1 15,-15 16-1-15,-10 9 0 16,-15 3 0-16,-24-6 0 0,0 10-1 16,-7-7 0-16,3-9-2 15,8-13 0-15,-1-12-3 16,4-13 0-16,18-25-1 15,10-3 1-15,18-25 1 16,10-13 0-16,18-16 5 16,7-5 1-16,18-10 5 15,18-10 0-15,24 4 3 16,17 15 0-16,19 0-1 16,13 13 1-16,22 13-4 15,3 9 0-15,-3 3-10 16,3 12 0-16,-7 7-2 15,-21-4 1-15</inkml:trace>
  <inkml:trace contextRef="#ctx0" brushRef="#br0" timeOffset="5801.51">5916 454 97 0,'-56'-34'48'0,"13"43"-53"0,26-6 61 0,6 13-58 15,-7 9 1-15,4 3-3 16,-3 26 1-16,10 15 3 16,7 12 0-16,7 10-2 15,10 41 0-15,4 18 2 16,-3 48 0-16,3 34 2 16,-7 28 0-16,4 10 0 15,-7 25 1-15,-4-1 0 16,3-2 0-16,-10-22-1 15,11-10 0-15,10-37-2 16,0-35 1-16,11-28-1 16,7-22 0-16,17-25 0 15,18-19 0-15,22-22-5 16,-5-28 0-16,26-16 0 0,13-16 1 16</inkml:trace>
  <inkml:trace contextRef="#ctx0" brushRef="#br0" timeOffset="6372.03">19456 304 104 0,'49'-88'52'0,"4"69"-59"0,-28 19 65 16,3-16-59-16,4 23 1 15,6-7-1-15,5 19 0 16,6 9 0-16,4 16 1 16,4 25-1-16,13 31 0 15,1 32 0-15,-4 37 0 0,-11 22 1 16,-14 38 0 0,-17 13 1-16,-18 2 0 0,-10-5 2 15,-15-32 0-15,-14-29 1 16,-17-18 0-16,-15-15-1 15,-10-17 1-15,-10-28-11 16,-8-18 0-16,-7-22-2 16,15-17 0-16</inkml:trace>
  <inkml:trace contextRef="#ctx0" brushRef="#br0" timeOffset="6874.26">22550 4365 113 0,'-43'-19'56'0,"-133"-6"-69"0,102 15 76 16,-92 1-66-16,-99-4 1 31,-91 4-2-31,-92 12 0 16,-92 3 6-16,-66 16 0 0,-54-3-2 0,-46 19 0 16,-17 3 2-16,-14 12 1 0,-11 19 0 15,-14 0 0-15,-14 6-1 16,-7 4 0-16,-1 3-2 15,-6 9 1-15,35-3-2 16,43 9 1-16,48-22-1 16,72 4 1-16,70-10 0 15,74-15 0-15,67-10 0 16,67-13 0-16,46 1 0 16,38-7 0-16,36-3 0 15,39-3 0-15,17 3 0 16,29-3 0-16,17 6-1 15,11-3 1-15,21 0-1 16,14 0 1-16,15-6-5 16,20 3 0-16,22-3 0 15,20-13 0-15</inkml:trace>
  <inkml:trace contextRef="#ctx0" brushRef="#br0" timeOffset="7476.16">22045 4427 103 0,'-250'0'51'0,"-205"3"-53"15,289-3 56-15,-99 7-54 16,-81 2 0-16,-84 10-1 16,-64 6 1-16,-63 0-1 15,-54 19 1-15,-48 3-1 0,-33 6 0 16,-45 10 0-16,-18 6 0 15,-25 10 0-15,-24 21 1 16,-7 19 0-16,-11 0 1 16,14 3-1-16,11 26 1 15,-1-1 0-15,-2 7 0 16,9 6-1-16,15 19 1 16,0-10-1-16,39 13 0 15,28-7 1-15,31-8 0 0,36-1-4 16,50-3 0-16,34-16 0 15,26-28 1-15,-1885 424 4 47</inkml:trace>
  <inkml:trace contextRef="#ctx0" brushRef="#br0" timeOffset="10131.34">3895 8846 83 0,'-18'-110'41'0,"-14"19"-24"0,25 60 41 16,4-10-55-16,-1 0 1 16,4 7 1-16,7 5 1 15,4 11-8-15,6 8 0 16,-2 23 4-16,13 27 1 15,-7 23-2-15,-7 31 0 0,-3 38-2 16,-8 19 1-16,-6 15-8 16,3 19 0-16,-11-10 0 15,4-2 1-15</inkml:trace>
  <inkml:trace contextRef="#ctx0" brushRef="#br0" timeOffset="10372.87">2734 10668 111 0,'28'-16'55'0,"170"-28"-61"16,-117 22 73-16,39-16-68 16,42-5 1-16,25-14-3 15,21-2 1-15,0-7 0 16,11 3 0-16,-7 3-6 15,3 7 0-15,-14 9-11 16,-21 16 0-16,-42 12 1 16,-29 19 1-16</inkml:trace>
  <inkml:trace contextRef="#ctx0" brushRef="#br0" timeOffset="10593.74">2882 11135 108 0,'-60'28'54'0,"88"-34"-73"0,11-7 97 0,42-18-79 16,39-19 1-16,43-16-2 16,41-16 0-16,29 1-2 15,7 6 0-15,0 2-7 16,-7 20 1-16,-18 9-16 15,-28 16 0-15,-18 6 1 16,-42 6 1-16</inkml:trace>
  <inkml:trace contextRef="#ctx0" brushRef="#br0" timeOffset="10960.07">3260 11301 94 0,'-32'-13'47'0,"35"1"-61"0,4 6 98 16,-7 9-82-16,11 6 0 15,0 19 1-15,6 19 0 16,-3 22-4-16,4 35 0 16,-7 28 2-16,-11 24 0 15,0 26-1-15,-7-3 0 0,-15-3-1 16,-9-1 0-16,-29-12-1 16,-11-9 1-16,-10-22-2 15,-7-19 1-15,-11-29-8 16,0-27 0-16,11-29-1 15,14-34 1-15</inkml:trace>
  <inkml:trace contextRef="#ctx0" brushRef="#br0" timeOffset="11518.76">4703 11662 108 0,'-50'28'54'0,"-66"19"-65"15,87-38 77-15,-16-2-67 16,-15-4 1-16,-14-3 0 0,10-10 0 16,8-5 0-16,13-4 0 15,12-9-1-15,13-7 0 16,25-6 0-16,7 1 0 15,21-4 0-15,18 0 1 16,-3-6-1-16,10 6 0 16,7 12 1-16,-4 17 0 15,4 12-1-15,-7 15 1 16,-7 16-1-16,-14 16 1 0,-11 16 0 16,-24 24 0-16,-18 17 0 15,-22 2 0-15,-13 10 0 16,-15 13 1-16,-6-7-1 15,10-28 0-15,-39 22 0 16,7-13 0-16,15-15-1 16,-1-16 0-16,18-19-1 15,11-13 1-15,10-18-1 16,14-16 1-16,8-12 0 16,24-7 1-16,14-3 1 15,4-3 1-15,31 7 1 16,11 5 0-16,14 10 1 15,21 7 0-15,29 11-1 16,24 11 1-16,4 2-10 16,21 4 0-16,0-4-1 15,-11-12 0-15</inkml:trace>
  <inkml:trace contextRef="#ctx0" brushRef="#br0" timeOffset="11954.72">6470 8554 113 0,'-35'-41'56'0,"14"29"-63"0,17 12 71 0,-10 6-65 16,7 16 1-16,-4 6-1 15,1 10 0-15,-1 12 1 16,8 3 0-16,6 10-1 16,4 28 1-16,7 16 0 15,-7 15 1-15,-7 22 0 16,-7 13 1-16,-10 3-1 15,-5 6 0-15,1 10 0 16,0-10 0-16,10-3 0 16,1-3 0-16,10-16-1 15,14-12 1-15,7-10-1 16,7-9 1-16,1 3-1 0,9-6 0 16,-9-10-3-1,2 0 0-15,8-12-9 0,0-16 0 16,21-18 1-16,21-29 0 15</inkml:trace>
  <inkml:trace contextRef="#ctx0" brushRef="#br0" timeOffset="12474.2">7585 9087 111 0,'3'19'55'0,"15"37"-61"0,-4-40 77 15,-3 15-70-15,-1 26 0 16,1 34 0-16,-4 31 1 16,0 26-4-16,7 27 1 15,-3 7 0-15,-8 0 1 0,11-16-5 16,4-19 0-1,-4-27-13-15,4-23 0 0,-1-28 0 16,1-41 1-16</inkml:trace>
  <inkml:trace contextRef="#ctx0" brushRef="#br0" timeOffset="12850.5">8936 9351 108 0,'-7'15'54'0,"-43"-27"-68"16,36 9 89-16,-10 6-75 15,-8 3 0-15,-3 7-1 16,-8 5 1-16,-3 14 0 16,-3 18 0-16,0 19 0 0,-1 16 0 15,4 2 0-15,8 7 0 16,16 4 0-16,15-14 0 15,18-15 0-15,21-12 1 16,17-20-1-16,15-30 0 16,6-23 1-16,4-22 0 15,0-12-1-15,-7-9 1 16,-7-10 0-16,-24-16 0 16,-12-3-1-16,-24 13 0 0,-10 3-6 15,-26 6 1 1,-13 9-19-16,-4 14 0 0,-3 11-1 15,13 4 1 1</inkml:trace>
  <inkml:trace contextRef="#ctx0" brushRef="#br0" timeOffset="13571.18">10075 9332 110 0,'-24'-22'55'0,"-19"22"-81"15,33-3 106-15,-8 3-84 16,-3 9 1-16,-4 13-3 16,4 16 0-16,0 18 7 0,7 13 0 15,10 3-5-15,11 0 0 16,11-9 2-16,21-3 1 15,7-13 0-15,14-10 1 16,0-18 1 0,3-19 0-16,4-12 1 0,-10-7 0 15,-12-22 0-15,-13 0 1 16,-14-12-1-16,-15 3 0 16,-13 3-2-16,-11 3 1 15,-11 6-11-15,-3 13 1 0,-4 3-1 16,7 6 0-16</inkml:trace>
  <inkml:trace contextRef="#ctx0" brushRef="#br0" timeOffset="13918.98">10855 8789 113 0,'-18'-28'56'0,"22"31"-70"15,-1-6 84-15,8 6-71 16,14 3 1-16,17 7-1 16,14 9 0-16,15 16 1 15,10 27 0-15,4 20 0 0,-4 12 0 16,-11 16-1-1,-10 19 1-15,-21-4 0 16,-25 1 1-16,-24 3 0 0,-29-7 0 16,-25-12-1-16,-10-9 1 15,-7-14-5-15,-3-21 1 16,10-18-16-16,17-17 1 16,18-18-1-16,25-26 1 15</inkml:trace>
  <inkml:trace contextRef="#ctx0" brushRef="#br0" timeOffset="14112.87">12234 9420 118 0,'39'28'59'0,"56"-3"-79"0,-45-13 104 0,20 4-84 15,36 3 0-15,25 9-5 16,20-9 1-16,15 3 0 15,-11-3 0-15,1-13-13 16,-8-9 0-16,-25-10-1 16,-17-12 1-16</inkml:trace>
  <inkml:trace contextRef="#ctx0" brushRef="#br0" timeOffset="14352.3">12943 8943 110 0,'-10'9'55'0,"13"-2"-69"0,4-1 88 15,4 19-74-15,10 9 1 16,7 10-1-16,8 19 0 16,-1 12 0-16,0 29 0 15,1 15 0-15,-5 13 0 16,8 12-4-16,7 3 0 15,3-12-17-15,8-9 1 0,6-26-1 16,-10-44 0-16</inkml:trace>
  <inkml:trace contextRef="#ctx0" brushRef="#br0" timeOffset="14623.15">14489 8567 115 0,'-4'-29'57'0,"-21"-24"-74"15,22 47 105-15,3 6-89 16,0 9 1-16,0 19-1 16,0 26 1-16,3 21 0 15,4 32 0-15,0 24-1 16,8 26 0-16,2 19 0 15,8 2 0-15,7-2-4 16,3-10 1-16,4-15-20 0,0-32 1 16,6-28 0-16,5-35 0 15</inkml:trace>
  <inkml:trace contextRef="#ctx0" brushRef="#br0" timeOffset="15008.93">15752 9150 118 0,'-4'-57'59'0,"-31"-18"-85"0,28 59 111 0,-4 1-85 16,-7 2 0-16,-3 7-2 15,-3 9 1-15,-1 19 0 16,4 13 1-16,3 18-1 15,4 13 1-15,10 3-2 16,8 3 1-16,14-9 0 16,10-4 1-16,11-15-1 15,10-16 0-15,11-21 1 16,7-17 0-16,0-15 0 16,-3-13 0-16,-12-12 2 15,-6-12 0-15,-17-14-1 16,-22 1 1-16,-21 6-3 15,-25 13 1-15,-11 9-8 16,-17 15 1-16,4 10-18 0,-1 13 1 16,8 9-1-16,17 3 0 15</inkml:trace>
  <inkml:trace contextRef="#ctx0" brushRef="#br0" timeOffset="15251.79">16651 8786 120 0,'21'-41'60'0,"-10"29"-90"0,-11 12 121 0,3 3-92 15,4 6 1-15,-3 20-1 16,-4 21 0-16,0 34 1 15,-4 23 0-15,1 6-4 16,-1 15 1-16,1-2-9 16,3-1 0-16,7-15 0 15,3-25 0-15</inkml:trace>
  <inkml:trace contextRef="#ctx0" brushRef="#br0" timeOffset="15656.56">17036 8407 110 0,'-18'-63'55'0,"18"32"-64"0,4 21 77 0,3 4-69 15,3 9 1-15,11 3-2 16,15 10 0-16,17 25 2 16,21 12 0-16,24 13-2 15,8 15 1-15,4 17 0 16,-12 11 0-16,-20 7 1 15,-22 7 1-15,-27-7-1 16,-22 3 1-16,-32-6 0 16,-28-10 1-16,-10-5-5 15,-8-14 0-15,0-18-21 16,4-10 0-16,4-15-1 16,17-28 1-16</inkml:trace>
  <inkml:trace contextRef="#ctx0" brushRef="#br0" timeOffset="16091.31">17985 8027 92 0,'-11'-59'46'0,"15"-70"-56"0,3 104 85 16,24-9-74 0,15 12 0-16,7 0 1 15,7 28 0-15,0 10-3 16,4 27 1-16,-1 26 1 15,-3 29 1-15,0 27-1 16,-14 29 0-16,3 34 0 16,-17 38 0-16,-14 15 0 15,-11 26 1-15,-11-1-1 16,-3-5 0-16,-3-26-1 16,-1-16 1-16,-3-34-1 15,-7-31 1-15,0-26-2 16,-4-27 0-16,-7-13-15 15,-10-35 0-15,-18-25 0 16,-18-28 1-16</inkml:trace>
  <inkml:trace contextRef="#ctx0" brushRef="#br0" timeOffset="16810.16">6978 8099 97 0,'-109'-75'48'0,"3"-6"-61"0,81 59 71 15,-10 0-62-15,-11 0 1 16,-3 0-1-16,-4 3 1 15,3 10 5-15,1 5 0 16,-1 20-2-16,-6 28 0 16,10 19 2-16,0 31 0 0,4 47 1 15,3 31 1-15,7 45-1 16,15 24 0 0,17 29-1-16,0 9 0 0,7 6-2 15,14-6 1-15,0-12-1 16,-3-10 0-16,3-9-1 15,-10-22 1-15,-1-16 0 16,-3-10 1-16,-3-21 0 16,3-13 1-16,-4-25 0 15,15-18 0-15,-4-23 0 16,21-18 0-16,18-26-1 16,25-18 1-16,42-26-5 15,28-18 1-15,46-19-2 16,28-13 1-16</inkml:trace>
  <inkml:trace contextRef="#ctx0" brushRef="#br0" timeOffset="17727.63">19244 9341 110 0,'-25'-9'55'0,"29"6"-52"16,3-4 56-16,11-2-59 0,20-4 1 16,29-5 0-1,22-1 0-15,6-9-3 0,18-4 1 16,7 4-5-16,0 0 1 15,-4 0-10-15,-10-1 0 16,-4 1 0-16,-17 3 1 16</inkml:trace>
  <inkml:trace contextRef="#ctx0" brushRef="#br0" timeOffset="17941.5">19297 9840 108 0,'-25'12'54'0,"18"-12"-68"15,18-3 84-15,6 0-70 16,19-10 0-16,24-5-5 16,21-7 1-16,14-10-7 15,21-9 0-15,22-3-3 16,10-6 1-16</inkml:trace>
  <inkml:trace contextRef="#ctx0" brushRef="#br0" timeOffset="19604.71">21555 8253 90 0,'0'-41'45'0,"7"1"-36"0,-4 30 46 0,4 1-55 15,0 6 1-15,4 6 0 16,7 12 0-16,3 17-1 16,0 21 0-16,0 35 1 15,0 25 1-15,-10 22-1 16,-8 31 1-16,-6-3-1 16,-11 9 0-16,-4 1-1 15,-3-16 1-15,3-13-2 16,4-19 0-16,7-15-6 0,7-13 1 15,7-18-13-15,7-23 0 16,0-25 0-16,4-15 0 16</inkml:trace>
  <inkml:trace contextRef="#ctx0" brushRef="#br0" timeOffset="20051.46">22553 9081 85 0,'7'-72'42'0,"0"-3"-45"0,-3 53 72 0,-4-4-68 16,-4-2 1-16,1 6 0 15,-11 3 0-15,-4 4-3 16,0 5 0-16,-6 4 2 15,-1 12 0-15,-10 10-1 16,-1 12 0-16,5 13 0 16,-1 28 0-16,7 3 0 15,7 10 0-15,11-4-1 16,11 0 1-16,17-5 0 16,18-4 0-16,14-19-1 15,14-16 0-15,3-18 0 16,5-10 0-16,-1-12-1 0,-4-7 1 15,-3-9 1-15,-14 1 0 16,-14-11 1-16,-11-2 1 16,-14-4 0-16,-7 10 1 15,-31-32-1-15,-5-6 0 16,-9 4-6-16,-5 5 1 16,1 4-2-16,0 3 0 15</inkml:trace>
  <inkml:trace contextRef="#ctx0" brushRef="#br0" timeOffset="20416.25">22761 8466 113 0,'-24'-12'56'0,"16"5"-63"16,8 7 74-16,8 0-68 16,9 0 0-16,15 0-2 15,14 10 1-15,14-1 2 16,10 4 0-16,8 9-2 16,0 9 0-16,3 13 0 15,-7 16 1-15,-11 5 0 16,-13 20 0-16,-15 15 1 15,-17 7 0-15,-22-3 1 0,-17 2 0 16,-21 7 0-16,-18 0 1 16,-18-6 0-16,-10-16 0 15,0-13-5-15,6-15 0 16,8-13-18-16,18-9 1 16,14-16-1-16,20-16 0 15</inkml:trace>
  <inkml:trace contextRef="#ctx0" brushRef="#br0" timeOffset="20749.59">23738 9250 112 0,'-24'-15'56'0,"34"5"-79"15,4 7 103-15,8 0-81 16,9 0 0-16,5 0-2 16,6-4 0-16,4 4 2 15,0 3 1-15,-11-3-3 16,0 6 1-16,-7 0 0 15,-3-6 1-15,-7 3 1 16,-4 0 1-16,-4 0-4 0,-10 0 1 16,-7 3 0-16,-14 0 0 15</inkml:trace>
  <inkml:trace contextRef="#ctx0" brushRef="#br0" timeOffset="21065.46">25340 8429 121 0,'7'3'60'0,"-7"9"-68"0,4-2 77 0,3 9-71 15,-7 9 1-15,0 6-2 16,-7 10 0-16,-18 19 3 16,-17 12 0-16,-15 22-2 15,-13 13 1-15,-12 3 1 16,-9-3 0-16,-12 3-2 16,8-19 0-16,11-16-7 15,6-15 1-15,14-16-2 16,11-25 1-16</inkml:trace>
  <inkml:trace contextRef="#ctx0" brushRef="#br0" timeOffset="21304.03">24363 8673 112 0,'-14'-22'56'0,"17"32"-63"0,4-7 75 15,4 6-67-15,7 7 1 16,6 9 0-16,15 13 0 0,7 12-3 16,3 9 0-16,8 7-1 15,-1 6 0-15,4-3-6 16,0-3 0-16,4-9-15 16,-1-4 0-16,1-19-1 31,-8-2 1-31</inkml:trace>
  <inkml:trace contextRef="#ctx0" brushRef="#br0" timeOffset="21719.11">25675 8432 102 0,'-32'-104'51'0,"-31"-2"-68"15,42 77 94-15,-15-5-76 16,-16-4 0-16,-23 7 0 15,-13 3 0-15,-21 12-2 16,-11 22 0-16,-18 16 1 16,1 10 1-16,-4 18-1 0,-4 22 0 15,-3 25 0-15,7 22 1 16,14 10-1-16,17 25 0 16,22-1 0-16,32 1 0 15,28 0-1-15,38-13 1 16,36-16 0-16,35-12 0 15,14-25 0-15,25-16 0 16,0-22 0-16,4-25 0 0,3-19 0 16,0-18 1-16,-4-23 1 15,-3-24 1-15,-3-13 0 16,-15-16 0-16,-10-19 0 16,-15-12 1-16,-20 3-2 15,-26 6 0-15,-27 10-6 16,-25 9 1-16,-22 6-14 15,-17 13 1-15,-3 13-1 16,-1 21 0-16</inkml:trace>
  <inkml:trace contextRef="#ctx0" brushRef="#br0" timeOffset="21999.47">26578 7783 117 0,'4'-13'58'0,"-15"-3"-71"0,11 13 93 16,0-3-81-16,-3 9 1 16,-4 7-1-16,0 18 1 15,-4 28 0-15,0 23 0 16,1 15-1-16,-8 28 0 15,4 16-4-15,-7 0 1 16,0-6-13-16,0 9 0 16,-1-13 0-16,-2-8 0 15</inkml:trace>
  <inkml:trace contextRef="#ctx0" brushRef="#br0" timeOffset="22179.42">25848 9501 112 0,'-56'9'56'0,"49"-18"-65"0,10 3 90 0,18-4-81 16,22 1 1-16,24-10-2 16,35-3 1-16,21-6-5 15,18 0 0-15,1 0-11 16,-5-1 1-16,-17 7-1 16,-21 4 0-1</inkml:trace>
  <inkml:trace contextRef="#ctx0" brushRef="#br0" timeOffset="22401.83">25756 9815 102 0,'-116'28'51'0,"42"-31"-54"0,74 3 74 15,21-7-71-15,28-8 1 16,36-7-1-16,35-3 0 15,28-13-2-15,14-3 1 16,-3 4-3-16,0 2 1 16,-21 4-7-16,-19 6 1 15,-20 6-14-15,-21 6 1 16,-29 7 0-16,-24 19 1 0</inkml:trace>
  <inkml:trace contextRef="#ctx0" brushRef="#br0" timeOffset="22697.65">25467 9928 103 0,'-18'0'51'0,"18"-13"-71"0,7 7 101 0,1-1-81 15,2 7 1-15,1 7 0 16,-4 8 0-16,0 11-1 15,-11 21 0-15,-6 25 1 16,-8 22 0-16,-7 19 0 16,4 21 1-16,0 8-2 0,-4-4 1 15,-3 6-1 1,0-6 0-16,-4-19-1 0,0-16 0 16,-6-18-6-16,-8-13 1 15,-4-22-21-15,-3-21 1 16,8-26 0-16,9 0 0 15</inkml:trace>
  <inkml:trace contextRef="#ctx0" brushRef="#br0" timeOffset="23222.35">26702 10354 109 0,'10'38'54'0,"-48"-20"-81"0,20-11 112 0,-14-4-86 16,-10 3 1-16,-11-3 0 15,-4-6 0-15,-10-3 0 16,7 3 0-16,8-10-1 16,6-2 1-16,7-4-1 15,11-6 1-15,10-7-1 16,11-2 0-16,10-4-1 15,19 1 1-15,13 5 0 16,11 4 0-16,7 3 0 16,10 12 1-16,-3 10-1 15,0 19 1-15,-14 9-1 16,-11 9 0-16,-14 10-1 0,-17 10 1 16,-22 5-1-16,-20 10 1 15,-26 10 0-15,-24-4 0 16,-14-3 0-16,-15 0 1 15,4-12 0-15,-10-10 0 16,17-3-1-16,14-9 1 16,22-10-1-16,20-6 0 15,18-3 1-15,22-10 0 16,24-3 2-16,25 4 1 16,17-7 1-16,22 3 0 15,10-3 0-15,18 10 1 16,0 2-3-16,-4 1 0 0,4 0-12 15,-11-1 1-15,4 1-2 16,-18 0 0-16</inkml:trace>
  <inkml:trace contextRef="#ctx0" brushRef="#br0" timeOffset="23673.09">28134 7965 118 0,'-35'-164'59'0,"3"42"-77"0,18 91 87 15,-4-10-71 1,-10-3 0-16,-4 3-1 0,-10 7 1 15,0 12 2-15,-1 13 1 16,1 18-3-16,0 19 1 16,-1 25 1-16,1 16 1 15,0 38 0-15,-1 25 0 16,-3 18 0-16,4 23 1 16,3 6 0-16,0 15 1 0,11 0-1 15,4 1 1-15,13-1-2 16,11-12 0-16,11-19-2 15,6-9 0-15,11-19-4 16,1-13 1-16,6-28-7 16,-3-19 1-16,-1-25-9 15,5-9 0-15,3-25 1 16,-1-26 1-16</inkml:trace>
  <inkml:trace contextRef="#ctx0" brushRef="#br0" timeOffset="23932.94">28173 8394 113 0,'-28'-63'56'0,"6"41"-73"15,22 19 102-15,0-3-86 0,0 6 1 16,8 19-3-16,2 19 1 16,4 31 1-16,4 18 1 15,-4 20-3-15,-7 31 1 16,-11 3-2-16,-6 0 0 0,-8-6-6 16,4-10 1-16,0-18 0 15,3-22 1-15</inkml:trace>
  <inkml:trace contextRef="#ctx0" brushRef="#br0" timeOffset="24289.73">28825 8676 108 0,'15'0'54'0,"-26"-50"-59"16,7 41 72-16,1-1-68 15,-8 7 1-15,-3 6-1 16,-7 4 0-16,0 8 1 16,-4 14 0-16,-7 8-1 15,1 10 1-15,6 16-1 16,4 15 1-16,7 7-1 16,21-13 0-16,10 0 0 15,19-6 0-15,10-9 0 0,10-14 0 16,4-21 1-16,0-18 0 15,7-11 0-15,-3-15 1 16,-15-15 0-16,-10-20 1 16,-18-2-2-16,-14 2 1 15,-21 1-7-15,-18 2 1 16,-17 1-17-16,-8 9 0 16,-6 3 0-16,10 13 0 15</inkml:trace>
  <inkml:trace contextRef="#ctx0" brushRef="#br0" timeOffset="24574.09">29048 8360 108 0,'21'-32'54'16,"4"13"-75"-16,-15 13 104 0,8 6-83 15,3 3 1-15,11 0 0 16,17 10 0-16,8 12-2 15,13 19 1-15,11 6 0 16,0 7 0-16,-10 8 0 16,-15 14 0-16,-17 18 0 15,-25 10 0-15,-31 2 0 16,-26-2 0-16,-13-7-1 16,-15 1 1-16,-3-10-5 15,11-16 1-15,6-15-20 0,15-17 1 16,21-24-1-16,17-16 0 15</inkml:trace>
  <inkml:trace contextRef="#ctx0" brushRef="#br0" timeOffset="24755.99">29990 8890 120 0,'17'0'60'0,"89"6"-88"0,-67-9 118 0,24 0-97 16,19-4 1-16,6-2-18 16,14-7 1-16,-7-6 26 15,-6-6 0-15</inkml:trace>
  <inkml:trace contextRef="#ctx0" brushRef="#br0" timeOffset="24994.85">30254 8382 108 0,'-35'-13'54'0,"28"32"-62"16,10-13 71-16,4 16-63 16,4 13 0-16,3 12 0 15,4 12 0-15,-4 10-1 0,-11 16 1 16,-6 18-2-16,-15 1 0 15,1-4-7-15,3-3 1 16,3-6-17-16,4-3 0 16,7-13 1-16,3-18 0 15</inkml:trace>
  <inkml:trace contextRef="#ctx0" brushRef="#br0" timeOffset="25268.74">31256 8309 118 0,'14'-9'59'0,"-7"-7"-90"0,-3 20 125 0,-4-1-95 16,-4 6 1-16,-3 13-1 15,-7 19 1-15,-4 12-1 16,-10 16 0-16,0 6-3 15,0 16 0 1,-4 50-11 0,11-21 1-16,14-17-10 15,7-25 1-15,14-21 1 16,7-13 0-16</inkml:trace>
  <inkml:trace contextRef="#ctx0" brushRef="#br0" timeOffset="25534.59">31905 8545 110 0,'0'-10'55'0,"-7"10"-82"0,4 3 111 16,-8 7-85-16,-3 9 1 15,-7 6-1-15,0 3 1 16,3 13 0-16,-3 3 0 15,10 6-1-15,1 16 1 16,6-1-1-16,4 8 0 0,4-8-6 16,3-5 1-16,3-7-19 15,1-9 0-15,-1-6 0 16,-2-10 1-16</inkml:trace>
  <inkml:trace contextRef="#ctx0" brushRef="#br0" timeOffset="25898.39">32138 8476 97 0,'-11'-38'48'0,"15"-9"-69"16,0 34 95-16,3 1-75 15,-4-1 0-15,4 1-1 0,-3-4 1 16,3 7 1-16,-4-1 1 16,4 4-1-16,0 9 0 15,4 3 1-15,7 10 0 16,-1 16 0-16,8 15 1 16,3 6-1-16,-3 6 0 15,7 10-1-15,-15 7 1 16,-3-4-1-16,-21 6 1 15,-14-6-1-15,-21 0 1 0,-22-12 0 16,-20-13 1-16,-5-6-3 16,1-10 0-16,7-9-17 15,18-12 0-15,17-14-1 16,21-8 1-16</inkml:trace>
  <inkml:trace contextRef="#ctx0" brushRef="#br0" timeOffset="26301.93">32212 7880 108 0,'14'-72'54'0,"53"18"-75"16,-38 32 96-16,13-3-75 0,11 0 0 16,14 3-1-16,3 7 1 15,8 8 0-15,3 11 0 16,-3 5 0-16,-8 13 0 16,-10 9 0-16,-14 19 0 15,-14 32 0-15,-22 21 1 16,-20 32-1-16,-25 22 1 15,-8 28 0-15,-10 28 1 16,0 10 0-16,0 15 1 0,8-12 0 16,2-6 0-16,8-20-1 15,0-21 1-15,3-25-1 16,4-19 0-16,-8-26-6 16,-6-12 0-16,-7-31-1 15,-15-34 1-15</inkml:trace>
  <inkml:trace contextRef="#ctx0" brushRef="#br0" timeOffset="28413.09">1457 15205 84 0,'39'-9'42'0,"53"18"-41"0,-61-15 43 0,36-4-44 16,36 4 1-16,34 0-1 15,33-4 1-15,31-2-1 16,53-7 0-16,28-3 0 15,35-6 1-15,22 0-1 16,28-10 0-16,21-3 1 16,11-6 0-16,20-3 1 15,12 6 0-15,17-18 1 16,7 2 0-16,11 3 0 16,13 1 1-16,5-4-1 15,9 1 1-15,12-7-2 16,-177 22 1-16,251-34-2 15,-29-4 1-15,-14-2-2 16,-3-1 1-16,-25-9-1 16,-4 15 0-16,-27-2 0 0,-19 2 0 15,-20 4 1-15,-36 12 0 16,-32 10 0-16,-24 6 1 16,-32 6 0-16,-25 1 1 15,-28 2-1-15,-17 7 1 16,-15-7-1-16,-21 10 1 15,-17-10-2-15,-19 4 1 16,-9 2-2-16,-12-5 0 16,-20 5-1-16,-15 1 1 15,-13 6-2-15,-12 3 1 0,-16 0 0 16,-12 0 1-16,0-3 0 16,-3-6 1-16,4-7-1 15,7-9 1-15,6-6 0 16,4-13 1-16,4-10-2 15,3-8 1-15,0-10-2 16,1 0 1-16,-5-7 0 16,-13-12 0-16,-4 1 0 15,-7-8 1-15,-7-2-1 16,0-19 1-16,3-16 0 16,-3-3 1-16,7-15-1 15,-11-7 1-15,8-3-2 16,-11-7 1-16,-4 1-1 15,-14-3 0-15,-7 2 0 16,0 4 0-16,-6-9 0 16,-5-1 0-16,1 7 0 15,-4-3 0-15,0 5 0 0,-4 8 1 16,-3-5-1-16,-3 14 0 16,-1 3 0-16,-3 2 0 15,4 8 0-15,-1 8 0 16,4 7 0-16,0 9 0 15,0 3 0-15,0 4 0 16,0 15 0-16,-3 9 0 16,-11 10 0-16,-8 13 0 0,-9 15 0 15,-15 6 0-15,-14 13 0 16,-18 10 0-16,-17 15 0 16,-21 6 0-16,-18 7 0 15,-18 12 0-15,-25 3 0 16,-17 7 0-16,-21 5-1 15,-25 14 1-15,-31-4 0 16,-26 6 0-16,-20 7-1 16,-18 3 1-16,-22 6 0 15,-6 0 0-15,-14 1 0 16,-1-11 0-16,1-8 0 16,-1-4 1-16,-10-3-2 15,4 3 1-15,-22 0-1 16,-10 4 1-16,-25 5-1 15,-25 17 1-15,-21 12-2 16,-17 15 1-16,-18 10 0 16,-8 13 1-16,1-7-1 0,14-3 0 15,18 12 0 1,21-11 0-16,13-14 0 0,5 1 1 16,10-7-3-16,21-3 1 15,4 0 0-15,-8 7 0 16,18-7 0-16,25-3 0 15,14-13 1-15,43-12 1 16,20-13 0-16,43-2 1 16,32-14 0-16,24-2 1 15,25-4-1-15,28 4 1 0,29 6-1 16,10 12 0-16,11 13-1 16,10 25 0-16,11 22 0 15,17 18 0-15,11 20-1 16,11 28 1-16,17 12-1 15,21 32 1-15,22 9-1 16,17 28 1-16,4 16-1 16,0 19 1-16,7 22-1 15,-11 15 1 1,-28 286-1 0,0-88 1-16,-11-63 0 15,1-46 0-15,3-42 1 16,17-37 0-16,18-32 0 15,11-34 1-15,21-28-1 16,28-22 1-16,22-35-2 16,20-24 1-16,32-39-2 15,36-43 0-15,42-47-9 16,28-54 0-16,21-62 0 16,11-54 0-16</inkml:trace>
  <inkml:trace contextRef="#ctx0" brushRef="#br0" timeOffset="29830.94">670 6801 111 0,'-141'47'55'0,"-14"28"-63"15,134-65 74-15,7 6-67 16,14 5 1-16,24-2-2 16,26 3 1-16,31-9 1 15,56-4 0-15,40-9-1 16,45-6 0-16,57-3 0 0,38-13 1 16,33-7-1-16,38-8 1 15,42-4-1-15,46-12 0 16,32-1 0-16,43-2 1 15,34-13-1-15,61-13 1 16,13-12 0-16,44-22 0 16,23-6 0-16,22 9 1 15,21 0-1-15,0-9 0 16,-24 6 0-16,-1 6 0 0,-17 4 0 16,-11 5 1-16,-7-2-1 15,0-1 0-15,-11 7 0 16,-17-10 0-16,-21 4 0 15,-18-13 0-15,-42-3 0 16,-36 12 1-16,-42 4-1 16,-42-4 0-16,-42-6 0 15,-36 3 0-15,-32-6 0 16,276-128 0 0,-375 109 1-16,-24-12 0 15,-31-10 0-15,-33-9 0 16,-28-4 0-16,-28-12 0 15,-32 13 1-15,-28-10-1 16,-28-9 0-16,-21-3-1 16,-25 9 1-16,-21-12-1 15,-18 12 0-15,-18 3-1 16,-13-9 1-16,-8-4 0 16,-7 11 0-16,-10-8-1 0,3 11 1 15,-3 18 0-15,-4 6 0 16,-14 4-1-16,-21 8 1 15,-25 23-1-15,-21 16 1 16,-42 21-1-16,-32 20 1 16,-46 15-1-16,-42 6 0 15,-32 16 1-15,-21 12 1 16,-25 13-1-16,-25 13 0 0,-14 9 1 16,-24 6 0-1,-14 6-1-15,-22 20 1 0,-14 12-1 16,-17 6 0-16,-25 6-1 15,-4 0 1-15,-17 4 0 16,0 6 0-16,17 6 0 16,22-9 0-16,20-23 0 15,15-15 0-15,25-3 0 16,10-19 1-16,18-6-1 16,10-10 0-16,21 1-1 15,1-4 1-15,3-3-1 16,0 7 1-16,-4-1-1 15,26 7 1-15,2 9-1 16,5 3 1-16,27-9-1 16,22 0 0-16,38 6 0 15,25 0 0-15,29 6-2 16,3 13 1-16,28 9-1 16,3 10 1-16,-3 6 0 15,11 13 0-15,-7 9 1 16,24 15 0-16,15 7 2 0,27-6 0 15,11 3 1-15,29 12 1 16,31-3-1-16,22 3 0 16,17 7-1-16,17 21 1 15,4 13-1-15,11 16 0 16,3 22-1-16,-3 22 0 16,0 18 0-16,-4 10 0 0,4 15 0 15,7-15 0-15,3 6 0 16,15 4 0-16,6-10 0 15,8-7 0-15,17 4 0 16,7-7 1-16,8-15-1 16,6 0 0-16,0-13 0 15,1-9 0-15,10-10 0 16,-11-24 1-16,22-23 0 16,20-18 1-16,36-26-1 15,43-28 0-15,49-28-10 16,70-22 1-16,49-31-2 15,33-19 0-15</inkml:trace>
  <inkml:trace contextRef="#ctx0" brushRef="#br0" timeOffset="30606.38">21364 1561 91 0,'-24'-41'45'0,"55"38"-39"0,-6-6 46 15,14 0-51-15,24 2 1 16,33-2 1-16,23-7 1 0,37-3-5 15,27-6 1-15,25-6 2 16,22 0 0-16,17-10-1 16,7 6 0-16,7 1-1 15,-7-4 1-15,-22 13-2 16,-9 6 0-16,-36 10-2 16,-29-1 1-16,-24 1-8 15,-24 9 0-15,-29 9-14 16,-21 1 1-16,-32 12 0 15,-17 3 1-15</inkml:trace>
  <inkml:trace contextRef="#ctx0" brushRef="#br0" timeOffset="30885.3">21791 2392 99 0,'-70'-6'49'0,"52"12"-70"0,25-21 103 16,18-4-82-16,20 0 1 15,23-9 0-15,34 3 0 16,32-10-1-16,25-3 0 16,28-2 0-16,24-1 1 15,15 0-2-15,3-6 1 16,1 3-1-16,-5 7 1 0,-9-4-2 15,-8 19 1-15,-21-13-3 16,-14 7 0-16,-11 6-13 16,-21 10 1-1,-21-4 0-15,-25 13 0 0</inkml:trace>
  <inkml:trace contextRef="#ctx0" brushRef="#br0" timeOffset="31333.41">27809 981 111 0,'156'-63'55'0,"-54"4"-74"0,-81 56 96 15,0-13-77-15,-3 10 0 16,-11 12 0-16,-14 10 0 0,-28 24-1 16,-32 11 1-16,-39 30 0 15,-25 32 0-15,-27 16 0 16,-22 24 0-16,-11 26 0 16,1 3 1-16,-1 15-3 15,22-8 1 1,-29 36-9-1,47-58 0-15</inkml:trace>
  <inkml:trace contextRef="#ctx0" brushRef="#br0" timeOffset="31613.53">26314 1285 81 0,'14'-106'40'0,"-39"34"-19"0,22 53 30 16,3 3-48-16,0 7 0 16,3-1 1-16,11 10 1 15,11 10-7-15,17 15 1 16,25 28 3-16,39 29 1 16,14 2-3-16,21 20 1 15,14 27-1-15,-3 4 0 16,-7-6-2-16,-18-13 1 15,-7 0-5-15,-14-10 0 0,-8-15-18 16,-6-15 0-16,-7-26 0 16,-4-19 0-16</inkml:trace>
  <inkml:trace contextRef="#ctx0" brushRef="#br0" timeOffset="32110.77">28878 661 108 0,'-81'-125'54'0,"-46"46"-80"15,81 67 110-15,-35-10-84 16,-39 13 0-16,-31 5 0 16,-26 14 1-16,-34 15-2 15,-12 13 1-15,-13 34-1 16,-4 19 1-16,-3 21-1 0,-1 33 0 15,11 30-1 1,4 32 1-16,24 10 0 16,15 12 0-16,24-4 0 0,50-65 1 15,-18 72-1-15,42-28 1 16,39-22-1-16,32-13 1 16,39-6-1-16,34-15 0 15,44-23 0-15,31-18 1 16,39-22-1-16,31-16 1 0,39-32-1 15,25-27 1 1,25-23 0-16,7-25 0 0,-4-34 1 16,4-12 0-16,-11-26 1 15,-10-31 0-15,-36-4 1 16,-24-30 0-16,-39 2 0 16,-39-15 0-16,-35-19 0 15,-43 13 0-15,-38-4-2 16,-36 4 0-16,-31 9-4 15,-36 22 0-15,-31 0-19 16,-32 15 1-16,-25 39-2 16,-21 2 1-16</inkml:trace>
  <inkml:trace contextRef="#ctx0" brushRef="#br0" timeOffset="32899.12">29926 1295 97 0,'11'9'48'0,"-8"44"-46"0,1-28 49 0,3 7-51 16,10 18 1-16,-2 22-2 16,13 25 1-16,4 10-14 15,3 18 0-15,0 10-1 16,0-6 1-16</inkml:trace>
  <inkml:trace contextRef="#ctx0" brushRef="#br0" timeOffset="33194.01">30110 1154 96 0,'3'-207'48'0,"-38"-10"-57"0,49 164 76 15,11-16-67-15,13 0 1 16,12 3 0-1,17 3 0-15,10 19-2 0,5 16 1 16,2 22 1-16,-3 22 0 16,-10 21-1-16,-15 32 1 15,-17 22-1-15,-21 19 0 0,-29 6-1 16,-20 22 0-16,-36-22 0 16,-11-6 1-16,-7-13-8 15,-6-22 0-15,2-9 0 16,-2-9 0-16</inkml:trace>
  <inkml:trace contextRef="#ctx0" brushRef="#br0" timeOffset="33406.41">29651 2928 108 0,'42'-53'54'0,"166"-91"-65"16,-123 81 75-16,42-18-68 15,39 2 0-15,17-2-14 16,11 12 1-16,-17 9 19 0,-26 19 0 16</inkml:trace>
  <inkml:trace contextRef="#ctx0" brushRef="#br0" timeOffset="33600.3">28956 3581 105 0,'-7'9'52'0,"148"-65"-57"0,-63 21 70 0,63-28-66 16,78-21 1-16,35-29-13 15,35-3 1-15,21 19 12 16,-6-10 0-16</inkml:trace>
  <inkml:trace contextRef="#ctx0" brushRef="#br0" timeOffset="61164.05">123 7770 90 0,'-42'22'45'0,"116"-28"-33"15,-17 3 46-15,31-13-57 16,42 0 1-16,40-15-1 0,41 6 1 15,19-3-5 1,45 6 1-16,14-7-2 0,32-5 1 16,35-10-2-16,33-16 1 15,30-15 0-15,19 0 1 16,31-7 3-16,28-2 0 16,22-13 3-16,38-4 0 15,11 10 0-15,21 0 0 16,8 10 0-16,2 12 0 0,5 0-2 15,2-3 0-15,26-13-1 16,17 0 0-16,14-6 0 16,4 1 1-16,17-20-2 15,15-19 1-15,-15 10-2 16,-6 6 0-16,-50 0-1 16,-39 19 0-16,-32 3 0 15,-49 7 1-15,-49 15 1 16,-40 12 0-16,-27 13 1 15,-39 3 0-15,-15-6 1 16,-31 4 1-16,-35 2 0 16,-25 3 0-16,-28-6-2 15,-22 0 1-15,-27-6 0 16,-26 3 0-16,-24-6 0 16,-14 3 0-16,-11-1-1 15,-14-5 1-15,-10-7 0 16,-4 4 1-16,-3-17 0 15,3-11 0-15,0 2 0 16,-7-6 0-16,3-6-1 0,-3-16 1 16,0-3-1-16,0-3 0 15,3-13-1-15,4-9 1 16,-7-3-2-16,-3 3 1 16,3-7-1-16,0-9 1 15,-11 4 0-15,-6-1 0 16,-5-15 0-16,1 9 1 15,4-6 0-15,2-4 0 16,1 14 0-16,4-4 1 0,-1 3-2 16,-3-6 1-16,-4 9-1 15,-10 13 0-15,-14 6 0 16,-15-15 0-16,-21 24-1 16,-13 13 0-16,-12 10 0 15,-13 15 0-15,-4 16 0 16,-7 0 1-16,-11 9 0 15,-3 3 0-15,0-2 0 16,-11 8 0-16,-10-2 0 16,-25 3 0-16,-11 9 0 15,-20 9 0-15,-29 1-1 16,-25 15 0-16,-28 0-1 16,-35 4 1-16,-28 11 0 15,-15-2 0-15,-21-3 0 16,-13 9 1-16,-15 0 0 15,-18 0 0-15,-6 0 0 16,-22 0 0-16,-3 0 0 16,-15 0 1-16,-20 0-2 0,-22 0 1 15,-28 9-1-15,-21 7 0 16,-18 6-1-16,-14 22 1 16,-10 6 0-16,3-3 1 15,0 6 0-15,18 0 1 16,-1 1 0-16,15 8 0 15,7-2 0-15,18 15 0 16,10 4-2-16,18 2 1 16,-4-21-2-16,4 21 0 0,-4-9-2 15,4-18 1-15,17-1-1 16,21 0 1-16,29 1 2 16,11-1 0-16,31-15 1 15,17-10 0-15,33 3 1 16,28-3 1-16,28 1 0 15,24-4 0-15,11-6-2 16,25 9 1-16,18 0-1 16,-4 3 1-16,18 1-1 15,28 2 1-15,3 7 0 16,7-3 0-16,11 6 0 16,11 9 1-16,10 3-1 15,11 4 0-15,11-7-1 16,13 10 1-16,-3 3-1 15,14 18 0-15,4 7 0 16,17-6 1-16,-14 19-1 16,14 2 0-16,-6 10 0 0,16 19 1 15,-6-3-1-15,7 6 1 16,0 18-1-16,10-2 1 16,1 15-1-16,10 4 0 15,0 3-1-15,3 2 1 16,4 17-1-16,-3-4 1 15,-8 13-1-15,-3 0 1 16,-3-7 0-16,3 10 0 0,-4-12 0 16,11-7 0-16,7 0 0 15,-3-16 1-15,13-2 0 16,11-1 0-16,4-15-1 16,0-10 1-16,7-9-1 15,7-4 1-15,-4-8-1 16,11-4 0-16,14 0 0 15,-7-19 1-15,10-2-1 16,1-17 0-16,7-9 0 16,10-3 0-16,21 0 0 15,4-9 1-15,14-7-1 16,21-6 1-16,11-6-1 16,3-10 1-16,29-6-1 15,6-9 1-15,22-3-1 16,0-17 0-16,28-2-1 15,7-16 1-15,31-6 0 16,5-13 0-16,27-3-1 0,11-6 1 16,4-3 0-1,24 0 0-15,11-13 0 0,3-10 0 16,8 1-1-16,24 6 1 16,7-9-1-16,-3-1 0 15,3-5 1-15,15 2 0 16,6-9-1-16,4 3 1 15,-4-2 0-15,-144 30 0 16,218-40 0-16,-20 15 0 16,6-22-1-16,-10 10 1 15,-4 0-1-15,0 6 1 0,-3 6-1 16,-7 7 0-16,-15-4 1 16,-24 1 0-16,-14 6 0 15,-21 15 0-15,-1 4 0 16,-126 15 1-16,140-13-1 15,-31 11 1-15,-3 2-1 16,-18 3 0-16,-25 1-2 16,-4 5 1-16,-20 1 0 15,-12-7 0-15,-20 4-1 16,-21-4 1-16,-19 7 0 16,-24-1 1-16,-17 1 0 15,-29 3 1-15,-10-4-1 16,-25 1 1-16,-11-16 0 15,-13 3 0-15,-15-9-1 16,-11-10 1-16,-2-12-1 16,-8-7 0-16,-4-5 0 15,1 2 0-15,-15-28 0 0,-3-3 0 16,-7-3 0-16,-8-7 0 16,1-24 0-16,0-1 1 15,0-2-1-15,3-32 1 16,4 3-2-16,0 3 1 15,-1-15-1-15,-2 9 0 16,-8 3 0-16,-3-3 1 16,-4 15 0-16,-4 7 1 15,-3-12 0-15,-3 12 0 0,0 3-12 16,3-13 1-16,0-18-1 16,-14-19 0-16,0 210 11 15</inkml:trace>
  <inkml:trace contextRef="#ctx0" brushRef="#br0" timeOffset="64136.51">24874 4832 91 0,'-60'0'45'0,"39"-19"-39"16,21 10 46-16,7-7-54 0,11-3 1 16,17-12-6-1,22-4 1-15,24 4 5 0,25-4 1 16,38 7-4-1,33 0 0-15,48 9 2 0,36 4 1 16,36 2 4-16,27 4 0 16,12-7 1-16,13-3 1 15,7-9 0-15,-10-13 0 16,0-6-1-16,-110 9 1 16,124-65-2-16,-8-7 0 15,-13 4-2-15,0-17 1 0,-8-18-1 16,-2 13 1-16,-23-7-2 15,-20-13 1-15,-28-5-1 16,-29 18 0-16,-31-6 0 16,-29-13 0-16,-35 0 0 15,-28 4 1-15,-18-26-1 16,-21 13 1-16,-14-6 0 16,-11-10 0-16,-21 19-1 15,-21 0 0-15,-21 0 0 16,-32-3 0-16,-24 10-1 15,-26 2 1-15,-24 7 0 16,-28-22 0-16,-11 31-1 16,-10 0 1-16,-4 10 0 15,7 9 0-15,-3-7-1 16,-8 17 1-16,4 21-1 16,-14 16 1-16,-7 25-1 15,-14 0 1-15,-14 25-1 16,0 10 1-16,-22 25 0 0,-10 21 0 15,-7 10-1-15,0 13 1 16,-7-4 0-16,-11 7 0 16,0-3 0-16,0 12 0 15,4 16 0-15,11 3 0 16,20-1 0-16,18 5 1 16,11 14-1-16,10 14 0 15,22 2 0-15,20-6 0 0,15 22-1 16,21 10 0-1,21-7-1-15,18 19 0 0,17 13 0 16,15-13 0-16,10 22 0 16,11 3 1-16,10-9 1 15,11 25 0-15,10-16 0 16,11 0 1-16,14 16 0 16,11-16 0-16,10-16 0 15,25 13 0-15,4-22-1 16,10-3 1-16,11-22-1 15,20 3 0-15,8-9 0 16,14-10 1-16,7-21-1 16,25-10 0-16,21-19 0 15,14-16 1-15,7-2-1 16,21-23 1-16,-3-15-1 16,3-16 1-16,8-4-1 15,9-11 1-15,8-13 0 16,14-26 0-16,15-9 0 0,6-2 0 15,11-1-1-15,7-16 1 16,-15-12-1-16,-10-6 0 16,-3-4-1-16,-18-5 1 15,-3-1 0-15,-15-19 0 16,-3 4 0-16,-15-4 0 16,-13-6 1-16,-14-6 0 15,-15 10-1-15,-14 2 1 16,-28-3-1-16,-17-6 1 0,-22 7-1 15,-17 8 0-15,-18-5-1 16,-11-23 1-16,-14 7 0 16,-10-6 0-16,-7-1-1 15,-8-12 1-15,-6 12 0 16,-8 17 0-16,-6-1 0 16,-12-3 1-16,-13 19-1 15,-11 3 1-15,-21 9 0 16,-10-3 0-16,-15 4-1 15,-17-1 1-15,-11 10-1 16,-14 0 1-16,-11 15-2 16,-14 1 1-16,-21 12-1 15,-14 6 0-15,-25 16 0 16,-27 3 1-16,-19 19-1 16,-28 6 1-16,-10 10-1 15,-15 18 0-15,-3-6 0 0,21 19 1 16,4-3-1-16,17 9 1 15,18 7-1-15,7 8 1 16,14 39-3-16,-7 6 1 16,4 18-17-16,-29 23 0 15,-24 31-1-15,-64-19 1 16</inkml:trace>
  <inkml:trace contextRef="#ctx0" brushRef="#br0" timeOffset="68321.92">1475 15437 102 0,'0'-9'51'0,"84"-13"-49"16,-45 16 51-16,21-7-53 15,46-9 0-15,24-6 0 16,50-7 1-16,32-15-1 16,53-6 0-16,45-13 0 0,46-3 0 15,29-4 0-15,42-18 1 16,38-9-1-16,43-7 0 15,29-9 0-15,34-7 0 16,25 1 0-16,29-7 0 16,6 16 0-16,15 7 1 15,-1-1 0-15,19 0 0 0,-5 3 0 16,12 10 0-16,9 3 0 16,8-13 0-1,0 17 0-15,-10-5 0 0,-26 5-1 16,-24 11 0-16,-35 13-2 15,-39 7 1-15,-39 5-2 16,-60 14 0-16,-60 11 0 16,-56 4 0-16,-82 10 1 15,-59 5 0-15,-57-2 1 16,-49 5 1-16,-61-2 1 16,-55 6 0-16,-65 0 0 15,-69 6 0-15,-89 6 0 16,-71 10 1-16,-77 9-1 15,-74 13 1-15,-64 16-2 16,-63 21 1-16,-43 7-1 16,-38 12 1-16,-21 6-1 15,-33 13 0-15,1 7-1 16,10-7 0-16,-6 9 0 0,6 13 1 16,29-9-1-16,27-7 1 15,5-9-1 1,34-10 1-16,26-2 0 0,24-4 0 15,35-9 0-15,32-1 0 16,21-11 0-16,21-4 0 16,32-9-1-16,39-4 1 15,35-2 0-15,50-10 0 16,45-10 0-16,47-9 0 16,45-6 0-16,46-3 1 0,35-9-1 15,43-10 0-15,42-7-1 16,35-5 1-16,49-10-1 15,47-13 1-15,63-9-1 16,35-9 1-16,64-6-1 16,53-14 1-16,49-2 0 15,49-3 1-15,43-13-1 16,46 9 0-16,31-2 0 16,21-10 0-16,29-7 0 15,21-5 0-15,25-7 0 16,7 6 0-16,3 4 0 15,0-13 0-15,0 9 1 16,22-6 0-16,-36 10 0 16,-11 5 0-16,-27 4 0 15,-36 3 1-15,-50 16-1 16,-52 12 0-16,-57 16 0 0,-52 7 0 16,-50 2-4-16,-57 13 1 15,-38 3-23-15,-43 0 1 16,-24-6-1-16,-39-13 0 15</inkml:trace>
  <inkml:trace contextRef="#ctx0" brushRef="#br0" timeOffset="73236.11">21629 10410 89 0,'-46'16'44'0,"7"-25"-35"0,39 9 45 15,0 0-54-15,11-7 0 16,10-2 0 0,18 0 1-16,21-4-1 0,17 4 0 15,19-10 1-15,27 3 0 16,0-3 0-16,8 1 0 15,3-1-1-15,4 3 1 16,-15 4-1-16,-14 2 1 16,-17 1-1-16,-21 6 0 15,-22-1-1-15,-17 4 1 0,-32 0 0 16,-21 4 0-16,-36-1-1 16,-24 9 1-16,-25 4 0 15,-24 3 1-15,-15 3-1 16,0 6 0-16,-6 0 0 15,10 0 0-15,14-3 0 16,28 4 1-16,25-14-1 16,21 1 0-16,21-7 0 15,22-2 1-15,20-10 0 16,18-7 0-16,25-2 0 16,4-1 0-16,3-3 0 15,-4 1 0-15,-3 2-1 16,0 4 1-16,-11 3-2 15,-6 6 1-15,-5 0-12 16,-2 3 1-16,-5 0 0 16,-6-9 0-16</inkml:trace>
  <inkml:trace contextRef="#ctx0" brushRef="#br0" timeOffset="76702.75">28243 9890 85 0,'-3'-6'42'0,"24"18"-42"0,-14-15 51 0,0 0-46 16,0 0 0-16,4-3 3 16,-1 2 0-16,1 1-10 15,7-3 1-15,-1 0 7 16,4 6 0-16,8 0-3 15,6 0 1-15,18 3-3 16,14 0 1-16,25 0-2 16,20 7 0-16,15-4-2 15,4 0 0-15,0-3-2 16,-15-3 1-16,-10 0-1 16,-18-3 1-16,-17 0-4 15,-22-3 0-15,-17 3-14 16,-22 3 0-16,-17 0 1 15,0-10 0-15</inkml:trace>
  <inkml:trace contextRef="#ctx0" brushRef="#br0" timeOffset="77209.46">31133 9752 98 0,'-53'-25'49'0,"21"12"-68"16,28 13 93-16,4 0-74 15,11 0 0-15,17 3-1 16,11 1 1-16,21-4-1 15,11 0 1-15,10-4-1 16,3 4 1-16,8-3 0 16,0 3 0-16,-4-6 0 0,-3 3 1 15,-8 3 0 1,-10-3 1-16,-7 3-1 0,-14 0 0 16,-7 0-2-16,-4 6 1 15,-10 3-4-15,-7 1 0 16,-4-1-8-16,-7 1 1 15,-7-1-1-15,-7-6 1 16</inkml:trace>
  <inkml:trace contextRef="#ctx0" brushRef="#br0" timeOffset="79674.7">22324 8049 85 0,'-46'0'42'0,"32"-44"-31"15,10 38 42-15,4-3-53 16,0-1 1-16,7-9-6 16,11-3 1-16,10-6 0 15,15-3 0-15,17-13-4 16,21-16 0-16,24-15 0 0,19-19 0 16,17-3 5-1,25-3 0-15,3 2 6 0,15-11 0 16,24-4 3-16,7 9 1 15,25 13 0-15,3 0 1 16,29 10-2-16,10 12 0 16,0 9-3-16,11 23 1 15,4-1-2-15,-1 13 0 16,-14 9-2-16,-7 16 1 0,-17 3-1 16,-25 13 1-1,-11 15 0-15,-21 10 0 0,-18 22 0 16,-20 21 1-16,-8 11 0 15,-25 8 0-15,-10 4 0 16,-14-4 0-16,-7-6-1 16,-7-12 1-16,-18-13-1 15,-14-12 1-15,-14-7-1 16,-8-12 1-16,-9-13-7 16,-12-6 1-16,-10-9-1 15,-14-13 1-15</inkml:trace>
  <inkml:trace contextRef="#ctx0" brushRef="#br0" timeOffset="84483.23">22130 8212 21 0,'3'-9'10'0,"8"-4"11"16,-8 10 11-16,1-3-25 15,-4 0 1-15,0-4 3 0,0 1 1 16,0 3-15-16,0-4 1 16,3 1 10-16,1 2 0 15,3-5-4-15,0 3 1 16,4-4-2-16,3-3 0 15,0-3-2-15,0 4 1 16,0-4-2-16,0 0 0 16,0 3 0-16,4 1 0 0,-4-1 0 15,4 0 0 1,3 4 0-16,0-1 0 0,7-2 1 16,8-4 0-16,6-3 0 15,7 3 0-15,8-12 0 16,13-4 0-16,4-2-1 15,4-1 1-15,0-6-1 16,-1-6 1-16,4-3-1 16,-7-4 1-16,11 1-1 15,0 9 0-15,3-3 0 16,7-1 0-16,0 1 0 16,15 6 0-16,6-3 0 15,4-9 0-15,11-4 0 16,10-6 0-16,0 1 0 15,4 2 0-15,-1 6 0 16,4-2 0-16,1 5 0 16,2 7 0-16,8 0 0 15,0-3 0-15,10 0-1 16,4 3 1-16,0-3 0 16,10 3 0-16,-3 3 0 0,0-3 1 15,7 9 0-15,-4 10 0 16,1-3 0-16,-11 6 0 15,-4 3 0-15,-3 6 0 16,-4 7-1-16,0-1 1 16,8 7-2-16,-4 6 1 15,6-3 0-15,8 3 0 16,-7 7 0-16,4-4 0 16,-4 3 0-16,-8 1 0 0,-13 5 0 15,-4 1 0-15,-10 9 0 16,-8 7 0-16,-6 2 0 15,-1 7 0-15,-6 0 0 16,6 6 0-16,-6-3 0 16,-1 3 0-16,0 3-1 15,-6 0 1-15,-4 6 0 16,-4 7 0-16,4 3-1 16,-11 0 1-16,0 0 0 15,-3-4 0-15,-4 1 0 16,0-7 0-16,-3-2 0 15,-4 2 1-15,-7 7-1 16,-3-3 0-16,-4 9 0 16,-7-4 0-16,-4 4 0 15,1-3 0-15,-4 0 0 16,-8 3 0-16,-2 9 0 0,-4-9 0 16,-8-6 0-16,1-13 0 15,-7-9 0-15,-1-6 0 16,-6-1-2-16,-4-6 1 15,-7 1-14-15,-3 18-14 16,-8-32 14 0</inkml:trace>
  <inkml:trace contextRef="#ctx0" brushRef="#br0" timeOffset="87102.45">7913 11533 106 0,'-39'6'53'0,"134"-9"-55"15,-52 3 53-15,34-6-51 16,54-7 1-16,35-18-1 16,63-16 1-16,25-22-1 15,35-13 0-15,18 4 0 16,-18 3 1-16,-6 6-1 16,-33 12 1-16,-28 14-3 15,-21 17 1-15,-28 11-14 16,-14 5 1-16,-25 7-1 15,-11-3 1-15</inkml:trace>
  <inkml:trace contextRef="#ctx0" brushRef="#br0" timeOffset="87527.2">15515 10479 101 0,'-53'7'50'16,"-21"-14"-60"-16,57 7 77 0,-12 7-67 15,1-1 1-15,-4 7 0 16,15-4 0-16,13 3-1 15,32 4 1-15,39-3 0 16,64-4 1-16,38-9 0 16,43-3 0-16,35-6-1 15,-7-4 0-15,-11-3 0 16,-28-2 0-16,-24-1-1 16,-36 9 1-16,-25 1 0 15,-24 0 0-15,-18-1 0 16,-18 4 1-16,-13-4-1 15,-15 4 1-15,-7-6-2 0,-10 5 0 16,-1 1-1 0,1 3 0-16,-1-3-2 15,1 6 0-15,3 3-5 0,0 0 1 16,4 0 1-16,-1-6 0 16</inkml:trace>
  <inkml:trace contextRef="#ctx0" brushRef="#br0" timeOffset="88113.87">19978 13129 101 0,'-35'25'50'0,"-18"-37"-44"0,46 9 50 0,3 3-54 16,4-4 0-16,14-5 2 16,25-13 1-16,39-3-6 15,20-16 0-15,40-6 2 16,14-3 1-16,10 0-5 15,4 9 0-15,-15 3-7 16,-13 10 0-16,-25 16 0 16,-25 2 0-16</inkml:trace>
  <inkml:trace contextRef="#ctx0" brushRef="#br0" timeOffset="88308.75">19646 13760 112 0,'-56'15'56'0,"77"4"-65"0,4-19 78 15,20 0-69-15,26-16 0 16,38-6-5-16,25-12 0 16,25-7-3-16,21-12 1 31</inkml:trace>
  <inkml:trace contextRef="#ctx0" brushRef="#br0" timeOffset="88594.28">22034 12737 107 0,'-14'-25'53'0,"7"25"-53"0,7 6 61 0,4 4-61 16,-1 9 1-16,1 18-1 15,3 26 1-15,0 22-1 16,-7 18 0-16,0 35 0 16,-7 19 1-16,0 6-4 15,-7 9 1-15,0-9-7 16,3-15 1-16,4-16-19 15,7-26 1-15,-3-31-1 16,13-24 1-16</inkml:trace>
  <inkml:trace contextRef="#ctx0" brushRef="#br0" timeOffset="89028.04">22998 13145 105 0,'-18'9'52'0,"-21"-34"-77"0,32 22 108 0,-11-3-84 16,1 0 1-16,-1 6-2 16,1-10 1-16,2 16 0 15,5 10 1-15,3 3-2 16,3 9 1-16,1 7-1 15,3 12 0-15,0 15 0 16,7 17 1-16,0-1 0 16,10-9 0-16,5 0 1 15,9-6 1-15,15-7-1 16,4-18 1-16,17-16 0 16,7-16 0-16,7-12 0 15,-7-7 0-15,0-12 0 16,-10-9 0-16,-8-10 1 15,-17-3 0-15,-11-7 0 16,-10 1 1-16,-15-3-1 16,-13-1 1-16,-12-2-2 15,-16-1 0-15,-15 4-8 16,-14 2 0-16,-7 7-1 0,-8 7 0 16</inkml:trace>
  <inkml:trace contextRef="#ctx0" brushRef="#br0" timeOffset="89450.36">23636 12656 107 0,'-49'-29'53'0,"6"17"-57"0,36 3 67 0,0 2-63 15,-3 1 1-15,3 6 0 16,3 0 0-16,8 3-2 16,10 10 0-16,10 2 1 15,12 10 0-15,17 4-1 16,14 8 1-16,14 7-1 15,14 13 1-15,4 2-1 16,-4 4 1-16,-7 0 0 16,-14-1 0-16,-17 1 0 0,-15 3 1 15,-21 3 0-15,-28 0 1 16,-21 12-1-16,-25-2 0 16,-21-7-4-16,-11 3 1 15,-6 4-11-15,-1-7 1 16,7 0-2-16,11-9 1 15</inkml:trace>
  <inkml:trace contextRef="#ctx0" brushRef="#br0" timeOffset="89764.03">25855 13026 121 0,'0'9'60'0,"-21"-18"-77"16,14 6 96-16,-4 3-81 16,-10 0 0-16,-11 3-3 15,-10 12 0-15,-4 7 5 16,-3 13 0-16,-8 9-4 15,1 12 1-15,-1 13 0 16,-3 13 1-16,8-1 1 16,6 1 1-16,3-10-6 15,8-3 0-15,0-6 0 0,7-16 0 16</inkml:trace>
  <inkml:trace contextRef="#ctx0" brushRef="#br0" timeOffset="90024.68">24959 13001 88 0,'-3'6'44'0,"-1"-19"-32"0,8 17 42 0,3-1-53 16,7 9 1-16,14 7 1 15,14 3 1-15,8 9-5 16,10 13 1-16,10 0 2 15,8 6 1-15,3 10-5 16,7 9 0-16,-3 6-10 16,-4 0 1-16,-3-6-1 15,-8-6 1-15</inkml:trace>
  <inkml:trace contextRef="#ctx0" brushRef="#br0" timeOffset="90511.11">25964 12486 111 0,'-88'-62'55'0,"14"2"-69"0,46 44 84 16,-11-2-71-16,-14 5 1 15,-10 7-1-15,-4 9 1 16,-7 19-1-16,-4 9 1 16,-7 16-1-16,1 22 1 15,-1 13-1-15,4 15 1 16,10 16-1-16,-3 12 1 0,11 7-1 16,10 6 0-1,10-13 0-15,12 4 0 0,10-4-1 16,14 1 0-16,17-10 0 15,22-19 1-15,21-12 0 16,31-13 1-16,26-16 0 16,13-15 0-16,22-16 0 15,7-12 0-15,-1-16 0 16,-3-10 1-16,-14-18 0 16,-3-13 1-16,-22-10 1 15,-10-18 0-15,-14-6 1 16,-11-22 0-16,-14-16 0 15,-18-4 0-15,-10 8-3 16,-21-11 1-16,-15 13-6 16,-21 16 1-16,-21 0-17 15,-24 25 0-15,-18 13-1 16,-8 15 1-16</inkml:trace>
  <inkml:trace contextRef="#ctx0" brushRef="#br0" timeOffset="90812.93">27383 12627 118 0,'0'10'59'0,"0"-10"-82"0,3 3 105 0,4 6-84 15,0 10 1-15,0 9-1 16,4 13 1-16,-1 22 1 16,1 12 1-16,0 13-2 15,-1 12 0-15,-10 20 0 16,-7-4 1-16,0 0-2 16,4-4 1-16,-1-8-8 15,4-7 0-15,7-12 0 16,11-16 0-16</inkml:trace>
  <inkml:trace contextRef="#ctx0" brushRef="#br0" timeOffset="91071.81">28155 13286 113 0,'-14'41'56'0,"4"-38"-61"0,10-3 76 16,0 0-71-16,10 3 0 16,8 0 0-16,17 0 1 15,18 4-2-15,21-4 0 16,14 0-2-16,22-3 1 16,2-3-7-16,5-4 1 15,-11-2-12-15,-15 0 1 0,-13-7 0 16,-22-3 1-16</inkml:trace>
  <inkml:trace contextRef="#ctx0" brushRef="#br0" timeOffset="91300.66">28106 12722 111 0,'-32'0'55'0,"14"3"-74"15,18 3 97-15,7 3-78 16,1 13 0-16,6 13 0 16,7 21 0-16,11 13 0 15,6 16 0-15,-2 6-1 16,-5 15 0-16,-2 4-8 16,-5 6 1-16,-6-9 0 0,-11-10 0 15</inkml:trace>
  <inkml:trace contextRef="#ctx0" brushRef="#br0" timeOffset="91776.03">28924 12584 97 0,'-49'-32'48'0,"14"1"-46"0,28 25 55 0,-4-4-55 15,0 4 0-15,4 0 1 16,7 6 0-16,11 6-4 16,10 10 0-16,18 2 2 15,21 7 1-15,21 7-2 16,11 9 0-16,6 6-1 16,-20-13 0-16,35 29 0 15,-25-13 0-15,11 16 0 16,-21-7 1-16,-18-5 1 0,-22-4 0 15,-16-3 1-15,-26 3 0 16,-24-6-1-16,-18-3 1 16,-18 3-4-16,-13 6 0 15,-4 0-19-15,-4 3 1 16,4-6-1-16,7-9 1 16</inkml:trace>
  <inkml:trace contextRef="#ctx0" brushRef="#br0" timeOffset="93151.31">21922 14967 101 0,'-293'25'50'0,"21"3"-65"16,209-22 87-16,-8 1-70 15,8 2 1-15,13 0 0 16,15 1 1-16,21 6-6 0,28 2 1 15,39 4 2-15,28 3 1 16,39 0-2-16,42-6 0 16,36 0 0-16,38-9 0 15,46-7 0-15,39-6 0 16,29-16 0-16,38-3 0 16,32-3 0-16,24 3 0 15,29 0 0-15,-1 3 0 16,5 0 0-16,-1 7 0 0,-10 8-1 15,-22 1 1-15,-13 3-1 16,-26 0 1-16,-27-3-1 16,-33-3 1-16,-34-3 0 15,-32-4 1-15,-33-6 0 16,-23-6 1-16,-36 0-1 16,-32-3 0-16,-21-7-1 15,-25-6 1-15,-20-9-1 16,-19-9 1-16,-17-10-2 15,-11-10 1-15,-10-8 0 16,-4-23 0-16,1-25 2 16,-8-6 0-16,-4-19 0 15,-3-9 0-15,-3 6 0 16,-4-7 1-16,-3-2-2 16,-4 9 1-16,0 9-1 15,3 3 0-15,1 10-1 16,-1 10 0-16,1 5 0 15,-1 16 0-15,-3 10 0 16,-3 9 1-16,-4 10-2 0,-4 9 1 16,-7 9 0-16,-6 13 0 15,-8 9 0-15,-10 10 0 16,-4 9-1-16,-11 6 1 16,-13 7 0-16,-15 2 0 15,-14 7-1-15,-21 0 0 16,-3 3 0-16,-22 1 1 0,-10-1-1 15,-21 0 1-15,-11 0 0 16,-18 0 0-16,-17 3-1 16,-14 4 1-16,-15 12 0 15,-10-4 0-15,-18 11-1 16,-17-7 1-16,-4 6 0 16,-17-9 0-16,-1 6 0 15,-6-6 0-15,-8-7 0 16,14 7 1-16,1-10 0 15,14-2 0-15,13-7-1 16,12 0 0-16,13-10 0 16,7 1 0-16,8-4-2 15,3-6 1-15,11-9-1 16,-4 0 1-16,21 0-1 16,4-4 1-16,21 1-1 15,21 6 1-15,25 6 2 16,24 4 0-16,19-1 0 15,20 3 1-15,18 7 0 0,10-3 0 16,8 5-1-16,14 8 1 16,10 8-2-16,7 10 1 15,8 13-1-15,-1 12 0 16,8 6 0-16,-4 22 0 16,0 13-1-16,3 22 1 15,-3 18 0-15,-11 13 0 16,1 22 0-16,3 4 0 15,-1 2 0-15,1 0 0 0,0 1 0 16,4-10 0-16,-4 6 0 16,-1 0 0-16,1-9 0 15,0-10 0-15,0 1 0 16,4-10 0-16,2-13 0 16,5-6 1-16,6-9-1 15,12-16 1-15,2-6-1 16,19 0 1-16,13-19-1 15,11-7 0-15,10-12-1 16,19-9 1-16,20-3-4 16,4-19 1-16,10-10-25 15,18-12 1-15,22-22-1 16,-8-35 0-16</inkml:trace>
  <inkml:trace contextRef="#ctx0" brushRef="#br0" timeOffset="96325.02">27919 13446 65 0,'-18'-3'32'0,"-6"-13"-27"16,20 10 33-16,-3 0-37 16,0-1 1-16,-4-2 0 15,1 6 1-15,3 0-4 16,0 3 1-16,3 0 3 0,4 0 0 16,11 3 0-16,6 0 0 15,4 6 1-15,8-2 0 16,6-1-1-16,11-3 1 15,3 3-1-15,8-3 0 16,3 1-1-16,3-1 1 16,4 3-2-16,0-9 1 15,-3 0-1-15,3 0 0 16,-7-1-1-16,-7-2 0 0,-11 0 0 16,-10 3 1-16,-11 0-2 15,-18 6 1-15,-13 3 0 16,-18 7 0-16,-11 8-1 15,-11-2 1-15,-3 0 0 16,-7-3 0-16,-3 3-1 16,3-7 1-16,-3-6 0 15,3-2 0-15,3-8 0 16,4 4 1-16,7-6 0 16,11 0 1-16,3 0 0 15,11 2 0-15,14-8-1 16,14-1 1-16,21 1-1 15,11-1 0-15,14 4-1 16,11 3 0-16,10-1-1 16,0 4 1-16,0 0-1 15,-7 6 1-15,-4 0-1 16,-10 4 1-16,-7-1-1 16,-7 3 1-16,-4-6-1 0,-3 10 0 15,0-7-9-15,-8-3 1 16,5 1-1-16,-8-17 0 15</inkml:trace>
  <inkml:trace contextRef="#ctx0" brushRef="#br0" timeOffset="97304.6">27936 12941 96 0,'-14'-6'48'0,"14"28"-54"0,0-22 67 0,4 0-61 15,6 6 0-15,5 0 0 16,9 10 1-16,1 3-2 16,7 3 1-16,3 3 0 15,0 0 1-15,1 3-2 16,-1 13 1-16,-3 0 0 15,-4 6 0-15,-7 0 0 16,-3 12 0-16,3 4 0 16,-4 0 0-16,-2-13 0 15,2-3 0-15,-10-6-1 16,0-4 1 0,-7-12-2-16,-3-3 1 15,-8-12 0-15,-3-10 0 0,-4-10 0 0,-6-5 1 16,-4-17 1-16,-1-12 1 15,1-9 0-15,0 0 1 16,-4-10-1-16,4 0 1 16,3-2-2-16,-3-1 1 15,7 6-1-15,7-3 0 16,3 4 0-16,4 9 0 16,4 6-1-16,3 6 1 15,0 4 0-15,0 9 1 0,0 3-1 16,0 3 1-16,0 3-1 15,0 4 1-15,3 2-2 16,1 4 1-16,6 6-1 16,4 0 1-16,4 0-1 15,3 3 1-15,7 3-1 16,4 7 1-16,0 12 0 16,3 6 1-16,-7 13-1 15,4 16 1-15,-7 15-1 16,-4 19 1-16,-3 19-2 15,-1 9 1-15,-3 7-1 16,0-7 0-16,4-3-1 16,-4-22 1-16,-3-18 0 15,-1-13 0-15,-3-13 0 16,-7-12 0-16,-3-16 0 16,-11-13 0-16,0-12 0 15,0-18 1-15,-8-20-2 0,1-15 0 16,0-16-1-1,3-16 1-15,4-9-1 0,4-6 1 16,6 9-1-16,4 3 1 16,4 3 1-16,-1 10 0 15,1 12 1-15,3 1 1 16,-4 8 0-16,1 7 0 16,-4 10 0-16,3 8 0 15,-3 7-1-15,4 10 1 16,-4 12-2-16,7 16 1 15,0 18-2-15,7 19 1 0,4 16-1 16,-4 13 1-16,7 9-1 16,-3 3 1-16,-4-6-1 15,-4-1 1-15,-3-5-3 16,-3-7 0-16,-4-6-10 16,0-15 1-16,0-7-1 15,0-19 1-15</inkml:trace>
  <inkml:trace contextRef="#ctx0" brushRef="#br0" timeOffset="97569.13">27989 13484 97 0,'-17'28'48'0,"-4"-13"-51"0,21-15 60 16,10-9-57-16,4 0 1 15,11-7-1-15,21 0 0 16,14-3-4-16,10 1 1 16,8 2-10-16,3 0 0 15,-7 1-1-15,0 8 1 0</inkml:trace>
  <inkml:trace contextRef="#ctx0" brushRef="#br0" timeOffset="101624.49">21579 15020 60 0,'-91'-22'30'0,"-1"-22"-31"0,67 38 30 16,-10 0-30-16,-4-1 0 16,0 4 0-16,1 0 0 15,2 0 3-15,8 6 0 0,7-6 2 16,7 6 1-1,3 3 2-15,8 4 0 0,6 2 2 16,8 7 1-16,6 6-2 16,19 7 0-16,6 2-3 15,11 7 1-15,14-3-4 16,18-10 1-16,31 3-2 16,15-12 0-16,27-7-1 15,19-5 1-15,3-7 0 16,14 0 0-16,3-3-1 15,4 6 1-15,7-3-1 16,8 6 1-16,13-3-1 16,11 3 1-16,14-6 0 15,18 0 0-15,10-3 0 16,0-3 1-16,7 0-1 16,-3-7 0-16,-7 1-1 15,-15 5 1-15,1 1-1 16,-4-10 0-16,7 1 0 0,-3 2 0 15,6 1 0-15,-3 2 0 16,-7 4 0-16,-3 0 1 16,-11-1-1-16,-7 4 1 15,-14 0-1-15,-18 0 0 16,-14-3 0-16,-28-1 0 16,-18-2 0-16,-21 0 0 15,-21-4 0-15,-11-3 0 16,-11-2 1-16,-6-7 1 0,0-10-1 15,-15-3 1 1,-6-5 0-16,-4-17 0 0,-11-6-1 16,-3-6 0-16,-8-13-1 15,-6-6 0-15,-7-9 0 16,-1-16 0-16,-3-16 0 16,1 1 1-16,-1-14-1 15,3 4 1-15,-3-6-1 16,8-4 1-16,-5 4-1 15,-3 9 1-15,0 6-1 16,-3 7 0-16,0 6 0 16,-1 0 0-16,1 15-1 15,-4 4 1-15,3 15 0 16,1 16 0-16,7 13 0 16,-8 2 1-16,-3 17-1 15,0 5 1-15,-3 7-1 16,-4 0 1-16,-7 6-1 15,0 0 0-15,-7 1 0 16,-4-1 0-16,-7 3-1 0,-3-9 1 16,-11 0-1-16,1 3 0 15,-15-9-1-15,-14 2 1 16,-15 4 0-16,-16 3 1 16,-15 7-1-16,-18-1 1 15,-10 4 0-15,-7 2 1 16,-18-2-1-16,-14 2 0 15,-10 1-1-15,-22-1 1 0,-3 7-2 16,-14 0 0-16,-8 6 0 16,-10 4 1-16,-3 11-1 15,70-5 1-15,-106 21 1 16,11-5 0-16,10 5 1 16,4-6 0-16,18-3 0 15,14 4 0-15,20-11-1 16,12-5 0-16,3 0-2 15,10-4 1-15,1-3-2 16,-4 4 0-16,14-4 0 16,-10 3 0-16,10 4 0 15,3 2 0-15,-9-2 2 16,9 3 0-16,8-4 1 16,10-5 1-16,1-7 0 15,17-7 0-15,7-5 0 16,3-4 1-16,11-6-1 15,0 3 0-15,4 0-1 16,3 7 1-16,11-7-1 0,10 13 0 16,1-7 0-16,13 4 1 15,-3-1 0-15,14 1 0 16,7 0 0-16,11-7 1 16,3 3-1-16,7 4 1 15,4 0-1-15,0-1 1 16,3 1-2-16,0 3 1 15,4-1-1-15,3 4 0 16,4 6 0-16,4 4 0 16,-1 2-1-16,4 3 1 15,0 4 0-15,0 0 0 0,3 6 0 16,-3 0 1-16,0 0-1 16,-3 3 1-16,-1 9-1 15,-3 7 1-15,0 6-1 16,0 19 1-16,3 25-1 15,1 15 0-15,-1 32 0 16,4 10 1-16,4 24-2 16,-1 16 1-16,4 1-1 15,0-8 1-15,-4 4 0 16,-3-15 0-16,-7-17-1 16,4-5 1-16,-8-13 0 15,4-13 0-15,0-12 0 16,0-19 1-16,3-10-1 15,4-6 1-15,4-18-1 16,-1-10 0-16,4-9 0 16,0-7 0-16,0-9 0 15,0-3 0-15,0-7 0 0,0 4 1 16,0-4-1-16,-3-8 1 16,-1 2 0-16,0 3 0 15,-6 1 0-15,-4-1 0 16,-4 1-1-16,-3 2 1 15,-4 4-1-15,1 3 0 16,-1 3 0-16,4-1 0 0,3 1 0 16,4 0 0-16,7 0 0 15,0-3 0 1,3 0 0-16,4-3 0 0,0-1 0 16,0 1 0-16,-3 0 0 15,-1-1 0-15,1 4 0 16,-4 3 0-16,0-3 0 15,3-3 0-15,1-4 0 16,-1 1 0-16,4-4 0 16,0-6 0-16,0-3 0 15,0 0 0-15,0 0 0 16,0 0 0-16,0 0 0 16,0 0 0-16,0-3 0 15,0 3 0-15,0 0 0 16,7 6 0-16,7-3 0 15,18 1 0-15,14-1-1 16,7-6 1-16,7-4 0 16,10-8 0-16,15-1 0 0,14 0 0 15,7 1 0-15,13-4 0 16,19 3 0-16,21-3 0 16,14 4 0-16,28-4 1 15,3-3-1-15,15 3 0 16,3 0-1-16,4 4 1 15,3 5 0-15,-6 1 0 16,-1 2 0-16,-3 1 0 16,-1 0 0-16,5 0 0 15,2-1 0-15,15 1 0 0,-7 0 0 16,11 0 0-16,-1-4 0 16,7 1 1-16,-10-1-1 15,4-2 0-15,-8-4 0 16,-7 10 0-16,-10 0 0 15,-11-1 0-15,-10 4 0 16,-11 3 0-16,-7 0 0 16,-22 0 0-16,-6 3 0 15,-7-3 0-15,-8 0 0 16,-10 3 0-16,-7 1 0 16,4-8 0-16,-18-2 0 15,-1 0 0-15,-9 0 0 16,-5-4 1-16,-6-2-1 15,-14 2 0-15,-8-2 0 16,-6-1 0-16,-8-2 0 16,-7 5 0-16,-3 1 0 15,-4-4 0-15,-6 1-1 0,-5-4 1 16,-2-3 0-16,-1-9 0 16,0-3 0-16,4-10 1 15,-1-3-1-15,1-6 0 16,0 3 0-16,3 3 0 15,-3 3 0-15,-1 3 1 16,8 4-2-16,-4 3 1 0,-3-1 0 16,-4 4 0-1,-3-3 0-15,-1 2 0 0,1 1 0 16,3-9 0 0,0-4 0-16,0-6 1 0,1 0-1 15,-1-10 1-15,-7-5 0 16,0-4 0-16,-3-6-1 15,-1-10 1-15,-3-12 0 16,0-13 0-16,7-2-1 16,1-20 1-16,-1 4-1 15,-4-1 0-15,1 13-1 16,-1-3 1-16,-3 10-1 16,-3 5 1-16,-8 7-1 15,1 6 0-15,-8 7 1 16,1 2 1-16,-1 4-1 15,1 9 0-15,-1 4 0 16,0 5 1-16,-6 7-1 16,3 3 0-16,0 9-1 15,-4 4 1-15,-3 6-1 16,-4 3 0-16,-7 6 0 16,-10 3 0-16,-4-3 0 0,-10 4 0 15,-8-4 0-15,-6-3 0 16,-19 0 1-16,-6-3 0 15,-11 3 0-15,-10 0 0 16,-15 3 0-16,-13 3 1 16,-8 7-1-16,-10 6 0 15,-22 3-1-15,-6 6 1 16,-181 16 0 0,36-3 0-16,25-3-1 15,10-1 1-15,18-9 0 16,0 10 0-16,17-3 0 15,0-4 0-15,15 4 0 16,3-4 0-16,14 0 0 16,4 4 0-16,10-4-1 15,0 1 1-15,11-4 0 16,0 0 0-16,3 1 0 16,4-4 0-16,4 0 0 15,10 3 0-15,7 0-1 16,0 4 1-16,11-1-1 15,6 7 1-15,5-4-1 16,17-2 1-16,3 6-1 16,11-4 1-16,11 1 0 15,10-7 0-15,7-3 0 16,11 0 0-16,7-3 0 0,10 0 0 16,8 0 0-16,6 0 1 15,11 6-1-15,4 1 0 16,10 2-1-16,4 4 1 15,7-4 0-15,3 10 0 16,8-3 0-16,-1-4 0 16,7 1 0-16,4-1 1 15,0 1-1-15,4 2 1 16,-1 4-1-16,1 13 1 0,-4 8-1 16,-4 17 0-16,1 24 0 15,-4 13 1-15,-4 19-2 16,4 25 1-16,-3 7-1 15,-1 18 1-15,-3 0 0 16,3 6 0-16,4 0-1 16,-7 7 1-16,0-4 0 15,0 1 0-15,-4-1 0 16,1-5 0-16,-1-11 0 16,0-18 0-16,4-3-1 15,7-9 1-15,7-14 0 16,4-14 0-16,3-17 0 15,0-15 0-15,0-9 0 16,4-17 1-16,3-2-1 16,3-13 0-16,8-6 0 15,7-7 1-15,10-5-2 16,7-1 1-16,19-6-1 0,6-3 1 16,7 3 0-16,3-7 0 15,8 1 0-15,17 3 0 16,1-6 0-16,10-1 0 15,10-2 0-15,22-4 0 16,3 4 0-16,11-4 0 16,14 3 0-16,3-2 0 15,11 11-1-15,11-5 1 16,3 3 0-16,21 6 0 0,-3-3 0 16,14-7 0-16,0 4-1 15,14 3 1-15,-7-13 0 16,14-3 0-16,-3 1-1 15,-71 5 1-15,98-6-1 16,-6 7 0-16,-18-4 0 16,-3 3 1-16,-15 4-1 15,-10 0 0-15,-14 2 1 16,-4 1 0-16,-11 0 0 16,-10 3 0-16,0-4 0 15,-7 1 1-15,-14 0 0 16,-3 0 0-16,-15-1-1 15,-14 1 1-15,-11-3-2 16,-24 2 1-16,-10 1-19 16,-22 0 0-16,-29-16 0 15,-34-10 0-15</inkml:trace>
  <inkml:trace contextRef="#ctx0" brushRef="#br0" timeOffset="103257.64">13462 13788 100 0,'95'47'50'0,"110"41"-49"0,-131-45 51 0,71 23-52 16,49 13 0-16,56 15 0 15,50 22 0-15,49-6 0 16,43-13 0-16,24-19-1 15,25-21 1-15,-18-29-1 16,-10-9 0-16,-21-16 0 16,-32-9 1-16,-15-4 0 15,-27-2 0-15,-25 5 0 16,-22 10 0-16,-31 4 0 16,-18-1 0-16,-28 7 0 0,-24-4 0 15,-33-3-1 1,-27 0 1-16,-29-2-4 0,-25-4 1 15,-35-7-2-15,-31-2 0 16,-40-4 1-16,-41-5 0 16,-36-4 2-16,-46 0 0 15,-25 0 4-15,-35 3 1 16,-35-3-1-16,-24 9 1 16,-26 1-2-16,-21-4 1 0,-6 1-3 15,-19-4 1 1,-3-10-2-16,8-2 1 0,2-3 0 15,15-7 1-15,10-3 1 16,11-12 1-16,22 5-1 16,30-5 1-16,15 3 1 15,29-4 0-15,9 10-1 16,19 0 0-16,17 3 0 16,25 0 0-16,21 7-1 15,21 8 1-15,18 1-1 16,28 3 0-16,10 9 0 15,22 7 0-15,10 6-1 16,15 9 1-16,13 0-1 16,11 4 0-16,7 6 0 15,11-1 0-15,3 4 0 16,8-3 0-16,6-1 0 16,-3-2 0-16,3 3 0 15,-3-4 0-15,-10 1 0 16,-1-1 0-16,-7-2 0 0,-7-1 1 15,-3 0 0-15,-4 1 0 16,-3 6 0-16,3 15 0 16,-7 22-1-16,0 13 1 15,-7 25-1-15,0 19 1 16,-4 6-1-16,1-16 0 16,-1-3 0-16,4-12 0 15,-3-16-1-15,-1-19 1 0,1-9 0 16,-1-16 0-16,-10-19-1 15,-7-15 1-15,-15-13 0 16,-2-9 0-16,-8-13 0 16,0-10 1-16,0-8-2 15,11-14 1-15,7-2 0 16,6 18 0-16,5-43-1 16,3-7 1-16,7 16 0 15,3 13 0-15,1 5 0 16,-1 17 0-16,1 5 0 15,-1 14 0-15,4 8 0 16,0 7 0-16,18 6 0 16,10 1 0-16,28 5 0 15,22 0 1-15,17 1-1 16,32 3 0-16,7 5 0 16,7-2 1-16,-3 0-1 15,3 6 0-15,-14-3-1 16,-11 3 1-16,-20 0-1 15,-22 3 1-15,-18-3-4 16,-10-3 0-16,-11-4 0 0,-6-11 0 16</inkml:trace>
  <inkml:trace contextRef="#ctx0" brushRef="#br0" timeOffset="103823.35">19858 13923 114 0,'-60'-22'57'0,"32"-10"-63"0,28 23 72 16,7 3-68-16,3 2 1 15,8 8-1-15,14 5 0 16,74 54 2-1,-1 9 0-15,-2 3-2 16,-8 10 0-16,-10 9 0 16,-15 9 1-16,-20 1 0 15,-19 2 1-15,-27 1 1 16,-22-7 0-16,-28 1-4 16,-14-4 1-16,-28-16-1 15,-25-12 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11T06:45:49.3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10086 1941 75 0,'-39'-22'37'0,"-17"-38"-33"0,42 41 38 0,-8 1-39 16,-6-8 1-16,-11 1 0 15,-10 3 1-15,-7-3-7 16,-11 0 1-16,-4 3 3 16,-10 0 1-16,0 3-3 15,-25 1 1-15,4 5-1 16,-1 7 1-16,-10-4-2 15,-10 4 1-15,-8 12 0 16,4 4 0-16,-10 6 1 16,-15 5 1-16,0 14 0 15,-3 18 1-15,-4 10-1 16,-3 0 1-16,3 6-1 0,-6 3 1 16,-8 9-2-16,7 17 0 15,4 2-1-15,-15 13 1 16,11-7-1-16,1 14 1 15,-12 11-1-15,11 4 0 16,8 6 0-16,-1 16 1 16,0 0-1-16,11-4 1 15,7 26-1-15,7-9 1 0,3 5-1 16,8 7 1-16,3 3-1 16,21-3 0-16,4 6 0 15,10 3 0-15,4 4 0 16,3-4 1-16,1 0-1 15,13 4 1-15,1-4-1 16,10 0 1-16,11 7 0 16,3-4 0-16,7 1-1 15,7 9 1-15,15-7-1 16,6 1 0-16,8 2 0 16,13-8 1-16,-2-1-1 15,9 10 0-15,15-13 0 16,-7 9 1-16,10 4-1 15,4-7 0-15,3 10 0 16,-3-12 1-16,11-11-1 16,10 1 1-16,7-9-1 15,10-1 1-15,8-12-1 16,-4 0 0-16,11-9 0 0,18-4 1 16,-5-9-1-16,5 3 0 15,6-9 0-15,18-1 1 16,-10-8-1-16,-1-7 1 15,12-3-1-15,23 0 0 16,-6-7 0-16,3-15 1 16,18-3-2-16,0 0 1 15,7-16 0-15,11-3 0 16,-8-6 0-16,15-7 0 16,-11 0 0-16,3-12 0 15,12 0 0-15,-12-9 1 0,11-7-1 16,4-3 1-16,3-6-1 15,4-7 1-15,0-5-1 16,10-10 1-16,-7-4-1 16,7-15 1-16,4-9-1 15,-3-4 0-15,-1-8 0 16,-10-1 0-16,-8-16 0 16,4-6 0-16,-6 0 0 15,-12-15 0-15,-3-1 0 16,-17-12 1-16,-8 3-1 15,-3-9 1-15,-8-13-1 16,-13-3 1-16,0-9 0 16,-8-10 0-16,1-6-1 15,-8-10 1-15,-3-9-1 16,-3-6 0-16,-11-6 0 16,-7 2 0-16,-11-2-1 0,-3 2 1 15,-15 1-1-15,-10-7 1 16,-7 1 0-16,-7 2 0 15,-7 1 0-15,-4-1 1 16,-3 1-1-16,-4-7 0 16,1 4 0-16,-8 2 1 15,0-9-2-15,-7 4 1 16,1-4 0-16,-5-6 0 16,-6 12 0-16,-8 0 0 0,-3 7-1 15,-3-7 1-15,-8 10 0 16,-3 3 0-16,-7-3 0 15,-4 12 0-15,0-6 0 16,-6 13 1-16,-5 0-1 16,5 5 1-16,-8-2-1 15,4 9 0-15,-8-3 0 16,-6 4 0-16,0 14 0 16,-8-5 0-16,-6 3-1 15,-4-1 1-15,-11 11 0 16,0-1 0-16,-3 3-1 15,0 3 1-15,-7 1 0 16,3 5 0-16,-7 7 0 16,1 0 0-16,-1 0 0 15,0 13 0-15,-3 2 0 16,-4-2 0-16,-7 2 0 16,1 4 0-16,-5 6-1 0,4 3 1 15,-3 3 0-15,3 4 0 16,-3 2 0-16,7 1 0 15,-1-1 0-15,4 4 0 16,4 6 0-16,0-6 0 16,3 0 0-16,1-1 0 15,-5 4 0-15,12 6 0 16,-1 3 0-16,0 7 0 16,-3-7 0-16,7 10 0 15,-4-4 0-15,8 7 0 0,3-6 0 16,-1 5 0-16,1 4 0 15,4 0 0-15,-8 3 0 16,1 0 0-16,3 10 0 16,-1-7 1-16,5 9-2 15,3 4 1-15,3 6-1 16,4-6 1-16,-3 3-4 16,6 3 1-16,8-19-15 15,3-6 0-15,0-22-1 16,4-28 1-16</inkml:trace>
  <inkml:trace contextRef="#ctx0" brushRef="#br0" timeOffset="4184.25">8834 1019 98 0,'-11'6'49'0,"7"32"-49"16,4-29 49-16,0 10-49 0,-3 15 1 16,-8 10 0-16,1 19 1 15,-1 0-3-15,8 9 1 16,3 6 1-16,3 23 0 15,11 5 0-15,4 10 0 16,-4 3 0-16,11 29 1 16,-1-4-1-16,1 10 1 0,3 24-1 15,-6 11 1-15,-1-4-1 16,-18 18 0-16,4 1 0 16,-3 19 0-16,-4 3-1 15,0-4 1-15,3 1-1 16,1-10 1-16,-1 16-1 15,4-6 1-15,0-4-1 16,1-12 1-16,-1-6-1 16,3-10 1-16,-3-6-2 15,7-6 1-15,0-22 0 16,-3-1 0-16,3-8-1 16,-3-10 1-16,-8-6 0 15,-3-10 0-15,0 0 0 16,0-12 0-16,4-7 0 15,-1-18 0-15,4-16 0 16,-3-6 1-16,3-16-1 16,4-3 0-16,-4-10 0 15,-4-9 0-15,4-6 1 0,-3 0 0 16,-4-10-1-16,0 1 1 16,3-4 0-16,4 0 0 15,4-3-1-15,7-3 1 16,10-6-1-16,11 0 1 15,10-4-1-15,14 4 1 16,26-3-2-16,16 2 1 0,12-2 0 16,27 0 0-1,19 2 0-15,13 1 0 0,25 0 0 16,18 3 0-16,24 3 0 16,15-3 0-16,28-1-1 15,24 11 1-15,11-7-1 16,14 0 1-16,15 6 0 15,6-12 0-15,0 3-1 16,4-1 1-16,0 1 0 16,3-3 0-16,-7-3 0 15,4-1 1-15,0 1-1 16,-4-4 0-16,-6 4 0 16,-8-7 0-16,-21 7 0 15,-28-1 0-15,-18 4 0 16,-35 0 0-16,-18 6 0 15,-28-3 0-15,-18 0 0 16,-20-1 0-16,-22 4 0 16,-25-6 0-16,-14-3 0 15,-17 2 0-15,-11-5 0 16,-18-1 1-16,-10-5-1 0,-11-4 1 16,-10 0-1-16,-11-7 1 15,-7-2-1-15,-7-3 0 16,-4-4 0-16,-10-3 1 15,-3-3-1-15,-1 4 0 16,-3-1 0-16,-1 0 0 16,5 3-1-16,6 10 1 15,4 3-1-15,10 6 1 0,12 7-1 16,9 12 1-16,8 9-1 16,10 13 1-1,7 6 0-15,4 13 0 0,0 9 0 16,-3 13 0-16,-8 22 0 15,-7-7 1-15,-7 0-3 16,-14-5 0-16,-24 8-13 16,-40-12 1-16,-45-3-1 15,-71-3 0-15</inkml:trace>
  <inkml:trace contextRef="#ctx0" brushRef="#br0" timeOffset="5040.76">9095 7685 89 0,'60'0'44'0,"-60"4"-50"0,0-4 59 0,0 3-51 16,-4 0 0-16,-3 3 0 15,-11 4 1-15,4 2-4 16,-3 10 1-16,-19 9 3 16,-6 20 0-16,-21 18-1 15,-33 25 0-15,-31 31 0 16,-32 35 0-16,-56 53-1 15,-46 29 0-15,-28 34-2 16,-21 3 1-16,-15 15-1 16,7-2 1-16,-10 3 0 15,11-7 0-15,-1 4 0 16,19-7 1-16,-8 10-1 0,24-13 1 16,5 1 0-1,31-26 0-15,24-25 0 0,37-38 1 16,34-43-1-16,32-38 1 15,32-32 0-15,21-24 0 16,17-23 0-16,15-25 0 16,7-21-1-16,7-23 1 15,21-18-2-15,0-19 1 16,10-19-1-16,11-19 0 0,18-12 0 16,0-13 0-16,3-6 0 15,-3 3 0-15,0 16 0 16,-7 9 0-16,-11 25-1 15,-4 22 1-15,-17 19 0 16,-7 19 0-16,-7 22-1 16,-14 25 1-16,-4 24 0 15,-6 17 0-15,9 18-1 16,1 10 1-16,14 3 0 16,25 9 0-16,20 1 1 15,12-7 0-15,13-6 0 16,18-7 0-16,21 1-4 15,4-7 0-15,0-6-14 16,-4-6 0-16,-7-1-1 16,-21-27 1-16</inkml:trace>
  <inkml:trace contextRef="#ctx0" brushRef="#br0" timeOffset="5730.37">2096 13248 102 0,'-11'-18'51'0,"-21"18"-63"16,32-7 81-16,0 7-69 15,4-6 0-15,17 0-1 16,7 3 1-16,11 3 0 15,3 3 0-15,4 12-1 16,3 20 1-16,-6 18-1 16,3 19 0-16,-25 13 0 15,-11 12 0-15,-20 10 0 16,-11 3 0-16,-8-10 0 16,1-15 1-16,0-13 0 15,7-19 0-15,0-18 0 0,14-17 0 16,7-18 0-16,7-18 1 15,14-20-1-15,18-19 1 16,10-15-2-16,22-3 1 16,-11-13 0-16,7-3 0 15,-14 0 0-15,3 7 1 16,-14 5-1-16,-14 10 1 16,-6 13 0-16,-12 12 1 0,-10 13-1 15,-17 15 1-15,-8 16 0 16,-10 22 0-16,-8 28-1 15,1 28 1-15,3 10-1 16,11 9 0-16,7 4 0 16,21-1 0-16,14-9-2 15,21-9 1-15,18-10-5 16,14-13 0-16,21-5-21 16,8-7 0-16,31-10 0 15,0-8 1-15</inkml:trace>
  <inkml:trace contextRef="#ctx0" brushRef="#br0" timeOffset="6724.56">19777 7096 103 0,'0'-16'51'0,"-29"26"-50"16,22-7 51-16,-3 9-53 15,-4 13 1-15,-4 10-1 0,8 18 1 16,10 7 0-1,14 6 0-15,21-4-1 0,14 1 1 16,15-10-1-16,10-6 1 16,3-6-1-16,1-13 1 15,-7-9 0-15,-4-9 0 16,-4-17-1-16,-3-5 1 16,-7-10 0-16,0-6 1 15,-7-16 0-15,-11 9 0 0,4-24 0 16,-4-1 1-16,1 1-1 15,-8 2 1-15,0 10-1 16,-10 3 1-16,-1 0-1 16,-3 10 0-16,-7 6 0 15,0 2 0-15,-3 11-1 16,-1 8 1-16,1 11 0 16,-4 14 0-16,4 17-1 15,3 34 1-15,-4 16-1 16,1 9 0-16,-4 22 0 15,-4 15 1-15,-6 4-1 16,-8 16 0-16,-3-1-1 16,-4-2 1-16,-3-14-1 15,-4-5 0-15,-7-19-1 16,-10-13 1-16,-11-19-1 16,-18 1 0-16,-6-29 0 15,-12-12 1-15,-9-20-1 16,2-8 1-16,8-16 1 0,10-13 0 15,15-3 1-15,24-10 0 16,28-2 1-16,25-13 0 16,25-6 0-16,28-7 0 15,14 0-2-15,18 1 0 16,14-1-12-16,17 1 0 16,11-4-1-16,25-9 1 15</inkml:trace>
  <inkml:trace contextRef="#ctx0" brushRef="#br0" timeOffset="8510.91">9483 454 87 0,'-60'-6'43'0,"31"22"-34"0,29-16 43 16,0 0-52-16,8-7 1 15,13-5-1-15,10-1 1 16,26-9-2-16,13 4 1 15,8 2 0-15,7-3 1 16,-1-6-1-16,8 22 0 0,-7-3 0 16,-11 6 0-16,-14 6 0 15,-7 13 0-15,-14-1 0 16,-11 1 0-16,-11 6 0 16,-10 4 1-16,-17 5-1 15,-15 10 0-15,-10 3 0 16,-11 16 1-16,0-4-1 15,-3 4 1-15,-1-6-1 16,12-4 0-16,6-3 0 16,11-3 0-16,10-9 1 15,18-4 0-15,25-6 1 16,35-6 0-16,28-12 0 16,29-7 1-16,27-13-1 15,19-5 0-15,13-7-6 16,170-41-5-1,-205 19 4-15</inkml:trace>
  <inkml:trace contextRef="#ctx0" brushRef="#br0" timeOffset="9111.08">8932 1000 91 0,'11'-16'45'0,"0"23"-41"0,-11-7 45 0,0 0-48 16,-8 0 0-16,-6 3-3 15,-14 6 0-15,-7 13 0 16,-11-3 0-16,-14 9-1 15,-3 7 0-15,-1 8 0 16,0 1 1-16,8 3 1 16,7-9 1-16,6-3 1 0,1-7 1 15,17-3 1-15,4-10 1 16,11-5-2-16,6-10 1 16,8-10-1-16,10-5 1 15,14-13-2-15,0-7 1 16,25-3-2-16,3 4 1 15,8-4-1-15,3-2 0 16,0 2 0-16,0 3 0 16,-3 7 0-16,-1 9 1 0,-6 4-1 15,-12 15 1-15,-9 0-1 16,-8 15 1-16,-3-2-6 16,-1 12 0-16,8 0 0 15,7 3 1-15</inkml:trace>
  <inkml:trace contextRef="#ctx0" brushRef="#br0" timeOffset="9861.65">6805 448 97 0,'4'-34'48'0,"-4"34"-47"0,0 6 49 16,-4-3-50-1,-3 13 1-15,-4 2 0 0,-3 17 0 16,4 9-2-16,-1 19 1 15,8 9 0-15,-1-3 1 16,4 6-1-16,-7 3 0 16,4 4 0-16,3 6 0 0,0-16-1 15,0 6 1 1,0-15-6-16,0 0 1 16,10-10-13-16,-6-15 1 0,10-10-1 15,0-13 1-15</inkml:trace>
  <inkml:trace contextRef="#ctx0" brushRef="#br0" timeOffset="10288.98">7384 740 86 0,'-7'-22'43'0,"-4"9"-58"0,7 13 75 0,1-6-60 16,-4 12 1-16,-11-6-1 15,4 10 1-15,-3 8-2 0,6 7 1 16,-10-3 0-16,7 10 0 16,0 2 0-16,3 13 0 15,-3-3 0-15,7-6 0 16,7 6 0-16,10-7 1 15,12-5-1-15,16-4 0 16,1-9 0-16,11-4 0 16,6-15 0-16,-7 0 0 15,-3-9 0-15,-14-4 1 0,-4 1 1 16,-10-7 1 0,-8-6 0-16,-10-3 1 0,-7-7-1 15,-10-2 1-15,-8-7-3 16,-7 3 1-16,1-3-13 15,-5 3 0-15,1 7-1 16,0-4 0-16</inkml:trace>
  <inkml:trace contextRef="#ctx0" brushRef="#br0" timeOffset="10688.31">7634 401 90 0,'-3'9'45'0,"17"1"-46"0,-7-1 62 16,-4-9-61-1,1 10 1-15,-1-1 0 0,4 7 0 16,4-7-2-16,3 1 1 15,4-1 0-15,13 0 0 16,8-2 0-16,14 2 0 16,11 0-1-16,6-5 1 15,-3 2 0-15,-7-3 0 16,-3 3 0-16,-11 4 0 0,-8 5 0 16,-9 4 1-16,-12 6-1 15,-13 3 1-15,-11 7 0 16,-11 3 0-16,-10 5-1 15,-7 1 1-15,-22 3-6 16,4 13 0-16,-7-4-14 16,0 17 1-16,-10 8-1 15,13 4 0-15</inkml:trace>
  <inkml:trace contextRef="#ctx0" brushRef="#br0" timeOffset="11535.8">9158 7996 46 0,'-3'-10'23'0,"6"-11"-21"0,4 17 23 0,-3 1-23 16,-1 3 0-16,1 7 0 15,-8 14 1-15,-3 17-4 16,-10 19 0-16,-5 5-2 15,-2 10 1-15,-1 13-2 16,4 0 0-16</inkml:trace>
  <inkml:trace contextRef="#ctx0" brushRef="#br0" timeOffset="11681.64">8954 10003 16 0,'0'12'8'0,"21"-5"3"0,-18-4-12 15</inkml:trace>
  <inkml:trace contextRef="#ctx0" brushRef="#br0" timeOffset="11829.56">9179 10680 75 0,'-3'47'37'0,"10"38"-87"0,-7-63 67 0,0 9-17 16,-11 7 0-16</inkml:trace>
  <inkml:trace contextRef="#ctx0" brushRef="#br0" timeOffset="11997.01">9391 11662 40 0,'7'75'20'0,"-7"28"-15"16,0-71 20-16,-4 5-22 16,1-2 1-16,-4-4-10 15,7-6 1-15,3-9 3 16,8-7 0-16</inkml:trace>
  <inkml:trace contextRef="#ctx0" brushRef="#br0" timeOffset="12504.73">9215 13098 96 0,'-7'12'48'0,"-8"-24"-67"16,12 6 90-16,-1 2-71 15,4 4 0-15,4 4-1 0,3 2 1 31,7 31 0-31,0 23 1 16,4 15-1-16,3 16 1 16,-14 13 0-16,4 5 1 15,-11 1-1-15,0-3 1 16,-4-16-2-16,1-7 0 16,-5-8-5-16,5-14 1 15,-4-15-10-15,7-9 1 16,7-10-1-16,0-12 1 0</inkml:trace>
  <inkml:trace contextRef="#ctx0" brushRef="#br0" timeOffset="12881.51">9606 13480 97 0,'-46'26'48'0,"7"-20"-58"15,32 0 76-15,0-6-66 16,4-3 1-16,-1 3-1 16,4-3 0-16,0-3-1 15,0 6 1-15,4-7 0 16,3 4 0-16,-4 3 0 0,4 6 0 15,-3 7 0-15,0 12 1 16,-4 13 0-16,0 9 1 16,-4 9 0-1,-3 7 0-15,0-4-1 16,0-5 1-16,0-4-3 0,3-6 0 16,4-10-3-16,0-5 0 15,4-11-11-15,3-5 0 16,0-4 0-16,0-12 1 15</inkml:trace>
  <inkml:trace contextRef="#ctx0" brushRef="#br0" timeOffset="13373.85">9835 13176 84 0,'-52'3'42'0,"2"10"-40"16,40-13 59-16,-1 3-59 16,-3-3 1-16,7 3 0 15,7-3 1-15,7 10-6 16,7-7 1-16,4 6 3 15,10 4 0-15,4 6-2 16,6-1 1-16,8 1-1 0,11 3 0 16,-4 0-1-16,3 0 1 15,4 0 0-15,0 9 0 16,-14-2 0-16,0-4 0 16,-4-10-1-16,-7 7 1 15,-6-6 0-15,-5 0 1 16,-10-7-1-16,-3 7 1 15,-15 2-1-15,-6 4 1 0,-11 4 0 16,-8 2 0-16,-13 6-1 16,-7 10 1-16,-4 6 0 15,0-3 0-15,3-3-1 16,1-6 0-16,3-4-4 16,4 1 1-16,3-4-11 15,0-12 0-15,8 3 0 16,-5 0 0-16</inkml:trace>
  <inkml:trace contextRef="#ctx0" brushRef="#br0" timeOffset="15432.99">1355 1938 94 0,'0'-35'47'0,"10"-21"-43"0,-6 31 47 0,3-10-51 16,-14-3 1-16,7 7-2 15,-11 0 0-15,-6 6-1 16,-5 6 0-16,-6 19 0 16,-4 9 0-16,-10 26-1 15,-7 9 0-15,3 21-1 16,4 4 1-16,-1-6 0 16,4-6 1-16,8-7-1 15,13-6 0-15,7-7 0 16,15-12 1-16,7-6 2 15,6-6 0-15,1-4 2 16,10-3 1-16,-7-6 1 16,0-3 1-16,8-3-1 0,2-3 1 15,-2-10-2-15,13-9 0 16,-3-7-1-16,14-6 0 16,3-3-1-16,-3 4 0 15,-7-4-1-15,-4 9 1 16,-14 7 0-16,-6 6 0 15,-5 10 1-15,-3 2 0 16,-7 23 0-16,4 12 0 16,-11 0 0-16,-7 12 0 15,3 1-1-15,-6 12 0 0,-1-3-1 16,4 13 1-16,-3 12-1 16,6 6 0-16,-14-2 0 15,1 18 0-15,-12-13 0 16,5 7 0-16,3 6 0 15,3 0 0-15,-3-19-1 16,14-6 1-16,-4-9 0 16,11-10 0-16,0-15-1 15,7-7 1-15,-3-9 0 16,13-4 1-16,5-8 0 16,-5-7 0-16,8-10 0 15,10-15 0-15,-3 0-1 16,7-19 1-16,10-6-3 15,1-10 1-15,10 1-7 16,3-4 1-16,-3 0 0 0,-4 1 0 31</inkml:trace>
  <inkml:trace contextRef="#ctx0" brushRef="#br0" timeOffset="15762.95">2222 2430 97 0,'0'6'48'0,"0"4"-50"0,0-7 57 16,0 6-55-16,0 13 0 16,-7 9-1-16,4 10 1 0,3 12-1 15,0-2 1-15,0 14-1 16,0-11 0-16,10-1-1 15,1-9 1-15,3-6 1 16,4-20 0-16,3-8 1 16,0-13 0-16,4-13 1 15,-11-15 0-15,4-1 0 16,-8-12 1-16,-10-6-1 16,0-3 1-16,0 3-3 15,-10 6 0-15,-1 0-11 16,-7 0 0-16,-3 6-1 15,-7 16 0-15</inkml:trace>
  <inkml:trace contextRef="#ctx0" brushRef="#br0" timeOffset="16084.76">1298 3446 83 0,'-42'34'41'0,"17"4"-42"0,25-32 50 15,7 1-48-15,11-1 1 16,7-6 3-16,20 0 0 0,26-16-6 16,7-6 1-16,13-6 2 15,22-7 1-15,7 1-1 16,4-4 0-16,-11 4-2 15,14-1 0-15,-8-2-2 16,-16 5 0-16,-12 10-6 16,-16 7 0-16,-26 2-15 15,-17 10 0-15,-22 9 0 16,-31 10 0-16</inkml:trace>
  <inkml:trace contextRef="#ctx0" brushRef="#br0" timeOffset="16316.62">1341 3966 90 0,'-82'35'45'0,"40"6"-65"15,31-35 94-15,11-3-77 16,0 0 0-16,15-6-1 0,23-3 1 16,22-10 4-16,36-12 1 15,13-7-3-15,32-15 0 16,11-9 2-16,14 2 1 15,-11 4 0-15,0-7 0 16,-7 4-2-16,-14 3 1 16,-7 2-13-16,-17 7 1 15,-12 7-2-15,-34-4 1 16</inkml:trace>
  <inkml:trace contextRef="#ctx0" brushRef="#br0" timeOffset="16841.83">1030 4732 101 0,'7'-29'50'0,"7"10"-63"0,-3 19 82 16,-4 0-69-16,4 7 0 16,-4 5-1-16,-4 13 0 15,4 26 1-15,-7 11 0 16,0 26 0-16,0 19 1 16,-7 21-1-16,4 10 0 15,-4 0 1-15,-4-9 0 0,4-7-1 16,-4-12 1-16,11-16-2 15,0-9 0-15,7-23-4 16,-7-18 0-16,11-6-9 16,0-16 1-16,6-13-1 15,4-15 0-15</inkml:trace>
  <inkml:trace contextRef="#ctx0" brushRef="#br0" timeOffset="17214.61">1764 4945 96 0,'-35'9'48'0,"3"-3"-56"15,21 1 74-15,1 2-66 0,-1 4 1 16,-7 5-1-16,8 8 1 15,-1 11-2-15,1 1 1 16,-1 9-1-16,1 9 1 16,10 4-1-16,0 6 1 15,0 3-1-15,14-10 0 16,3-5 0-16,4-7 0 16,8-16 0-16,2-9 1 15,1-9 0-15,3-10 0 16,-10-10 1-16,3-8 1 0,1-10 0 15,-12-7 1-15,-6-5-1 16,-11-7 0-16,0-3 0 16,-7-3 0-16,3-10-4 15,4 0 0-15,-7 4-20 16,-3-4 1-16,-8 1 0 16,4-1 0-16</inkml:trace>
  <inkml:trace contextRef="#ctx0" brushRef="#br0" timeOffset="17605.91">1997 4543 102 0,'-28'13'51'0,"-8"15"-71"0,36-15 94 15,0-13-73 1,0 9 0-16,4-3 0 0,13 7 1 16,5 3-3-16,6 2 0 15,11-5 1-15,-4-1 1 16,11 1-1-16,-7-4 0 16,24 10-1-16,25-3 1 0,-7 3-1 15,-3 0 1-15,0-1-1 16,-15 4 1-16,-6 3 0 15,-8 1 1-15,-17-1 0 16,-4 6 1-16,-18 10-1 16,-17 12 1-16,-7 16-1 15,-21 6 0-15,-7 7-4 16,-8 2 1-16,-10 11-16 16,4-11 0-16,6 1 0 15,15-13 0-15</inkml:trace>
  <inkml:trace contextRef="#ctx0" brushRef="#br0" timeOffset="19786">8805 1919 59 0,'-31'9'29'0,"6"-25"-24"0,21 13 31 0,-3-3-34 16,7-3 0-16,4-1 3 15,-1 1 1-15,1-1-6 16,3-8 1-16,-7 11 5 15,0 1 0-15,-7-3 1 16,7 9 0-16,7-10-2 16,-7 10 0-16,-7-3-2 15,7 3 1-15,0-6-2 16,0 12 0-16,0-3-1 16,7 16 0-1,-21 31 0 1,0 13 0-16,-11-3 0 15,0 5 0-15,-6 14 0 0,-1-7 0 16,4 0 0-16,3-3 0 16,0-3-1-1,4-13 0-15,3-6 0 0,1-12 0 16,3-7 0-16,3-6 0 16,1-10 0-16,2-2 0 15,5-10-1-15,6-3 1 16,5-7-1-16,2-9 1 15,11-2-1-15,0-1 1 0,1-13 0 16,-1-3 1-16,0-12 0 16,4 6 0-16,-4-9 0 15,7 6 1-15,-10-6-1 16,6 6 0-16,-6 3 0 16,0 0 0-16,-1 0 0 15,-3 6 0-15,0 4-1 16,-3-1 0-16,0 7 0 15,-4 0 1-15,0 3-1 16,3-3 1-16,1 3-1 16,-4 6 0-16,7 0 0 15,0-3 1-15,0 9-1 16,0 4 0-16,1 9 0 16,2 0 0-16,-3 19 0 15,-10 6 1-15,6 3-1 16,1 10 0-16,3 2 0 15,0-2 0-15,4 9 0 0,10 3 0 16,0-12 0-16,4 6 0 16,-4-10 0-16,4 4 0 15,-7 6 0-15,-1-6 0 16,-2-1 0-16,-1 4 0 16,-4-13-1-16,1 7 1 15,-4-10 0-15,4 3 0 16,-4-12-1-16,0 2 1 15,-3-8-1-15,-4-1 1 0,-4-9 0 16,-3 3 0-16,-3-3 0 16,-1-9 0-1,-3-4 1-15,-4-9 0 0,-3 4-1 16,0-11 1-16,-3 1-1 16,-1-13 0-16,0 10-1 15,1-3 1-15,-1-1-1 16,-14 1 1-16,1-4-1 15,-1 0 1-15,-4-2 0 16,1 2 1-16,3 0-1 16,4-2 1-16,0 5 0 15,3 4 0-15,4-4-1 16,0 1 0-16,7 6 1 16,3 9 0-16,1 0-1 15,-1-3 0-15,-3 9 0 16,0 7 1-16,-7 3-1 15,0 6 1-15,3 3-1 16,-7 13 1-16,4 6-1 16,0-6 0-16,0 16-1 0,0 2 1 15,-11 7 0-15,4 9 0 16,-4 1 0-16,4 8 0 16,-11 11 0-16,4-8 0 15,6 4 0-15,1-6 0 16,7-3 0-16,3-10 0 15,4-9 0-15,0-4 0 16,3-8 0-16,4-8 0 0,4-2 0 16,-4-9 0-16,7-1 0 15,0-9 1-15,10 0-1 16,5-9 0-16,6-10 0 16,10-9 1-16,12-7-1 15,6-9 0-15,1 0 0 16,2-6 0-16,-2 9-1 15,-8-2 1-15,-6 2-1 16,-5 3 1-16,-3 4 0 16,-6 5 0-16,2-5 0 15,-13 6 1-15,3 3-1 16,0-4 0-16,0 4 0 16,-3 3 1-16,-1 0-1 15,1 4 0-15,0 5 0 16,-1-3 0-16,-3 7 0 15,0 3 0-15,-7 3 0 16,4 3 1-16,3 0-1 0,3 9 1 16,5 0-1-16,9 16 1 15,8 4-1-15,3 15 0 16,8 9 0-16,6 0 0 16,-7 4-1-16,1 2 1 15,-5-5-1-15,-2-1 1 16,-5-16-4-16,-2-2 0 15,-5-10-6-15,-6-12 0 16,-4-7 0-16,-10-12 0 16</inkml:trace>
  <inkml:trace contextRef="#ctx0" brushRef="#br0" timeOffset="21210.17">8837 1774 99 0,'-21'-12'49'0,"21"12"-50"0,0 0 63 0,-7-3-62 16,3 3 1-16,4 0-1 15,0 0 0-15,-10 0 0 16,6 12 0-16,-3 4 0 16,0 0 0-16,-3-4 1 15,-1 7 0-15,-3 3 1 0,0 6 0 16,7-3 0-16,0 4 0 16,0-1 0-16,3-3 0 15,1 0 0-15,3 3 0 16,0-3 0-16,3 3 0 15,1-2-1-15,3-5 1 16,0 5-1-16,3-1 1 16,1 6-2-16,3 0 1 15,-3 7 0-15,-1-3 0 0,4 2-1 16,0 10 1-16,-3-6 0 16,-1-7 0-16,1 4-1 15,-4 6 1-15,0-6-1 16,0-4 0-16,4 1 0 15,-1-1 1-15,1-3-1 16,3 4 0-16,7 3 0 16,-10 2 1-16,-1 4-1 15,1-3 0-15,-4 6 0 16,4 0 0-16,-11 0 0 16,3 3 1-16,4-6-1 15,0 0 1-15,0 3-1 16,0-3 0-16,0-6 0 15,1-4 0-15,-5 10 0 16,1-6 1-16,-4 6-1 16,0-10 0-16,-4 13 0 15,1-6 0-15,-1-4 0 16,0 7 0-16,1-6 0 0,-1 0 1 16,1 2-2-16,-1 4 1 15,1 0 0-15,-1-3 1 16,1 0-1-16,3 3 0 15,0-4 0-15,0 1 0 16,0 0 0-16,3 0 1 16,1-7-1-16,-1 7 0 0,1 0 0 15,-1-4 0 1,-3 7 0-16,4-3 0 0,-4 6 0 16,0 0 0-16,-4 3 0 15,1-6 1-15,-1 0-2 16,1 3 1-16,-1-3 0 15,1 3 1-15,-1-6-2 16,4 6 1-16,-7-3 0 16,4 0 0-16,3 9 0 15,0-3 0-15,0 0 0 16,0-3 0-16,0-6 0 16,0 3 0-16,3-3 0 15,4 6 0-15,0-6 0 16,0 2 0-16,0 5 0 15,0 2 0-15,1 3 0 16,-1 0 0-16,0-6 0 16,0-3 0-16,0-3 0 0,0 3 1 15,0-3-2 1,0-1 1-16,0 1 0 0,0 3 0 16,4-3 0-16,-1 0 1 15,-3 12-1-15,-3-9 0 16,6 3 0-16,-3-3 0 15,4-3 0-15,-11-4 0 16,7 4 0-16,-3-3 0 16,3-1-1-16,-4 4 1 15,1-3 0-15,3-1 0 0,0 1 0 16,3 3 0-16,1-1 0 16,-4 7 0-16,4 0 0 15,-1-6 0-15,-3-3 0 16,0 3 0-16,-7-13 0 15,4-3 0-15,-4 3 0 16,0 4 0-16,0-11 0 16,0 1 0-16,0-3 0 15,0 3 0-15,0-6 0 16,0 0 0-16,3 6 0 16,-3-7 0-16,0 4 0 15,0 3 0-15,0 3 0 16,0 3 0-16,-7 10 0 15,4-7 0-15,-4 4-2 16,-4-4 1-16,1-6-4 16,-1 0 0-16,-17-6-15 15,0-13 0-15,-1-12 0 16,5-10 0-16</inkml:trace>
  <inkml:trace contextRef="#ctx0" brushRef="#br0" timeOffset="24960.6">8100 4873 82 0,'-39'-16'41'0,"35"10"-34"0,4 3 41 16,4-4-48-16,3 4 0 16,4 3-1-16,-11-6 1 15,10 12 0-15,-6-3 0 0,3 10 1 16,-4 3 1-1,-6 9 0-15,-4 12 0 0,-4 17 1 16,1 11 0-16,-1 14-1 16,4-1 1-1,-4 7-2-15,8 3 1 0,3 6-2 16,7-3 1-16,0-7-1 16,7-5 1-16,7-7-1 15,0 0 0-15,11-9 0 16,7-1 0-16,10-11 0 15,18 2 0-15,18-9 0 16,14-10 0-16,0-9-1 16,6-6 1-16,15-6 0 15,0-13 0-15,-10-7-1 16,-1-8 1-16,-7-7 0 16,11 0 0-16,0-13 1 15,-11-5 0-15,-10-7 0 16,-7 3 0-16,-8-16 0 15,-3 4 0-15,-6-4 0 16,-1 0 0-16,-18-2-1 0,0-7 0 16,-6 3 0-16,-5-3 1 15,-6-9 0-15,-7-4 0 16,-7 7 0-16,-4 6 1 16,-7 0-1-16,-11 3 1 15,-6-3-1-15,-19 12 0 16,-2 1 0-16,-1 6 0 15,-3 3-1-15,-1-3 1 0,1 3-1 16,3 9 0-16,4-3 0 16,3 7 0-1,4 6 0-15,4 2 0 0,-1 8 0 16,-7 5 0-16,-3 7-1 16,3 6 1-16,1 6 0 15,-5 3 0-15,12 7-1 16,-1 6 1-16,4 3-1 15,7 3 1-15,0 7 0 16,0-1 0-16,3-2-1 16,1 9 0-16,-8 2 1 15,1-2 0-15,-8 0-1 16,4 3 1-16,0-10-1 16,7 7 1-16,7-10 0 15,0-2 0-15,7-1 0 16,3-6 0-16,8-10 0 0,0-2 1 15,-1-10-1 1,1-6 0-16,0-7-1 0,-1-3 1 16,-3 4 0-16,0-10 0 15,0 0 0-15,1-3 1 16,-1-3-1-16,0-4 0 16,0-5 0-16,4-1 1 15,-4-9-1-15,0-10 0 16,-4 4 0-16,1 3 0 15,-4 9 0-15,-3 4 1 16,-1 8-1-16,-3 7 1 16,0 4-1-16,-3 5 1 0,3 4-1 15,0-7 0-15,0 7 0 16,3-1 0-16,8 4-1 16,10-7 1-16,11-2-1 15,17-4 1-15,7 0-1 16,1 0 1-16,3 0-1 15,-7 7 1-15,-4 2 0 16,4 7 1-16,-7 3-1 16,-4 0 0-16,1 3-13 15,9-3 1-15,8-3 0 16,-7-15 0-16</inkml:trace>
  <inkml:trace contextRef="#ctx0" brushRef="#br0" timeOffset="37263.44">9013 1787 48 0,'22'-3'24'0,"-15"12"-17"0,-7-9 24 0,0-9-30 15,-4 12 0-15,1-3 1 16,-11 0 0-16,3 9-2 15,0 1 1-15,4-4 1 16,4 4 1-16,3-10-1 16,7 9 1-16,3-9-1 15,1 0 1-15,7 0-2 16,-8 0 0-16,4-6-2 16,-7 6 1-16,-7 0-1 15,-3 0 0-15,-4 9 0 16,-4-6 1-16,1 0 1 15,-1 4 1-15,0-4 1 16,1 3 0-16,3-3 0 16,0 3 1-16,3-6-1 15,-6 0 0-15,-1 0-1 16,1 0 0-16,-5 0-2 16,1 0 1-16,-7 0-1 15,3 0 1-15,4 0 0 16,0 4 1-16,4 2-1 15,-1-6 1-15,0 0 0 16,4-6 0-16,4 2 0 0,-4-5 0 16,3 9-1-16,-3 0 1 15,0-9-1-15,0 9 0 16,0 0 0-16,0 0 0 16,0 0 0-16,3 3 1 15,1-3-1-15,3 6 1 16,-7-12-1-16,7 6 1 15,-4 0-1-15,1 0 1 0,-4 0-1 16,0 0 1-16,-4 0-1 16,-3 6 1-16,-7-6-1 15,-7 0 1-15,-4 0 0 16,-3-6 0-16,-4 6-1 16,-4 0 1-16,5 6-1 15,-1-6 0-15,-7 13 0 16,7-7 0-16,-3 3-1 15,-4-6 0-15,0 10 0 16,-7-10 1-16,0 3-1 16,0 4 0-16,4-1 0 15,0 4 1-15,6-1-1 16,1 7 0-16,0-6 0 16,6 5 1-16,-2 4-1 15,2-3 0-15,5-6 0 16,-5 9 1-16,-3 0-1 0,1 0 0 15,-8-4 0-15,3 1 0 16,1 0 0-16,-4 6 0 16,4 13 0-16,3-4 0 15,7 10 0-15,1-3 0 16,2 9 0-16,1-6 1 16,-4 0-1-16,4-3 0 15,-11-1 0-15,-3-2 0 16,-4 3 0-16,4 3 0 15,-11 3 0-15,0 6 0 16,4-6 0-16,6 3 0 0,1 4 0 16,3-7 1-16,-7-4-1 15,4-5 1-15,0 3-1 16,-4 0 1-16,0-7-1 16,4 1 0-16,-8 9 0 15,4-1 1-15,7 1-1 16,-6 6 0-16,6 7 0 15,4-4 1-15,-4-3-1 16,-4 1 0-16,5-4 0 16,-1-3 0-16,-7-4 0 15,4 4 0-15,-1 3 0 16,4 7 1-16,1-7-1 16,-1 6 0-16,0-3 0 15,4 0 0-15,0 4 0 16,3-1 0-16,0-3 0 15,4-6 0-15,0 0-1 16,6 3 1-16,-6 3 0 0,3 3 0 16,1-2 0-16,-8-1 1 15,0 3-1-15,-7-6 0 16,-3 6 0-16,7 1 1 16,3-10-1-16,-7-1 0 15,8 1 0-15,2 0 0 16,-2 3 0-16,2 7 1 15,-2-1-1-15,2 3 0 0,-13-2 0 16,3-1 0-16,-10-3 0 16,3 0 0-16,11-3 0 15,6 0 0-15,-2-3 0 16,13 10 0-16,-10-1 0 16,7 10 0-16,0-13 0 15,-8 16 0-15,-2-10 0 16,-5 4 1-16,12 9-2 15,-5-3 1-15,8 3 0 16,4-4 0-16,-1-2 0 16,4 0 0-16,3-4 0 15,1-2 0-15,-8 2 0 16,0 4 0-16,4 9 0 16,-3 0 1-16,-5 0-1 15,1 7 0-15,-3-7 0 16,2-6 0-16,8 0 0 15,-3 3 0-15,6 3 0 0,4-3 0 16,4 0 0-16,3-6 0 16,-8 2 0-16,-2-2 0 15,-1-3 0-15,4-1 0 16,4 4 0-16,6 6 1 16,8-3-2-16,3-7 1 15,7-5 0-15,-7-1 0 16,4 3 0-16,-1-12 1 15,-2 3-1-15,-5-6 0 16,-3 0 0-16,0 0 0 0,4 9 0 16,-8-3 0-16,4-3 0 15,-7-7 0-15,11 1 0 16,-7-7 0-16,3-2 0 16,-7-4 0-16,0-6 0 15,0-1 1-15,0 1-1 16,3-3 0-16,-3 0 0 15,0-1 1-15,-3-5-1 16,3 2 0-16,0 1 0 16,0-4 0-16,0 4 0 15,0-4 0-15,0 7 0 16,0-4 0-16,0-2 0 16,0 2 0-16,0-6 0 15,0 7 1-15,0-7-1 16,0 4 1-16,0-1-1 15,3 1 0-15,-3-1 1 16,0-3 0-16,4 0-1 0,-1 1 0 16,4-1 0-16,-7 0 0 15,0 4 0-15,0-1 1 16,0 7-2-16,0-1 1 16,0 4 0-16,4-6 0 15,3 2-1-15,-7 4 1 16,0-3-1-16,3 0 1 15,4-1 0-15,-7 1 0 16,0 3 0-16,4-3 0 0,-4 5 0 16,7-2 0-16,-7 0 0 15,11 3 0-15,-4 0 0 16,3 9 0-16,-6 1 0 16,3-1 0-16,3 0-1 15,1-2 1-15,-4-1 0 16,4 3 0-16,-1 4-1 15,4-1 1-15,4 13 0 16,0 0 0-16,3 7 0 16,7 5 0-16,4-2 0 15,7-1 0-15,-1 1 0 16,5-7 0-16,-1-6-1 16,-3-7 1-16,-4 4 0 15,-3-7 0-15,-11 1 0 16,0 3 0-16,-3-1-1 15,3-2 1-15,-3-1 0 16,-8 1 0-16,4-1 0 0,0 1 0 16,-3-7-1-16,0 3 1 15,-1 1 0-15,-10-4 1 16,4 3-1-16,-4-3 0 16,7-2 0-16,-7-1 1 15,10-3-1-15,-6 0 1 16,10 3-1-16,7 0 0 15,0 0 0-15,1 9 1 16,9 1-2-16,-3 9 1 16,1 3-1-16,-12-7 1 15,-3 4 0-15,-3-3 0 0,-4 3 0 16,-7-9 0-16,0-4 0 16,0-6 1-16,0-6-1 15,0-4 0 1,0-2 0-1,-7-4 0-15,-4-2 1 16,1-4 0-16,-4-3-1 16,0-3 0-16,-8-4 0 15,-2-2 0-15,-4-13 0 16,-1 6 0-16,1-6-1 16,0-3 0-16,3 0 0 15,-7 3 1-15,4 3 0 16,0-6 0-16,-4 7 0 15,-3 2 0-15,3 3 0 16,-7 1 0-16,8-4 0 16,-8-3 0-16,7 4 0 15,0-4 0-15,4 3 0 0,-4 4 0 16,8-1 0-16,-1 4 0 16,7-1 0-16,1 1 1 15,3 3-1-15,3 2 0 16,7 1 0-16,4 3 0 15,15 3 0-15,-5 4 1 16,11 2-1-16,1 4 0 16,20 2 0-16,4 4 0 0,3-3-1 15,4 3 1 1,-4-10 0-16,8 4 1 0,-4-1-2 16,3 1 1-16,-6-1 0 15,-1 1 1-15,-3-1-1 16,3 1 0-16,1-10 0 15,-5 0 0-15,-6-6 0 16,-3-6 1-16,2-10-1 16,1 0 0-16,-7-16-1 15,3-5 1-15,-7-1 0 16,4 0 0-16,-11 7 0 16,-3 2 0-16,-7 1-1 15,-1 6 1-15,1 3-7 16,3-9 0-16,4-20-1 15,10-18 1-15</inkml:trace>
  <inkml:trace contextRef="#ctx0" brushRef="#br0" timeOffset="39454.42">5330 10909 73 0,'-7'-6'36'0,"14"0"-22"0,-7 6 20 15,0 0-34-15,-7 0 0 0,7 0 2 16,-14 0 0-16,7 3-1 16,-3 6 0-16,-1-3 3 15,11 7 0-15,-11-1 0 16,15 4 1-16,7 0-1 15,6-4 0-15,1 10-1 16,10 3 1-16,7-3-3 16,11 0 1-16,-3 3-2 15,13 7 1-15,15 2-1 16,-1 4 1-16,8-7-2 16,3 1 1-16,11-4 0 15,13 0 0-15,5-3 0 16,-1-3 0-16,1-9 0 15,2-1 0-15,12 1 0 16,-8-4 0-16,-3 4 0 16,0-1 0-16,-4-2 0 15,11-1 1-15,0 0-1 16,14-2 1-16,15-4 0 0,2-3 0 16,4-6 0-16,-35 2 0 15,67-11 0-15,-7-4 0 16,7-6 0-16,-7 3 0 15,-10 0-1-15,2-3 1 16,1-7-1-16,-7 7 0 16,3-3 0-16,1 0 0 0,-1-7 0 15,-3 4 1 1,7-3-1-16,3-1 0 16,-10 1 0-16,-7 2 0 0,10-5 1 15,-10-1 0-15,-8 3-1 16,1-2 1-16,7-7 0 15,-14-6 0-15,3-7-1 16,10-5 1-16,-9-4-1 16,-12 3 1-16,1-6-1 15,-15-6 1-15,-6 3-1 16,-8 6 0-16,-7-6 0 16,-6 0 0-16,-5-4 0 15,-2-8 0-15,-1-4 0 16,0-6 0-16,-3-7 0 15,-1 4 1-15,-6-6-1 16,-8 2 0-16,-3 1 0 16,-3 3 1-16,-8 3-1 15,-6 3 1-15,6-3-1 16,-6-3 1-16,-1-1-1 0,0-2 1 16,4-4 0-16,-3 1 0 15,3-10 0-15,0 0 0 16,-1 3 0-16,-2 4 0 15,10 6 0-15,-11-4 0 16,-3-3-1-16,-4 7 1 16,-3 6-1-16,-4 0 1 15,-6-3-1-15,-1-10 1 16,-3 0-1-16,-1 4 0 16,-3-4 0-16,-6 13 0 0,-1 7 0 15,-7-4 0-15,-7 3 0 16,-4 13 0-16,-6-1 0 15,-4 4 0-15,-8 3 0 16,-6 0 0-16,-7 6 0 16,0-6 0-16,-8-3 0 15,-3 3 0-15,-3 3 0 16,-7 1 0-16,-8-4-1 16,1 9 1-16,-12 7-1 15,-2 9 1-15,-4 3-1 16,0 3 0-16,-1 7 0 15,-2 6 1-15,-1 3 0 16,4 3 0-16,0 0 0 16,-4 1 0-16,4 11 0 15,-4-5 0-15,4 6 0 16,-3-4 0-16,2 4 0 0,1 6 0 16,7 6 0-1,4 4 0-15,10-7-1 0,3 6 1 16,1 4 0-16,-1-1 0 15,-6-2 0-15,6 5 0 16,1-8 0-16,-1 2 0 16,5-3 0-16,6 4 0 15,3-1 0-15,5 10 0 16,2-3 0-16,5 2 0 16,-1 7-1-16,4 7 1 0,-1-1-1 15,1 7 1-15,3 9-1 16,1-3 1-16,6 3 0 15,0-10 0-15,8-2 0 16,-1-1 0-16,4-9-1 16,7 4 1-16,0-7-1 15,4 0 1-15,3-4 0 16,-4-5 0-16,1-7-1 16,-1 7 1-16,1-7 0 15,-4-6 0-15,0 0 0 16,3-13 1-16,-3-5-1 15,4-14 1-15,-4-12-1 16,-4-3 0-16,1-3 0 16,3-3 1-16,0 3-1 15,0 3 0-15,3 0 0 16,-3 9 1-16,0 0-1 16,4 1 1-16,0-4-1 0,6 0 0 15,4-3 0-15,0 4 1 16,0-1-2-16,4 3 1 15,7 4 0-15,6 2 0 16,12 1 0-16,10 3 0 16,7 9 0-16,7-3 0 15,7 3 0-15,-7 3 0 16,3 4-1-16,1 9 1 16,7-7 0-16,-4 1 0 0,0 0 0 15,3 2 0 1,-6-2 0-16,-4-1 0 0,0 1 0 15,-4 0 0-15,-6 2-1 16,-8 1 0-16,-6 3-1 16,-12 3 1-16,1 3-12 15,-14 3 1-15,-11-2-1 16,-11-4 0-16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11T07:59:50.1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2632 1803 100 0,'0'-19'50'0,"10"31"-51"15,-6 14 51-15,3 17-50 16,0 14 1-16,-4 24 0 16,5 48 0-16,-8 25-1 15,0 43 0-15,0 16 1 16,-8 4 1-16,5 5-1 16,-11-18 0-16,10-9-2 15,4-17 1-15,-7-24-11 0,4-25 0 16,3-26-1-16,10-31 1 15</inkml:trace>
  <inkml:trace contextRef="#ctx0" brushRef="#br0" timeOffset="270.83">4075 2195 107 0,'60'-76'53'0,"-8"45"-65"0,-41 22 79 0,0 2-66 16,-4 14 0-16,-4 15 1 16,-6 18 0-16,-15 32-3 15,-3 26 1-15,0 21 1 16,0 25 1-16,3 16-2 16,0 0 1-16,4 0-1 15,4-10 0-15,-1-18-4 16,-3-13 0-16,0-22-13 15,3-18 0-15,-6-20-1 16,-1-18 1-16</inkml:trace>
  <inkml:trace contextRef="#ctx0" brushRef="#br0" timeOffset="661.93">3387 2213 104 0,'-7'-15'52'0,"14"2"-67"0,-7 13 85 15,0 3-69-15,10 7 0 16,-10 15 0-16,0 19 0 16,4 19-2-16,3 21 1 15,7 4 0-15,11 15 1 16,17 13-2-16,-3-18 1 15,10-7-1-15,11-10 1 0,-7-12 0 16,4-16 0-16,2-12 0 16,12-19 0-16,7-12 1 15,3-10 1-15,-4-19-1 16,-6-13 0-16,-1-15 0 16,1-15 1-16,-11-1-1 15,0-6 0-15,-18-3-2 16,-6-7 1-16,-15 4-4 15,-11-6 0-15,-10 5-17 16,-10 11 0-16,-8 2-1 16,8 3 1-16</inkml:trace>
  <inkml:trace contextRef="#ctx0" brushRef="#br0" timeOffset="1002.75">5274 1837 105 0,'-25'0'52'0,"25"-3"-73"16,4 3 95-16,6 3-74 0,12 7 0 15,13 2-1-15,14 13 1 16,11 10 0-16,11 9 0 15,10 18 0-15,-3 32 0 16,-8 4 0-16,-21 5 0 0,-27 13 1 16,-26 3 0-16,-24 13 1 15,-32-7 0-15,-21-9-1 16,-14-9 1-16,-8-16-4 16,-3-3 1-16,15-16-10 15,10-28 0-15,21-10-1 16,10-24 1-16</inkml:trace>
  <inkml:trace contextRef="#ctx0" brushRef="#br0" timeOffset="1236.73">6414 2474 102 0,'45'3'51'0,"37"3"-57"15,-54-12 72-15,28-4-64 16,18-2 0-16,22-4 0 16,2-6 0-16,22-3-4 0,7-3 1 15,0 3-2-15,-7-3 0 16,4 3-6-16,-22 6 1 16,-7 3-9-16,-14 4 0 15,-28 8 0-15,-14 1 1 16</inkml:trace>
  <inkml:trace contextRef="#ctx0" brushRef="#br0" timeOffset="1454.61">6406 2928 105 0,'-42'35'52'0,"95"6"-69"0,-14-41 92 0,21-7-74 15,39-5 0-15,21-16 0 16,31-7 1-16,26 1-3 16,3-4 0-16,7 0 0 15,-4 1 0-15,-21 5-6 16,-17 1 1-16,-32 6-1 16,-25 0 1-16</inkml:trace>
  <inkml:trace contextRef="#ctx0" brushRef="#br0" timeOffset="2777.76">22881 865 105 0,'-85'107'52'0,"93"90"-45"16,-5-115 52-16,4 49-58 15,0 67 0-15,4 53-1 16,-8 37 1-16,4 57-2 15,-7 57 1-15,0 46 0 16,-3 35 1-16,-8 47-1 16,-6 34 0-16,-12 23-1 15,-6 34 1-15,-11 6-1 16,-17 0 0-16,-22 16-1 0,-31-3 0 16,-11-7-1-16,-4-6 1 15,-17-28-1-15,0-28 1 31,-18 269-5-31,71-241 0 16</inkml:trace>
  <inkml:trace contextRef="#ctx0" brushRef="#br0" timeOffset="3940.41">24864 4060 99 0,'-18'-78'49'0,"4"12"-49"0,10 54 50 16,-3-1-51-16,-7-3 0 16,-14 16-1-16,-18 16 1 15,-17 15 1-15,-15 35 0 16,-3 16-2-16,-11-1 0 0,1 7 0 16,2-3 0-16,12-7 0 15,20-6 0-15,18-21 0 16,22-20 0-16,20-15 1 15,15-16 1-15,14-16 0 16,7-6 1-16,14-9 1 16,6-1 1-16,12 1 1 15,0 9 0-15,-4-6 1 16,-11 3 0-16,-3 3-1 16,-7 6 1-16,-7 10-3 15,-4 6 1-15,-7 6-2 16,-3 16 0-16,-11 3-1 15,-7 13 1-15,-7 24-2 16,-11 1 1-16,-10 16 0 16,-10 2 0-16,-8 7-1 15,-4 3 1-15,5-7 0 16,2 1 0-16,8-6 0 16,7-26 1-16,10-3 0 0,11-16 0 15,25-12-1 1,7-9 1-16,10-16 0 0,7-19 0 15,15-9-1-15,7-13 1 16,10 3-4-16,-4-6 1 16,4 0-17-16,-3-7 1 15,-7 4-1-15,-4 3 1 16</inkml:trace>
  <inkml:trace contextRef="#ctx0" brushRef="#br0" timeOffset="4217.1">25897 4819 103 0,'-17'19'51'0,"-15"-6"-65"0,21-1 85 0,-10 10-71 16,-10 0 0-16,-8 9 0 16,0 10 0-16,11 6-1 15,10 10 1-15,22-16-1 16,17-7 0-16,11-15 0 15,10-25 1-15,18-20 0 16,7-8 0-16,14-13 1 16,-7-10 0-16,-10-5 0 15,-8-4 0-15,-14 6 0 16,-17 16 0-16,-18-6-13 16,-17 19 0-16,-22 12-1 0,-18 25 1 15</inkml:trace>
  <inkml:trace contextRef="#ctx0" brushRef="#br0" timeOffset="4804.31">24860 6118 112 0,'4'-69'56'0,"-1"-19"-69"0,-10 56 86 0,-7-2-74 15,-7-1 1-15,-18 4-2 16,-21 15 1-16,-14 10 0 16,-11 22 0-16,-3 15-3 15,-7 13 0-15,-4 16-1 16,11 9 1-16,7 9 0 15,14 0 1-15,17-5 1 16,19-14 1-16,13-12 2 16,22-12 0-16,13-10 1 15,8-3 1-15,10-16 1 16,8-6 0-16,-1-6-1 16,4-4 1-16,7 1-1 0,3-4 0 15,11 1-2-15,0-1 1 16,4 4-2-1,-11 6 1-15,-11 6-2 0,-7 13 1 16,-13 12-2-16,-15 19 1 16,-14 9 0-16,-14 23 0 15,-22 8 1-15,-6 11 0 16,-7 2 1-16,-1-3 0 16,4 4 1-16,11-17 0 15,17-12 0-15,11-12 1 16,14-13-2-16,18-16 1 0,25-18-2 15,6-19 0-15,4-20-7 16,11-8 0-16,3-13-22 16,-18 9 1-16,36-34 0 15,0-3 0-15</inkml:trace>
  <inkml:trace contextRef="#ctx0" brushRef="#br0" timeOffset="4983.38">25979 6905 118 0,'-32'78'59'0,"-18"26"-87"15,36-73 122-15,-7 28-94 16,-11 4 0-16,-3 9-5 16,-11 7 1-16,0 12-3 15,1 0 0-15,-5 3-2 0,4 0 0 16</inkml:trace>
  <inkml:trace contextRef="#ctx0" brushRef="#br0" timeOffset="6108.39">24504 8952 108 0,'14'-53'54'0,"-21"0"-60"16,3 28 66-16,4-4-60 15,-7-5 0-15,-3-1 0 0,-8 1 1 16,-17 6-3-16,10 6 1 31,-63 56-5-31,-7 13 1 16,7 10-3-16,13 2 0 16,16 4 0-16,13-7 0 15,14-12 1-15,21-15 1 16,15-14 7-16,17-5 0 15,14-10 4-15,4-16 1 0,3-3 2 16,1 0 0-16,3 7 0 16,-4 6 0-16,0 6-3 15,-3 9 1-15,0 16-4 16,-7 10 0-16,-4 8-2 16,-3 11 1-16,-4 8-2 15,-4 14 0-15,-10 5-1 16,-7 10 1-16,-10 10 0 15,-15-1 0-15,-10 10 1 16,-4 9 0-16,-3-6 1 16,-1-19 1-16,8-10 0 15,10-21 0-15,11-16-1 16,25-19 1-16,14-21-4 16,13-23 1-16,22-28-16 15,14-15 0-15,11-23 0 16,3-6 0-16</inkml:trace>
  <inkml:trace contextRef="#ctx0" brushRef="#br0" timeOffset="6474.19">25181 9576 106 0,'-14'16'53'0,"39"-3"-67"0,-7-10 85 0,3 3-72 15,0 3 1-15,0 7-1 16,-3 12 0-16,-8 10 0 16,-17 15 0-16,-14 13-1 15,-25 22 1-15,-17 6 0 16,-15-3 0-16,-3 9 2 15,0-9 0-15,17-12 1 16,22-14 0-16,21-18 0 16,17-12 1-16,22-10-1 15,24-12 0-15,18-17-5 16,14-8 0-16,0-10-11 16,-7-6 1-16,-3 0-2 15,-8-16 1-15</inkml:trace>
  <inkml:trace contextRef="#ctx0" brushRef="#br0" timeOffset="6861.43">27037 4810 106 0,'-60'-25'53'0,"46"-28"-64"0,17 43 82 0,11-9-70 15,25 0 1-15,28 4 0 16,32-4 1-16,35-3-3 16,39 3 0-16,14-3 0 15,21 0 0-15,14 0-8 16,-3-6 1-16,-7 6 0 16,-18 3 0-16</inkml:trace>
  <inkml:trace contextRef="#ctx0" brushRef="#br0" timeOffset="7087.9">26631 6826 112 0,'21'22'56'0,"120"0"-63"0,-81-38 71 16,39-9-64-16,35-3 0 0,29-6-5 15,27-7 0-15,18-6-5 16,14 3 0 0,8-6-2-16,-1 3 0 0</inkml:trace>
  <inkml:trace contextRef="#ctx0" brushRef="#br0" timeOffset="7353.02">26300 8987 108 0,'-15'25'54'0,"100"-38"-65"0,-25-5 78 15,49-14-67-15,50-9 0 16,49 1-1-16,46 5 1 16,7 1-5-16,18 2 1 15,-18 4-1-15,-24 6 0 16</inkml:trace>
  <inkml:trace contextRef="#ctx0" brushRef="#br0" timeOffset="7609.88">26617 10558 107 0,'95'22'53'0,"121"-25"-61"0,-139-13 63 0,40 3-62 16,31-9 1-16,32-3-25 15,17-9 0-15,15-13 34 16,7-3 0-16</inkml:trace>
  <inkml:trace contextRef="#ctx0" brushRef="#br0" timeOffset="8315">29503 3346 67 0,'28'-57'33'0,"-17"-50"-25"15,-4 76 40-15,10-28-42 16,12-7 1-16,6-3 4 16,7 12 1-16,15 7-15 0,6 19 0 15,18 24 10 1,4 20 0-16,0 50-4 16,-11 34 0-16,-11 41-3 0,-6 50 1 15,-15 53-3-15,-14 64 1 16,-14 27-3-16,-3 47 1 15,-4 42-2-15,-4 40 0 16,-3 22 0-16,-7 21 1 16,-3-2 1-16,-15-13 0 15,-14-12 3-15,-10-19 1 16,-15-29 2-16,-13-21 1 0,-11-29 2 16,-22-27 0-16,-6-36 0 15,-18-27 1-15,-18-35-2 16,-17-31 1-16,-18-29-4 15,-28-31 1-15,-22-19-3 16,-24-31 0-16,-18-25-5 16,-27-25 1-16,-23-26-11 15,-13-21 1-15,-7-25 0 16,0-20 0-16</inkml:trace>
  <inkml:trace contextRef="#ctx0" brushRef="#br0" timeOffset="8888.23">23439 2405 104 0,'-194'94'52'0,"14"122"-54"16,123-115 52-16,-13 58-53 15,-1 70 1-15,8 66-3 16,17 66 0-16,17 53 5 15,22 47 0-15,18 31-4 16,10 22 1-16,0 16 1 16,-3 6 0-16,-11 13 4 0,-7 13 0 15,-11-4 2 1,-10-6 1-16,0-7 1 0,7-34 0 31,145 145 1-31,63-198 0 16,67-132-7-16,77-113 1 15,79-106-3-15,62-95 1 16</inkml:trace>
  <inkml:trace contextRef="#ctx0" brushRef="#br0" timeOffset="10104.12">29997 3988 99 0,'24'-25'49'0,"-9"25"-49"0,-19 0 50 0,-7 10-50 16,-13 15 0-16,-22 6 0 15,-7 10 0-15,-4-7 0 16,8 4 0-16,17-7 0 16,32 1 0-16,29 5-2 15,38 7 0-15,31 13-1 0,26 27 1 16,-15 23-2-16,-21 18 1 15,-35 45 1-15,-46 21 0 16,-49 47 5-16,-57 29 0 16,-52-1 2-16,-43-2 1 15,-18 2 1-15,7-24 0 16,29-23-1-16,42-18 0 16,56-22-11-16,54-26 0 0,62-5-2 15,58-16 0-15</inkml:trace>
  <inkml:trace contextRef="#ctx0" brushRef="#br0" timeOffset="10236.07">30088 8874 101 0,'7'292'50'0,"-155"52"-34"16,71-218 56-16,-47 56-70 15,-20 28 1-15,-1 9 0 16,21-8 0-16,43-33-8 16,46-12 0-16,53-21-10 15,52-20 1-15,43-21-2 16,46-20 1-16</inkml:trace>
  <inkml:trace contextRef="#ctx0" brushRef="#br0" timeOffset="11680.1">31320 5823 111 0,'10'-3'55'0,"18"37"-54"0,-13-15 55 16,2 9-57-16,1 16 1 15,-1 31-1-15,-2 26 0 16,-8 34 1-16,-7 40 0 15,-4 20-2-15,1 15 1 16,6-16-5-16,4-12 0 0,4-22-13 16,6-22 1-16,-6-28 0 15,-4-38 0-15</inkml:trace>
  <inkml:trace contextRef="#ctx0" brushRef="#br0" timeOffset="11920.96">32149 6315 103 0,'38'-44'51'0,"58"-9"-66"16,-75 43 89-16,7 4-73 16,0 6 1-16,1 10 0 15,-5 18 0-15,-3 25-3 16,-6 19 1-16,-8 19 1 0,-4 32 0 31,1 58-16-31,-1-18 0 16,-3-34-1-16,7-25 1 15</inkml:trace>
  <inkml:trace contextRef="#ctx0" brushRef="#br0" timeOffset="12311.27">31873 6080 98 0,'8'12'49'0,"-19"10"-57"0,14-15 70 0,1 15-62 16,0 18 0-16,6 7-1 15,4 7 0-15,0 2 0 16,4 13 0-16,3 0-1 16,11 10 1-16,0-10 0 15,3-4 0-15,7-5 0 16,8-10 1-16,3-15 1 16,10-4 1-16,1-22 1 15,10-9 0-15,3-12 0 16,-3-13 0-16,-10 0-2 15,-15-10 1-15,-17 1-3 16,-21-7 0-16,-18 0-7 0,-15 0 0 16,-9 4-1-16,-5 2 1 15</inkml:trace>
  <inkml:trace contextRef="#ctx0" brushRef="#br0" timeOffset="12641.08">32678 5948 103 0,'28'6'51'0,"11"-18"-56"0,-18 12 67 0,0-3-62 15,4 6 0-15,3 9 0 16,4 4 1-16,0 6-2 15,-8-3 1-15,15 22-1 16,14 12 0-16,0 13-1 16,3 15 1-16,4 4-1 15,-7 9 1-15,-3 6 0 16,-15 10 1-16,-10-3 1 16,-18-1 1-16,-14-11 0 15,-18-8 1-15,-21-5-1 16,-14-1 0-16,-21-5-10 15,-14-17 1-15,-11-12-2 16,-11-12 1-16</inkml:trace>
  <inkml:trace contextRef="#ctx0" brushRef="#br0" timeOffset="13859.51">9433 1088 96 0,'11'-69'48'0,"7"50"-42"15,-15 19 48-15,-3 0-54 16,7 12 0-16,4 4 0 16,-8 12 0-16,4 32 0 15,-3 28 0-15,-4 15 0 16,-4 35 0-16,-3 10 0 0,-3-1 0 16,-4-3-7-1,3-3 1-15,7-12-1 0,4-13 1 16</inkml:trace>
  <inkml:trace contextRef="#ctx0" brushRef="#br0" timeOffset="14057.39">8901 2932 104 0,'-32'-22'52'0,"88"0"-58"0,-20 6 67 0,38-6-61 15,24-6 0-15,36-10-8 16,22-3 0-16,-5 7-7 16,8-7 1-16,-11 7-5 15,4-7 0-15</inkml:trace>
  <inkml:trace contextRef="#ctx0" brushRef="#br0" timeOffset="14295.83">8668 3239 107 0,'-60'63'53'0,"99"-63"-74"0,-11 3 96 15,21-6-74-15,32-16 0 16,29-3-1-16,13-6 1 15,15-10-3-15,13 3 0 16,12-18-8-16,3-6 1 16,3 2-1-16,-3 1 0 15</inkml:trace>
  <inkml:trace contextRef="#ctx0" brushRef="#br0" timeOffset="14676.56">8788 3436 100 0,'-7'-9'50'0,"17"9"-53"15,-10 0 65-15,14 9-62 16,-3 10 0-16,10 9 0 16,7 23 0-16,1 21-1 15,2 19 0-15,-17 25 0 16,-3 9 0-16,-11 7-1 0,-11 15 1 16,-3-6 0-16,-21-6 0 15,-4-6 1-15,-7-10 1 16,-10-9 0-16,-8-16 0 15,-6-28-2-15,-4-4 0 16,3-11-14-16,-13-36 0 16,6-12-1-16,21-21 1 15</inkml:trace>
  <inkml:trace contextRef="#ctx0" brushRef="#br0" timeOffset="15229.82">9744 3803 100 0,'56'44'50'0,"-35"-16"-66"15,-21-18 82-15,0-1-66 16,-10 7 0-16,-8-10-1 16,-10 4 0-16,-11-1 1 15,-3-3 0-15,-8-6-1 16,1-6 1-16,7-3-1 15,-4-7 1-15,7-3 0 16,7-6 1-16,4-3-1 16,17 0 1-16,11-7-2 15,15-6 1 1,66-15 0 0,-4 15 0-16,1 10-1 0,-4 9 0 15,-7 16 0 1,-7 18 0-16,-11 13 0 0,-10 19 0 15,-21 3 0-15,-15 22 1 16,-17 16-1-16,-21 9 1 16,-11-13 0-16,-17 7 0 15,-11-6 0-15,-1-7 0 16,-2 3 0-16,3-9 0 16,0-12-1-16,10-13 0 0,11-13-1 15,18-9 0-15,10-6 0 16,11-13 1-16,11-3 1 15,10 0 1-15,14-10 1 16,7 10 1-16,7 0 0 16,4 10 1-16,14 6-1 15,25 9 1-15,-4 12-3 16,10 7 0-16,5 13-12 16,6 2 0-16,0-6-1 15,0 10 0-15</inkml:trace>
  <inkml:trace contextRef="#ctx0" brushRef="#br0" timeOffset="15705.55">11628 617 104 0,'-64'-106'52'0,"-21"52"-66"0,64 42 78 16,-11-13-64-16,-6 6 0 15,2 3-1-15,-6 16 1 0,-4 7 0 16,-3 24 0-16,-4 29-1 15,-4 37 1-15,-3 19 0 16,4 28 0-16,0 25 1 16,-1 26 0-16,8 15 0 15,3 9 1-15,7 23-1 16,4-20 1-16,3 1-1 16,0-10 1-16,4-15-2 15,0-16 1-15,7-22-1 16,7-19 1-16,10-22-1 15,11-25 1-15,14-22-1 16,11-9 0-16,21-25-2 16,7-13 1-16,7-19-7 15,0-12 1-15,11-13-18 16,-4-31 1-16,0-7-1 16,-4-12 1-16</inkml:trace>
  <inkml:trace contextRef="#ctx0" brushRef="#br0" timeOffset="15961.41">11511 1307 104 0,'-3'-31'52'0,"10"31"-75"0,-4 9 105 16,-6 10-82-16,-4 16 1 0,-4 12 0 15,-3 25 0-15,-7 41-2 16,0 12 1-16,-11 13-2 16,7 28 1-16,15-15-6 15,-1-13 0-15,7-7-11 16,4-11 0-16,0-17 0 16,4-21 1-16</inkml:trace>
  <inkml:trace contextRef="#ctx0" brushRef="#br0" timeOffset="16402.15">12263 1731 98 0,'-18'-16'49'0,"-17"10"-63"0,24 12 85 15,-3 3-70-15,-11 16 1 16,-7 10-1-16,-3 15 0 16,0 0-2-16,-4 7 0 15,0 2 0-15,1 23 0 16,2 6-2-16,12-1 0 16,6-5 0-16,11 6 0 15,17-13 0-15,12-6 1 16,13-13 1-16,4-5 1 0,3-26 1 15,11-7 0-15,3-14 1 16,4-17 0-16,0-12 0 16,-3-10 0-16,-11-12-1 15,-8-25 1-15,-9 3-2 16,-8-3 1-16,-14-6-1 16,-14 6 0-16,-14 3-4 15,-1 3 1-15,-2-6-14 16,-4 9 1-16,-1 10-1 15,8 12 1-15</inkml:trace>
  <inkml:trace contextRef="#ctx0" brushRef="#br0" timeOffset="16799.98">13148 1956 96 0,'-11'-9'48'0,"-27"25"-59"0,31-16 82 15,-11 0-71-15,0 9 1 16,-6 0-1-16,-1 4 1 16,4 9-2-16,-4 16 1 15,4 5 0-15,0 11 0 0,-4 12 0 16,7 3 0-16,8-4-1 15,6 4 0-15,8-6 0 16,6-13 0-16,8-3 0 16,10-12 0-16,4-7 0 15,3-12 1-15,8-19 0 16,-1-7 1-16,0-12 0 16,-3-12 0-16,0-20-1 15,-4-5 1-15,-7-1-1 16,-6-2 0-16,-15 2-3 15,-14 4 1-15,-11 5-8 16,-14 4 1-16,-3 3-10 16,-4 4 0-16,0 8 0 15,4 10 0-15</inkml:trace>
  <inkml:trace contextRef="#ctx0" brushRef="#br0" timeOffset="17212.18">13698 2063 89 0,'-3'19'44'0,"13"-38"-55"0,-6 19 83 16,-4 0-72-16,0 3 0 16,0 0-1-16,-7 7 1 15,-4-1-1-15,-6 10 0 16,-4 3-1-16,-4 3 1 15,0 6 0-15,0 16 0 0,8-3 1 16,10 10 1 0,7 2 0-16,14-6 1 0,11-6-1 15,13-6 1-15,8-4-2 16,4-15 1-16,3-6-2 16,-4-7 0-16,0-12 1 15,1 2 0-15,-12-21 0 16,-6 0 1-16,-7-16 1 15,-7-9 1-15,-4 3 0 16,-7 3 0-16,-7-6-1 16,-7 3 1-16,-7 3-7 15,-11 7 1-15,-10-1-11 16,-4 13 1-16,-7-10-1 16,7 17 1-16</inkml:trace>
  <inkml:trace contextRef="#ctx0" brushRef="#br0" timeOffset="17623.95">14436 1542 101 0,'-46'-22'50'0,"11"38"-62"0,17-16 79 0,0-6-67 16,-6 6 1-16,-5 6-1 15,5-3 1-15,-1 10-1 16,4 6 0-16,10 3 1 16,11 9 0-16,18 13-1 15,21 3 1-15,21 6 0 16,21 13 0-16,18 3-1 15,3 0 0-15,0 6-1 16,-7 13 1-16,-17 3 0 16,-18 3 0-16,-18 0 0 15,-31-9 0-15,-25 6 0 16,-29 6 1-16,-24-12-1 16,-17-1 1-16,-8-21-8 15,-7 0 1-15,4-26-1 16,7-8 0-16</inkml:trace>
  <inkml:trace contextRef="#ctx0" brushRef="#br0" timeOffset="17831.83">15434 2420 104 0,'56'-6'52'0,"82"6"-56"0,-89 6 65 16,22-6-61-16,17 0 1 0,18 0-3 16,-4 0 1-1,1-9-4-15,-15-10 0 0,-11-6-15 16,-10-3 0-16,-10 0-1 16,-11-13 1-16</inkml:trace>
  <inkml:trace contextRef="#ctx0" brushRef="#br0" timeOffset="18044.71">15794 1806 106 0,'-32'-13'53'0,"32"67"-74"16,7-36 99-16,4 17-78 15,-1 12 1 1,15 75 0-1,-4 4 0-15,-3-10-4 16,-4 0 1-16,4-16-7 16,-1 0 0-16,1-6 0 0,7-18 0 15</inkml:trace>
  <inkml:trace contextRef="#ctx0" brushRef="#br0" timeOffset="18327.54">17226 1464 104 0,'7'-19'52'0,"-3"41"-57"0,-1-16 69 0,1 20-63 16,3 2 0-16,-4 16 0 15,1 12 0-15,-1 22-2 16,4 10 1-16,4 3-1 16,3 0 0-16,4 16-6 15,-1-1 1-15,5-8-7 16,-5-7 0-16,1-13 0 16,-4-12 0-16</inkml:trace>
  <inkml:trace contextRef="#ctx0" brushRef="#br0" timeOffset="18658.36">17861 1715 97 0,'0'-28'48'0,"7"18"-55"0,-7 10 72 15,7 3-65-15,0 7 1 16,0 5 0-16,7 23 0 16,4 6-2-16,7 9 1 0,-4 1 0 15,4 8 1-15,-1 1-1 16,-2 15 0-16,2 4-2 16,1 0 1-16,0-4-6 15,-8-6 1-15,1-6-10 16,-4-10 0-16,0-15 0 15,4-6 1-15</inkml:trace>
  <inkml:trace contextRef="#ctx0" brushRef="#br0" timeOffset="18931.2">18606 1774 103 0,'-11'-50'51'0,"4"57"-67"0,7-7 89 16,3 0-74-16,4 9 1 16,4 10-2-16,0 15 1 15,-1-2 0-15,1 18 0 16,-4-6-2-16,3 9 1 15,1 0-2-15,0 1 1 16,-4 2-3-16,0-3 1 16,3 4-9-16,-3-13 0 15,7 6 0-15,4-12 1 0</inkml:trace>
  <inkml:trace contextRef="#ctx0" brushRef="#br0" timeOffset="19218.56">19029 1803 95 0,'-11'-41'47'0,"22"28"-58"15,-4 13 77-15,0 0-66 16,4 13 0-16,-1-1 0 15,4 17 0-15,0-10 0 16,-3 9 0-16,0 6-1 16,-4 10 1-16,-4 0-1 0,4 3 1 15,0 6-4 1,4 4 1-16,-1 9-10 0,4-4 1 16,1-5 0-16,-1-7 0 15</inkml:trace>
  <inkml:trace contextRef="#ctx0" brushRef="#br0" timeOffset="19652.32">19360 1436 95 0,'-49'-22'47'0,"14"0"-57"16,24 22 73-16,1-10-63 16,-1 14 1-16,4-4-1 15,3 6 0-15,11-6-1 16,11 12 1-16,10 4-1 15,15 0 1-15,20 3-3 16,11 9 1-16,4 6 0 16,-4-5 0-16,-3 8 0 15,-8 16 1-15,-10 7 1 16,-14 6 1-16,-15-3 2 0,-13-1 0 16,-14 1 0-16,-19 3 1 15,-6 6-1-15,-11 19 1 16,-17-9-3-16,-1-1 0 15,-3 4-6-15,-3-13 0 16,6 0-1-16,12-9 0 16</inkml:trace>
  <inkml:trace contextRef="#ctx0" brushRef="#br0" timeOffset="20124.04">19833 599 101 0,'4'-73'50'0,"52"14"-55"16,-35 49 61-16,15 7-57 15,6 3 1-15,7 3-1 16,4 13 0-16,4-3 1 0,3 12 0 16,-4 25-1-16,-3 16 0 15,-7 15 0-15,-7 13 0 16,-11 35 0-16,-10 21 1 15,-18 39 0-15,-8 24 1 16,-13 9 1-16,-14 11 0 16,3-11 1-16,4 1 0 15,0-19 0-15,3-26 1 16,4-24-2-16,3-13 1 16,1-25-3-16,-4-15 1 0,-1-39-11 15,1-24 1-15,-7-19-1 16,-11-16 0-1</inkml:trace>
  <inkml:trace contextRef="#ctx0" brushRef="#br0" timeOffset="21924.94">1715 6459 106 0,'-68'10'53'0,"58"-1"-63"0,17-12 71 0,7 0-61 16,25-3 0-16,28 6 0 16,35 0 0-16,25 0-1 15,46 9 1-15,35-6 0 16,53 0 0-16,46 4 0 16,49-4 0-16,25-10-1 15,36 1 1-15,41-6-1 16,29-4 0-16,25-3-1 15,24-6 1-15,28-3-1 16,29 0 1-16,21-4-1 16,14 1 0-16,3 6 1 15,15-7 0-15,3 1-1 16,7 0 0-16,-17-13 0 16,-4-13 0-16,-21 7 1 15,-15-25 1-15,-20-7 1 0,-22-5 0 16,-21-1 1-16,-28 3 0 15,-35-6 0-15,-28-12 1 16,-29-10-2-16,-21 6 1 16,-42-6-2-16,-22-15 0 15,-31-7 1-15,-35-3 0 16,-22-13 1-16,-20-18 0 16,-22 3 1-16,-7-25 0 15,-18 6 0-15,-7 6 0 0,1-16-1 16,-12 10 0-16,-9 13-1 15,2-16 0-15,-10 18-2 16,-14 4 1-16,-10 3-1 16,-8-6 1-16,-17 0 0 15,-7 15 0-15,-1-6 0 16,-3 9 0-16,1 7 0 16,-12 19 1-16,-3-1-1 15,-10 10 0-15,-12 13 0 16,-13 6 1-16,-14 21-1 15,-22 4 0-15,-20 6 0 16,-29 10 0 0,-124-7 0-1,-17 16 0-15,4 6-1 16,-8 7 1-16,-3 3-1 16,-11-1 1-16,-10 10 0 0,-11-9 0 15,-10 12-1-15,-15-9 1 16,-10 9-1-16,-10-6 0 15,-12 6 0-15,-13 0 0 16,-4-9 0-16,-14-3 0 16,-4 3 0-16,-17-1 0 15,-7 11 1-15,-14 2 0 16,-8 6 0-16,-17-5 0 16,-7 12 0-16,-14-7 0 15,-18 10 0-15,-10-6 1 0,-22 12-1 16,-21 7 0-16,-3 6 1 15,-11 6 0-15,-7 9-1 16,0 4 1-16,0-4 0 16,0-6 1-16,11-2-1 15,6-11 0-15,12 13-1 16,6-2 0-16,4 11-1 16,-4-2 1-16,-3 2-1 15,0 7 0-15,21 0 0 16,14 3 0-16,21 13-1 15,25 6 1-15,32-13 0 16,24-3 0-16,18 3-1 16,21-12 1-16,18 9 0 15,21 4 0-15,-3-1 0 16,27 25 0-16,-9 7 1 16,20 9 0-16,32 6 1 15,18 1 1-15,27 12-1 16,26 3 1-16,28 0-1 0,24 0 0 15,26 12-1-15,16 10 0 16,5 7-1-16,13 24 0 16,8-9 0-16,3 40 1 15,-7 4 0-15,-7 10 0 16,-4 8 0-16,1 10 1 16,-1-6 0-16,0 3 1 15,-6-19-1-15,6 10 1 0,11-17-1 16,-3-15 1-16,6 1-2 15,15-20 1-15,-4-12-1 16,14-13 0-16,4-19-1 16,3-9 1-16,15-6-1 15,2-13 0-15,30-18 0 16,13-10 1-16,7-16-1 16,8-9 1-16,27-13 0 15,4-2 0-15,11-7 0 16,17-4 0-16,8-8 0 15,13 5 0-15,8 1 0 16,-1-10 0-16,15 4-1 16,-11-1 1-16,28-6 0 15,-3 0 0-15,18-6-1 16,9 0 1-16,9-3-1 16,16-7 1-16,22-2 0 15,11-7 0-15,17-3 1 16,35-4 0-16,18-8-3 15,25-7 1-15,38-6-1 0,32-10 1 16</inkml:trace>
  <inkml:trace contextRef="#ctx0" brushRef="#br0" timeOffset="30939.04">1266 6478 86 0,'-21'-12'43'0,"25"21"-39"16,6-9 43-16,19 0-45 15,24 6 1-15,24-3-1 16,11 1 1-16,43-4-4 16,17-4 0-16,36-2 2 0,24-3 1 15,46-7-2-15,17-6 0 16,29-12-1-16,28-1 0 16,11-6-1-16,17-3 1 15,25 4 0-15,18 2 0 16,17-3 0-16,22 1 0 15,20-7 1-15,29-4 0 16,21 1-1-16,21-19 1 16,18-6 0-16,21-3 0 0,10 5 0 15,33-2 0-15,-8 0-1 16,14 15 1-16,-3 1 0 16,-3-4 0-16,2 13 0 15,-9 6 0-15,-8 3 0 16,-7 10 0-16,-21 3 0 15,-18 6 0-15,-24 0 1 16,-25 3 1-16,-28 3-1 16,-36-6 1-16,-28 3-1 15,-21 10 1-15,-31-4-1 16,-33 1 1-16,-31-7-2 16,-32 3 0-16,-28 1-1 15,-29-4 1-15,-34 3-2 16,-40-3 0-16,-34 1-2 15,-36-1 1-15,-43 3-5 16,-42-9 1-16,-45 6-1 16,-64 4 0-16,-60 2 2 0,-64 0 1 15,-63 7 4-15,-56 19 0 16,-43 2 5-16,-42-2 1 16,-28 3 1-16,-33 9 0 15,-13-3-1-15,-25 12 1 16,-10-2-4-16,-22-4 0 15,-14-3-2-15,-14 6 0 16,-21 10-1-16,-21 6 1 16,-14 16-1-16,-4 9 1 0,-10-3 1 15,-1 9 0-15,4-6 1 16,32 10 1-16,17-4-1 16,19 1 1-16,16-13-2 15,26-1 1-15,13 4-2 16,4-9 0-16,25 6-3 15,7 0 1-15,32 6-1 16,31-6 1-16,46 3 1 16,32-10 0-16,64-5 1 15,34-17 1-15,57-6-1 16,46-5 1-16,50-11-1 16,35 1 1-16,35-7-1 15,35-6 0-15,28-3-1 16,47 4 0-16,24-8 0 15,35-2 1-15,46 0-1 16,53-3 0-16,36-7 1 0,52 3 0 16,39 1 1-16,60-1 0 15,32 1-1-15,31-10 1 16,43-6 0-16,39 2 0 16,31-11-1-16,33-7 0 15,9-9 0-15,33 2 0 16,17-8 0-16,21 2 0 15,15-8 0-15,17-11 0 16,11 7 0-16,3-15 1 16,3 15-1-16,12 0 1 0,-15 3 1 15,-14 9 0-15,-14 4 0 16,-14 12 0-16,-32-6 0 16,-39 6 1-16,-45 7 0 15,-50-4 0-15,-60-6 0 16,-46 7 0-16,-56-1-1 15,-53 4 1-15,-43 5-1 16,-38-8 0-16,-32 5-1 16,-18 4 0-16,-21 3-18 15,-17 3 0-15,-22 0 0 16,-31-12 0-16</inkml:trace>
  <inkml:trace contextRef="#ctx0" brushRef="#br0" timeOffset="32007.29">12181 4007 80 0,'-24'-34'40'0,"24"24"-40"16,0 10 40-16,7 3-44 15,7 4 0-15,7-7-3 16,14 6 0-16,25 0 9 16,21 7 0-16,29-10-4 15,27 3 1-15,26-15 3 16,38-1 1-16,17-5 2 0,33 5 0 16,10-15 0-16,25 9 1 15,3-5-3-15,25-8 1 16,14 4-3-16,0-6 1 15,14 3-2-15,8 9 1 16,-8-9-1-16,7 12 1 16,0-3 1-16,-17 7 0 15,-8-1 0-15,-24 0 1 16,-32 4 0-16,-24 3 0 0,-40-10-1 16,-34 4 1-16,-29 2-11 15,-32 1 0-15,-31-7 0 16,-29-3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11T06:47:25.2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20719 511 96 0,'3'-35'48'0,"36"51"-48"15,-21-7 48 1,3 16-48-16,11 19 0 0,6 28 0 16,15 16 0-16,11 25-1 15,13 47 1-15,5 31 0 16,2 38 0-16,-6 44-1 0,-4 22 1 15,3 44-1-15,-13 37 1 16,-11 31-1-16,-11 17 1 16,-6 12 0-16,-12 3 0 15,1 12 0-15,7 16 0 16,-8 10 0-16,-3 12 1 16,1-3-1-16,-5 10 1 15,-6 2 0-15,-4 7 1 0,-14 13-1 16,-11 2 0-1,-10 10 1-15,-11-9 0 0,-3-10-1 16,0-16 1-16,-1-21-1 16,8-26 0-16,7-15 0 15,10-145 0-15,4 161 0 16,7-29 0-16,7-19 0 16,3-12 0-16,8-22 0 15,7-19 0-15,10-40-3 16,4-42 1-16,6-46-19 15,15-51 1-15,0-44-1 16,-7-52 0-16</inkml:trace>
  <inkml:trace contextRef="#ctx0" brushRef="#br0" timeOffset="1212.83">29104 5942 105 0,'-49'-91'52'0,"-39"-44"-46"0,59 98 52 0,-13-14-58 0,-18-2 0 15,-21-3-2-15,-25-7 1 16,-24 6 1-16,-29-8 0 16,-28 5-1-16,-21 13 1 15,-36 9-1-15,-17 16 0 16,-14 26 1-16,-11 11 1 15,8 23-1-15,-5 6 0 0,26 15 0 16,-1 17 0-16,18 15 0 16,11 25 0-16,10 12-1 15,4 29 0-15,14 25-1 16,7 28 1-16,-3 19-1 16,20 31 1-16,11 10 0 15,15 18 0-15,17 4 1 16,24 6 0-16,22 25 1 15,25-13 0-15,27 7 0 16,29-13 1-16,28 3-1 16,29-15 1-16,10-3-1 15,21-23 0-15,25-3-1 16,21-15 1-16,21-9-1 16,25-11 1-16,14 1-2 15,28-6 0-15,11-16 0 16,28-13 0-16,-11-18 0 15,22-4 0-15,-4-21 0 0,-78-48 0 16,99 32 0-16,8-16 1 16,-22-18 0-16,7-23 0 15,-17-21 0-15,10-26 1 16,-11-25-1-16,18-34 1 16,-7-32-1-16,15-27 1 15,2-32-1-15,-2-16 0 16,-8-32-1-16,-14-5 1 15,-14-16-1-15,-25-3 0 0,-17-7 0 16,-29-9 1-16,-21-9-1 16,-21-7 1-16,-21 0 0 15,-28-2 0-15,-22-7 1 16,-13 6 1-16,-18-3-1 16,-11 0 1-16,-14-3 0 15,-11-3 0-15,-13 12 0 16,-12 0 0-16,-13 7-1 15,-4 0 0-15,-10 18 0 16,-11 1 0-16,-7-1-1 16,-15 10 0-16,-6 12 0 15,-4 13 0-15,-3 0-1 16,-11 19 1-16,-10 9 0 16,-8 10 0-16,-10 5 0 15,-14-2 0-15,0-3-3 16,-1-4 0-16,-2-3 0 15,-19-12 0-15</inkml:trace>
  <inkml:trace contextRef="#ctx0" brushRef="#br0" timeOffset="2420.46">27637 9479 105 0,'0'19'52'0,"-4"-13"-52"0,4-6 52 0,0-6-53 16,0-7 0-16,0-12-1 15,-3-12 1-15,-1-10 1 16,-3-16 1-16,0-28-2 15,0-12 1-15,3-10 0 16,1 25 1-16,-1-63 0 16,1-5 0-16,-4-14 0 15,0-5 1-15,-4-4-1 16,-3-16 1-16,3 1 0 16,-3 3 0-16,4-10-1 15,-1 10 1-15,-3 3-1 16,3 9 1-16,1 16-1 15,-1 12 0-15,1 16-1 16,3 7 1-16,3 9-1 0,4 9 0 16,4 6 0-1,-1 17 1-15,1 5-2 0,-4 10 1 16,-4 12 0-16,-3 4 1 16,-4 9-1-16,-3 6 0 15,-3 7 0-15,-4-4 1 16,-1 19 0-16,5-3 0 15,-1 10-1-15,0 5 0 16,-3 14 0-16,-3 12 0 0,-5 12-1 16,-9 13 1-16,-5 12-1 15,-3 10 0-15,-3 19 0 16,0-4 1-16,-4-5 0 16,10-11 0-16,5-5-1 15,6-7 1-15,7-9 0 16,7-3 0-16,11-10-1 15,4-6 0-15,3-9 1 16,7-6 0-16,7-10-1 16,4-16 1-16,3-9 0 15,7-16 1-15,7-19 0 16,11-15 0-16,7 3-1 16,-3-6 0-16,6-1 0 15,-7 13 1-15,-6 1-1 16,-1 8 1-16,-3 4-1 15,-4-4 1-15,4 13-1 16,-4 7 1-16,0 2-1 16,1 13 0-16,3 10 0 15,-4 12 1-15,4 12-1 0,-4 17 0 16,-3 14-3-16,14 11 0 31</inkml:trace>
  <inkml:trace contextRef="#ctx0" brushRef="#br0" timeOffset="3493.19">27266 5136 52 0,'39'0'26'0,"-14"-6"-23"0,-22 9 27 0,4-3-29 16,-3 6 1-16,6 10 4 16,-3 0 1-16,1 2-4 15,6 7 0-15,3 1 7 16,11 2 1-16,8-3 0 16,-4 0 0-16,3 0-3 15,0 6 1-15,0 4-5 16,-3 2 1-16,-4 7-5 15,-7 13 1-15,-3-10-7 16,-4 9 0-16,-3-2 0 16,6-14 0-16</inkml:trace>
  <inkml:trace contextRef="#ctx0" brushRef="#br0" timeOffset="7091.78">27125 7751 85 0,'-7'-15'42'0,"-32"5"-31"15,36 10 43-15,-4-3-52 0,-4 3 0 16,-3 3 2-16,3 0 0 16,1 0-5-16,-1 7 1 15,4-4 3-15,4 0 0 16,-1 1-1-16,1 5 1 16,-1 7-1-16,1 9 0 15,-1 13-1-15,0 12 0 16,-3 7-1-16,-7 9 1 0,0 3-1 15,7 3 0-15,0 1 0 16,7 8 0-16,7-8 0 16,4-4 0-16,13-7-1 15,12-2 1-15,10-13-1 16,17-9 1-16,8-10-1 16,3-15 1-16,7-6-1 15,0-10 0-15,18-10 0 16,-11-6 1-16,-3-5 0 15,-8-11 0-15,-6-5 0 16,-4-10 1-16,3-4 0 16,-3-2 0-16,-7-7 0 15,-3-5 1-15,-1-4-1 16,-13-4 1-16,-12 5-1 16,-6 2 0-16,-11 0-1 15,-7 0 1-15,-7 3-1 16,-3 7 1-16,-4-1-1 15,-4 7 0-15,-3 3 0 16,-4 6 1-16,-3 7 0 0,-7 3 0 16,0 5 0-16,-4 8 0 15,4 8-1-15,-4 4 1 16,0 6 0-16,-3 0 0 16,3 3-1-16,-3 0 0 15,3 3 0-15,-7 1 0 16,8 2 0-16,2 1 0 15,1 2 0-15,3 4 0 16,1 3 0-16,-1 3 0 0,4 0 0 16,3-1 0-16,8-5-1 15,-1 3 0-15,8 3 0 16,3-3 0-16,3 0 0 16,4-1 0-16,0 1 0 15,0 0 0-15,0-3 1 16,-3-4 0-16,-1 1-1 15,-3-4 1-15,4 1 0 16,-4-4 0-16,0 0-1 16,0-6 1-16,0 0 0 15,3-6 0-15,1-4 0 16,-1-2 0-16,1-4 0 16,3-3 0-16,-3 1 0 15,-1-1 0-15,1-6 0 16,-1 0 0-16,8-10 0 15,3 7 1-15,0 0-1 16,0-1 0-16,-3 4 0 0,-1-3 0 16,4 3-1-16,0 6 1 15,1-3 0-15,2 0 0 16,4 3 0-16,4-2 0 16,7-5 0-16,-4 1 0 15,11 3 0-15,7-3 0 16,3 0-7-16,0 0 1 15,8 0-1-15,-1 0 1 16</inkml:trace>
  <inkml:trace contextRef="#ctx0" brushRef="#br0" timeOffset="13079.02">27580 5412 84 0,'0'-6'42'0,"-14"-1"-39"0,11 7 42 0,-1-3-45 15,0 0 0-15,1-3-2 16,-1-3 1-16,1 2 0 16,-1 4 1-16,1-9 0 15,-1-4 0-15,1 6 2 16,-4 1 0-16,-4-3 2 16,-3 5 0-16,-7-2 1 15,-7 3 1-15,-4-4-2 16,-10 10 1-16,-4-3-2 15,3 0 0-15,-2 3-2 16,-1 0 1-16,0-3-1 16,3 9 0-16,-6 0 0 15,-4 1 0-15,-10 2 0 16,-8 0 0-16,-3 7 0 16,-4 3 0-16,-3 6-1 15,0-3 1-15,-14 0 0 16,-4 6 0-16,0 0-1 15,8 4 0-15,-1 5 0 16,-14-2 1-16,-3 9 0 0,3 9 0 16,11-3-1-16,3 0 1 15,4 4-1-15,-8-7 1 16,5 3-1-16,3-3 1 16,3 0-1-16,7 3 0 15,11 7 0-15,0-4 0 16,11 6 0-16,-4-2 1 15,7-4-2-15,-4 4 1 0,1-1 0 16,-1 4 1-16,1 6-1 16,-4 6 0-16,4 3 0 15,3-3 0-15,3 0 1 16,4-3 0-16,4-3-1 16,3-3 1-16,1 3 0 15,6 6 0-15,4 3 0 16,-1 3 0-16,1 7-1 15,3-7 0-15,1 10 0 16,-4 6 0-16,6 3 0 16,1-6 0-16,4 3 0 15,6 4 0-15,4 2 0 16,7 4 0-16,0-1 0 16,3-3 1-16,1 1-1 15,-1 2 0-15,-3 10 0 16,-3 3 1-16,-4 3-1 15,-4-6 0-15,-3 0 0 16,4-3 0-16,-1 0-1 0,0-4 1 16,1-9 0-1,3-6 0-15,0 7 0 0,3-14 0 16,4-2 0-16,0-10 0 16,0-6 0-16,0-7 0 15,0-2 0-15,0-7 0 16,4-9-1-16,-4-7 1 15,3-9-1-15,-3-6 0 16,0-6 1-16,0-1 0 0,-3-2 0 16,-1-7 0-16,-3-6 0 15,0-4 1-15,-3-12-1 16,-5 1 1-16,1-7-1 16,-3-7 1-16,-4-2-1 15,-8-10 0-15,1-6 0 16,-11-7 0-16,-7-2 0 15,8-1 0-15,-1 4-1 16,0-1 1-16,7 4 0 16,4-10 0-16,0-3 0 15,0 4 1-15,3 2-1 16,0 7 0-16,4-4 0 16,0 1 0-16,3 12 0 15,1 3 0-15,-5 3 0 16,5 7 1-16,3 3-1 15,0 6 1-15,3 6-1 16,4 4 0-16,0 5 0 0,7 7 1 16,3 4-1-16,1 5 0 15,3 7-1-15,0 9 1 16,7-3 0-16,0 3 0 16,7 6-1-16,8 4 1 15,2 5 0-15,5 7 0 16,9 4 0-16,-2-1 0 15,-1 3-1-15,-3 7 1 16,-7-1 0-16,-4 7 0 0,-7 6 0 16,-3-9 0-1,-1-3 0-15,1-7 0 0,0-3 0 16,3-12 0-16,-4-4-1 16,1-3 1-16,-4-5 0 15,0-8 0-15,-3-2 0 16,0-3 0-16,-1-1 0 15,4 1 1-15,7-10-1 16,8-6 1-16,13-7-1 16,11-5 1-16,14-17-1 15,0-5 0-15,3-10 0 16,-3-4 0-16,-3 4-2 16,-11 7 1-16,-11 2-3 15,-10 3 0-15,-11 7-16 16,-7 0 0-16,0-3 0 15,-3-7 1-15</inkml:trace>
  <inkml:trace contextRef="#ctx0" brushRef="#br0" timeOffset="14807.22">23710 10254 94 0,'-14'-10'47'0,"11"-5"-56"16,3 15 72-16,7-7-63 16,7 4 0-16,10 3-1 15,12 10 0-15,17 5-1 16,7 10 1-16,10 16-2 15,1 16 1-15,10 18-1 16,4 9 1-16,13 11-1 16,8-1 0-16,0 3 2 15,3-6 1-15,18-3 0 0,4-1 1 16,13-8 1-16,19-10 1 16,10-10-1-16,14-2 1 15,24-16-1-15,15-1 1 16,14-5-2-16,7-7 1 15,0-6-3-15,3 0 1 16,1-3 0-16,-15-10 0 16,11-6 0-16,-14-6 0 15,-4-6 0-15,1-4 1 0,2-9-1 16,-2-6 0-16,-5-10 0 16,-6 1 1-16,3-7-1 15,-21-3 0-15,-6-6 0 16,-5-4 0-16,-14-2 0 15,-10-4 0-15,0-9 0 16,-7-4 0-16,-11-5-1 16,-3-1 1-16,-11-2 0 15,-11 5 0-15,-17 10 0 16,-18 7 0-16,-21-4 1 16,-21 6 0-16,-21 4 1 15,-11 2 0-15,-18 1 0 16,-13 3 0-16,-8-3 0 15,-7-1 0-15,-3 1-1 16,-4-7 1-16,-10 7-2 16,-4-3 1-16,-7-4 0 15,-7 4 0-15,-11-1-1 16,-10 1 1-16,-4-4-1 0,-21 4 0 16,-3 2 0-16,-4-5 0 15,-10 6-1-15,-19-7 1 16,-2-3 0-16,-5 7 0 15,-9 2 0-15,-5 1 0 16,-3 9 0-16,-14-3 1 16,-3 6 0-16,-11 7 0 0,-11 3 0 15,1 2 0-15,-15 4 0 16,0 6 0-16,-14 1 0 16,7 5 0-16,-14 4-1 15,7 6 0-15,4 6 0 16,-4 3 0-16,14 10 0 15,-3 9 0-15,10 3-1 16,11 0 1-16,4 4-1 16,6 2 1-16,18 1-1 15,-3 8 0-15,-1-2 0 16,11 6 0-16,1 0 0 16,-1 0 0-16,17 10 0 15,15 2 1-15,7-2 0 16,18-1 0-16,17 4 0 15,18-1 0-15,14 1 0 16,10 0 0-16,8-1-1 16,14 4 1-16,10 0-1 15,11 2 0-15,10-5 0 16,19 9 1-16,16-3-1 0,15 0 1 16,7 3-1-16,11-3 1 15,13-1-1-15,18 1 1 16,8 3-1-16,3 0 1 15,3 0 0-15,14 0 0 16,-3-3 0-16,-3-6 0 16,13 2-1-16,11-5 1 15,1 6 0-15,6-1 0 16,10-5 0-16,12 5 0 16,112 17-1-1,-42-17 1-15,-7-5 0 16,-25-16 0-16,0-7 0 15,4-9 1-15,-8-6-1 16,1-9 0-16,7-7 0 16,-1 6 1-16,4-9-1 15,-6 0 0-15,-8 3 0 16,-4-3 1-16,-10 3-1 16,-14-3 0-16,-7 3 0 15,3 1 0-15,-10-8 0 16,-4 4 1-16,11-9-1 15,-11-7 1-15,4-9-1 16,7-9 1-16,-7-4-1 16,-11 1 1-16,-11-1-1 15,-3 0 1-15,-17 1-1 16,-4-7 1-16,-15 6-1 0,-2-6 0 16,-8 0 0-16,-11-9 0 15,-2-3-1-15,-8-4 1 16,-11 0 0-16,-7 1 0 15,-13-13 0-15,-8 9 0 16,-10 3 0-16,-8 1 0 16,-10 2 0-16,-7-5 1 15,-7 5-2-15,0 1 0 0,-11-7-20 16,-3-12 0 0,-14-19-1-16,-8-3 1 0</inkml:trace>
  <inkml:trace contextRef="#ctx0" brushRef="#br0" timeOffset="17508.68">27534 9485 85 0,'4'-12'42'0,"24"-10"-43"0,-17 9 43 0,3 4-44 16,-4 0 1-16,1-4-2 16,0 10 1-16,-1 0 3 15,-3 3 1-15,4 0-1 16,-4 6 0-16,3-3 2 16,-3 3 1-16,4-2 0 15,-4 2 1-15,0-3-1 0,0 0 1 16,-3 3-2-16,-4 1 1 15,-4-1-2-15,-3 3 0 16,-7 1-1-16,-4 2 1 16,-3 1 0-16,-3-1 0 15,2-2 0-15,-2 5 0 16,-5 1-1-16,-6-3 1 16,-4-7-2-16,-14 6 1 15,-3 4-1-15,-11-3 1 0,-4 6-1 16,-6-1 0-16,-4 4 0 15,-11 0 1-15,-10-3-1 16,3-3 0-16,0 6 0 16,0-4 1-16,-10 1-2 15,-4-3 1-15,7 0 0 16,0 6 0-16,-3 0-1 16,-11 6 1-16,0-6-1 15,7 0 1-15,4 0 0 16,-4-4 0-16,-3 4-1 15,3-3 1-15,10 0 0 16,5-3 0-16,-8-1-1 16,0 4 1-16,0 0 0 15,0 0 0-15,11 6 0 16,-7 0 0-16,3 0 0 16,0-9 0-16,7-1-1 15,8-2 1-15,6 3 0 0,8 2 1 16,10-5-1-1,3-7 0-15,4 1-1 0,4 2 1 16,7-3 0-16,-4 1 0 16,0-4 0-16,11 3 0 15,3 0 0-15,4-6 0 16,10 0 0-16,7-3 0 16,11-6 0-16,18-7 1 15,10-6-1-15,0-9 0 16,8-4 0-16,2-2 0 0,5-1-1 15,10-3 1-15,3 0 0 16,15-3 0-16,-1 4 0 16,1-1 0-16,3-3 0 15,0-3 1-15,4-6-1 16,3 3 0-16,3-1 0 16,-2 7 0-16,-5 4 0 15,-13 2 0-15,-8 4 0 16,-3 2 1-16,-7 13-1 15,-7 1 0-15,-4 8 0 16,-7 1 0-16,-3 3 0 16,-7 6 0-16,-8 0 0 15,-6 3 0-15,-8 3 0 16,-6 6 0-16,-5 4 0 16,-9 12 0-16,-12 7-1 15,-2-1 1-15,-19 4 0 16,-3 6 0-16,-3 3 0 15,-4-3 0-15,-7 3 0 0,7 0 1 16,-4-6-1-16,1-4 0 16,2-2 0-16,8-7 0 15,1 0 0-15,2-6 0 16,4 0 0-16,7-3 0 16,4 3 0-16,7-3 0 15,-4 0 0-15,4-1 0 16,-1 4 0-16,5 0 1 0,2 0-1 15,12-3 0 1,3-3 0-16,7-1 1 0,7-2-1 16,7 3 0-16,7-7 0 15,7-3 0-15,7 1 0 16,7-1 1-16,8 0-1 16,10 0 0-16,10 1 0 15,-3-1 1-15,11 0-1 16,-8 0 1-16,4-2-1 15,0 5 0-15,-3 0 0 16,10-2 0-16,-7-4 0 16,-4 0 0-16,1 0 0 15,-15-3 1-15,-6 0-1 16,-8 6 1-16,-3-3-1 16,-8 1 1-16,-3-1-1 15,-3 0 1-15,0 3-1 16,-1 0 0-16,-3-2 0 15,1-1 0-15,-1 0 0 16,-4 3 0-16,1 0 0 0,-4 1 1 16,-7-4 0-16,-4 3 0 15,1 0 0-15,-1 1 0 16,-3-1 0-16,4 3 0 16,-1-6 0-16,1 1 0 15,3-4-1-15,0 0 0 16,0 0-1-16,0-4 1 15,0-2-2 1,0-3 1-16,0-1-13 16,0-8 0-16,3-11 0 15,-3-15 1-15</inkml:trace>
  <inkml:trace contextRef="#ctx0" brushRef="#br0" timeOffset="20059.82">23678 10395 76 0,'-3'-25'38'0,"-4"-10"-31"0,3 23 38 0,4-4-45 16,0-6 1-16,0 0-1 15,-3 0 1-15,3 10-1 16,0 2 1-16,0 1 1 15,0 9 1-15,3 9 1 16,4 1 0-16,4 8 0 16,0 1 1-16,3 6-1 15,-4-6 1-15,4 16-3 16,4 5 1-16,0 4-2 16,3 3 1-16,0 0-1 15,0 7 0-15,4 2-1 16,7 1 0-16,3-1 0 15,4-3 0-15,-4 1 0 16,0 2 1-16,0-6-1 16,4 0 1-16,4 1-1 15,6-4 1-15,7-3-1 0,15 3 1 16,3-7-1-16,7-2 0 16,0-4-1-16,4 1 1 15,-4-1-1-15,11 1 1 16,0-7-1-16,3 4 1 15,-3-1-1-15,3-3 1 16,11 0 0-16,3 1 0 0,-3-1 0 16,0-3 0-16,7 3 0 15,7 0 0-15,7 4 0 16,-7-1 0-16,3 0 0 16,11 1 0-16,-3-1 0 15,-1-6 0-15,-6-3 0 16,10 0 0-16,-4-3 0 15,-6-10 0-15,-8 4 0 16,-3-7 0-16,14-3 0 16,-11 0 0-16,1-9 0 15,6 0 1-15,15-4-2 16,-4-5 1-16,-4-7 0 16,8-6 1-16,7-1-1 15,-8 1 0-15,-10-3 0 16,0-1 0-16,-3 4 0 15,-4 0 0-15,-4 0 0 16,-7-4 0-16,4 4 0 16,-7-3 1-16,7 3-1 15,-4-1 1-15,-3 1-1 0,0-3 1 16,-7-1-1-16,-4 1 1 16,-3 6-1-16,-8-6 0 15,1-1 0-15,-11 1 1 16,0 0-1-16,0-4 1 15,0 1-1-15,1-4 1 16,2-3-1-16,1 0 1 0,-11 4-1 16,-4-7 1-1,-6 0-1-15,-4-3 0 0,-4-3 0 16,-3 0 0-16,0-4 0 16,-4-2 0-16,0-4 0 15,-6 7 1-15,3 0-1 16,-8-1 0-16,-3-5 0 15,-13 9 0-15,-8-1 0 16,-7 4 1-16,-4 3-1 16,1 1 0-16,-4 5 0 15,-4-3 1-15,0-3-1 16,1 3 1-16,-1 4-1 16,1-1 0-16,-4 1 0 15,-8-4 0-15,-2 6 0 16,-5-9 1-16,-6 19-1 15,0-6 1-15,-4 3-1 16,-3 0 1-16,-1-1-1 16,1 4 1-16,-4 0-1 0,-3 0 1 15,-1 0-1-15,-6 0 0 16,3 6-1-16,-10 3 1 16,-1 1 0-16,-3-1 0 15,-7 4 1-15,0 5 0 16,0 1 0-16,3-7 0 15,1 4 0-15,3-4 0 16,3 4-1-16,-6-7 1 16,3 1-2-16,3-1 1 0,4 3-1 15,0 1 0-15,0-1 1 16,4 4 0-16,3-4 0 16,3 1 0-16,5 2 0 15,2 1 0-15,-3 3 0 16,8 0 1-16,2-4-2 15,8 4 1-15,3 0-1 16,8 2 1-16,-1 1 0 16,0-3 0-16,8 9-1 15,-1-6 0-15,4 3 1 16,0 0 0-16,0 0 0 16,4 0 0-16,-1 3 1 15,4 0 0-15,0 0-1 16,0 1 1-16,4-4 0 15,-1 3 0-15,1 3-1 16,-1 0 1-16,-3 4-1 16,0-4 0-16,0 3 0 0,0 1 0 15,0 5-1 1,0 11 0-16,0 2 0 0,0 0 1 16,-3 3-1-16,3 7 0 15,-4 0 0-15,1 2 0 16,-1 4 1-16,1-9 0 15,-1-4-1-15,0-6 1 16,4-3 0-16,0-9 0 16,0 2 0-16,0-5 0 15,0-1-1-15,4-6 1 16,3 0 0-16,4-3 0 0,-4-6 0 16,7-3 0-16,3-10-1 15,1-9 1-15,0-7 0 16,-4-2 1-16,3-10-1 15,1-7 0-15,0 4 0 16,-4 3 0-16,-4 3 0 16,5 0 0-16,-5 3 0 15,1-2 0-15,3 5 0 16,-4 3 0-16,5 10 0 16,-1 0 1-16,0 3-1 15,3 4 0-15,5-1 0 16,2 3 0-16,8 3 0 15,3 4 0-15,4 6 0 16,7 0 0-16,7 6 0 16,7 0 0-16,-4 3 0 15,-3 1 0-15,4 2 0 16,6 0 0-16,-3 4-1 0,0-4 1 16,0-2-10-1,7-7 0-15,-7-7-1 0,-4-2 1 16</inkml:trace>
  <inkml:trace contextRef="#ctx0" brushRef="#br0" timeOffset="20682.45">27125 10633 103 0,'14'-22'51'0,"11"22"-58"0,-15 0 65 15,5 6-60-15,13 16 1 0,0 3-1 16,7 13 0-16,1 15 3 15,2 7 0-15,-2 12-2 16,-1 7 0-16,-7 11-1 16,0-5 1-16,-6-13-9 15,-8-6 0-15,-4-6-13 16,-6-13 0-16,-4-7 0 16,7-14 1-16</inkml:trace>
  <inkml:trace contextRef="#ctx0" brushRef="#br0" timeOffset="21351.57">28275 10583 85 0,'-10'-19'42'0,"-40"-12"-60"0,36 24 89 16,-11 1-69-16,-3 0 1 15,-7 6-1-15,-4 0 1 16,0 6-5-16,-3 0 1 16,3 4 2-16,14-1 1 15,11 7-4-15,7 3 1 16,7 6 0-16,11 6 0 16,3 4-1-16,4 6 1 0,10 6-2 15,-7-4 1 1,0 4 0-16,0 7 0 0,0-4 0 15,-3 3 0-15,-4 1 0 16,-7-4 1-16,-7-3 1 16,-3 0 1-16,-4-10 0 15,-4-2 0-15,1-10 0 16,-1-12 1-16,4-7-1 16,3-25 0-16,8-9-1 15,6-13 1-15,8-12-2 16,7-7 0-16,7 1 0 15,3-14 0-15,0 14 1 16,7-4 0-16,-3 4 0 16,4 2 1-16,-5-6 2 15,1 10 1-15,-4-3 0 16,4 9 0-16,-7 6-1 16,-7 13 1-16,-8 6-1 0,-3 12 0 15,-6 10-2-15,-8 22 0 16,-8 16-1-16,-2 21 0 15,-8 7-1-15,8 3 1 16,-1 7-1-16,11-11 0 16,7-8-1-16,7-10 1 15,7-13-1-15,8-15 1 16,2-13 1-16,5-6 0 16,-5-15 1-16,-2-1 1 15,-5-18 0-15,-6-4 1 0,-7-9-1 16,-1-3 0-16,-3-4-8 15,0 4 0-15,0 0-1 16,4-3 0-16</inkml:trace>
  <inkml:trace contextRef="#ctx0" brushRef="#br0" timeOffset="21682.97">29132 10131 104 0,'18'4'52'0,"-36"2"-57"15,11 0 67-15,0 0-64 16,-3 4 1-16,-4-1-4 16,7 7 1-16,3 3 2 15,4 3 1-15,7 6-4 0,7-3 0 16,7 0 1-16,1 0 0 15,-1-3 2-15,3-3 1 16,-2-10 3-16,-5-2 1 16,-3-4 1-16,-3-6 0 15,-8-7 0-15,-3-6 1 16,-3-9-3-16,-1-9 1 16,1-13-18-16,-1-6 1 15,8 5-2-15,3-5 0 0</inkml:trace>
  <inkml:trace contextRef="#ctx0" brushRef="#br0" timeOffset="22072.89">27524 11953 104 0,'31'-12'52'0,"132"-85"-67"0,-93 59 86 16,26-19-72-16,41-8 1 15,8-17-4-15,14 4 1 16,6-1 1-16,-2 10 0 16,-8 3-7-16,-7 10 0 15,-7 3-10-15,-14 9 0 0,-14 6 1 16,-21 7 1-16</inkml:trace>
  <inkml:trace contextRef="#ctx0" brushRef="#br0" timeOffset="22371.23">27697 12373 100 0,'-64'22'50'0,"29"-65"-72"16,35 27 93-16,10-12-72 15,12-13 1-15,16-12 0 16,22-10 1-16,21-6-1 16,36-13 1-16,38-2 1 15,29-7 1-15,27 6 0 16,11 10 1-16,4 6-1 0,-7 6 0 15,-18 10-3-15,-7 9 1 16,-25 0-16-16,-20 3 0 16,-19 4-1-16,-28 2 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11T06:48:17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15960 2257 88 0,'-11'-25'44'0,"-3"-3"-44"0,7 12 44 16,-7-2-44-16,0-1 0 16,-7-9-2-16,-8-4 1 15,-9-2 0-15,-8-7 1 16,-11 6-1-16,-6-8 0 16,-8 5 1-16,-21 3 1 15,-10 1 2-15,-4 6 0 16,-7-4 1-16,-10 10 1 0,-15-3-1 15,4 10 0-15,-7 2-1 16,-11 4 0-16,-10-1-3 16,3 10 1-16,-20 0-1 15,-8 10 1-15,-15 18-1 16,-9 10 1-16,3 21-1 16,-15 7 0-16,-6 6 0 15,-4 6 1-15,0 26-1 16,11 9 1-16,-14 3-1 15,10 22 0-15,-10 6 0 16,17 16 0-16,-7 3 0 16,4 31 1-16,10 1-1 15,-3 24 0-15,10 1 0 16,15 15 1-16,17-3-1 16,4 10 0-16,10 5 0 15,25 10 0-15,10 10-1 16,19 6 1-16,-1 0 0 15,7 12 0-15,18-3-1 0,14 4 1 16,10-1 0 0,19 0 0-16,6-2 0 0,21 2 0 15,18 0 0-15,29 13 1 16,9-16-1-16,19 1 0 16,-4-17 0-16,18 16 0 15,17-12 0-15,21 6 0 16,-13-16 0-16,-29-75 1 15,81 79-1-15,4-20 1 0,3-2-1 16,21-23 0 0,4-9 0-16,-60-65 1 0,106 58-2 15,0-8 1-15,7-23 0 16,3 7 0-16,8-32 0 16,6-12 0-16,15-9 0 15,-78-42 0-15,120 17 0 16,18-26 0-16,-4-12 0 15,7-19 1-15,10-19-2 16,-9-13 1-16,6-12 0 16,4-12 1-16,-11-13-1 15,0-16 0-15,-14-6 1 16,0-16 0-16,-11-15-1 16,11-26 1-16,-3-12 0 15,3-25 0-15,7-16-2 16,-7-12 1-16,-11-13-1 15,-13-12 1-15,-26 5 0 16,-17-2 0-16,-31 0-1 16,-19 0 1-16,-20-13 0 15,-22 3 1-15,-17-6-1 0,-15-6 1 16,-10-13-1-16,-7-6 1 16,-11-3-1-16,-10-16 1 15,-11 10-1-15,-17-7 0 16,-11 6 0-16,-18 1 0 15,-18 9 0-15,-13 6 1 16,-15-12-1-16,-13 15 1 16,-12-12-1-16,-6 9 0 0,-7-6-1 15,-8 3 1-15,-3 16-1 16,-7-3 1-16,-10 2 0 16,-8 17 0-16,-7-4 1 15,-6 10 0-15,-5 9 0 16,-13-3 0-16,-1 6 0 15,-3 13 0-15,-3-3-1 16,-15-1 1-16,4 7-2 16,0 13 1-16,-3 2-1 15,-8-2 0-15,4 15 0 16,7 6 1-16,0 7 0 16,-11 3 0-16,4 3 0 15,7 9 1 1,-78-53-1-1,32 35 0-15,15 3-1 16,6 12 0-16,11 19 0 0,3 6 0 16,4 10 0-16,7 6 1 15,0 13 0-15,3 5 0 16,8 8 1-16,10 5 0 16,11 0 0-16,3-6 0 15,11 1-1-15,-1-1 0 16,12 6-2-16,3-3 0 15,-4 10-14-15,-6-4 1 16,-26 7 0-16,-20 3 0 0</inkml:trace>
  <inkml:trace contextRef="#ctx0" brushRef="#br0" timeOffset="2646.26">2621 2888 78 0,'50'-91'39'0,"-1"-3"-29"16,-39 69 39-16,-6-10-46 15,-4 1 1-15,-4-10 0 16,-13 6 1-16,-15-12-7 15,-14 3 1-15,-7 9 3 16,-7 7 1-16,0 12-3 16,0 19 0-16,-17 13 0 15,6 24 0-15,-10 17-1 16,4 11 1-16,6 17-1 0,11 25 1 16,11-1-1-1,6 1 1-15,19-10 0 0,20-9 0 16,8-16-2-16,13-6 1 15,22-13 0-15,-7-12 0 16,7-19 0-16,3-16 0 16,-7-9 1-16,4-13 0 15,-7-12 2-15,-1-13 0 16,1-9 1-16,-4-6 0 16,11-16 0-16,0-1 0 0,10 1 0 15,4 3 0-15,4 3-1 16,3-6 0-16,-7 0 0 15,-4 9 0-15,-3 4-1 16,-11 21 0-16,0 1-1 16,-13 15 1-16,-5 12-1 15,-6 20 0-15,-8 8-1 16,-3 17 1-16,-3 9 0 16,-8 15 1-16,-3 17-1 15,0 15 0-15,-7 3 0 16,-4 6 1-16,-7 13-1 15,-6 3 0-15,-1 9 0 16,4-9 0-16,-4-6-1 16,3 3 1-16,5-3 0 15,10-10 0-15,-1-12 0 16,1-13 0-16,4-15 0 16,10-10 0-16,3-6 0 0,4-22 1 15,4-6-1 1,13-13 1-16,4-10-1 0,15-18 1 15,6-22-1-15,7-6 1 16,1-10-1-16,3 4 0 16,3-4 0-16,-7 0 0 15,-6 10-2-15,-4 0 1 16,-8 12-1-16,-2 13 0 16,-1 3-1-16,-14 6 1 0,4 0-1 15,-11 10 0-15,3-1 2 16,1 7 0-16,-8 0 1 15,4 6 0-15,-7-9 2 16,0 9 0-16,-7-3 0 16,4 3 0-16,-4 6 0 15,-4 10 0-15,1-3-1 16,-1 15 0-16,0 13-1 16,4 3 1-16,4 6-1 15,6 10 0-15,4 0 0 16,8-4 0-16,-1-8 0 15,7-4 0-15,3-13 0 16,1-12 0-16,7 0 0 16,-4-16 0-16,-3-3 0 15,0-15 1-15,6-10-1 16,-13-12 1-16,3-1-1 16,-10-3 1-16,-1 10-1 0,-3-13 1 15,-3 10-1-15,-8-3 0 16,-3-10 0-16,-3 6 0 15,-11 4-2-15,-4 5 0 16,-10 4-10-16,-1 10 1 16,1 2 0-16,-11 7 0 15</inkml:trace>
  <inkml:trace contextRef="#ctx0" brushRef="#br0" timeOffset="3038.04">3507 3019 99 0,'-18'-28'49'0,"25"19"-52"15,4 2 65-15,-1-5-63 16,22-4 1-16,7-3-1 16,10 1 0-16,4-7 1 15,4 6 1-15,-5 0-2 0,8 3 1 16,0 4 0-16,7 5 0 15,-17-2 0-15,-1 9 0 16,1 0-3-16,-12-6 0 16,5 6-11-16,-15 0 1 15,-7-3-1-15,-3-4 1 16</inkml:trace>
  <inkml:trace contextRef="#ctx0" brushRef="#br0" timeOffset="3318.16">3517 3189 88 0,'-17'25'44'0,"6"-13"-51"16,11-5 64-16,4-1-55 15,10 3 1-15,0 1 0 16,21-1 0-16,7-9-5 15,11 0 1-15,4-6 2 16,6 3 1-16,1-7-2 16,17-2 0-16,-11 2 0 15,-6 4 0-15,-4 0-3 16,-4 0 1-16,-3-4-8 16,-3 1 1-16,-5 2-1 15,-6-2 1-15</inkml:trace>
  <inkml:trace contextRef="#ctx0" brushRef="#br0" timeOffset="3696.94">4914 2066 99 0,'-21'-12'49'0,"28"21"-60"0,-7-9 74 0,0 6-64 16,-7 16 1-16,14 3-1 15,-3 10 0-15,-4 18 1 16,0 13 0-16,0 6-1 15,-4 22 1-15,-3-3 0 16,-4 19 0-16,1 3 0 16,-1-7 1-16,-3 1 0 15,7 9 0-15,0-16-4 16,7-2 0-16,0-11-7 16,4-21 0-16,3-6-1 15,-4-23 1-15</inkml:trace>
  <inkml:trace contextRef="#ctx0" brushRef="#br0" timeOffset="4204.67">5465 2530 99 0,'-15'-22'49'0,"8"32"-59"0,7-10 74 0,-3-7-65 16,-4 14 0-16,3-7-5 15,4 0 1-15,-7 9 4 16,4 4 1-16,3 2-4 16,-7 10 1-16,0 4 0 15,-8 8 0-15,5 13 3 16,-8 16 0-16,8-3 1 15,6 6 1-15,4-9 0 16,7 2 1-16,7-18-2 16,7-3 1-16,8-16-1 15,2-9 1-15,8-13-2 16,0-6 0-16,3-19 0 16,-3 0 0-16,0-16 1 15,3-3 0-15,-10 4 0 16,-4-10 1-16,-7 12-1 0,1-6 0 15,-15-2 1-15,-11-4 0 16,-10 3-1-16,0 0 0 16,-11-3 0-16,1 12 0 15,-15-2-1-15,0 11 1 16,-3 11-3-16,-8 12 1 16,-6 3-9-16,3 9 0 15,-4-3 0-15,15 7 0 16</inkml:trace>
  <inkml:trace contextRef="#ctx0" brushRef="#br0" timeOffset="4670.41">5789 1859 86 0,'-32'-28'43'0,"18"34"-40"15,14-6 53-15,0 0-55 16,7 13 1-16,4-4 0 16,10 7 1-16,7 3-4 15,11 6 0-15,0-6 1 16,10-1 1-16,4-2-1 0,4 3 0 15,3 0-1-15,10 6 1 16,-3 3 0-16,4-3 0 16,-1 3-1-16,-6-3 1 15,-4 4 0-15,-4-4 0 16,-3 6 0-16,-7 0 0 16,-7 7 0-16,-7-3 0 15,-8-4 1-15,-10 10 0 16,-3-13-1-16,-18 6 1 0,-4 10 0 15,-10 10 1-15,-21-1-1 16,-8 22 1-16,-17 4-2 16,-3 8 1-16,-1-5-11 15,11-13 0-15,-14 22-1 16,21-22 1-16</inkml:trace>
  <inkml:trace contextRef="#ctx0" brushRef="#br0" timeOffset="6708.24">14485 8331 91 0,'-3'10'45'0,"3"-1"-45"0,3-6 45 16,-3-3-46-16,4 4 1 0,-1-1 0 16,-3 0 0-1,0 0 1-15,4 0 0 0,-4 0 1 16,3 0 0-16,-3-3 0 16,4 0 1-16,-1-6-1 15,4-6 1-15,0-14-1 16,0 1 0-16,-3-3-1 15,-1 0 0-15,1-7 0 16,-4-5 0-16,0-4 0 16,0-6 1-16,-4-7-1 15,4 1 1-15,0-4-1 16,0-6 1-16,4-6-2 16,3-16 1-16,-3-3-1 15,-1 0 1-15,-6 1-1 16,3-1 0-16,-4 0 1 15,1-13 0-15,-5 4 0 16,5-4 0-16,-1 1 0 16,1-10 0-16,-1-6-1 0,1 3 1 15,-1 0-1-15,4-7 1 16,0-2-1-16,0 0 0 16,0 2 1-16,4 7 0 15,-1 3-1-15,4-3 1 16,0 3 0-16,1 7 0 15,-1-7-1-15,3 6 1 16,4-9-1-16,-3 0 0 0,3 3 0 16,-3 7 0-16,-4 5 0 15,0-11 0-15,-7 8 0 16,-4 7 0-16,1 3 0 16,-1 6 0-16,-3 3 1 15,3 1 0-15,1-10-1 16,-1 9 0-16,4 3 0 15,-3-12 0-15,6 13 0 16,-3-4 0-16,4 0-1 16,-4 1 1-16,3 5 0 15,-3 7 0-15,0 0 0 16,0 3 1 0,8-12-2-1,2 8 1-15,-3-5 0 16,4 9 0-16,-1 6-1 15,1 7 1-15,0 3-1 16,-4-1 0-16,0 1 1 16,-4 6 0-16,-3 3 1 0,-3 10 0 15,3-1-1-15,-4 10 1 16,1 3 0-16,3-3 0 16,0 6-1-16,3 0 0 15,1-6-2-15,-1 6 1 16,1 4 0-16,-4 2 1 15,3 1-1-15,-3-1 0 16,-3 4 0-16,-4-1 1 16,0 4 0-16,-4 3 0 15,0 3 0-15,-3 9 0 0,0 1 0 16,0 12 0-16,-4 3-1 16,-3 0 1-16,0 3-1 15,-7 10 1-15,0 2-1 16,-4-5 1-16,4 3-1 15,3 5 1-15,4-11 0 16,3 9 0-16,1-4 0 16,6-9 0-16,0 13 0 15,1-16 0-15,-1 4 0 16,8-8 0-16,-1 1-1 16,1-9 1-16,-1 3 0 15,4-4 0-15,0-9-1 16,4 0 1-16,-1 1-1 15,1-11 1-15,-1 1 0 16,-3-3 0-16,4-10 0 16,-1-3 0-16,4-6 0 15,0-7 1-15,4-2-1 16,3-1 1-16,4-6-1 0,3 6 1 16,0-6-1-16,4 1 1 15,-4 2-1-15,4 3 0 16,-4 1 0-16,0 2 0 15,0 1-1-15,0 5 1 16,4 4 0-16,0 3 0 16,-4 3-1-16,0 4 1 15,0 5 0-15,0 1 0 0,-3 9 0 16,3 0 0-16,0 19 0 16,0 0 0-16,1 6 0 15,-1 3 0-15,0-3 0 16,0 6 0-16,4 4 0 15,3-1 0-15,-3 10 0 16,-4 0 0-16,0 9-1 16,0 1 1-16,-3 2 0 15,0-2 0-15,-1-4-1 16,1-10 0-16,6 1-5 16,-2-13 0-16,-5-2-17 15,1-17 1-15,-4-15 0 16,-10-7 0-16</inkml:trace>
  <inkml:trace contextRef="#ctx0" brushRef="#br0" timeOffset="7163.36">14231 614 66 0,'-18'-53'33'0,"4"9"-31"0,11 28 51 0,-1 7-50 16,1-7 1-16,-1 4 2 15,4 2 0-15,0 4-8 16,0 6 0-16,4 6 4 16,6 4 1-16,1 2-3 15,3 4 1-15,-3 9-2 16,-1 3 0-16,1 19 0 16,-4 3 0-16,-4 7 1 15,-3 6 0-15,0 6 1 16,-3-7 0-16,-1 1 0 15,4 0 0-15,4-7-1 16,3 4 1-16,3-4-6 16,1-6 0-16,0-12-10 15,-1 3 0-15,-3-13 0 16,4-6 1-16</inkml:trace>
  <inkml:trace contextRef="#ctx0" brushRef="#br0" timeOffset="7671.54">14863 677 83 0,'-15'-35'41'0,"1"7"-49"0,7 22 72 0,0-3-61 16,4 9 0-16,-4-7-1 15,0 7 0-15,0 7-6 16,-1-4 1-16,1 12 1 16,4 10 1-16,-1 4-3 15,4 5 1-15,0 1 0 16,0-7 0-16,7 16 1 16,8 0 1-16,2 3 0 15,1-10 1-15,3-2 0 16,4-1 0-16,3 1 0 15,4-13 1-15,-4 0-1 16,0-3 1-16,-3-7 0 16,-1-3 0-16,1-2 0 15,3-7 1-15,1-10-1 16,-1 1 0-16,0-10 0 0,-3 0 1 16,-8-3 0-16,-3-6 1 15,-6 0 0-15,-8 0 0 16,-8-7 0-16,-13 1 0 15,0-13-1-15,-4 3 1 16,-3 0-3-16,0 6 1 16,-4 4-4-16,-3 2 0 15,0 10-7-15,-8 13 1 16,5 3-1-16,-5 3 0 0</inkml:trace>
  <inkml:trace contextRef="#ctx0" brushRef="#br0" timeOffset="8149.26">15032 473 88 0,'0'-28'44'0,"-4"22"-44"16,4 6 59-16,0-10-58 15,0 10 1-15,0 0-1 16,7 3 1-16,4-3-3 16,10 7 0-16,7 2 1 15,11 0 0-15,4 7-1 16,9-6 0-16,8-1 0 16,7 0 1-16,4 1-1 0,3 5 1 15,-3-2 0-15,-1 9 1 16,-3-3-1-16,-3 9 1 15,-8-3-1-15,-3 3 1 16,-4-3-1-16,-10-3 1 16,-3 3-1-16,-8 0 0 15,-7-6 0-15,-3 0 0 16,-4-3 0-16,-7 3 1 16,-7-4-1-16,-7 4 1 0,-11 3-1 15,-17 9 1-15,-15 7-1 16,-24-3 1-16,-3 2-1 15,-4 13 1-15,6-3-4 16,8-3 0-16,11-6-13 16,14 0 0-16,13-7 0 15,26-9 0-15</inkml:trace>
  <inkml:trace contextRef="#ctx0" brushRef="#br0" timeOffset="8978.91">14009 13675 94 0,'-4'6'47'0,"11"-12"-43"0,0 6 48 15,0 3-51-15,4 0 1 16,-7 0-1-16,10 4 1 0,-7 2-3 15,-4 13 0-15,-3 6 1 16,0 16 1-16,-3 12-1 16,3 17 0-16,7 2 0 15,-11 9 1-15,-3 7-1 16,14 4 0-16,-14-1-1 16,0-7 1-16,0-5-7 15,7-13 0-15,11-13-16 16,3-12 0-1</inkml:trace>
  <inkml:trace contextRef="#ctx0" brushRef="#br0" timeOffset="9550.04">14767 13963 85 0,'-3'-6'42'0,"-15"-3"-45"16,15 2 62-16,3 4-57 15,-4 0 1-15,-3 3 0 16,3 3 1-16,-3 4-5 16,4 8 0-16,-1 10 4 15,1 16 0-15,-4 0-2 0,3 3 1 16,-6 6-1-1,-8-3 1-15,0 6-2 0,1 1 0 16,3-7-7-16,7-4 1 16,0-2-14-16,7-6 1 15,7-10 0-15,7 0 0 16</inkml:trace>
  <inkml:trace contextRef="#ctx0" brushRef="#br0" timeOffset="10013.42">14961 13612 90 0,'-28'13'45'0,"10"2"-58"16,18-15 81-16,0 3-69 16,4 1 1-16,7 5 0 15,-1 4 0-15,4-4 0 16,4 4 1-16,7 2-1 16,6 4 0-16,12 0 0 15,3 0 0-15,-1-4-1 16,5 1 0-16,-1 6-1 15,-3-3 1-15,-4 3 0 16,-3-3 0-16,-7-1 0 0,0 1 0 16,-8 0 2-16,-2-3 0 15,-8-1 0-15,-4 1 0 16,-3 3 0-16,-10 3 0 16,-8 3 1-16,-3 3 0 15,-14 7-1-15,-4 2 0 16,-10 4 0-16,-1 6 1 0,-9 6-1 15,2 7 1-15,1-4-5 16,3 1 0-16,4-1 0 16,3 1 0-16</inkml:trace>
  <inkml:trace contextRef="#ctx0" brushRef="#br0" timeOffset="11724.66">25185 4383 84 0,'7'-31'42'0,"25"-7"-36"0,-22 26 42 16,4-10-46-16,0 6 1 15,1 1-1-15,-5-4 1 16,1 6-5-16,3 1 1 0,0 12 2 16,0 9 0-1,0 13-1-15,4 19 1 0,3 18-1 16,0 32 1-16,-3 16-1 16,-4 9 1-16,0 19 0 15,-7 9 0-15,-3 13-1 16,-8 9 1-16,1 3 0 15,-1 1 0-15,4 12-1 16,4-10 1-16,3-9-1 16,3-6 1-16,4-10-1 15,-3-2 1-15,-1-29-1 16,1-7 0-16,-4-15-1 16,0-15 1-16,0-16-4 15,0-10 0-15,0-12-10 16,0-13 1-16,-3-9 0 15,-4-19 0-15</inkml:trace>
  <inkml:trace contextRef="#ctx0" brushRef="#br0" timeOffset="12451.49">25269 4462 90 0,'-21'-6'45'0,"21"-1"-51"0,0 7 69 0,4-3-62 16,-4 3 1-1,0 0 0 1,3 3 0-16,-3 4-3 16,-3 8 0-16,-11 7 2 15,0 19 0-15,-4 0-1 16,0 9 0-16,-6-3 0 15,-1 6 1-15,7 1-1 16,15-11 1-16,-8-2-1 16,8-3 1-16,3-16-1 15,3 0 0-15,4-13-1 0,4-9 1 16,-1-9-1-16,8-7 1 16,0-3-1-16,3 0 1 15,7-15-1-15,0-1 1 16,4-2 0-16,-4-13 1 15,0 6-1-15,1 3 1 16,-1-3-1-16,-3 10 1 16,-1-1 0-16,5 4 0 0,-8 6-1 15,-4-13 1-15,1 13-1 16,0-3 1 0,-4 6-1-16,7 6 0 0,-3 0 0 15,-4 1 1-15,0-1-1 16,0 13 0-16,-4-6 1 15,5 5 0-15,-5 8 0 16,4 5 0-16,4 3-1 16,10 14 1-16,-3-1-1 15,0 6 1-15,3 3-3 16,3 7 0-16,1-6-12 16,-4-4 1-16,1-6 0 15,-5-9 0-15</inkml:trace>
  <inkml:trace contextRef="#ctx0" brushRef="#br0" timeOffset="13001.76">25404 3107 97 0,'-22'-28'48'0,"33"12"-59"0,-4 10 71 0,7 3-61 15,7 0 1-15,8 0-2 16,2 9 1-16,5 0 0 16,-1 7 0-16,-3 6-1 15,-4-4 0-15,-7 1 1 16,-3 12 1-16,-8 3 1 16,-3 7 1-16,-7 9 0 15,-3 10 1-15,-11 5 0 16,-4 1 0-16,0-3-1 15,4-7 0-15,4 3-2 16,3-6 0-16,3-12-2 16,0-3 1-16,4-10-2 15,0-6 1-15,4-7 0 16,3-6 1-16,4-6 0 16,3 3 1-16,-4-3 0 0,1 4 1 15,0-8-3-15,-1 4 0 16,4 0-15-16,-3-6 0 15,-1-6-1-15,-3-1 0 16</inkml:trace>
  <inkml:trace contextRef="#ctx0" brushRef="#br0" timeOffset="13570.44">25125 3117 99 0,'-25'-35'49'0,"22"4"-66"16,13 24 91-16,1-2-73 16,10 3 0-16,11-4 0 15,7-2 0-15,17 2-2 16,11 1 1-16,18 9 1 15,13-6 0-15,1-10-1 16,4 4 1-16,-8-1-1 16,0 13 1-16,-7 0-1 15,-14-9 1-15,-7 5-1 16,-10 4 0-16,-15 7 0 16,-7 2 1-16,-13 13-1 0,-12 3 0 15,-13 3 0-15,-8 4 0 16,-17 5 0-16,-7 7 1 15,-8-3-1-15,-10 6 0 16,-3 10 0-16,-4-4 0 16,-7 10 0-16,3-10 0 15,-6 0 0-15,3-6 0 16,3 3-1-16,4-12 1 0,7 0 0 16,4 2 1-16,10-8-1 15,4-7 1-15,17 0-1 16,15-13 0-16,17 1 0 15,21-4 1-15,29-5-1 16,17-8 0-16,21-5 0 16,18 0 0-16,11-1 0 15,-12-2 0-15,-6-1-4 16,-10-6 1-16,-12 4-10 16,-9-1 1-16,-19-3 0 15,-24-3 0-15</inkml:trace>
  <inkml:trace contextRef="#ctx0" brushRef="#br0" timeOffset="13813.3">25435 3455 100 0,'-31'-15'50'0,"27"11"-58"0,8-2 72 16,10 3-64-16,17-6 0 16,29 2-2-16,18-2 0 15,17 0-5-15,18-7 1 16,11 3-18-16,6 1 0 16,-3 2 0-16,-7 7 0 0</inkml:trace>
  <inkml:trace contextRef="#ctx0" brushRef="#br0" timeOffset="14696.36">25562 7312 95 0,'-42'13'47'0,"17"-16"-72"0,25 3 97 0,4-3-74 16,6-4 0-16,8-5-2 15,14-4 1-15,10 4 4 16,11-4 0-16,7 0-3 16,18 4 0-16,17-1 3 15,18 1 0-15,14 2 1 16,21 7 1-16,11 3 1 15,14 0 0-15,6 0 0 16,5 3 0-16,-4-6-1 16,3 3 0-16,-3-9-2 15,-3-1 1-15,-1-2-3 16,-14-1 0-16,-7-6-2 16,-13 4 1-16,-23 5-1 0,-9 1 0 15,-29-1 0 1,-18 4 1-16,-17-6 2 0,-17 5 1 15,-15-5 1-15,-11 2 0 16,-10 1 2-16,-7-7 0 16,-4 4-2-16,-3-4 1 15,0-3-2-15,-4-6 0 16,-3 0-1-16,3 0 0 16,1-6-1-16,3-1 0 15,-4 10 0-15,11 3 0 16,0 4 0-16,10 5 0 15,11 4 0-15,7 9 1 0,4 13 0 16,3 12 1-16,0 7-1 16,0 15 1-16,-10 3 0 15,-7 7 0-15,-8 6-1 16,-10-1 1-16,-4 4-13 16,1-9 0-16,3-10-1 15,6-12 1-15</inkml:trace>
  <inkml:trace contextRef="#ctx0" brushRef="#br0" timeOffset="15492.94">29376 6607 97 0,'-25'-7'48'0,"22"7"-57"0,6 4 68 15,8 2-60-15,3 0 1 16,7 4 0-16,11 2 0 16,3 7 0-16,0 3 0 15,-3 0-1-15,-4 6 1 0,-7 7 0 16,-10 2 0-1,-4 10 0-15,-7-6 0 0,-3 9 0 16,-5 3 1-16,-2 1 0 16,-4-4 0-16,3 0-2 15,1-6 1-15,3-6-1 16,3-7 1-16,4-3-2 16,7-15 1-1,25-29 1 1,3-6 0-16,0-6 0 15,1 0 0-15,-1-1 1 16,-3-2 0-16,-4-10 0 16,0 7 0-16,-3-7 0 15,0 0 0-15,-4-3 0 16,0 1 0-16,0-1 0 16,-3-3 0-16,3 3 0 15,7 6 0-15,-10 0 0 0,-1 4 1 16,-3 9-1-16,-3 0 0 15,0 3 0-15,3 9 0 16,-4 7-1-16,8 9 1 16,-4 3-1-16,4 10 1 15,-1 12-1-15,-3 16 0 16,-3 9 0-16,-11 13 0 16,0 10 0-16,-3 5 0 15,-8 19 0-15,-3 10 0 0,-4-3 0 16,-7-4 0-1,1-5 0-15,-4-11 0 0,-11-5-1 16,-11-4 0-16,1-9 0 16,-7-12 1-16,-4-10-1 15,0-13 0-15,0-15 0 16,7-13 0-16,7-12 0 16,14-10 0-16,14-9 0 15,26-9 0-15,16-10 0 16,22 0 0-16,14-3-6 15,11 3 0-15,6 3 0 16,4-3 1-16</inkml:trace>
  <inkml:trace contextRef="#ctx0" brushRef="#br0" timeOffset="16454.43">25710 7444 84 0,'-14'-19'42'0,"7"-6"-44"16,7 16 44-16,0 9-43 16,7-10 1-16,-7 4-1 15,-3-3 1-15,-1 2 1 16,-3 7 0-16,-7 7 2 15,-4 2 0-15,1 4 1 16,-4 9 0-16,-4 6 0 0,-7 9 1 16,-7 14-1-16,-6 14 0 15,-15 17-3-15,-4 21 1 16,-17 10-1-16,-11 13 1 16,-3 9-1-16,0-4 0 15,7-18 0-15,13-6 0 16,1-13 0-16,11-6 0 15,6-10-1-15,4 0 0 0,1-12 0 16,-1 0 0-16,-4-9-1 16,1-4 1-16,6-12-1 15,5-10 1-15,13-9-1 16,4-9 1-16,6-17-1 16,8-14 0-16,4-20 0 15,6-12 0-15,4-13 1 16,0-6 0-16,4 0 0 15,-1 6 1-15,4 1 0 16,4 8 0-16,-1 1 0 16,1 6 0-16,0 9-1 15,-4 13 1-15,0 3-1 16,-4 7 1-16,1 8-1 16,-1 10 0-16,1 16 0 15,-4 10 1-15,0 8-1 16,-7 20 0-16,0 5 0 15,-4 7 0-15,1 7 0 0,-5 2 0 16,5-6 0-16,6-9 0 16,1-4 0-16,13-5 1 15,8-14-1-15,17-8 0 16,15-20-1-16,24-9 0 16,7-9-9-16,7-16 0 15,-3-3 0-15,-11-3 0 16</inkml:trace>
  <inkml:trace contextRef="#ctx0" brushRef="#br0" timeOffset="17251.59">23340 9862 90 0,'3'9'45'0,"15"-25"-45"0,7 10 55 15,3 0-55-15,7-7 0 16,0 1-2-16,8 6 1 16,-4 2 0-16,-4 8 1 15,-3 8-2-15,-4 16 1 16,-7 10 1-16,-10 9 0 15,-8 9 1-15,-3 7 1 16,-10 0 0-16,-8 3 0 0,-3-10-1 16,0-9 1-16,-4-3-2 15,7-13 1-15,-3-9-2 16,7-9 1-16,3-1-2 16,8-8 0-16,3-4 0 15,7-10 1-15,7-5-1 16,14-7 1-16,7-10 0 15,11-12 0-15,11-6 2 16,13-6 0-16,1-10 1 16,-4 3 0-16,3 4-1 15,-13 5 1-15,-8 1 0 16,-10 12 0-16,-7 4-1 16,-11 11 1-16,-3 1-1 15,-8 7 0-15,-6 2 0 16,-4 16 1-16,-7 3-1 15,-7 3 0-15,-4 4 0 16,-3 8 0-16,-4-2-1 16,-3 12 1-16,-7 4-1 0,3 2 0 15,0 4-1-15,4 6 1 16,3 0 0-16,11 3 0 16,7 3-1-16,28-3 1 15,14-9 0-15,29-7 0 16,28-15-1-16,31-13 1 15,18-16-17-15,14-9 1 16,-10-9-1-16,-32-16 0 16</inkml:trace>
  <inkml:trace contextRef="#ctx0" brushRef="#br0" timeOffset="23752.59">24649 5776 91 0,'-18'-16'45'0,"25"16"-39"16,0-6 45-16,0 0-51 0,4-4 0 15,6-9 0-15,1 4 0 16,0 2 0-16,-1 4 0 16,-6 6 0-16,-1 9 1 15,-6 3 0-15,-4 16 0 16,-7 0 1-16,-7 7 0 15,-4 5 0-15,-3 10 0 16,3-3 0-16,-6 6 1 0,6 1-2 16,4 5 0-16,7 1-1 15,3 2 0-15,4 1-1 16,11-7 1-16,7 3-1 16,6-8 1-16,8-1-1 15,7 0 1-15,14-7-1 16,7 1 1-16,7-6 0 15,10-4 0-15,1-9 0 16,3-6 0-16,7-10-1 16,7-6 1-16,-3-10-1 15,3-5 1-15,-13-1-1 16,-1-9 1-16,-4 0-1 16,-3-3 1-16,-10-10 0 15,7 7 0-15,-12-4 0 16,-2 4 0-16,-4-16 0 15,-7 0 0 1,10-22 0 0,-10 6 0-16,-11 10 0 0,-14 3 1 15,-10 6-1-15,-7 6 0 16,-8 4 0-16,-3-1 1 16,0-3-1-16,-4 13 0 15,1 0-1-15,3 3 1 16,-4-6-1-16,1 9 1 15,-5-3-1-15,1 0 1 16,-3 0-1-16,-4 4 1 0,-1-4 0 16,1 3 0-1,4 0 0-15,-1 7 1 0,4-1 0 16,3 0 0-16,1 4-1 16,-1 3 1-16,4 3-1 15,0-4 0-15,0 7 0 16,0 7 0-16,0-4 0 15,0 6 0-15,0 4 0 16,3 6 0-16,1-1 0 16,3 14 0-16,0-4 0 15,0 6 0-15,0-2 0 16,0-1 0-16,0 4 0 16,-4-4 0-16,-3 0 0 15,0 4 0-15,-4-1 0 16,1-5 0-16,-1-4 0 15,1 0 0 1,3-3-1-16,0-4 1 0,3-2 0 16,0-6 0-16,1-4-1 15,3-3 1-15,0-6 0 0,0 3 1 16,0-10-1-16,0-2 0 16,0-7 0-16,0 0 1 15,0-3-1-15,-4 0 0 16,-6 0 0-16,3-6 1 15,3 0-1-15,1 0 0 16,3-4 0-16,0 4 0 16,3-13 0-16,4 4 0 15,0-4 0-15,4 10 1 16,0-1-1-16,3 1 1 0,0 6-1 16,0 6 1-16,-4 0-1 15,1 0 1-15,0 4-1 16,-1 5 0-16,1 1 0 15,-1 3 0-15,-3-1 0 16,4 4 0-16,-4 0 0 16,0 0 0-16,7 3 0 15,4-3 0-15,-4 3 0 16,0 0 0-16,7 3-1 16,-3-3 1-16,7 3 0 15,3 0 0-15,0 0-1 16,0 4 1-16,0-1 0 15,1-3 0-15,-1 3-1 16,4-6 1-16,3 3 0 16,-3 4 1-16,-1-4-1 15,-6 0 0-15,3 3 0 16,-3 4 0-16,-7-4 0 0,-1 0 0 16,-3 4 0-16,-7-1 0 15,1 0 0-15,-5-2 0 16,1-1-2-16,-1 0 1 15,1 1-10-15,-1-4 1 16,-3-3-1-16,11-22 1 16</inkml:trace>
  <inkml:trace contextRef="#ctx0" brushRef="#br0" timeOffset="26347.22">13910 5139 65 0,'-25'-9'32'0,"8"3"-27"0,17 6 32 15,-4-7-36 1,4 7 1-16,0 0 0 15,0 0 0-15,4 0-2 0,-1 7 0 16,4-1 2-16,0 3 1 16,-3 7-1-16,-1 6 1 15,1 6-1-15,-1 7 1 16,-3 2-1-16,0 13 1 16,4 1-2-16,3-4 1 0,7 3-1 15,0-3 0-15,0 12-1 16,4-2 1-16,0-1-2 15,6-12 1-15,1 0-1 16,0 0 1-16,3-6-1 16,0 2 0-16,4-2 0 15,3 0 1-15,0-10 0 16,4-3 1-16,4-6-1 16,2-4 1-16,5-2-1 15,6-1 1-15,1-2-1 16,-1 2 0-16,-3-8 0 15,0-1 1-15,0-3-1 16,0-7 0-16,3 1-1 16,1 0 1-16,10-10 0 15,-4-3 1-15,-3-3-1 16,-7 0 0-16,-7-3 0 16,0 3 1-16,-7-6-1 15,-8 3 1-15,-6-9-1 0,-7 5 1 16,-4-8 0-16,-4-4 0 15,-2 0-1-15,-1 4 0 16,-7-10 0-16,0 0 1 16,-4 9-1-16,1 0 0 15,-1-2 0-15,0 2 1 16,-3 3-1-16,0 1 1 16,-3 3 0-16,-1-1 0 15,-3 1 0-15,0-4 1 16,-4 7-1-16,4 0 1 0,-7 3-1 15,3 0 0-15,-3 3-1 16,4 6 0-16,-1 0 0 16,4 4 0-16,0 2 0 15,3 4 1-15,1 6-2 16,-1 0 1-16,4 0 0 16,-4 0 0-16,4 3 0 15,0 4 0-15,0-1 0 16,0 3 0-16,4 1-1 15,-1-4 1-15,4 7 0 16,0-1 0-16,4-3-1 16,-1 7 1-16,1 9 0 15,-4 0 0 1,-4 13-1 0,1 6 1-16,-1-13-1 15,1 4 0-15,-1-7 0 16,1-3 0-16,-1-6-1 0,4 0 1 15,0-4 0-15,0 1 0 16,0-7 0-16,0 1 0 16,-4-4 1-16,1 3 0 15,-4-2 0-15,0-4 1 16,0 0-1-16,0-3 1 16,0-6-1-16,0-4 1 15,0-2-1-15,3-4 0 16,0-3 1-16,1 0 0 0,-1 4 0 15,1 2 1-15,-1-9-1 16,1 0 1-16,3-6-1 16,0 3 1-16,3-3-1 15,4-7 1-15,0 1-2 16,4-1 1-16,3 1-2 16,0 3 1-16,0 5 0 15,-3 4 0-15,0 7 0 16,-1-7 1-16,1 9-1 15,6 4 1-15,8-1-1 16,3 4 1-16,1 3-1 16,6 0 1-16,4-3-1 15,-1 6 1-15,-2 0-2 16,2 3 1-16,-2 0-1 16,3 0 1-16,-4 6-2 15,-3 1 0-15,-1 2-8 16,1 1 1-16,7 6-1 0,3-7 1 15</inkml:trace>
  <inkml:trace contextRef="#ctx0" brushRef="#br0" timeOffset="42276.76">2321 6861 86 0,'-39'-35'43'0,"29"1"-35"0,10 27 44 15,0 1-52-15,0 6 1 16,0 0-1-16,10 13 1 16,1 9-1-16,3 12 1 15,11 10 1-15,-4 16 0 16,0 12 0-16,7 22 0 16,1 12 0-16,-8 11 1 15,-11 11-2-15,-6 4 1 0,6-4-1 16,5-27 0-16,-15 21-3 15,10-6 1-15,1-16-7 16,3-12 1-16,4-16-12 16,3-12 0-16,0-13 0 15,4-19 0-15</inkml:trace>
  <inkml:trace contextRef="#ctx0" brushRef="#br0" timeOffset="42787.58">2815 7664 85 0,'-25'3'42'0,"15"-16"-55"15,10 13 73-15,0-9-60 16,10-7 1-16,1-3-1 0,10-9 0 15,7-13-1 1,22-12 0-16,10-7 0 0,0-2 1 16,-7-1-1-16,3 0 1 15,-14 7-1-15,-3-4 0 16,-11 16 1-16,-6-3 0 16,-5 3 1-16,-6 0 0 15,-8 7 1-15,-3 2 1 16,-3 1 0-16,-4 2 1 0,3 4-1 15,-3 0 1-15,-3 3-1 16,10 9 1-16,-7 4-3 16,3 2 1-16,4 4-1 15,0 6 0-15,4 3-1 16,3 7 1-16,3 8-1 16,-3 23 0-16,7 12 0 15,4 10 1-15,-7 16-1 16,6 15 1-16,-6 22 0 15,3-3 0-15,-3-1 0 16,3 4 0-16,-4-6-5 16,1-9 0-16,-1-7-11 15,12-19 1-15,-5-12-1 16,4-13 1-16</inkml:trace>
  <inkml:trace contextRef="#ctx0" brushRef="#br0" timeOffset="43119.39">2720 8852 95 0,'-46'9'47'0,"53"-5"-58"0,4-11 74 0,10 1-63 16,7-10 0-16,14-9 1 15,36-3 0-15,3-10-2 16,11-6 1-16,7-9 0 16,17-6 0-16,-3 2-3 15,3 1 0-15,-6-1-6 16,-8 7 0-16,-14 3-13 15,-10 13 1-15,-18 12 0 16,-21 15 0-16</inkml:trace>
  <inkml:trace contextRef="#ctx0" brushRef="#br0" timeOffset="43416.76">2452 9420 85 0,'-106'47'42'0,"57"-22"-59"0,45-22 85 15,4-3-68-15,14-6 0 16,14-4 1-16,29-6 1 16,13-5-1-16,19-11 0 15,20-9 2-15,21-3 0 16,1-9-1-16,-4-6 1 15,-7 2-1-15,3 4 1 0,-6 0-3 16,-18 5 1-16,-15 14-2 16,-17 3 1-16,-7 2-9 15,-17 11 0-15,-5-1 0 16,-9 3 1-16</inkml:trace>
  <inkml:trace contextRef="#ctx0" brushRef="#br0" timeOffset="43883.5">3838 6390 93 0,'-32'-22'46'0,"11"0"-45"0,21 22 60 15,0 0-61-15,0 4 1 16,0 2-1-16,11 10 1 0,10 6-1 16,-3 9 0-16,13 19 0 15,8 19 0-15,11 25 0 16,10 10 0-16,-11 18 0 16,0 16 0-16,-6-3 0 15,-12 0 0-15,-9-4-1 16,-5 4 1-16,-6-13-3 15,-1-12 1-15,-3-16-10 16,-7-12 1-16,0-23-1 16,4-12 1-16</inkml:trace>
  <inkml:trace contextRef="#ctx0" brushRef="#br0" timeOffset="44351.22">4826 6723 101 0,'-49'-19'50'0,"13"3"-60"0,29 13 75 16,-3 0-66-16,-1 0 1 15,1 3-4-15,-1 6 0 0,0 10 2 16,4 9 1 0,7 19-3-16,-7 9 1 0,14 13-1 15,-3 3 1-15,10 3 1 16,7 3 1-16,7 4 1 16,4-13 0-16,0-10 0 15,7-18 1-15,-1-13-1 16,1-16 1-16,4-9 0 15,-5-16 0-15,1-9 1 16,-11-3 1-16,-3-6-1 16,-4-7 1-16,-7-3-1 15,-3 3 1-15,-11-12-1 16,-14 6 1-16,-7-6-3 16,-4 2 1-16,-3 4-4 15,-11 3 0-15,0 1-15 16,-3 5 0-16,-4 3 0 15,-7 1 0-15</inkml:trace>
  <inkml:trace contextRef="#ctx0" brushRef="#br0" timeOffset="44846.93">4925 6215 89 0,'-4'-7'44'0,"36"-21"-49"0,-25 19 74 0,7-4-68 15,14 1 0-15,1-1 1 16,6 4 0-16,11-7-3 15,7 4 0-15,3 2 2 16,4-2 0-16,0 2-1 16,11 4 0-16,6 3-1 15,8 6 1-15,3 0-1 16,0 7 1-16,0-4-1 16,-6 3 1-16,-5 1 0 15,-6 2 0-15,-8 4 1 16,-3 3 0-16,-14 9 0 15,-7 3 0-15,-7 4-1 16,-4 15 1-16,-25-3-1 0,-13 13 1 16,-11 12-1-16,-11 19 0 15,-7 6-1-15,-21 19 1 16,-10 6-1-16,-22 13 1 16,4-3-2-16,-11-10 1 15,7-6-15-15,8-13 1 16,2-15 0-16,-6-3 0 15</inkml:trace>
  <inkml:trace contextRef="#ctx0" brushRef="#br0" timeOffset="45264.52">2829 9683 79 0,'-77'66'39'0,"17"-29"-46"15,49-37 55-15,4 4-50 16,14-11 1-16,4-5 1 16,20-16 0-16,36-19 3 0,43-16 0 15,24-22 2 1,49-21 0-16,33-23 1 0,38-18 0 16,3 2-1-16,8-8 1 15,-8 12-3-15,-6-1 0 16,-15 17-3-16,-10 12 1 15,-22 0-1-15,-13 10 0 16,-25 6-6-16,-8 9 0 16,-24 16 0-16,-31 15 0 0</inkml:trace>
  <inkml:trace contextRef="#ctx0" brushRef="#br0" timeOffset="45642.3">2642 9984 96 0,'-49'41'48'0,"56"-44"-52"15,4-7 57-15,20-12-53 16,22-15 1-16,32-23 0 15,38-25 0-15,26-18-2 16,48-13 1-16,22-28 0 16,31-10 1-16,22-9-1 0,-8 6 1 15,8 3-1-15,-14 23 1 16,-22 2 0-16,-17 26 1 16,-18 18-1-16,-32 7 0 15,-21 15 0-15,-17 16 0 16,-29 6-2-16,-10 10 1 15,-18-1-9-15,-28 7 1 16,-18 13-1-16,-17 2 0 16</inkml:trace>
  <inkml:trace contextRef="#ctx0" brushRef="#br0" timeOffset="46149.47">2053 12292 108 0,'-60'19'54'0,"50"-32"-67"0,13 4 77 0,15-10-65 15,3-9 0-15,21-13-2 16,8 0 1-16,17-15 1 15,14 2 1-15,0-11-5 16,14-1 0-16,-3 0-6 16,-25 19 1-16,14-3-1 15,-10 9 1-15</inkml:trace>
  <inkml:trace contextRef="#ctx0" brushRef="#br0" timeOffset="46391.47">1965 12687 96 0,'-81'50'48'0,"81"-31"-57"16,14-25 69-16,11-7-60 0,6-6 0 15,8-9-1-15,14-9 1 16,7-10-1-16,11-7 1 15,17-12-3-15,11-3 0 16,3-9-9-16,7 0 0 16,11-7 0-16,0 7 0 15</inkml:trace>
  <inkml:trace contextRef="#ctx0" brushRef="#br0" timeOffset="46679.65">3598 10583 103 0,'-42'-9'51'0,"14"5"-65"16,21 1 84-16,3 3-69 16,4 3 0-16,4 10 0 15,3 9 1-15,7 19-2 16,11 12 0-16,6 28 1 15,-2 17 1-15,-5 24-1 16,1 16 0-16,0-3-1 16,-1 3 1-16,-10-10-6 15,8-12 1-15,-5-22-13 16,1-12 1-16,-4-19 0 16,-7-13 0-16</inkml:trace>
  <inkml:trace contextRef="#ctx0" brushRef="#br0" timeOffset="46974.75">4307 11097 102 0,'-10'25'51'0,"17"-15"-63"0,3-10 82 0,5-3-70 15,9-4 1-15,8-2 0 16,17-7 0-16,4-6-2 16,18-6 1-16,3-6 0 15,-3-4 0-15,-8-3-2 16,4 4 0-16,-7-7-9 16,0 0 1-16,-11 0-1 15,-17 3 0-15</inkml:trace>
  <inkml:trace contextRef="#ctx0" brushRef="#br0" timeOffset="47201.42">4403 10439 105 0,'-46'28'52'0,"25"-25"-61"0,21-3 75 16,7 9-66-16,7 4 0 15,3 9 0-15,5 6 0 16,6 10 0-16,11 18 0 16,-8 10 0-16,8 12 0 15,4 7-1-15,2 16 0 16,-2-7-6-16,-12-7 0 16,1-8-18-16,-4-10 1 0,1-7-1 15,-8-24 0-15</inkml:trace>
  <inkml:trace contextRef="#ctx0" brushRef="#br0" timeOffset="47611.59">4960 9818 107 0,'-67'12'53'0,"11"13"-78"15,45-21 111-15,0 2-87 16,11 0 1-16,7 4-1 16,8 8 1-16,9-5 0 15,8 3 0-15,21-1-1 0,10 4 1 16,19 3 0-16,9-3 0 15,8 0 0-15,0-1 0 16,14 4 0-16,-7 3 0 16,-4-6 0-16,-14 6 0 15,-17 0 0-15,-4 7 0 16,-29 5 0-16,-13 7 1 31,-67 72-3-31,-18 7 0 0,0-14-14 16,3 4 1-16,5-12-1 15,2-1 1-15</inkml:trace>
  <inkml:trace contextRef="#ctx0" brushRef="#br0" timeOffset="47938.41">3877 12703 96 0,'-71'72'48'0,"22"-56"-58"16,39-20 71-16,10-11-61 16,10-4 0-16,22-9 2 0,17-13 1 15,39-12-2 1,25-16 0-16,25-13 2 0,28-6 0 15,14-3-1-15,10-6 1 16,8 0-2-16,-18 3 1 16,3 0-3-16,-7 0 0 15,-17 12-5-15,-11 7 0 16,-17 0-15-16,-1 9 0 16,-31 3 0-16,-28 16 0 15</inkml:trace>
  <inkml:trace contextRef="#ctx0" brushRef="#br0" timeOffset="48222.37">4046 13088 107 0,'-70'79'53'0,"35"-45"-74"16,35-34 100-16,17-12-79 15,29-16 1-15,28-19-1 16,25-26 1-16,38-18-1 16,22-15 0-16,14-13 0 15,14-4 1-15,0 1-1 16,-7 9 0-16,0 10 0 16,-18 6 1-16,-24 15-2 15,-18 13 1-15,-14 9-5 16,-15 7 0-16,-13 12 0 0,-11 7 0 15</inkml:trace>
  <inkml:trace contextRef="#ctx0" brushRef="#br0" timeOffset="51796.53">14859 1938 58 0,'-18'9'29'0,"-3"-18"-27"16,21-1 29-16,-3 4-31 15,-1 3 0-15,1-7 0 16,-1 1 1-16,4-4 1 15,0 10 0-15,-3 3 2 16,-1-6 1-16,-3-3 1 16,3 5 1-16,-3-5-1 15,4 9 1-15,-4-9-2 16,3 9 1-16,-3-13-4 16,4 10 1-16,-1-3-2 15,1 6 1-15,-1-3-1 16,1-7 1-16,-4 10-1 15,3-6 1-15,-3 3-1 16,-4 3 1-16,-3-10 0 0,-3 13 0 16,-5-6-1-16,1 6 0 15,4-6-1-15,-1 3 1 16,0 0-1-16,1 0 1 16,-4 0-1-16,-1 3 1 15,-2 4-1-15,-5 5 0 16,1-5 0-16,-3 5 1 15,-5-6 0-15,-3 10 0 16,-3-7-1-16,3 10 1 0,-14-3-1 16,0-4 1-16,4 4-1 15,0-3 1-15,-1-1-1 16,1 7 0-16,-8-10 0 16,8 10 1-16,-4-6-1 15,0-1 0-15,-14-2 0 16,0-1 0-16,4 1 0 15,-1-1 1-15,4 0-1 16,-3 7 1-16,6-3-1 16,1-4 1-16,-4 4-1 15,0-1 1-15,0-3-1 16,0 7 0-16,-4-6 0 16,1 5 1-16,3 4-1 15,0 0 0-15,-4 0 0 16,-3 0 1-16,4-1-1 15,3 1 1-15,4 3-1 16,-4 6 1-16,7 1-1 16,3-1 0-16,-3 3 0 0,-3-3 0 15,-1 7 0-15,-10-7 0 16,4-3 0-16,3 7 1 16,-4 2-1-16,12-3 1 15,2 1-1-15,8-4 1 16,3 3-1-16,4-6 1 31,-32 35-1-31,-4-7 1 16,4 1-1-16,4-4 1 0,6-6-1 15,4-4 0-15,7 1 0 16,4 3 1-16,3-13-1 16,0 4 0-16,1 6 0 15,-1-4 0-15,-7 7 0 16,-3 0 1-16,-8 3-1 15,8-3 0-15,-1 3 0 16,1 0 1-16,7-6-1 16,-1-3 0-16,4-1 0 15,4 1 1-15,0-4-1 16,-4 4 0-16,-3-7 0 16,-8 10 0-16,-3 3-1 15,1 3 1-15,-1 3 0 16,3-3 0-16,1 0 0 15,3 0 0-15,7 10 0 16,4-13 0-16,0 0 0 16,-4 3 0-16,4 3 0 15,-4 3 0-15,0 3 0 0,-7 1 0 16,0-4 0-16,4 1 1 16,3-1-1-16,0 6 0 15,8-5 0-15,2-7 0 16,5 3 0-16,-1 0 0 15,4 3 0-15,7 4 1 16,-4-1-1-16,4-6 0 16,0 4 0-16,0 2 0 0,-4-9 0 15,7 7 0-15,4-7 0 16,0 0 0-16,4 0 0 16,-1 6 0-16,4 0-1 15,0 1 1-15,0-1 0 16,0-3 0-16,-7 0 0 15,0 4 1-15,4 2-1 16,-4-3 0-16,0 1 0 16,-1-1 0-16,1 0 0 15,0 1 1-15,0 2-2 16,-10 4 1-16,-4 2 0 16,-1 4 1-16,-6 9-1 15,-4-6 0-15,1 4 0 16,6-4 0-16,4 0 0 15,3-7 1-15,4-2-2 16,3-7 1-16,1 0 0 16,-1 1 0-16,1 5 0 15,-4 4 0-15,-4 3-1 0,-3-7 1 16,0 4 0-16,-1 0 0 16,5-7 0-16,3-5 0 15,0-1 0-15,3-3 0 16,4-3 0-16,0 0 0 15,3-4 0-15,-3 1 1 16,7 6-1-16,-10-6 0 16,3 3 0-16,0-3 0 15,-4-1 0-15,0-5 0 0,8-7 0 16,-4-3 0-16,3-3 0 16,4-6 0-16,-7-10-1 15,4 3 1-15,-4-5-1 16,-4-1 1-16,-3-3 0 15,-4-3 0-15,1-4 0 16,-4-2 0-16,-1-1 0 16,-6-2 1-16,7-7-1 15,-7-6 0-15,7-3 0 16,-4-7 1-16,7 1-1 16,4-4 0-16,4 7 0 15,-1-1 1-15,0 4-1 16,4 3 1-16,0 3-1 15,4 3 1-15,-1 4-1 16,4 2 0-16,-7 4-1 16,7 2 1-16,0 4-1 15,0 0 1-15,-3 6-1 16,3 10 1-16,-7 6 0 0,3 3 0 16,1 9-1-16,-1 0 1 15,4 7 0-15,0-4 1 16,4 1-1-16,3 3 0 15,3-4 0-15,8 1 0 16,7-4-1-16,3 0 1 16,7-2-4-16,4-8 0 15,3-5-18-15,8-16 1 16,10-9 0-16,24-16 0 0</inkml:trace>
  <inkml:trace contextRef="#ctx0" brushRef="#br0" timeOffset="54351.07">14520 8184 77 0,'-24'6'38'16,"10"13"-38"-16,14-19 59 0,0 0-58 15,0 0 1-15,0 0-1 16,3 0 1-16,1-6-3 16,-8 3 1-16,-3-7 2 15,-7 4 0-15,-11-3-1 16,-17 2 0-16,-11 1 0 15,-11 3 0-15,-10 0-1 16,-3 0 1-16,-4 3-1 16,-8 0 0-16,-6 3 0 15,-11 0 0-15,-7 3-1 16,-6 1 1-16,-23 5 0 16,1 1 0-16,-7-1 0 0,-14 1 1 15,-15 2-1-15,8 1 0 16,0 0 1-16,-1-4 1 15,12-5-1-15,10-4 1 16,-15 6-2-16,4-3 1 16,11-6 0-16,0 0 0 15,-4 0 0-15,4 0 0 16,7-3 0-16,11 6 0 16,-8 0 0-16,8 1 1 0,-1-1-1 15,15-3 1-15,-4-3-1 16,3 3 0-16,1 3-1 15,10-3 0-15,14 0 0 16,8 0 0-16,10 0 0 16,7 0 0-16,3 6 0 15,8-3 0-15,-1-3 0 16,11 0 0-16,0 0 0 16,4-6 0-16,0 3 0 15,6 0 0-15,1-4-1 16,7 4 1-16,3 0 0 15,1 0 0-15,2 3-1 16,8 3 1-16,-7-3-1 16,7-3 1-16,0 3-1 15,3 3 0-15,1 0 0 16,3-3 1-16,0 6-1 16,3 1 1-16,1 2 0 0,3 4 1 15,0-1-1-15,3 1 1 16,4 2-1-16,0 4 1 15,7 0 0-15,-3 9 0 16,3 1-1-16,0 5 1 16,7-3-1-16,-14 4 0 15,7-4 0-15,1 7 0 16,9-7 0-16,-3 1 1 16,8-1-1-16,-1 0 0 15,4-2-1-15,-8-4 1 0,1-3-1 16,-11-10 1-16,0 4-1 15,-3-7 1-15,-8-6 0 16,-3-3 0-16,-7-9 0 16,0-7 0-16,-3 1 0 15,-4-1 1-15,-8-3-1 16,1-3 0-16,-4 3 0 16,1-3 0-16,3-3 0 15,-11-3 0-15,4 0 0 16,-1-10 0-16,1 4 0 15,-4-4 1-15,4 4-1 16,0 2 0-16,3-5 0 16,4 8 0-16,4-5 0 15,6 6 0-15,0-7 0 16,8 4 0-16,3 6 0 16,14-4 0-16,0 1 0 15,7 0 0-15,4 0 0 0,0 6 0 16,10-6-1-16,21 3 1 15,-3-7 0-15,11 1 0 16,-1-1 0-16,1 7 0 16,3 0 0-16,3 3 0 15,-6 4 0-15,6 2 0 16,-10 3 0-16,-3 4 0 16,-8 0 0-16,-6 5 0 15,-5-2 0-15,-2 0 0 16,-8 3 0-16,-3 0 0 0,-4-1 0 15,-4 4 0-15,-6 0-1 16,-8 0 1-16,-10 4-1 16,-7 2 1-16,-21 3-1 15,-11 4 1-15,-10 9 0 16,-8 0 0-16,-3 6 0 16,4 0 0-16,-15-3 0 15,-3 3 0-15,10-6 0 16,4 7 0-16,4-11 0 15,6-2 0-15,4 0 0 16,4 3 1-16,3-7-1 16,0 4 0-16,11 0 0 15,3-4 1-15,1 1-1 16,13-1 0-16,-3 1 0 16,7-4 0-16,7 4 0 15,7-1 0-15,0 4 0 16,10-4 0-16,-3 1 0 15,4 3 0-15,3 2 0 0,4 4 0 16,3 3 0-16,3 1 1 16,5 5-1-16,-1 0 0 31,32 13 0-31,-7-6 0 16,-14-1-1-16,-1-5 1 15,-9 2 0-15,-1-5 0 0,-3-4 0 16,-4 0 0-16,-4-3-1 15,1-7 1-15,-11-2-1 16,0-7 1-16,-7-3-1 16,-3-3 0-16,-4-6 0 15,3-7 1-15,-21-2-1 16,1-1 1-16,-1-3 0 16,0 0 1-16,0-2-1 15,1-1 1-15,3-10-1 16,-8 1 1-16,8-4-1 15,-3 1 0-15,6-4 0 16,0 4 0-16,-3-4 0 16,11 4 0-16,-1 9 0 15,4-4 1-15,3 7-1 16,4 0 0-16,7 0 0 16,11-3 0-16,14 3 0 15,17 0 1-15,8-3-1 16,3-3 0-16,-4-3 0 0,4 6 0 15,0-7 0-15,0 4 0 16,-4 6 0-16,1 3 0 16,-11 4 0-16,7-1 0 15,-15 7 0-15,8-4 0 16,-10 1 0-16,-1 2 0 16,-3-2-1-16,-8-1 1 15,-10 4-1-15,-3-1 1 0,-11 1-1 16,-11 3 1-16,-17 6-1 15,-7 6 0-15,-11 6 0 16,-7 7 1-16,-3 3 0 16,-4 6 1-16,-4 1-1 15,-13-4 0-15,-1 0 0 16,4 3 1-16,3-6-1 16,11 3 0-16,7-3 0 15,8 0 1-15,9-6-1 16,8-4 0-16,10 1 0 15,11-1 0-15,7-6 0 16,7 4 0-16,11-4-1 16,10-3 1-16,1 4 0 15,9-1 0-15,8-3 0 16,4-3 0-16,-8 6 0 16,0 0 0-16,-3 1 0 15,-4 2 0-15,-3 1-13 0,-4-4 0 16,1 3 0-1,2-12 1-15</inkml:trace>
  <inkml:trace contextRef="#ctx0" brushRef="#br0" timeOffset="56195.44">14471 8193 87 0,'-4'22'43'0,"4"-53"-45"0,0 22 43 15,0-1-44-15,0-2 0 0,-3-4 0 16,-1 7 1-16,1-1 5 16,-1 1 0-16,-3 6-2 15,4 3 0-15,-4 3 3 16,0 3 1-16,-7-3 0 16,3 3 1-16,-3 1-1 15,-7 2 0-15,-1-3-1 16,1 1 0-16,-7-4-2 15,-4 3 1-15,-3 0-2 16,-14 1 0-16,-8 2-1 16,-3 0 0-16,-7-2 0 15,-14 2 0-15,0 10 0 16,-14-7 1-16,-8 1-1 16,1-7 1-16,-4-3-1 15,-10-3 1-15,-1-3-1 16,-6-6 1-16,-4 9-1 15,-21 0 0-15,-4 3 0 16,-7 6 1-16,-10 4 0 0,-4 0 0 16,11 2-1-16,-4 1 1 15,7 3-1-15,11 0 1 16,0-4-1-16,0-2 1 16,0-1-2-16,7-2 1 15,-4-1-1-15,4-6 0 16,0 0 0-16,3 1 1 15,8-4-1-15,6 0 1 16,1 0-1-16,-1 0 1 0,11 3 0 16,0 9 0-16,4-12 0 15,-4 3 0-15,-3 0 0 16,10-3 0-16,11 4 0 16,-4-8 0-16,7-2 0 15,7 0 0-15,11 0 0 16,11 3 0-16,10-1-1 15,11 1 1-15,-1 3 0 16,12 0 0-16,6 0 0 16,4 3 0-16,7 1 0 15,3-1 0-15,7 0-1 16,8 0 1-16,10 0-1 16,14-3 1-16,15 0-1 15,10 9 1-15,7-9-2 16,14 4 1-16,10-1 0 15,15 6 1-15,10-3-1 16,1-2 1-16,6-4-1 0,15 9 1 16,6-3 0-16,15-3 0 15,10 7 0-15,15-10 0 16,10-7 0-16,14 7 0 16,7-6 0-16,0 0 0 15,0 0 0-15,4-4 0 16,3-2 0-16,-10-4 0 15,3 0 0-15,-7-2 0 16,-14-1 0-16,7-3 0 16,-18 6 0-16,-10-9 0 0,-4 12 0 15,-6-2 0-15,-15 5 0 16,-11-2 0-16,-13 6 0 16,-12-1 0-16,-9-2 0 15,-5 3 1-15,-9-4-1 16,-5 4 0-16,-6-7 0 15,-1 4 1-15,4-7-1 16,-3 4 1-16,-8 6-2 16,-10 6 1-16,-7-7 0 15,-11 7 0-15,-3-3-1 16,-14 0 1-16,-8 0-10 16,-6-3 0-16,-8-10 0 15,-3-12 0-15</inkml:trace>
  <inkml:trace contextRef="#ctx0" brushRef="#br0" timeOffset="58436.7">13790 5061 73 0,'-25'-10'36'0,"29"-15"-28"0,-1 19 36 0,5 3-43 16,-5-7 1-16,1 1 1 15,-4 9 0-15,0 0-3 16,0 0 0-16,0 3 2 15,0 3 1-15,-4 7 0 16,1 12 0-16,-1 13-1 16,4 6 1-16,0 0-1 15,4 6 0-15,-1 3-1 16,4 7 1-16,-3 2-2 16,3 7 1-16,3 13-1 15,4-4 0-15,4-6 0 16,7-3 0-16,6-6 0 15,19 0 0-15,3-1-1 16,14-5 1-16,3-1 0 16,8-5 0-16,10-1-1 15,7 0 1-15,1-3-1 16,-5-6 1-16,-2-7-1 16,-1-6 1-16,11-9-1 0,3-3 0 15,0-10-1-15,-3-18 1 16,0-13 0-16,-1-7 0 15,1-2 1-15,-11-1 0 16,-6-2 1-16,-12 2 0 16,-13 1 0-16,-8-1 0 15,-7 1 0-15,-10-4 0 16,-7-3-1-16,-1 0 1 0,-13-2-1 16,-4 2 1-16,-7-6-1 15,-3 3 0-15,-8 0 0 16,-7 6 0-16,1 1 0 15,-1-4 0-15,0 6 0 16,-3-2 0-16,-7 2 0 16,-4 1 0-16,1-1 0 15,-1 1 0-15,-3 2 0 16,-4 4 0-16,0-6 1 16,7 6 0-16,0-1 0 15,4 4 0-15,0-3 0 16,7 3 1-16,0 0-1 15,-4 9 1-15,7 0-1 16,1 4 0-16,-1 3 0 16,-3 9 0-16,3-10-1 15,4 20 1-15,-4-7-1 16,4 12 0-16,-3 7 0 16,3 10 0-16,-8 5-1 0,5 17 1 15,-4 2-1-15,-1 13 1 16,-2 6 0-16,3 1 0 15,-4-4-1-15,4-3 1 16,0-13 0-16,3-12 0 16,0-13 0-16,4-2 1 15,0-11-1-15,3-18 0 16,1-9 0-16,3-16 1 16,3-16-1-16,8-12 0 15,10-7 0-15,7 1 0 0,18-4 0 16,14 3 0-16,3 4-1 15,4-7 1 1,-3-3 0-16,3 10 0 0,0 6 0 16,0 6 0-16,-4 6-1 15,1 10 1-15,-1 9-7 16,0 7 1-16,4 12-1 16,4 15 1-16</inkml:trace>
  <inkml:trace contextRef="#ctx0" brushRef="#br0" timeOffset="60807.11">8421 8705 90 0,'3'0'45'0,"15"-19"-40"0,-11 9 46 16,0 4-52-16,4-3 0 15,-8 2-2-15,4 1 0 0,-7 6 3 16,0 0 0-16,0 3-1 15,0 0 0-15,-7 1 2 16,4 5 1-16,-4 4 1 16,0 2 1-16,0 1 0 15,-1 0 0-15,1 2-1 16,0 4 1-16,4 3-3 16,-1-6 1-16,4 9-2 15,0-6 0-15,0 19 0 16,0 9 0-16,4-3 0 15,-1-9 0-15,4 18 0 16,0-12 0-16,11 19 0 16,10 0 0-16,4-4-1 15,3 4 1-15,8-6-1 16,10 5 1-16,-4-5-1 16,0-7 1-16,4 0-1 15,7 3 0-15,7 4 0 0,0-4 1 16,0 4-1-16,4-7 1 15,3 0-1-15,0 0 1 16,14-6 0-16,8-3 0 16,-1-1 0-16,0-5 0 15,-7-4 0-15,7 1 1 16,8-4-1-16,-4-3 0 16,-8 3 0-16,-3 0 0 15,1 1 0-15,-1-1 0 16,11 6-1-16,6-2 1 0,-6-4 0 15,4 0 1-15,-1 0-1 16,14 7 0-16,-6-4 0 16,-5 4 0-16,5-1 0 15,6 4 1-15,1-1-1 16,-4-2 1-16,3-4-1 16,4 4 1-16,7-4-1 15,0-9 1-15,0 10-1 16,7-4 0-16,4-6 0 15,-4-4 0-15,-7 8 0 16,7-1 0-16,0-3 0 16,-4 0 0-16,-3 0 0 15,7-1 1-15,4-5 0 16,7 0 0-16,-1-10 0 16,8-6 0-16,14-6-1 15,-8-7 0-15,8-2-1 16,4-4 1-16,-8 0-1 0,4-6 1 15,-1 3 0-15,1-6 0 16,-3 3 0-16,2 0 1 16,1-4 0-16,11-2 0 15,-1 0-1-15,11-7 1 16,-7-6-1-16,7 0 0 16,-4 3-1-16,-13-2 0 15,-5 2 0-15,5-3 0 16,-15 6 1-16,-10 1 0 15,-1-4 1-15,8 3 1 16,0-3 0-16,-1-9 0 0,15-6-1 16,3-7 0-1,124-56-3 1,-53 15 0-16,-28 7-1 16,-25 16 0-16,-29-7 0 15,-16 10 0-15,-22 5 2 16,-15-5 0-16,-13 9 2 15,-4 0 1-15,-3-3 0 16,-11-7 1-16,-3 4-2 16,-8 0 1-16,-6-3-2 15,-1-1 1-15,-10 4-1 16,-7 3 0-16,-11-3 0 16,-7-1 1-16,-3 1 0 15,-4-3 1-15,0 2-1 16,-7-2 0-16,0-4 0 15,0 1 1-15,0-4-2 0,0 1 1 16,0 2-2-16,-3 4 1 16,-4 2-1-16,-7 1 1 15,0 3-1-15,0 0 1 16,-4 3 0-16,0 3 0 16,-3 0 0-16,7 7 0 15,-7 2 0-15,4 7 0 16,-1 0 0-16,4 6 0 0,0 9 0 15,0 4 0-15,0 0 0 16,-7 2 0-16,3 4 0 16,0 3 1-16,1 4-1 15,3 2 1-15,0 0-1 16,0 7 0-16,3 3-1 16,1-1 1-16,3 7-1 15,0 7 1-15,0-1-1 16,-4 3 1-16,1 4-1 15,-1-1 1-15,-3 1-1 16,0 3 1-16,-4-1 0 16,4 4 0-16,0-3 0 15,-7 6 0-15,4 0 0 16,-1 0 0-16,-3 6 0 16,0 6 0-16,-4 1 0 15,-3 6 0-15,-4-4 0 16,1 7 0-16,-5 3 0 15,1 0 0-15,3-3 0 16,1 3 0-16,-4-3-1 0,-1 0 1 16,1-6-1-16,3-1 1 15,4-5-1-15,0-4 1 16,3-3 0-16,8-3 0 16,-1-7 0-16,8 1 1 15,-1-6 0-15,4-7 0 16,4-10-1-16,3-11 1 15,3-1-1-15,8-9 1 16,-4-4-1-16,4-12 1 0,3-3-1 16,7-12 1-16,4-1-1 15,3-6 0-15,-3 7 0 16,3 5 1-16,0 7-1 16,-3 7 0-16,4-4 0 15,-1 9 1-15,-3 4-1 16,3 3 1-16,7 6-1 15,4 6 1-15,3 10-1 16,4 9 0-16,4 3-1 16,10 13 0-16,0 3-13 15,3-3 0-15,1 0 0 16,-1-7 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11T06:57:43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14901 1508 81 0,'0'0'40'0,"-31"-9"-35"0,20 2 40 16,-7 4-45-16,-10-3 1 16,-7-10 0-16,-11 7 1 15,-10-1-2-15,-4 1 0 16,-4-4 2-16,-10 1 1 0,-7-1-1 15,-11-6 1-15,-10-2-1 16,-8 2 1-16,-9-3-2 16,-12 0 1-16,-3 3-2 15,0 6 1-15,-14-2-1 16,0-1 1-16,3 7-1 16,-3 6 1-16,-11-7-1 15,-3 4 1-15,-4 6-1 16,-10 6 0-16,-1 4 0 15,1 8 0-15,-15-2 0 16,8 22 1-16,-8-4-1 16,1 7 0-16,3 9 0 15,0 13 0-15,-11 6 0 16,8 12 0-16,-8 7 0 16,11 6 1-16,0 0-1 15,11 4 1-15,0 14-1 16,10 4 1-16,7-3 0 15,14 6 0-15,1 7-1 0,6 6 0 16,15 2 0-16,6 4 1 16,11 16-1-16,-3-10 0 15,7 1 0-15,10 15 1 16,7 3-1-16,11 0 0 16,-3 9 0-16,17 7 0 15,3 0 0-15,4 15 0 16,11-6 0-16,10 0 0 0,8 13 0 15,6-3 0 1,4-1 0-16,14 10 0 0,3 0 0 16,15 9 1-16,10-18-1 15,-3 3 0-15,14 6 0 16,7-7 0-16,3 1 0 16,18 9 0-16,4-12 0 15,-1 9 0-15,11-10 0 16,-7-9 0-16,11 13 0 15,10 0 1-15,8-10-1 16,-5-3 1-16,12-3 0 16,10-3 0-16,7-13 0 15,7-2 0-15,-4-11 0 16,18-8 0-16,4-4-1 16,3-6 1-16,15 0-1 15,-1-13 1-15,0-5-1 16,15-1 0-16,-4-3 0 15,3-3 1-15,8-10-1 16,-4-9 0-16,0 3 0 0,10-9 1 16,-3-9-1-16,11-7 0 15,3-3 0-15,-4-19 0 16,12 0 0-16,-8-19 0 16,10-6 0-16,5-12 1 15,-1-10-1-15,11-9 1 16,-14-10-1-16,10-6 0 15,-10-12 0-15,-1-7 0 16,-2-12 0-16,-8-10 0 16,3-9 0-16,-6-7 1 0,-8-12-1 15,1-9 0-15,-11 3 0 16,-7-13 1-16,-7-9-1 16,0-10 1-16,-8 1-1 15,-16-4 1-15,-8-9-1 16,-4 6 1-16,-13 0-1 15,-8-15 0-15,-10 2 0 16,0-11 1-16,-11-5-1 16,-7 1 1-16,4-9-1 15,-7-1 0-15,-4-2 0 16,-4 9 1-16,-13-10 0 16,-4 4 0-16,-4-1 0 15,-6-6 0-15,-4 1 0 16,-8-4 0-16,-2 0 0 15,-5 3 0-15,-2-6-1 16,-5 3 0-16,-6 4 0 16,-7-4 0-16,-1 19 0 15,-10-7 0-15,-10 10 0 0,-1 4 0 16,-10 8 0-16,-7-2 1 16,-4 9-1-16,0-1 0 15,-3 8 0-15,-4-8 0 16,-3 8-1-16,-1-7 1 15,-2 15 0-15,-5-6 0 16,-3 1 0-16,-7 12 0 0,-3-1 0 16,-1 11 0-1,-6 5 0-15,-1-2 0 16,-3 2 0-16,0 7 0 16,0 3 0-16,-4 3 0 0,8 3 0 15,-4-6 0-15,3 9-1 16,-3-3 0-16,0 1 0 15,0 11 0-15,-4 1 1 16,4 3 0-16,-4 6 0 16,-3 3 0-16,4-2 0 15,3 5 0-15,-7 0 0 16,3 4 0-16,7 3 0 16,-3-1 0-16,4 1-1 15,3 0 1-15,-4-7 0 16,-3 4 0-16,4 2 0 15,-1 1 0-15,4 9-1 16,0 0 1-16,0 7 0 16,0 2 1-16,-11 1-2 15,4 5 1-15,0 1-1 16,0 3 0-16,-7-9-10 0,0 5 1 16,-18-14-1-16,-10-4 0 15</inkml:trace>
  <inkml:trace contextRef="#ctx0" brushRef="#br0" timeOffset="4500.95">18429 6629 47 0,'-3'-3'23'0,"-1"-32"-26"0,4 26 24 0,0-4-21 15,0 1 1-15,-3-4 4 16,-1 3 0-16,-3 1-3 16,0-1 1-16,0-2 4 15,-4 2 1-15,1 0 1 16,-4 4 0-16,-1-3-2 15,-2-4 0-15,-4-3-3 16,-1 0 1-16,-2 0-3 16,-8 1 0-16,-7-1 0 15,-3-6 0-15,-7 0 1 16,-1 3 0-16,-3 0 1 16,-3 3 0-16,-8 3 0 15,4 1 0-15,-3 2-1 16,-4-3 0-16,-7 1-2 0,-4-4 0 15,-3 3 0-15,-4-3 0 16,-3 1-1-16,0-1 1 16,-14 0 0-16,-1 3 1 15,1-3-1-15,-4 4 0 16,0-4-1-16,-7 0 1 16,-3 0-1-16,-7 7 1 15,6-7-1-15,29 6 0 0,-50-18 0 16,-3 12 0-1,11-12 0-15,-4 3 1 0,3-1-1 16,1 4 0-16,6 0 0 16,4 6 0-16,-7-6 0 15,-3 7 0-15,6 2 0 16,1 3 0-16,-8 1 0 16,-6 2 0-16,10-5 0 15,-4 5 1-15,-10 1-1 16,3-1 0-16,8 7 0 15,-1-3 0-15,-6 0 0 16,3 3 0-16,3 6 0 16,-3 0 0-16,-11-3 0 15,1 9 0-15,3-6 0 16,-8 4 0-16,1-4 0 16,0 0 0-16,7 3 0 15,-4-3 0-15,1 1 0 16,3 2 0-16,7 3 0 15,3 1 0-15,-10 2 0 0,0 1 0 16,0 2 0-16,-7 7 0 16,-1 7 0-16,1 2 0 15,4 0 0-15,-1-6 0 16,7 0 0-16,4 4 0 16,11-11 0-16,10 4 0 15,-10 0 0-15,3 0 0 16,7 7 0-16,7-1 0 0,0 9 0 15,-10-5 0-15,6 2 0 16,4 4 0-16,15 3 0 16,10-1 0-16,3 1 0 15,11 0 0-15,7-7-1 16,14-8 1-16,-3 8 0 16,10-3 0-16,-7 1-1 15,7 2 1-15,0 1 0 16,11-4 0-16,0 4 0 15,10-1 0-15,1 1 0 16,6 5 0-16,4-5-1 16,4 2 1-16,3 1 0 15,3 0 0-15,8-1 0 16,10 4 0-16,0-3 0 16,4 2 0-16,-1-2 0 15,5-3 0-15,2 2 0 16,5 1 0-16,-5 3-1 15,8-1 1-15,7-5-1 0,7 3 1 16,7-1-1-16,10 4 1 16,-3-3-1-16,8-7 1 15,2 0 0-15,4-3 0 16,18-2-1-16,10-4 1 16,-3-4 0-16,7 4 0 15,14-3-1-15,0 0 0 16,-3 3 0-16,6 0 1 15,4 3-1-15,7-9 1 0,-7 6 0 16,4-1 0-16,10 1 0 16,7 0 1-16,-3-6-1 15,14 0 1-15,3-4-1 16,-7-2 0-16,11-1 0 16,4 1 0-16,-8-1 0 15,11 0 0-15,-4 7 0 16,-6-3 0-16,3-1 0 15,10 7 0-15,-3-16 1 16,14 6 0-16,4-9-1 16,-1 0 1-16,15-9-1 15,-4-3 1-15,7-4-1 16,-3 0 1-16,-8 0-1 16,4-2 1-16,-6 5-1 15,2-3 0-15,-3 4 0 16,-3 2 0-16,3-8 0 15,4-4 0-15,-4 6-1 0,3-6 1 16,-13 3-1-16,-8 7 1 16,-14-4-1-1,1 4 1-15,-11-1 0 0,-18-6 0 16,-11 7 0-16,-3-4 0 16,-7-3 0-16,-7 0 0 15,-11-6-1-15,-6 0 1 16,-5-9 0-16,-13 5 0 15,-8-5-1-15,-13 3 1 16,-4 2 0-16,-11 4 1 0,-3 3-1 16,-4 0 1-16,-3-3-1 15,3 3 1-15,-10 0-1 16,-7-3 1-16,-1-3-1 16,1 0 1-16,-8 0-1 15,1-1 1-15,-11-2 0 16,-3-3 0-16,-8 2 0 15,-10-2 0-15,-4-4-1 16,-3 4 1-16,-7-4-1 16,3 7 0-16,4-1-1 15,6 4 1-15,8-7-2 16,7-2 0-16,4-7-14 16,-1-6 0-16,-6-4 0 15,-15-5 0-15</inkml:trace>
  <inkml:trace contextRef="#ctx0" brushRef="#br0" timeOffset="7735.47">13035 6397 87 0,'0'0'43'0,"18"12"-41"0,-11-12 44 0,-7 0-42 31,3 0 1-31,1 3 2 0,-1-3 0 0,-3 0-9 15,0 0 0-15,0 0 6 16,0 0 0-16,4-6-2 16,-1-10 0-16,5 4-1 15,-1-7 0-15,0 0-1 16,0 4 1-16,0-7-1 16,-4-4 1-16,-3 1-1 15,0-3 1-15,0 0 0 16,4 0 0-16,-1-10 0 15,1 4 0-15,3-7 0 0,0 0 0 16,-3-15-1 0,3-7 0-16,-7 3 0 0,0 1 0 15,-4 2 0-15,1-5 1 16,-5 2-1-16,-2-3 0 16,-4 1 0-16,-4-14 1 15,0 4-1-15,1 0 1 16,3 0-1-16,3-6 0 15,4-4 0-15,-7-3 0 16,3-2 0-16,1-8 0 16,-1 11 0-16,4-4 0 0,-3 3 0 15,-1-6 0-15,0 0 0 16,4-3 0-16,4 7 0 16,-1-7 0-16,4-1 0 15,7-11 0-15,0 9 0 16,-3 3 0-16,-1-1 0 15,1 11 0-15,-4 2 0 16,-4 7 0-16,1-10 0 16,-1 4 0-16,1 2 0 15,-1 1 0-15,1-7 0 16,3 4 0-16,0-10-1 16,3-6 1-16,-3 6 0 15,0 12 0-15,0-2 0 16,-3-1 0-16,-1 13 0 15,1 0 1-15,-4 3-1 16,-4-3 0-16,1 4 0 16,-1 2 0-16,4 0 0 0,-4 10 1 15,4-7-1-15,0 13 0 16,0-3 0-16,0 6 0 16,0 13 0-16,-4-1 1 15,1 4-1-15,-1 3 0 16,4 3 0-16,0 3 0 15,0 7 0-15,4-1 0 16,-1-6 0-16,4-2 0 16,0 8 0-16,0-3 0 15,4 7 0-15,-4-4 0 16,3 7 0-16,-3 6 0 0,0 0 0 16,0 3 0-16,0 4 0 15,-3 2 0-15,-1 7 0 16,1 6 1-16,-1-1-1 15,-3-2 0-15,0 0 0 16,-4 6 0-16,-3-3 0 16,0 13 0-16,-4-1 0 15,1 1 0-15,-4-1 0 16,-1 13 0-16,5-3 0 16,-1 0 0-16,4 9 0 15,0-15 0-15,3 6-1 16,4-16 1-16,0-3 0 15,0 0 0-15,4-6 0 16,-4 0 0-16,0-10-1 0,3 1 1 16,1-4 0-1,-4 3 0-15,-1-6 0 0,1-3 0 16,4 0 0-16,3 0 1 16,3-12-1-16,1-4 0 15,7-3 0-15,-4-12 0 16,7 3 0-16,-4-10 0 15,1 1 0-15,-1 2 0 16,5-6 0-16,-1 10 0 16,0-4 0-16,0 7 0 15,0-6 0-15,0-1 0 16,0 7-1-16,0 3 1 16,0 0 0-16,-3-3 0 0,0 9 0 15,-1-16 0-15,1 13 0 16,-1 7 0-16,1-4 0 15,0 0 1-15,-4 7-1 16,0 2 0-16,0 1 0 16,0-1 0-16,3 7-1 15,1 3 1-15,3-6 0 16,0 3 0-16,0 3 0 16,0 0 0-16,0 3 0 15,4 3 0-15,3 4 0 16,-7-1 1-16,4 0-1 15,0 1 0-15,-1 5 0 16,4 4 0-16,1-6 0 16,-5 9 0-16,8-3 0 0,0 9 0 15,-1-3 0-15,-2-3 0 16,-5 3 0-16,-3 0 0 16,0-6 0-16,-3 6 1 15,-4-6-1-15,0 0 0 16,-3-4 0-16,-1 4 0 15,1-6 0-15,-1-4 1 16,1 4-1-16,-1-10 0 16,1 3 0-16,-4-6 0 15,0 0 0-15,-4-6 1 16,1-4-1-16,-4 1 0 0,-4-1-1 16,0-5 1-16,-3 2 0 15,0-6 0-15,-3-3 0 16,-1 4 0-16,0-1 0 15,1-9 0-15,3-1 0 16,-4 4 0-16,4-9 0 16,-7-1 0-16,3 7 0 15,0 0 0-15,1-3 0 16,-1 9 0-16,4-3 0 16,0 6 0-16,-4 3 0 15,1 7 1-15,2-1-1 16,1 7 0-16,0 3 0 15,0 0 0-15,0 9 0 16,0 1 0-16,3-1 0 16,-3 10 0-16,0 0 0 15,-3 6 0-15,-1 3 0 16,-3 7 0-16,-4-1 0 0,4 4 0 16,-4 6 0-16,0-7 0 15,8 7 0-15,-1 0 0 16,1 0-1-16,2-9 1 15,8-7 0-15,-3 6 0 16,3-5 0-16,0-4 0 16,3 3 0-16,-3-13 0 15,4 4 0-15,-1-9 0 16,1 9 0-16,3-10 1 16,0-3-1-16,0 4 0 15,0-10-1-15,0 0 1 0,10-10 0 16,4-5 0-1,-3-4 0-15,3-16 0 0,0 1 0 16,-3-1 0-16,-1 4 0 16,1-13 0-16,-4 3 0 15,0 4 0-15,3 2 0 16,1 7 0-16,0-10 0 16,3 4 1-16,3-4-1 15,5-6 0-15,2 3 0 16,1 4 0-16,0 9 0 15,-4-1 0-15,-4 7 0 16,1 4 0-16,-4 5 0 16,0-3 0-16,-3 7 0 15,-1 9 0-15,1 0 0 16,3 3 0-16,11 3 0 0,-4 10 0 16,4 3-1-16,-1 9 1 15,-2 0 0-15,-5 1 0 16,1 2 0-16,-4-3 1 15,0-3-1-15,0-3 0 16,0 19 0-16,-3-13 0 16,-1-3-1-16,1-6 0 15,0 0-15-15,-1-3 1 16,-6-4-1-16,-11-15 1 16</inkml:trace>
  <inkml:trace contextRef="#ctx0" brushRef="#br0" timeOffset="8373.04">12820 360 90 0,'3'-9'45'0,"-3"15"-40"0,0-3 45 0,0-3-50 15,0 6 1-15,4-2 0 16,0 8 0-16,3 1-2 16,3 12 1-16,4 3 0 15,0 7 1-15,0-1-1 16,1 13 0-16,-1 6-1 15,-4 7 1-15,-10-7 0 16,0-6 1-16,0 0-1 16,0 7 0-16,0-4-4 15,0-13 0-15,0 1-9 16,0-7 0-16,0-2 0 16,0-17 0-16</inkml:trace>
  <inkml:trace contextRef="#ctx0" brushRef="#br0" timeOffset="8877.75">13395 564 90 0,'-7'-9'45'0,"-7"-1"-57"0,10 10 71 0,1 0-59 16,-1 0 0-16,1 10-1 16,3-1 1-16,0 7-1 15,3 12 1-15,4 0 0 16,0 7 0-16,4 2-1 16,0 4 1-16,-1-3 0 15,11-4 0-15,0 1 0 16,8 2 0-16,-1-8-1 15,0-4 1-15,4-16 0 16,3-3 0-16,-3-6-1 16,0-3 1-16,-4-6 0 15,0-1 0-15,-3-2 0 16,-4-7 0-16,-3-3 2 16,-4 0 0-16,-4-3 0 15,-3 6 0-15,-7-15 0 0,-3 5 1 16,-1-5-1-16,-3-1 0 15,-7 7-1-15,-4-6 1 16,-3 6-2-16,-7-1 1 16,-7 4-1-16,-11 16 0 15,-3-7-5-15,-4 13 0 16,3 3-14-16,4 3 1 16,4 3-1-16,17-6 1 15</inkml:trace>
  <inkml:trace contextRef="#ctx0" brushRef="#br0" timeOffset="9375.59">13861 366 90 0,'-22'-6'45'0,"22"12"-58"15,0-6 81-15,4 0-68 16,7 0 0-16,3 0 0 16,7 4 0-16,7 2-1 15,18 0 0-15,0-6-1 0,3 3 1 16,1 13-1-16,-1-7 1 15,0 1 0-15,-3 9 0 16,0-4 0-16,0 4 1 16,0 0 0-16,0-10 0 15,-4 7 0-15,-3-3 1 16,-4 2 0-16,-3 1 0 16,-11-7 0-16,0 10 1 15,-7 0-1-15,-3 6 1 16,-4-6-1-16,-7 15 0 15,-11 4-1-15,-6 0 1 0,-8 2-1 16,-10 4 1-16,-11 6-4 16,0 1 0-16,4-7-16 15,3-1 1-15,4-2-1 16,6-9 1-16</inkml:trace>
  <inkml:trace contextRef="#ctx0" brushRef="#br0" timeOffset="29295.29">13159 6544 44 0,'-4'6'22'0,"11"-18"-11"0,-7 5 23 15,0 1-30-15,0 6 0 16,0 0 4-16,4-6 1 16,-1 6-10-16,1-3 1 0,-4 3 7 15,0 0 1-15,0-3-3 16,0 6 1-16,-4-3-2 16,4 6 1-16,-3-3-1 15,-4 7 0-15,0 5-1 16,0-2 1-16,-8 6 0 15,5 3 0-15,-4 3-1 16,3-6 1-16,-3 21-2 16,3 10 1-16,4 4-1 15,0 8 0-15,4-5-2 16,3 6 1-16,0 2-1 16,7 8 1-16,3 5-1 15,1-3 0-15,0 1 0 16,-1 2 0-16,4 7 0 15,0-7 0-15,-3 7 0 16,0 9 1-16,-8-3-1 16,1 0 1-16,-8 12-1 0,1 1 1 15,-4-4-1-15,-1 0 1 16,1-9-1-16,0 0 1 16,0-6-1-16,4-7 0 15,-4-3 0-15,0 1 0 16,3 2 0-16,-6 4 0 15,-5-7 0-15,-2-3 0 16,-4 0 0-16,-1 0 0 16,5-6 0-16,3-3 0 15,0 0 0-15,-1-4 0 16,1-2 0-16,0-7 0 0,-3-3 0 16,-1 0 0-16,-3-6 0 15,0-1 0 1,3-11 0-16,0-11 0 0,4-8 0 15,0-7 0-15,0-9-1 16,0-7 1-16,0 1-1 16,0-4 1-16,-4-6 0 15,0 3 0-15,-3-3 0 16,0-6 0-16,0 0 0 16,3-7 0-16,1-2 0 15,6-1 0-15,0 0 0 16,8 4 0-16,3-1 0 15,0 10 0-15,3 3 0 16,1 4 1-16,0 8-1 16,3 10 0-16,0 3 0 15,3 4 1-15,1 2-1 16,-1 7 0-16,4 2 0 0,4 11 1 16,7 8-2-16,3 1 1 15,0 6 0-15,1 0 0 16,-1 3 0-16,0 0 0 15,-3 0 0-15,6-6 0 16,1-10 0-16,0-3 0 16,0-9 0-16,3-10 0 15,0-12 0-15,0-6 0 16,1-10 0-16,-1-6 0 16,-3 0 0-16,0-7 1 0,-1-8-2 15,1-1 1-15,0 3-5 16,3-2 0-1,0-1 0-15,11 3 0 0</inkml:trace>
  <inkml:trace contextRef="#ctx0" brushRef="#br0" timeOffset="30042.75">12739 10429 88 0,'-21'0'44'0,"14"-25"-38"0,10 19 39 15,4-7-44-15,4 1 1 16,3-4 0-16,7-3 0 16,11 4-3-16,14-4 0 15,3 13 2-15,7 6 0 16,-3 6-1-16,0 10 1 0,-10 12-1 16,-5 13 0-1,-2 15 0-15,-12 4 1 16,-6 9-1-16,-4-4 0 0,-10 1 0 15,-4-3 1-15,-7-13-1 16,0-6 1-16,0-9-1 16,-1-4 0-16,1-12 0 15,4-7 1-15,3-9-1 16,7-12 0-16,4-10 0 16,6-9 0-16,8-13 0 15,10-9 0-15,7-6 0 16,15-13 0-16,3 0 0 15,-4 6 0-15,-6-3 0 16,-1-6 0-16,-7 9 0 16,1 4 0-16,-4 2 0 15,-4 7 0-15,-3 6 0 16,-8 0 1-16,-6 13 0 16,-7 6 0-16,-8 12 0 0,-6 7 1 15,-8 9-1-15,-7 10 1 16,-3 9-1-16,-7 12 1 15,3 13-1-15,-3 0 0 16,0 3-1-16,7 0 0 16,3 4 0-16,14-1 0 15,4 0 0-15,11-6 0 16,10-3 0-16,4-6 0 16,14-4 0-16,10-8 1 0,18-1-3 15,14-10 1-15,4-12-18 16,3-12 1-16,7-16-1 15,8-16 1-15</inkml:trace>
  <inkml:trace contextRef="#ctx0" brushRef="#br0" timeOffset="36231.9">13367 6651 48 0,'-28'18'24'0,"-1"-21"7"0,26 3 24 16,3-3-50-16,0 3 0 16,10-6 2-16,8-7 1 15,7 1-11-15,14-1 1 16,10 1 6-16,4-1 0 0,7 7-3 16,7 3 0-1,14 6-1-15,21 6 1 0,22 7-1 16,10 0 1-16,32 3-1 15,14-4 1-15,38-2-1 16,8-10 1-16,32-6-1 16,6-7 1-16,18-8-1 15,25-4 0-15,-7-7 0 16,18 7 0-16,-11 0 0 16,6 4 1-16,-6 2-1 15,4 7 0 1,-15-4 1-16,4 7 0 0,-11-4-1 15,1 4 0-15,-26-7 0 16,1 10 1-16,-29-6-1 16,-3 6 0-16,-28 0 1 15,-22 6 0-15,-17-3 0 16,-29 0 0-16,-10 0 0 16,-21 3 1-16,-11-3-1 15,-24 3 0-15,-11-3-1 16,-7 3 1-16,-18-6-1 0,-7-3 0 15,-6-4 0-15,-12-5 1 16,-13-1-1-16,-15-6 1 16,-10-6 0-16,-7 0 0 15,-4-4 0-15,0 1 0 16,4-4-1-16,6 10 1 16,8 3-1-16,7 7 1 15,11-4-1-15,10 10 0 16,10-1 0-16,12 7 0 0,9 9-1 15,1 10 1-15,-4 15-1 16,-6 10 1-16,-15 12-2 16,-11 4 1-16,-20 6-8 15,-12 2 0-15,-2 1 0 16,-1 3 1-16</inkml:trace>
  <inkml:trace contextRef="#ctx0" brushRef="#br0" timeOffset="37112.47">22229 6152 90 0,'-15'-16'45'0,"-13"-2"-43"0,25 14 53 15,-1 4-55-15,-3-6 0 16,0 3 0-16,0 3 0 16,0 9-1-16,-4 10 1 15,1 9 0-15,3 13 0 16,3 3-1-16,4 3 1 0,4-6-1 15,3-7 1-15,7-5 0 16,4-7 0-16,3-10-1 16,7-12 1-16,4-9 1 15,3-13 0 1,0-3-1-16,0-4 1 0,1-14 0 16,-1 2 0-16,4 0 1 15,-11 3 0-15,0 1 1 16,-3 5 0-16,-7 4 0 15,-1 0 1-15,-6 6-1 16,-1 6 1-16,-3 4-2 16,1 6 0-16,-8 6-1 15,3 6 1-15,1 3-2 16,3 7 0-16,0 9 0 16,3 9 0-16,1 10-1 15,3 13 1-15,-3 9 0 16,-4 12 0-16,-4 0 0 15,1 10 0-15,-4 9-1 0,0 1 1 16,-4-4-1-16,-3 3 1 16,-3-12-1-16,-5-4 0 15,-2 1 0-15,-1-4 0 16,-10-18-1-16,-7-7 1 16,-1-3-1-16,-13-15 1 15,-4-13 0-15,-3-7 0 16,-1-15 0-16,1-3 0 0,3-13 0 15,-4-2 0-15,11-11 1 16,4 1 0-16,10 0 1 16,8 3 0-16,6-6 0 15,15-1 1-15,3-2-1 16,14-1 0-16,10-2 0 16,15 2 0-16,11 4-1 15,13-1 0-15,4 10-1 16,-3 4 1-16,-4 2 0 15,-8 3 0-15,1 4 0 16,-10 6 0-16,-8 3-1 16,0 3 1-16,-3-3-5 15,3 6 1-15,8 0-14 16,10-2 1-16,6-4-1 16,1-10 1-16</inkml:trace>
  <inkml:trace contextRef="#ctx0" brushRef="#br0" timeOffset="38702.23">1637 2213 97 0,'0'-34'48'0,"10"-38"-43"15,-10 53 49-15,-10-6-54 16,-11-3 0-16,-7-7 0 15,-15 16 1-15,-13 4-2 16,3 21 1-16,-7 7-1 16,3 27 1-16,4 17-1 0,4 21 0 15,0 10-1-15,10-3 1 16,11-4-2-16,14-15 0 16,3-10 1-16,11-12 0 31,21-44 1-31,11-9 1 15,-4-16 1-15,4-19 1 16,-4-3 0-16,21-6 1 0,-6 2 0 16,13 4 0-16,-3 4-1 15,-3 8 0-15,-12 4-2 16,1 15 1-16,-14 0-1 16,0 23 1-16,-4 2-1 15,-11 19 1-15,-6 26-1 16,3-14 0-16,-7 61 0 15,-11 5 1-15,-10 20-1 16,4 2 0-16,-15-2 0 16,-7 5 0-16,7-5 0 15,4-10 0-15,10-13 1 16,15-27 0-16,6-7 0 16,8-26 0-16,14 1 0 15,-1-25 0-15,15-25 0 16,-7-16 0-16,14-19 0 15,3-6 0-15,11-12-3 16,14-7 0-16,0-3-12 16,-3-13 0-16,-11 4 0 0,0 3 0 15</inkml:trace>
  <inkml:trace contextRef="#ctx0" brushRef="#br0" timeOffset="39012.64">2621 2828 101 0,'-17'22'50'0,"17"31"-58"0,-4-43 75 0,-10 15-67 15,0 9 1-15,3 1-1 16,4 6 0-16,4-1-1 16,3 4 0-16,0-6 0 15,10-4 1-15,4-2-2 16,11-10 1-16,0-10 0 15,10-15 0-15,-10-16 1 16,3-3 1-16,0-6 0 16,-17-19 1-16,-1 6-1 15,-10-6 1-15,-7 0-2 16,-3 3 0-16,-5-9-15 16,5 3 1-16,-8-7-1 15,11-5 1-15</inkml:trace>
  <inkml:trace contextRef="#ctx0" brushRef="#br0" timeOffset="39280.5">3221 1822 104 0,'-53'34'52'0,"53"-3"-63"0,0-24 82 16,11 2-70-16,3-3 0 16,10-3 0-16,8-6 0 0,7-6-3 15,14-7 1-15,17-3-1 16,8-9 0-16,-11 3-4 16,4 0 1-16,-11 0-7 15,-11 6 1-15,0 7 0 16,-13 12 1-16</inkml:trace>
  <inkml:trace contextRef="#ctx0" brushRef="#br0" timeOffset="39458.39">3337 2242 102 0,'-46'37'51'0,"43"-5"-58"16,6-29 74-16,8 3-67 15,10-6 1-15,18 0-4 16,28-16 0-16,14-2-7 16,7-7 0-16,1-13-2 0,20-12 1 15</inkml:trace>
  <inkml:trace contextRef="#ctx0" brushRef="#br0" timeOffset="39714.24">4741 1169 87 0,'-7'-25'43'0,"14"22"-39"0,-3 3 54 0,3 9-57 16,3 4 1 0,1 21 1-16,3 20 0 0,4 5-3 15,-1 17 0-15,8 2 2 16,0 29 0-16,-4-1-1 15,7 4 1-15,-14-3-6 16,4 2 0-16,0 4-13 16,-4-22 1-16,3-12-1 15,5-14 1-15</inkml:trace>
  <inkml:trace contextRef="#ctx0" brushRef="#br0" timeOffset="40104.08">5609 1436 98 0,'-49'0'49'0,"17"9"-62"0,25-6 83 15,-4 4-70-15,-6 2 1 16,3 10-1-16,-8-3 1 15,-6 15-2-15,11 10 0 16,-12 3 0-16,15 18 0 16,4 4-1-16,6 6 1 15,8-3-1-15,10-3 1 0,7-9 0 16,14-7 0-16,-3-10 0 16,7-14 0-16,10-8 1 15,1-18 0-15,-1-9 0 16,-3-7 0-16,-11-12 1 15,-7-16 0-15,-7-9 0 16,-21-7 1-16,-10 4-1 16,-18 3 0-16,-4-1-5 15,-7 1 0-15,-3 6 0 16,-4 3 0-16</inkml:trace>
  <inkml:trace contextRef="#ctx0" brushRef="#br0" timeOffset="40489.91">5380 1141 105 0,'-7'0'52'0,"42"13"-58"0,-14-13 66 16,0 0-60-16,18 0 0 15,11 0-1-15,20 6 0 16,8-6 0-16,13 3 1 16,-2 3-1-16,20-3 0 15,15 4 0-15,-8-4 0 16,-7 3 0-16,1-3 1 0,-15 0 0 16,0 7 0-16,-21 2 1 15,-7 7 0-15,-17-3 0 16,-19 9 1-16,-13 6-1 15,-21 10 1-15,-15-3 0 16,-17 21 0-16,-8 4-1 16,-6 22 1-16,-18 9-3 15,-18 12 1-15,-17 1-8 16,-7 18 1-16,-4 10-1 16,-11-16 0-16</inkml:trace>
  <inkml:trace contextRef="#ctx0" brushRef="#br0" timeOffset="42638.43">878 5660 97 0,'-10'25'48'0,"-8"0"-46"0,25-13 49 15,-3 7-51-15,3 13 0 16,3 8 0-16,12 23 1 16,-1 15-1-16,0 26 0 15,4 15 0-15,-4 13 0 16,-7 18-1-16,14 4 1 16,-17-3-10-16,6 2 0 15,-6-12 0-15,-11-6 0 16</inkml:trace>
  <inkml:trace contextRef="#ctx0" brushRef="#br0" timeOffset="43064.28">1270 6820 99 0,'11'-28'49'0,"17"0"-58"16,-11 15 69-16,12-6-61 16,6-9 1-16,0-3-2 15,-3-1 0-15,0-12 1 16,3 0 0-16,-3-18-2 16,0-7 1-16,-4 0 0 15,11-7 0-15,-8-8 2 16,-2 5 0-16,-8 1 1 15,0 0 1-15,-4 2 0 0,-13 14 0 16,-4 2 0-16,-4 16 1 16,-6 3-1-16,3 7 1 15,-11 15-1-15,8 10 0 16,-1 15 0-16,8 25 1 16,-5 23-2-16,8 2 1 15,-3 19-2-15,-4 10 0 16,3 18-4-16,4 1 1 15,-7 6-12-15,7-1 0 0,0-2 0 16,7-7 0-16</inkml:trace>
  <inkml:trace contextRef="#ctx0" brushRef="#br0" timeOffset="43689.39">2173 4891 102 0,'-109'-94'51'0,"-89"3"-64"16,149 76 81-16,-32-4-69 15,-25 16 1-15,-7 18-1 16,-7 23 0-16,-28 28 1 15,0 16 0-15,14 43-1 16,-4 32 0-16,11 34 0 0,7 35 0 16,18 37 0-16,-4 29 1 15,35-1-1-15,40 4 0 16,31-25 1-16,21-29 0 16,28-24-1-16,11-35 0 15,18-32-1-15,24-34 0 16,14-28-1-16,15-32 1 15,28-34 0-15,0-40 0 16,3-36 2-16,18-24 0 0,-11-23 2 16,-10-33 0-16,0-17 1 15,-11-18 0-15,-18-16 0 16,-13-19 1-16,-26-16-3 16,-20 10 1-16,-29 3-1 15,-17 7 1-15,-25 18-1 16,-35 19 0-16,-25 3-1 15,-21 25 1-15,-22 16 0 16,-17 22 0-16,-7 21 0 16,-10 23 0-16,-11 19-1 15,3 18 0-15,7 25 0 16,-10 29 0-16,7 21-1 16,-7 23 1-16,17 25-1 15,4 15 1-15,4 19-1 16,7 22 0-16,-4 10 0 15,17 12 0-15,26 0-6 16,17-4 0-16,21 11 0 0,18-17 0 16</inkml:trace>
  <inkml:trace contextRef="#ctx0" brushRef="#br0" timeOffset="48857.05">12834 1508 42 0,'4'-9'21'0,"10"-17"-19"16,-7 20 21-16,0 3-23 15,0-6 1-15,-4-1 3 16,-3 10 1-16,4-6-4 16,-4 6 1-16,0-3 5 15,0 3 1-15,0 0 0 0,-4 0 1 16,1 0-2-16,-1-6 0 15,1-1-2-15,-1 4 1 16,1-6-4-16,-4-1 0 16,0 4-1-16,-4 3 0 15,0 3 0-15,1 0 1 16,-4 0 0-16,0 0 0 16,0 9 1-16,-1-6 1 0,1 4-1 15,4-4 1 1,-1-3-1-16,4 6 0 0,-3-6-1 15,2 0 0-15,-2 0-1 16,3 0 0-16,-4 0-1 16,1 3 0-16,-1 0 0 15,0 7 1-15,1-10-1 16,-4 9 1-16,0-15-1 16,0 12 1-16,-1-6 0 15,1 3 0-15,-3-3-1 16,3 7 1-16,-15-7-1 15,-2 0 1-15,-1-7-1 16,-7 7 1-16,4 0-1 16,0 7 1-16,-4-4-1 15,-4 3 1-15,1-3-1 16,3 3 1-16,0 4-1 16,-3-4 1-16,-4-3-1 15,0 4 1-15,1 2-1 0,-5-6 1 16,4 6-1-16,-3-2 1 15,3 5 0-15,-3 1 0 16,-1-4-1-16,1 1 1 16,-4 2-1-16,0-2 0 15,4-1 0-15,-4 4 0 16,0-4 0-16,0 0 1 16,0 1-1-16,4 2 0 15,-1 4 0-15,1 0 1 16,-4 2-1-16,-4 1 1 0,5 0-1 15,-8 6 0-15,3 0 0 16,1-6 1-16,3 3-1 16,0 9 0-16,0-9 0 15,0 10 0-15,0-10 0 16,0 3 0-16,-10-6 0 16,10 3 0-16,3-1 0 15,5-2 0-15,-1-3 0 16,3 9 0-16,1-6 0 15,3-3 1-15,0 2-2 16,1 1 1-16,-1 0 0 16,-4-3 0-16,1 6 0 15,0 0 0-15,-1 6 0 16,1-6 0-16,3 3 0 16,4 3 0-16,-7 3 0 15,6 1 1-15,5-1-1 16,-5-3 0-16,5 7 0 0,-1-7 0 15,0 7 0-15,-7-7 1 16,8 6-1-16,2-2 0 16,-6 2 0-16,3-3 0 15,1 7 0-15,-1-3 1 16,-3 9-1-16,-1 3 0 16,-3 0 0-16,1 6 0 15,-1-3 0-15,0 3 0 16,0 1 0-16,4-10 1 0,0-1-1 15,3 5 0-15,-7-1 0 16,7 3 0-16,1-10 0 16,-5 11 0-16,5 2 0 15,-8-3 1-15,3-3-1 16,1 6 0-16,-4 1 0 16,8-1 0-16,-5-3 0 15,5 10 1-15,6-1-1 16,7-2 0-16,-3-1 0 15,0 4 0-15,-7 3 0 16,0-4 0-16,-1 4 0 16,-2 3 0-16,2 6 0 15,5 0 1-15,6-9-1 16,-7 3 1-16,4-4-1 16,-4 1 0-16,4 0 0 15,4-1 1-15,-12 4-1 16,8 6 0-16,-10 7 0 0,2-1 1 15,-2-12 0-15,2 0 0 16,5 3-1-16,2-6 0 16,8-1 0-16,0-2 0 15,7 0 0-15,4 2 1 16,-1-2-1-16,-3-4 0 16,4 1 0-16,-8-1 0 15,4 4 0-15,3-7 1 16,-3-6-1-16,4 0 0 15,-4 0-1-15,3-3 1 0,-3 0 0 16,7-6 0-16,-3-1-1 16,3 4 1-16,0-3-1 15,0 2 0-15,-4-2 2 16,4-4 0-16,-3 1-1 16,3-4 0-16,0-6 0 15,0-3 0-15,0-3 0 16,3-3 0-16,-3 0-1 15,0-4 0-15,0 1 1 16,0-1 1-16,0 1-2 16,0-1 1-16,0 4 0 15,0-10 0-15,4 4 0 16,-4-7 0-16,3 3 0 16,-3-6 0-16,0 6 0 15,0-6 1-15,-3 3-1 16,3-3 1-16,-4 0-1 0,1 0 0 15,3 7 0-15,-7-7 1 16,3 0-1-16,4 0 1 16,0 0-1-16,-7-3 0 15,3-1 0-15,1-2 0 16,-4 0-1-16,0-4 0 16,-4 1 1-16,1 3 1 15,-1-4-2-15,-7 1 1 16,4 0 0-16,-3-4 1 15,3 0-1-15,-4 1 0 0,0-7-1 16,1 0 1-16,-1 1 0 16,4 2 1-16,3-3-2 15,1 6 1-15,-4 1 0 16,3 3 0-16,4-1 0 16,0 4 0-16,0 0-1 15,3-1 1-15,-3 1 0 16,7 6 0-16,11 0 0 15,-1 6 0-15,5 1 0 16,-1 8 0-16,3-5 0 16,1 2 0-16,0 4-1 15,-1 6 1-15,1 0 0 16,-1 0 0-16,5 0 0 16,-5 0 0-16,8-4 0 15,-4-2 0-15,-3-6 0 16,-1-1 0-16,5 0 0 0,-12-2 0 15,4-7 0-15,0 0 0 32,8-7 0-32,-12 1 0 15,4 0 0-15,0-4 0 16,-3 4-1-16,-8 0 1 16,5 3 0-16,-1 0 0 15,-4-1 1-15,-3 4 0 16,0 0 0-16,0 0 0 15,0 0 0-15,-3 0 0 0,-1 0-1 16,1 0 0-16,-1 0-2 16,-3 0 1-16,7-3-4 15,-7 0 1-15,3-9-1 16,4-20 1-16</inkml:trace>
  <inkml:trace contextRef="#ctx0" brushRef="#br0" timeOffset="51810.6">7934 6883 66 0,'-21'-32'33'0,"-18"17"-25"15,28 8 33-15,-3 7-37 16,-3-6 1-16,-1 3 6 15,4 3 0-15,3 3-12 16,4 0 1-16,0-3 8 16,0-3 0-16,4 0-2 0,-1-3 0 15,4-1-4-15,0 1 1 16,0 6-2-16,0 0 1 16,7 6-2-16,0 7 0 15,7 0 0-15,-3 2 1 16,7 7-1-16,3 0 1 15,0 0-1-15,7 0 1 16,7 6 0-16,1-3 0 0,-8-6 0 16,4 3 0-16,-8 3 0 15,5 0 0-15,-1 0 0 16,4 0 0-16,-4 7-1 16,0-4 1-16,7 3-1 15,1 1 1-15,2 2-1 16,5-2 0-16,6-4 0 15,4-3 1-15,-4 0-1 16,4-6 0-16,0 3 0 16,-3-3 1-16,-1 2-1 15,0-5 0-15,1 3 0 16,-1-3 0-16,4 2-1 16,7 4 1-16,0-9 0 15,0 0 0-15,0 2 0 16,-4 1 0-16,4-7 0 15,0 7 0-15,0 0 1 16,7 2 0-16,0-5 0 0,-3 6 0 16,-4 6-1-16,0-6 0 15,0 0 0-15,10-1 1 16,-3 1-1-16,11 0 1 16,3-3-1-16,4 2 0 15,-4 1 1-15,-3-9 0 16,3-1-1-16,0 7 0 15,0-4 0-15,-3 1 0 16,-4 3 0-16,0-4 0 16,0-3 0-16,7-2 0 0,-3-1 0 15,6 3 0-15,4-2 0 16,1-4 0-16,-5-3 0 16,4 0 0-16,-6 0 0 15,2 0 0-15,-3 0 0 16,1-3 0-16,-5 0 0 15,-6-4 1-15,3 7-1 16,0-12 0-16,-4 2 0 16,8 1 0-16,-4 6 0 15,-3 0 1-15,-4 3-1 16,-7-7 0-16,-7 4 0 16,0-6 0-16,-4-1-1 15,0 1 1-15,-3 0 0 16,0-4 1-16,-7 1-1 15,0-1 0-15,-4 0 0 16,-3 1 0-16,-1 3 0 16,-9 2 0-16,-5 1 0 15,1 0 0-15,0 3 0 0,-8-1 0 16,4 1 0-16,-3-3 1 16,-1 3-1-16,4 0 1 15,1 3-1-15,-1 0 1 16,-4-3-1-16,1 3 0 15,-4 0 0-15,0 0 0 16,0 3 0-16,4 0 0 16,-4 0 0-16,0 0 0 15,-7 0 0-15,0-3 0 0,0 0 0 16,0 0 0-16,0 0 0 16,7-3 0-16,-7 3 0 15,0 0 1-15,0 0-1 16,3 0 0-16,1 0 0 15,-4 0 1-15,0 0-1 16,0 0 0-16,0-3 0 16,-7 0 0-16,3 3 0 15,-6 0 0-15,3 0 0 16,-7 3 0-16,-1 0-1 16,1 0 1-16,-3 0 0 15,-1 1 0-15,0-1 0 16,-3-3 0-16,0-3 0 15,3-4 0-15,-3 1 0 16,0-3 0-16,0-1 0 16,-7 4 1-16,6 0-1 15,1-4 0-15,4 4 0 0,3-3 0 16,3-4 0-16,0 0 0 16,8 1-1-16,-1-1 1 15,4 1 0-15,0-4 0 16,4 4 0-16,-4-1 0 15,3 4 0-15,-3 2 1 16,0 1-1-16,0 6 0 16,4 0 0-16,3 6 1 15,0 1-1-15,4 5 0 16,3 7 0-16,0 0 0 0,0 0 0 16,4-1 0-16,3 8 0 15,-4-4 1-15,5-1-1 16,-5 1 0-16,4 0 0 15,-3-3 0-15,3 3 0 16,-3-6 0-16,-1 6-1 16,1-10 1-16,0 1 0 15,-1-4 0-15,1-2 0 16,-4-11 0-16,4-2 0 16,-1-6 0-16,8-10 0 15,3-7 0-15,4-2 0 16,0-7 0-16,0-2 0 15,-4 5 0-15,7-2 0 16,-3 8 0-16,-4-2 0 16,0 3 0-16,-3 3 0 15,-4-4 0-15,0 4 0 16,-3-3 0-16,0 9 0 0,-1-6 0 16,-3 6 0-16,0-6 0 15,-3 10 0-15,-4 2 0 16,-3 7 0-16,-1-4 0 15,-3 10 0-15,-3 7 0 16,-4-1 0-16,-4 7 0 16,-3 5 0-16,-4 4 0 15,1 0 0-15,-12 6 0 16,-2 4 0-16,-8 9 0 0,-4-1 0 16,-6 1 0-16,7 3 0 15,3 3 0-15,-3-3 0 16,10-6 0-16,0-1 0 15,4-9 0-15,3-2 0 16,1-14 0-16,-1-3 0 16,0-9 0-16,4-3-1 15,-4-6 1-15,1-4 0 16,-1-2 0-16,0-1 0 16,0-3 0-16,1 0 0 15,-4 1 0-15,3-4-1 16,0-7 1-16,4 4 0 15,0-6 0-15,7 9 0 16,0 0 0-16,0 3 0 16,3-6 0-16,0 13 0 15,1-1 1-15,6 1-2 16,1 5 1-16,3 7 0 0,0 0 0 16,7 7 0-16,3 2 1 15,4 3-1-15,1 1 0 16,2 6 0-16,8 6 0 15,3-3 0-15,4 0 0 16,3 6 0-16,4-6 0 16,-4 0 0-16,1 0 0 15,-5 3 0-15,-3-6 0 16,1 3-1-16,-5-7 1 0,1 1 0 16,0-6 0-16,3 2 0 15,0-6 0-15,4-9 0 16,0-3 0-16,-1-7 0 15,1-9 0-15,4-3 0 16,2-6 0-16,-2-7 0 16,-5-2 0-16,1-4 0 15,0 9 0-15,-4 1 0 16,0-1 0-16,-3-2 0 16,0 8 0-16,-4 7 0 15,-4-3 0-15,1 6 0 16,-7 1 0-16,-1 8 0 15,-3-5 0-15,0 5 0 16,-3 4 1-16,-4 6-1 16,0 0 0-16,0 0 0 15,-4 9 0-15,1 1-1 0,-4 12 1 32,-14 12 0-32,-8 10 0 15,1-6 0-15,-7 2 1 16,0 1-2-16,-1-3 1 15,-2-1-5-15,2 1 0 16,1-13-1-16,0-12 1 16</inkml:trace>
  <inkml:trace contextRef="#ctx0" brushRef="#br0" timeOffset="63402.19">12926 1658 69 0,'7'-3'34'0,"21"-37"-26"0,-17 33 34 16,3-2-43-16,0-1 1 16,4 1-4-16,-1-7 1 15,-3 7 3-15,0 0 0 16,4 2-1-16,-7 4 1 16,-4-6 2-16,0 2 0 15,-7 7 3-15,0-3 0 16,-4-3 0-16,4 6 0 15,-3 0-1-15,3-3 1 16,-4 3-3-16,1-6 0 0,-4 6-1 16,-1 6 1-16,-6-6-1 15,0 0 1-15,-10 0 0 16,-1 0 0-16,0-6 1 16,-3 6 0-16,0-3-1 15,-1-4 0-15,5 1 0 16,-1-7 0-16,0 7-1 15,4 3 0-15,4-6-1 16,-1 9 1-16,0-10 0 16,1 1 0-16,3 3 0 15,-4-1 1-15,0 4-1 16,4-6 1-16,-3 2-1 16,-1 4 1-16,-7-6-1 15,1-1 1-15,-12 1-2 16,1 6 1-16,-7 3-1 15,-4 0 0-15,-4 0 0 16,1 0 0-16,3 3 0 16,-3 0 0-16,-1-3 0 15,-3 6 1-15,-7-6-1 0,4-6 0 16,-4 12 0-16,-3-6 1 16,6 0-1-16,1 4 0 15,3 2 0-15,0 3 0 16,-7 4 0-16,-11-1 0 15,1 7 0-15,-8-6 0 16,4 2 0-16,0 11 1 16,0-5-1-16,-4 5 0 0,-6-1 0 15,-1-3 1-15,4 9-1 16,3-3 0-16,11 16 0 16,0 0 0-16,-3 0 0 15,-4 3 0-15,-4-3 0 16,7-7 0-16,1 7 0 15,-1 3 0-15,4 4 0 16,4-4 1-16,-4 3-1 16,-7 3 0-16,-4 4 0 15,4 2 0-15,0 7 0 16,3-3 0-16,-3 6 0 16,0-16 0-16,-14 10 0 15,3-1 0-15,1 1 0 16,2 6 1-16,8 3-1 15,7-9 0-15,0 0 0 16,-3 3 0-16,-1-7 0 16,4 4 0-16,0 9 0 0,4 6 0 15,3 4 0-15,0 3 0 16,0-1 0-16,3-2 0 16,4 6-1-16,4 9 1 15,3-6 0-15,-3-10 1 16,3 7-1-16,7-6 0 15,0 5 0-15,7 1 0 16,4 3 0-16,4-6 1 16,-1-1-1-16,-3-2 0 15,10 6-1-15,4-10 1 16,3 41 0 0,-3-9 0-16,7-16 0 15,4-6 0-15,3 0 0 16,3-4 0-16,4-5 0 15,0-4 0-15,0 3 1 16,4-2 0-16,-8-10-1 16,4-1 0-16,-3 4-1 15,0-3 1-15,-4 6 0 16,3-6 0-16,1 3 0 16,-1-3 0-16,-3-6 1 15,4-4 0-15,-1 1 0 16,1 2 0-16,6-6-1 15,-10 1 0-15,4-4-1 16,3-3 1-16,-7-6-1 16,3-4 0-16,1-2 0 15,-4-4 1-15,0-3 0 0,0-6 0 16,0 0 1-16,0 0 0 16,-4-3 0-16,1-3 0 15,-4 3-1-15,-11-4 0 16,4-2 1-16,-4-7 0 15,-3-6-1-15,0-6 0 16,0-7 0-16,-4-2 0 0,1-11 0 16,-8-5 0-16,-3 0 0 15,-4-7 0-15,-4 4 0 16,1-1 0-16,3-2 0 16,-3 5 0-16,7 4 0 15,3 3 1-15,-3 6-1 16,10-6 0-16,0 9 0 15,4 4 0-15,7 2 0 16,3 4 0-16,4 6 0 16,4 3 0-16,6 7-1 15,8 2 1-15,7 4 0 16,6 3 0-16,11-1 0 16,8-5 0-16,-4-7-1 15,-1-3 0-15,1-3 1 16,-3-3 0-16,-5-6 0 15,-6-4 1-15,3 1-1 16,-10-1 0-16,3 1 1 16,0-4 0-16,7-6-1 15,1 3 0-15,2 0 0 16,-6-3 0-16,0 7-1 0,-4 5 1 16,-11 4 0-16,-2 9 0 15,-8 10-1-15,-11 6 0 16,-7 6 1-16,-6 6 0 15,-1 0-1-15,4 1 0 16,-4 2 1-16,-7 4 0 16,4 0 1-16,-4-1 0 15,11-5-2-15,-7-7 0 16,7-3 2-16,0-4 0 0,-1-5-2 16,1-1 0-16,4-2 1 15,3-4 0-15,10-3 1 16,-3 0 0-16,10 4-1 15,5-1 1-15,6 0 0 16,0 4 0-16,7 2-1 16,7 7 1-16,4 0-1 15,3 3 1-15,15 3-1 16,-1 9 0-16,18 4 0 16,11 3 0-16,6 6 0 15,-3 6 0-15,8 0 0 16,13 10 1-16,4-3-2 15,0-1 1-15,-4 1 0 16,4-1 1-16,10 4-1 16,1 0 0-16,2-4 0 15,-2-2 0-15,17-1 0 16,-4-2 0-16,-3-7 0 0,-3 3 0 16,10-6 0-16,7-4 0 15,-14-5 0-15,0-4 0 16,0-6 0-16,14 4 1 15,-7-11-1-15,0-2 0 16,11-3 0-16,3-4 0 16,-10 1 0-16,-1-1 0 15,8 0 0-15,-4 1 1 0,-10-1-1 16,-8 1 0-16,1-1 0 16,-1-6 0-16,4-9 0 15,-14-4 0-15,7-8 0 16,-4-11 1-16,4-2-1 15,-7 3 0-15,-14-4 0 16,-7 1 1-16,-15 6-1 16,-10 3 0-16,-10 0 0 15,-15 0 1-15,-7 3-1 16,-6-3 0-16,-5 7-1 16,-6-7 1-16,-4 0 0 15,-7 0 0-15,-3 0 0 16,-8-3 0-16,-7 3 0 15,-3 3 0-15,-3 10 0 16,-1-1 0-16,-7 4-1 16,1 6 1-16,-8 3 0 15,0-3 0-15,4 0-1 0,-7-9 1 16,-1-1 0 0,5-2 0-16,-1-7-1 0,0-6 1 15,0 0 0-15,1 3 0 16,6-3-1-16,0 3 1 15,1 0 0-15,2 0 0 16,5 3 0-16,-1 0 1 16,0 4-1-16,4 5 1 15,4-2-1-15,-4 2 1 16,7 1-1-16,0-1 1 16,3 4-1-16,0 0 0 0,4 9 0 15,0 3 0-15,4 1-1 16,0 11 1-16,3 7 0 15,3 4 0-15,8 8 0 16,3-2 1-16,7 2-1 16,4 1 1-16,7-7-1 15,3-2 0-15,4-1 0 16,0 0 0-16,-7-9 0 16,-1-7 0-16,-2 1 0 15,-5-10 0-15,1 0 0 16,0-9 0-16,0-7-1 15,3-2 1-15,4-7 0 16,0-6 0-16,3-4 0 16,4-2 0-16,-4-10 0 15,0 3 1-15,-3-6-1 16,4 0 0-16,-8 6 0 0,-3 0 0 16,-8 4 0-16,-3 2 1 15,1 1-1-15,-5 6 0 16,1-1 0-16,0 7 0 15,-1 0 0-15,-3 7 0 16,0 2 0-16,-3 4 0 16,-4 6 0-16,-3 3 0 15,-4 6 0-15,-4 0 0 16,1 10 0-16,-5 3 0 0,1 9 0 16,-3 0 0-16,-8 4 0 15,-6 2 0-15,-8 13 0 16,-7 3 0-16,-10 4 0 15,-4 2 0-15,-7 7 0 16,0-7 0-16,7-6-1 16,0-6 1-16,7-9 0 15,0-10 0-15,4-10-1 16,-4-11 1-16,7-11 0 16,-3-5 0-16,-1-10 0 15,5 0 0-15,-1 0 0 16,-3-3 0-16,3 0 0 15,-7-3 0-15,11-1 0 16,-1 7 0-16,8-6 0 16,3 3 0-16,4-3 0 15,4 0 0-15,-1 3 0 16,4 3 1-16,3 6-1 16,1 0 0-16,6 7 0 15,1-1 1-15,3 10-1 0,0 0 0 16,7 7 0-16,0 2 0 15,3 7 0-15,1-1 0 16,7 7 0-16,6 3 0 16,4 10 0-16,4-1 0 15,3 1 0-15,4-4 0 16,7-2 0-16,0-4 0 16,0 0-1-16,-4-3 0 0,1-10-12 15,2-9 1 1,5-15-1-16,-11-38 1 0</inkml:trace>
  <inkml:trace contextRef="#ctx0" brushRef="#br0" timeOffset="65205.06">818 8124 79 0,'-88'7'39'0,"46"21"-30"0,35-22 39 0,3-3-48 16,8 1 1-16,17-11 2 16,35-8 1-16,26-23-4 15,27-28 1-15,60-28 2 16,22-13 0-16,38-31-1 16,7 7 1-16,15 2-2 15,-32 10 1-15,-11 15-3 16,-39 20 0-16,-38 15 0 15,-22 16 0-15,-31 12 0 16,-36 16 0-16,-31 12 0 16,-29 16 1-16,-17 16 1 15,-32 19 0-15,-36 18 0 16,-24 38 0-16,-21 16 0 16,-39 19 0-16,-3 24-1 15,-18 13 0-15,6 4 0 0,5 2 0 16,3-18 0-1,39-29 0-15,31-21 0 0,36-32 0 16,28-28 0-16,32-19 1 16,35-25-1-16,32-22 1 15,14-22-1-15,24-16 0 16,47-21 0-16,13-23 1 16,25-12-1-16,15-6 0 15,-8 3 0-15,11 3 0 0,-14-3 0 16,-25 15 0-1,-21 16 0-15,-32 13 0 0,-24 28 0 16,-25 6 1-16,-32 23-1 16,-25 14 1-16,-35 23-1 15,-21 25 1-15,-18 13-1 16,-35 24 0-16,-3 10-1 16,6 13 1-16,-6 2 0 15,-8-5 0-15,22-11 0 16,17-8 0-16,25-19-1 15,14-13 1-15,21-16 0 16,28-12 0-16,33-22 0 16,31-15 0-16,14-26 0 15,21-19 0-15,32-15 0 16,10-13 0-16,8 4 0 16,10 2 0-16,-14 1 0 15,-14 12 0-15,-14 3 0 16,-25 9 0-16,-21 10 0 15,-7 10 1-15,-14 12-1 0,-11 6 0 16,-11 6-5-16,-6 10 1 16,-11 12-1-16,-11 7 1 15</inkml:trace>
  <inkml:trace contextRef="#ctx0" brushRef="#br0" timeOffset="70642.36">12707 1404 53 0,'4'0'26'0,"10"-3"-21"0,-7 3 26 16,7 0-31-16,4 0 1 0,3 0-1 16,7 0 0-16,11 0-1 15,-1 0 1-15,-2 0 0 16,-4 0 0-16,-8 0 1 15,-3 3 1-15,-6 4 3 16,-8 2 1-16,-4 7 2 16,-3-7 0-16,4 1 1 15,-4 2 1-15,0 4-2 16,0 0 1-16,0-7-4 16,3 3 0-16,-3-2-3 15,0-1 1-15,-3 4-2 16,-1-4 0-16,-3-6-1 15,0 4 0-15,-7 2 0 16,3-6 0-16,-6 3 0 16,-1-6 1-16,4 0 0 15,3-6 0-15,1 3 0 16,-4-3 1-16,3 3-1 0,0-4 0 16,1-2-1-16,-1 6 1 15,1-10-1-15,-4 10 0 16,-1-3 0-16,-2 12 0 15,-1-12 0-15,1 3 1 16,2 3-1-16,1 0 0 16,4-7 1-16,-1 14 0 15,1-7-1-15,-1 0 1 16,-7-7-1-16,4 14 1 16,-3-7-1-16,-1 9 1 0,-7-9-1 15,1 6 0-15,-8 4 0 16,-3-1 1-16,-1 1-1 15,5 8 0-15,2-14 0 16,1 2 1-16,7 0-1 16,0 4 1-16,3-10-1 15,-3 9 0-15,0-6 0 16,0 3 1-16,-4 4-1 16,0-7 1-16,1 6-1 15,-1 4 1-15,-3-4-1 16,3 1 0-16,0-1 0 15,4 0 1-15,-4-5-1 16,1 2 0-16,-1 0 0 16,-3 4 1-16,-4-1-1 15,-3 0 0-15,-1 4 0 16,-2 9 1-16,-5-3-1 16,1 0 1-16,7 6-1 15,-1-3 0-15,-2 9 0 0,2-9 0 16,1 3 0-16,-7-6 0 15,3 0 0-15,-10 3 0 16,-1-4 0-16,-3 4 1 16,0-3-1-16,-3 12 0 15,3-9 0-15,-4 3 0 16,-2 1 0-16,-5 2 0 16,1 0 0-16,-1 3 0 15,8 7 0-15,-1-3 0 16,4 2 0-16,7 7 0 0,0-6 0 15,1-4 0-15,-5 1 0 16,1-10 0-16,-18 6-1 16,10 4 1-16,4-7 0 15,4 3 0-15,3 1 0 16,4-1 0-16,3 3 0 16,4 4 1-16,7 0-1 15,-1 6 0-15,5-1 0 16,-8 1 0-16,7-6 0 15,4 0 0-15,-11 2 0 16,8-11 0-16,-1 8 0 16,4-2 0-16,0-1 0 15,3 4 0-15,4-1 0 16,-4 4 0-16,8 3 0 16,-8 3 0-16,0 3 0 0,-3-3 1 15,0 7-1-15,0-7 0 16,0-3 0-16,-1-4 0 15,5 1 0-15,-1 0 1 16,1-3-1-16,-1 9 1 16,0 3-1-16,1 0 0 15,3 10 0-15,-4 2 0 16,0 4 0-16,1 0 0 16,-5-3 0-16,1 6 0 15,4 3 0-15,3-10 0 16,6-2 0-16,5-3 0 0,-4-4 0 15,7 0 0-15,-4 0 0 16,4-6 0-16,0 1 0 16,0-1 0-16,0 6 0 15,4 3 0-15,-1 4 0 16,4-10 0-16,4 0 0 16,0-6 0-16,6-6 0 15,-6-1 0-15,7 7 0 16,3-3 0-16,-4-10 0 15,1 1 0-15,0 2-1 16,-1 4 1-16,-3 3 0 16,4 3 0-16,0 3 0 15,-11 0 0-15,3-3 0 16,4-1 0-16,11-2 0 16,0 0 0-16,3-3 0 15,0-7 0-15,4 3-1 16,-11-5 1-16,4-1 0 0,0 0 0 15,-1 3-1-15,-6 1 1 16,3 2 0-16,-3 1 0 16,3 2 0-16,0 4 0 15,11-6 0-15,-4-4 0 16,4 4 0-16,3-4 1 16,0 0-1-16,8 4 0 15,-5-1 0-15,-2-2 0 0,-1 8 0 16,-3-2 0-16,-1 3 0 15,-2 3 0-15,2 3 0 16,-2-7 0-16,2 4 0 16,5-3 0-16,-1-9 0 15,-3 2 0-15,-1-3 0 16,1 1 0-16,-4-1 0 16,4 0 0-16,3-2 0 15,1-1 0-15,3 3 0 16,-4-3 0-16,4-2 0 15,-4-1 1-15,0-3-1 16,0 0 0-16,-3-1 0 16,0-2 0-16,3 0 0 15,1 0 1-15,-1 0-2 16,0-4 1-16,4 7 0 16,7 0 0-16,-4 3 0 15,0-6 0-15,4 3 0 0,-3-6 0 16,2 0 0-1,-6-4 0-15,0 1 0 0,0 2 0 16,0 1 0-16,-1 0 0 16,1-4 0-16,0-2 0 15,3-1 0-15,-3 7 0 16,4-4 0-16,-1-2 0 16,-3 8 0-16,3-5 0 15,-7-4 0-15,-3 4 0 16,0-4 0-16,0 4 0 0,3-1 0 15,4 1 0-15,-1 0 0 16,1-1 1-16,7 4-1 16,-7-1 0-16,0 1 0 15,-4 0 0-15,0 3 0 16,-3-7 1-16,0 4-1 16,-4-4 0-16,0 1 0 15,-7 6 0-15,1-4 0 16,-5 1 1-16,4-7-1 15,-3 1 0-15,0-1 0 16,-4 1 0-16,3 2 0 16,1-5 0-16,0 5 0 15,-1-6 0-15,5 4 0 16,-5-7 0-16,4 0 0 16,0 0 0-16,-3-3 0 15,3 0 0-15,7 3 0 16,-6-3 0-16,2 0-1 0,-2 3 1 15,-5-6 0-15,1 6 1 16,-1 1-1-16,-2-1 0 16,-1 0 0-16,-7-3 0 15,0 0-11-15,0 3 1 16,-7-12-1-16,0-13 0 16</inkml:trace>
  <inkml:trace contextRef="#ctx0" brushRef="#br0" timeOffset="84282.8">13204 1539 64 0,'8'-31'32'0,"9"-22"-33"16,-13 43 33-16,-4-9-34 15,-4 4 0-15,-6 8-1 16,-1 4 1-16,-7 6 4 0,-3 4 0 16,-3 2 1-16,-1 1 0 15,0 5 3-15,-14-5 1 16,4-1 2-16,0 0 0 16,3 4 0-16,0 0 0 15,-3-10-4-15,3 12 1 16,4-2-4-16,0-1 1 15,3-2-2-15,0-1 0 16,1 4-1-16,-1-4 0 16,-3 7 0-16,0-7 1 0,-11 1 0 15,0-4 1-15,-7 3-1 16,0 1 1-16,-3 5-1 16,-8 4 1-16,8 9-1 15,-4-2 0-15,0 2-1 16,11-13 1-16,-25 17-1 15,0-7 0-15,0 0 1 16,0 3 0-16,3-3 0 16,4-3 0-16,0 0 0 15,4 6 0-15,-8-2 0 16,-6 2 1-16,3 0-2 16,-4 6 1-16,4-5-1 15,4-1 1-15,6 0-1 16,1 3 0-16,-4-9 0 15,0 0 1-15,-4 7-1 16,1-4 0-16,3-6 0 16,0 9 0-16,7 6 0 0,0 1 0 15,4 2 0-15,-4-2 0 16,0-1 0-16,0 7 1 16,-11 0-2-16,8-10 1 15,3 4 0-15,4-1 0 16,3 1 0-16,7-1 0 15,4 1 0-15,-1 2 0 16,5 7 0-16,2 3 0 16,5 3 0-16,-1-3 0 0,-7-3 0 15,4 0 1-15,-4-6-1 16,4 6 0-16,7-7 0 16,-4 4 1-16,8 0-1 15,-1 9 0-15,-3-6 0 16,-4 0 0-16,4 3 0 15,-4 3 0-15,1-3 0 16,-1 0 0-16,4-3 0 16,-4 0 1-16,4 0-1 15,3 0 0-15,1 9 0 16,2-12 1-16,5 6-1 16,-1 0 1-16,4-3-1 15,4-3 1-15,-1 3-1 16,1-1 0-16,-4 1-1 15,3-3 1-15,1 0 0 16,-1 3 1-16,4-3-1 16,0 6 1-16,0 0-1 0,0 3 0 15,4-6 0 1,-1 0 0-16,1-1 0 0,-4 1 0 16,0 7 0-16,0-11 0 15,0 4 0-15,7 6 1 16,-7-3-1-16,7 4 0 15,0-1 0-15,0-3 0 16,0 3 0-16,3 3 0 16,1 1 0-16,0-1 1 0,3 0-1 15,0-6 0 1,7 0 0-16,0 7 0 0,18-1 0 16,-7 10 0-16,3 6-1 15,4-7 1-15,-4-5 0 16,4 2 0-16,0-5 0 15,7 2 1-15,-4-3-1 16,0 4 0-16,8-1 0 16,-1 1 1-16,4 5-1 15,-4-2 0-15,-3 6-1 16,0-7 1-16,0-5 0 16,0 2 0-16,7 4 0 15,-4-1 0-15,0 4 0 16,4-3 0-16,0-1 0 15,-3-2 0-15,-4-4 0 16,3 3 0-16,-3 1 0 16,-4-4 0-16,8-3 0 15,-5-3 0-15,8-3 0 16,0-6 0-16,7 3 0 0,0 0 0 16,0-1 0-16,-3-5 0 15,-5-4 0-15,1 4 0 16,0-1 0-16,4-3 0 15,3-9 0-15,10-3 0 16,1-3 0-16,3 0 0 16,-4-4 0-16,1 1 0 15,-4-1 0-15,0-2 0 16,-3 5 0-16,3-2 0 0,3-1 0 16,-6 4 1-16,-8 0-1 15,1-1 0-15,-8 1 0 16,-3 0 1-16,0-1-1 15,0 1 0-15,-1 6 0 16,5 0 0-16,-4 0 0 16,3 0 0-16,-7 0-1 15,1-3 1-15,-4-4 0 16,-8-2 0-16,1-4-1 16,-7 1 0-16,-1-4-4 15,1 0 0-15,3-3-17 16,1-6 0-16,2-9 0 15,5-16 1-15</inkml:trace>
  <inkml:trace contextRef="#ctx0" brushRef="#br0" timeOffset="89722.99">12950 1436 67 0,'-42'0'33'0,"3"-10"-22"15,32 7 34-15,-3 3-45 16,-1-3 1-16,4-6-1 16,0 2 1-16,0 4-2 15,0-12 1-15,0 5 0 0,0 1 1 16,0 3-1-16,-4 2 0 15,1-2 0-15,-1 6 0 16,0 6 0-16,4-6 0 16,0 4 0-16,0 2 0 15,0-3 0-15,4 0 1 16,-1 6 0-16,1-9 0 16,-1 10 1-16,1-7 0 15,-1 3 0-15,0 4 1 0,1-10-1 16,-1 9 1-1,1-9-2-15,-1 3 1 0,4 0-1 16,0 7 0-16,0-10-1 16,4 0 1-16,3 3-1 15,4-3 0-15,-4 6 0 16,0-6 0-16,0 3-1 16,0-3 1-16,3 0-1 15,-3 7 1-15,4-7 0 16,0 0 0-16,3-10 0 15,3 10 0-15,1 0 0 16,0 0 0-16,-1-9 0 16,-3 9 0-16,-3 0 0 15,-4 0 0-15,-4 0 0 16,-3 0 1-16,-3 0-1 16,-1 3 0-16,1 3 1 15,-1-6 1-15,1 0-1 0,-1-6 1 16,1 3 0-1,-1-3 0-15,-3-1 0 0,0 4 1 16,-3-3-2-16,-5 3 0 16,-2 3-1-16,-1-7 1 15,1 4-1-15,2-6 1 16,1 3-1-16,0-4 1 16,0 1-1-16,-4-1 1 15,1-8-1-15,-8 2 1 16,-3 0 0-16,3 4 1 15,-31 2-1-15,-4 4 0 16,-4 6 0-16,-3 0 0 0,0 9-1 16,-3-2 1-16,-8 2-1 15,0 1 1-15,-3 5-1 16,-7 7 0-16,7 0 0 16,-7 6 0-16,-15-6 0 15,5 10 0-15,-5 5 0 16,8-2 1-16,7-7-1 15,0 0 0-15,3-3 0 16,0 0 0-16,1 4 0 16,6 5 0-16,8-6 0 15,6 7 1-15,-3-1-1 16,0 4 0-16,-7-4 0 16,-7 1 0-16,3 3 0 15,1-4 0-15,-1-3-1 16,4 10 1-16,3-13 0 15,1 7 1-15,-4-10-1 0,7 6 0 16,0 4 0-16,-4 12 0 16,8 6 0-16,-4 10 0 15,0 6 0-15,-8 0 0 16,-6 3 0-16,-3 13 0 16,3 2 0-16,6 1 0 15,5-6 0-15,3 2 0 16,-4-11 0-16,1-1 0 15,3 0 0-15,0 12 0 0,3 1 0 16,4-3 1-16,0 5-1 16,0 11 0-16,-10 11 0 15,6 4 1-15,-3-6-1 16,4-7 0-16,6-6 0 16,8-6 0-16,7 0 0 15,6 0 0-15,5-10 0 16,2 7 0-16,-6 3 0 15,10 12 0-15,4 3 0 16,4 4 0-16,6 0 0 16,-7-10 0-16,8-3 0 15,6 0 1-15,4-3-1 16,4-6 0-16,3-10 0 16,-4-3 0-16,4-3 0 15,-7 0 0-15,0-6 0 16,0 6 0-16,-7-7 0 15,4 7 0-15,-1 4 0 16,1-4 0-16,-1-10 0 0,1 4 0 16,3-4 0-16,0-8 0 15,0-4 0-15,0 0 0 16,0-7 0-16,0 1 0 16,0-3 0-16,-4-1 0 15,1 1 0-15,-1 0 0 16,4-1 0-16,0-5 1 0,4-4-1 15,-1-3 0-15,1-3 0 16,-1-3 0-16,-3-7 0 16,0-2 0-16,-3-4 0 15,-4-6 0-15,-8-9 0 16,-6-10 0-16,-3-9 0 16,-8-10 0-16,-3-3 0 15,-4-3 0-15,0 3 0 16,0 4 0-16,4-1-1 15,0 7 1-15,3 0 0 16,0-1 0-16,11 4 0 16,3 0 0-16,4-4 0 15,4 4 0-15,6 3 0 16,4 6 0-16,0 0 0 16,4 10 1-16,3 6-1 15,3 15 0-15,1 7-1 16,3 16 1-16,4 5 0 15,10 11 0-15,4-7 0 16,3 3 0-16,7-7-1 0,4-11 1 16,0-11 0-16,7-11 0 15,3-7 0-15,4-3 0 16,0-4-1-16,0 1 0 16,4 6 0-16,-22 0 1 15,-3 6-1-15,-7 4 1 16,-15 12-1-16,-3-4 1 15,-10 1 0-15,-4-3 0 16,-11 6 0-16,-13-3 0 0,-5 0 0 16,-2-7 1-16,-5 1-1 15,-2 2 0-15,-5 1 0 16,8 0 0-16,-7 6 0 16,13-4 0-16,-2-8 0 15,6-4 0-15,4 0 0 16,0-3 0-16,10-3 0 15,-7-3 1-15,11-3-1 16,0 0 0-16,0 3 0 16,7 3 1-16,-7 0-1 15,7 0 1-15,7 6-1 16,4 3 0-16,3 1 0 16,4 9 1-16,6 3-2 15,8 3 1-15,3 9 0 16,8 7 0-16,6 3 0 15,11 12 0-15,0-2 0 16,3 2 0-16,1 0 0 0,-1 4 0 16,8 0 0-16,14 2 0 15,6-2 0-15,-6 3 1 32,53 31-2-32,-8-7 1 15,-6-11 0-15,-8-7 0 16,-10-16 0-16,3-6 0 15,8-3 0-15,6-6 0 16,-17-4 0-16,3 4 0 0,1 2 0 16,17 4 0-16,-7 0 0 15,-4-3 0-15,0-6 0 16,22-1 0-16,-7-9 0 16,-1 0 0-16,-3-3 0 15,14-6 0-15,-10 0 0 16,-11-4 0-16,-4 1 0 15,0 2 0-15,1 4 0 16,-4 0 0-16,-7 3 0 16,-1 3 0-16,8-3 0 15,4-3 1-15,-4-7-1 16,-8-2 0-16,-2-10 0 16,-4-3 0-16,-11-10 0 15,-4 0 1-15,-6-2-1 16,-14-4 0-16,-12 0 0 15,1 3 0-15,-14 4-1 16,-4-1 1-16,1 1 0 0,-1-4 0 16,-3-3 0-16,0-3 0 15,-4 0 0-15,0-12 0 16,0-1 0-16,-3 4 0 16,-4 3 0-16,-7 0 0 15,-7 6 0-15,-3 0 0 16,-4 3 0-16,0 0 0 15,3 0 0-15,1 0 0 16,3-6 0-16,3-12 0 16,1-1 0-16,3-6 0 0,-3 3-1 15,-4 1 1-15,-4 5 0 16,-6-2 0-16,-11 5 0 16,-8 4 0-16,-2 9 0 15,-4-3 0-15,-4 0 0 16,-7-3 0-16,-3-3 0 15,-4-7 1-15,3-5-1 16,5-4 0-16,-1 0 0 16,0 0 0-16,4 6 0 15,-4 4 1-15,7 6-1 16,0 6 0-16,8 6 1 16,-1 7 0-16,7-1-1 15,1 7 0-15,6-3 0 16,1 3 1-16,3 3-1 15,3 3 1-15,4 0-1 16,0 3 0-16,4 7 0 16,-1 12 1-16,1 0-1 0,3 9 1 15,3 4-1-15,4 3 1 16,4 3-1-16,3-10 0 16,4-2 0-16,0-4 0 15,6 0-1-15,1-9 1 16,3-3 0-16,-3-4 0 15,-4-6 0-15,1 1 0 16,-1-4 0-16,4-10 0 16,-1-5 0-16,5-4 0 0,9-6 0 15,8-3 0-15,7-12 0 16,4-7 1-16,3-3-1 16,-11 6 0-16,-10 6 0 15,-4 4 0-15,-6 6 0 16,-8 3 0-16,-10 6 0 15,-1 1 0-15,-6 2 0 16,-1 1 0-16,5-1 0 16,-5-3 0-16,4 4 0 15,-3-1 0-15,3 4 0 16,-3-4 0-16,-4 7 0 16,0-3 0-16,-4 5-1 15,-3 11 1-15,-3 2 0 16,-1 1 0-16,1 2 0 15,-4-3 0-15,-1 4 0 16,1-4 0-16,0 1-3 16,4-1 1-16,-1-6-17 15,1-6 0-15,-11 0-1 0,-15-6 1 16</inkml:trace>
  <inkml:trace contextRef="#ctx0" brushRef="#br0" timeOffset="92965.06">2124 9426 77 0,'-21'9'38'0,"14"-9"-26"0,7 0 39 16,0 0-48-16,0 3 1 16,7 7 1-16,3 9 0 15,1 21-6-15,10 20 0 16,0 12 4-16,-3 16 0 16,3 25-2-16,-4 6 1 15,5 6-2-15,-12 10 1 16,1 9-1-16,-4-6 1 15,-7-6-1-15,0-6 0 0,0-7-1 16,-7-6 1-16,7-13-9 16,-4-19 1-16,4-12-1 15,0-18 0-15</inkml:trace>
  <inkml:trace contextRef="#ctx0" brushRef="#br0" timeOffset="93387.03">2790 9971 95 0,'-60'35'47'0,"11"-1"-52"0,42-27 60 16,4-1-56-16,3 0 1 16,3-3 0-16,15-3 0 15,10-12 0-15,21-7 1 16,32-15 0-16,11-4 1 15,0-3-1-15,3 0 1 0,-7 4 0 16,4-1 0-16,-4 10-1 16,-14 6 0-1,-7 9-2-15,-7 1 1 0,-17 2-6 16,3 1 0-16,-15 0-18 16,-2-13 1-16,-15-7 0 15,3 1 0-15</inkml:trace>
  <inkml:trace contextRef="#ctx0" brushRef="#br0" timeOffset="93651.87">3200 9294 102 0,'-39'-6'51'0,"32"3"-73"15,7 3 104-15,-4 0-82 16,15 3 0-16,-4 6 0 0,7 16 0 16,7 13 0-16,4 25 1 15,10 21-1-15,0 26 0 16,8 25 0-16,-4 19 1 16,-1 2-2-16,-9 11 0 15,-8-17-7-15,0-12 1 16,-3-22-1-16,-8-16 1 15</inkml:trace>
  <inkml:trace contextRef="#ctx0" brushRef="#br0" timeOffset="94154.59">3757 8748 103 0,'-60'19'51'0,"25"3"-54"16,31-12 65-16,4-4-62 15,11-3 0-15,7 0-1 16,13 0 1-16,8-3 0 16,14-3 0-16,32 3 0 0,10 0 0 15,0 3-1-15,4 10 1 16,-4-1 0-16,11 1 0 16,-7 0-1-16,-7 2 1 15,-11-2 0-15,-11-1 0 16,-10-2 0-16,-10-4 1 15,-5 0-1-15,-13 4 1 0,-4-1 0 16,-17 7 0-16,-4 12 0 16,-10 13 0-16,-22 15 0 15,-35 19 0-15,-11 16-1 16,-13 13 1-16,3 6-5 16,-1-4 1-16,1-9-18 15,-3-9 0-15,13-13-1 16,11-2 1-16</inkml:trace>
  <inkml:trace contextRef="#ctx0" brushRef="#br0" timeOffset="94554.36">2286 11950 103 0,'-32'32'51'0,"60"-45"-73"0,-3-6 93 16,25-25-72-16,34-15 1 16,8-17-1-16,35-15 1 0,25-18 0 15,6-4 1 1,33-6-2-16,-4 3 1 0,14-7 0 16,-3 14 1-16,-26 11-2 15,-6 17 1-15,-18 6-1 16,-7 9 0-16,-17 9-9 15,-18 10 0-15,-18 3 0 16,-18 4 0-16</inkml:trace>
  <inkml:trace contextRef="#ctx0" brushRef="#br0" timeOffset="94878.17">2462 12361 103 0,'-67'56'51'0,"67"-49"-61"0,18-17 75 15,14-9-66-15,24-21 1 16,18-17 0-16,-17 13 0 15,84-53 0-15,-35 28 0 16,84-56 0-16,11-7 1 16,-3-3-1-16,10 0 0 15,-14 13-2-15,0 9 1 16,56-22-14 0,-41 35 1-16</inkml:trace>
  <inkml:trace contextRef="#ctx0" brushRef="#br0" timeOffset="97953.2">2822 13327 107 0,'0'6'53'0,"0"13"-48"0,7-7 54 16,-3 10-58-16,3 16 0 16,7 9-1-16,4 25 1 15,3 22-1-15,7 25 0 16,0 22 0-16,-7 19 0 16,8 3-4-16,-5-9 0 15,-6-10-8-15,-7-15 0 31,6-7-14-31,4-47 0 0</inkml:trace>
  <inkml:trace contextRef="#ctx0" brushRef="#br0" timeOffset="98219.41">3348 14186 112 0,'-46'82'56'0,"32"-45"-77"16,24-31 97-16,12-6-77 16,16-15 1-16,33-10-2 15,10-19 1-15,11-16-1 16,14-12 0-16,17 0-4 15,1 0 1-15,-4 3-2 16,-11 15 1-16,-10 7-1 0,-4 13 1 16,0-1-14-16,-14 7 1 15,-14 0 2-15,-7-13 1 16</inkml:trace>
  <inkml:trace contextRef="#ctx0" brushRef="#br0" timeOffset="98649.62">4692 12587 107 0,'-39'0'53'0,"29"15"-77"15,20-11 103-15,11-4-80 16,18-4 1-16,3 8-2 16,15-4 1-16,13 6 1 15,29 3 0-15,4 1-1 16,16 2 1-16,8-6-1 15,22 10 1-15,-19-3 0 0,-6 5 0 16,-15 1 0-16,-10 10 1 16,-29 11-1-16,-24 20 1 15,-35 12-1-15,-29 16 1 16,-31 9-3-16,-25 13 0 16,-22-10-14-16,1 4 0 15,-4-10-1-15,25-22 1 16</inkml:trace>
  <inkml:trace contextRef="#ctx0" brushRef="#br0" timeOffset="98969.38">2632 15716 105 0,'-32'38'52'0,"117"-29"-68"15,-40-18 86-15,47-16-70 16,35-16 0-16,46-22 1 15,25-6 0-15,38-15-2 16,-7-7 1-16,25-3 0 0,-10-10 0 16,-4 7-6-16,-8-7 1 15,-13-8-1-15,-21-8 0 16</inkml:trace>
  <inkml:trace contextRef="#ctx0" brushRef="#br0" timeOffset="100708.59">13303 6472 76 0,'-35'12'38'0,"14"10"-37"16,17-15 38-16,1 2-40 16,-1-3 0-16,1 1-1 15,-1 2 0-15,1-3 2 16,3 1 1-16,0-4-1 15,-4-3 0-15,-3 0 1 16,0 3 1-16,-4-3 1 0,1 3 0 16,-1-3 2-16,1 3 1 15,-1 0-1-15,8 0 0 16,-4 4 0-16,7-1 0 16,0 3 0-16,3 7 0 15,4 9-2-15,4 22 1 16,-8 19-1-16,1 19 0 15,-1 15-1-15,1 16 0 16,3 6-1-16,-4-3 0 16,4-6-2-16,0-6 1 0,1-13-1 15,-5-6 1 1,-3-10-1-16,-7-9 1 0,-7-15 0 16,-4-14 0-16,-10-8 0 15,-4-14 1-15,-7-14 0 16,4-17 1-16,3-9-1 15,8-15 0-15,6-14-1 16,4-5 1-16,7-10-2 16,0-6 1-16,-4-3-1 15,1 3 0-15,-8 6 0 16,0 6 1-16,-6 4 0 16,-4 9 0-16,3 9 0 15,0 3 1-15,8 7 0 16,2 9 0-16,5 4-1 15,3 5 1-15,3 7-1 16,4 10 0-16,4 2 0 16,3 0 0-16,3 7 0 0,5 9 1 15,2 6-1-15,1 10 0 16,-1 3 0-16,5 6 1 16,13 4-1-16,0 8 0 15,7 1 0-15,-3 3 0 16,-3-3 0-16,-1 2 0 15,-3-5 0-15,-8-10 0 16,-3-3 0-16,-3-12 0 16,0-7 0-16,-4-6 0 0,3-16 0 15,5-15 0-15,9-10 0 16,12-16 0-16,13-5 0 16,11-14 0-16,-3-2 0 15,-1-4 0-15,-6 7-1 16,-8 6 1-16,-3 0 0 15,-7 3 0-15,-4 3-1 16,-7 7 1-16,-7 2-10 16,-7 4 0-16,-6 0 0 15,-1 9 1-15</inkml:trace>
  <inkml:trace contextRef="#ctx0" brushRef="#br0" timeOffset="101658.14">1866 11960 97 0,'-42'47'48'0,"31"-41"-47"16,22-16 49-16,31-2-51 0,36-7 1 16,14-12-1-16,45-19 1 15,36-10 0-15,63-22 1 16,11-18-2-16,36-25 1 15,38-20-2-15,-15-24 0 16,5-16 1-16,-25-16 1 16,-18-9 1-16,-25-6 0 15,-28-4 1-15,-17-8 1 0,-29 5 2 16,-28-15 0-16,-28 12-1 16,-28-3 0-16,-36 19-2 15,-35 12 1-15,-28 10-4 16,-42 9 1-16,-25 19-2 15,-50 13 0-15,-28 25-1 16,-31 21 1-16,-18 23 0 16,-29 31 0-16,5 25 1 15,-26 28 0-15,8 32 1 16,-26 25 1-16,8 43-1 16,-14 23 1-16,18 28-1 15,-15 18 1-15,14 48-1 16,22 15 0-16,-1 22-1 15,36 4 1-15,39-10 0 16,49 3 0-16,21 6 0 16,50-18 0-16,21 12 1 15,45-9 0-15,36-16 0 16,35-13 0-16,22-24 0 16,38-42 0-16,11-27-1 0,21-35 1 15,10-41-3-15,8-41 1 16,20-40-1-16,1-38 0 15</inkml:trace>
  <inkml:trace contextRef="#ctx0" brushRef="#br0" timeOffset="104512.3">13254 6572 78 0,'-4'7'39'0,"4"-14"-34"15,0 10 40-15,0 1-44 16,-3 2 0-16,-1 3 1 16,1 7 0-16,-1-4-3 15,1 4 1-15,-1 0 1 16,4-4 1-16,0 1-1 15,4-4 0-15,-1-2 1 0,1-4 0 16,-4-3 1-16,0 0 0 16,0 0 0-16,3-7 0 15,-3 1 0-15,0-3 0 16,0-7-1-16,0 4 0 16,0-7-1-16,4-10 0 15,-1-5-1-15,1-13 1 16,-1-13 0-16,1-2 0 0,3-1 0 15,0-6 1-15,0-6 0 16,-3 12 0-16,-4 3-1 16,0 7 1-16,-4-3-1 15,-3 2 1-15,4 1-2 16,-5 3 1-16,1 3-1 16,0 3 0-16,0 6 0 15,0-6 0 1,0 4 0-1,0 2 1-15,4 10-1 16,-1 6 1-16,1 0-1 16,3 9 1-16,0 4-1 15,-4-1 0-15,0 7 0 16,1 6 0-16,-4 10-1 16,3 3 1-16,-3 6 0 15,0 6 0-15,-3 10 0 16,-4 2 0-16,-4 14 0 15,0-4 0-15,-3 0-1 16,-4 0 1-16,-3-3-1 16,4-6 1-16,2-7-1 15,5 1 1-15,6-16-1 0,8-10 1 16,10-15-1-16,0-10 1 16,3-9 0-16,4-13 0 15,1 1-1-15,2-7 1 16,1 3 0-16,-4 0 1 15,0 4-1-15,0 2 0 16,0-2 0-16,4 12 0 0,3-10 0 16,0 4 1-1,7 2-1-15,4 11 0 0,7 8-3 16,0 13 1-16,0 16-10 16,3 13 1-16,-3 8-1 15,-4 7 1-15</inkml:trace>
  <inkml:trace contextRef="#ctx0" brushRef="#br0" timeOffset="104998.48">13638 4901 98 0,'7'12'49'0,"22"-34"-53"0,-12 13 67 0,4-3-63 16,4-7 1-16,3-3-2 15,8 0 1-15,2 3-1 16,8-3 0-16,7-9 0 15,7 9 0-15,4-16-1 16,-4 7 0-16,-7-1 0 16,-4 4 1-16,-7 6-5 15,-10 7 0-15,-11 5 0 16,-14 10 1-16</inkml:trace>
  <inkml:trace contextRef="#ctx0" brushRef="#br0" timeOffset="105577.15">14457 4082 100 0,'-4'0'50'0,"11"-3"-56"0,0 13 63 0,8-7-58 15,2 3 1-15,15 0 0 16,3 7 0-16,4 3-1 16,7-4 1-16,-7 13-2 15,-1 0 0-15,-2 0-1 16,-12 16 0-16,-6 9 0 15,-7 4 0-15,-11 2 1 16,-4 7 0-16,-3-10 3 16,-3-6 0-16,-1-9 1 15,0-10 1-15,1-15-2 16,3-7 1-16,3-22-1 16,8-6 1-16,3-12-3 15,7-10 1-15,7-19 0 16,4-9 0-16,3-13-1 15,4 1 1-15,-1 2 0 16,1 4 1-16,-7 9 0 0,-4 15 0 16,-7 10 1-16,-7 7 1 15,-3 9 0-15,-8 9 1 16,1 19-1-16,-4 9 1 16,0 10-2-16,3 16 0 15,11 8-1-15,11 20 0 16,10 0-2-16,14 0 1 15,8 2-4-15,10-5 1 16,0-16-13-16,3-3 0 16,4-10 0-16,4-18 1 15</inkml:trace>
  <inkml:trace contextRef="#ctx0" brushRef="#br0" timeOffset="106360.7">12876 6698 74 0,'-21'6'37'0,"14"-9"-33"0,7 3 47 16,0 0-50-16,4-3 0 15,3 0 1-15,3 3 0 16,1 0-3-16,-1 0 1 15,5 0 1-15,-1 0 1 16,0-4-2-16,0-2 1 16,4-6-6-16,-1-7 1 0,4-3-9 15,1-6 0-15,-1 3 0 16,0 3 1-16</inkml:trace>
  <inkml:trace contextRef="#ctx0" brushRef="#br0" timeOffset="106563.59">13169 6528 64 0,'0'38'32'0,"11"-19"-17"0,-4-22 45 0,3-4-54 16,8-2 1-16,0-4 2 16,3-5 0-16,0 8-12 15,0 4 0-15,-3 15 8 16,-4 23 0-16,-7 21-4 16,-11 29 1-16,-6 15-2 15,-8 16 1-15,1 12-2 16,3-6 0-16,-1-9-2 15,1-13 1-15,4-9-5 16,-4-10 0-16,3-12 0 16,7-9 1-16</inkml:trace>
  <inkml:trace contextRef="#ctx0" brushRef="#br0" timeOffset="107974.47">13106 6632 79 0,'-7'81'39'0,"14"-34"-40"0,0-31 36 16,0-3-39-16,0-10 1 15,0-13 2-15,-4-2 0 16,-3-13 4-16,0-10 0 0,-3-6 0 16,-4-6 0-16,0-12 3 15,-7-4 1-15,0-6 0 16,-1-3 0-16,5 0-2 15,10-13 1-15,-4 1-2 16,4 2 0-16,0-9-2 16,4 6 0-16,-1 4-1 15,1 6 1-15,-1-4-2 16,-3 17 1-16,-3 8 0 16,3 7 0-16,-7 3 0 15,3 13 0-15,1 3-1 16,-1 6 1-16,4 9-1 15,0 1 1-15,0 5-1 16,0 7 0-16,0 0 0 16,0 0 0-16,0 4 0 15,0-4 0-15,0 0 0 16,4 9 0-16,-1-6 0 0,1 0 0 16,3 0-1-16,0 4 1 15,0-7-5-15,4-4 0 16,-1 4-5-16,4 0 0 15,-3-3-2-15,0 0 1 16,-4 3-1-16,0 3 0 16,-7-3 7-16,0 3 0 15,-4-3 8-15,1 7 1 16,-4-4 3-16,3 0 0 16,4 0 0-16,0-3 1 0,0 0-1 15,4-3 0-15,-1 0-4 16,8 0 1-16,-1-4-4 15,1-2 1-15,-1 0-7 16,1-1 0-16,-4-9-1 16,-3 1 0-16</inkml:trace>
  <inkml:trace contextRef="#ctx0" brushRef="#br0" timeOffset="108502.28">14870 5114 95 0,'-15'0'47'0,"23"-9"-55"0,-1 2 63 0,3-5-55 15,15-4 0-15,17-15-2 16,18-1 0-16,14-11 1 16,7 2 1-16,1-6-3 15,2 0 0-15,-3 3-4 16,0 3 1-16,-17 19-7 16,-15 0 0-16,-17 16 0 15,-25 12 0-15</inkml:trace>
  <inkml:trace contextRef="#ctx0" brushRef="#br0" timeOffset="108639.2">15067 5108 66 0,'-85'78'33'0,"36"-40"-22"0,42-32 48 15,7 4-57-15,11-10 0 16,10-10 1-16,18-12 0 16,21-9-8-16,17-10 1 0,11-19 2 15,8-5 0-15</inkml:trace>
  <inkml:trace contextRef="#ctx0" brushRef="#br0" timeOffset="111235.92">2752 15886 95 0,'-22'22'47'0,"65"-19"-47"0,-22-10 48 0,14-2-51 15,18-13 1-15,25-3-3 16,3-6 0-16,21-10 5 16,25 3 1-16,21 1-4 15,11-1 0-15,32-9 1 16,6-3 1-16,15-13 1 16,-4-22 0-16,21-12 1 15,-3-25 1-15,-4-19 0 16,4-19 0-16,-4-13 0 15,-10-21 1-15,3-16 0 0,-14-3 0 16,7-10-1-16,-10 3 0 16,-18-5-1-16,3-1 1 15,-17-6-2-15,-14 3 1 16,-25 19-1-16,-28 3 0 16,-29 12 0-16,-34 20 0 15,-22 15 1-15,-32 13 0 16,-31 5 0-16,-25 30 0 15,-25 11 0-15,-32 23 1 0,-17 18-1 16,-35 19 0 0,-11 23-1-16,-32 11 1 0,-18 26-1 15,-20 16 1-15,-8 18 0 16,82-15 0-16,-135 56-1 16,-7 12 1-16,22 20-1 15,3 2 1-15,7 1-2 16,4 15 1-16,24-6 0 15,8 3 0-15,20 0-1 16,8 4 1-16,17-1-1 16,18 16 1-16,-3 6-1 15,20 10 1-15,15 9-1 16,21 3 1-16,17 0-1 16,15-9 1-16,13-7 0 15,33-6 0-15,13-6-1 16,36-9 1-16,21-1-1 15,11-12 1-15,17-3 0 0,4-13 0 16,17-3-1 0,8-12 1-16,27-7 0 0,11-9 0 15,8-28-1-15,24-6 1 16,3-23 0-16,1-9 0 16,17-19 0-16,14-6 0 15,-3-9 0-15,10-7 0 16,11-6 0-16,-3-3 0 15,-5-3 0-15,12-13 0 16,-15-3 0-16,1-3 1 16,10-3-1-16,-18-3 1 0,4-7-1 15,3-2 1-15,0-4 0 16,-6-6 0 0,98-35-1-1,-32 10 0-15,-21 0 0 16,-14-1 1-16,-25 11-1 15,-13 2 1-15,-1 3-1 16,-3 7 1-16,-15 6-1 16,-17-9 1-16,7 2 0 15,4 4 0-15,-11-3-1 16,-11-3 1-16,-7 2 0 16,-3-2 0-16,-7-7-1 15,3-9 1-15,-10-6-1 16,-1-4 0-16,1-12 0 15,-11 0 0-15,-3 0-1 16,-11 3 1-16,0 10 0 0,-18 0 0 16,-3 2-1-16,-8-2 1 15,-6-1 0-15,-11 1 0 16,-7-4 0-16,-14-3 1 16,-10 4-1-16,-5-7 0 15,-13 16 0-15,-7 3 0 16,-18-1 0-16,-14 20 1 15,-7 6-1-15,-8 13 0 16,-9 6 0-16,-12 9 0 0,-6 3 0 16,3 10 0-16,-14 3-1 15,-14 6 1-15,0 10 0 16,-11 6 0-16,-17 9-1 16,-4 13 1-16,-3 9-1 15,41-6 1-15,-66 41 0 16,-17 9 0-16,10 0-1 15,17 12 1-15,-21 1 0 16,15-3 0-16,6-4 0 16,57-18 0-16,-70 24 0 15,6-5 0-15,-3 2 0 16,7 10 0-16,10 3-1 16,19 3 1-16,-8 4 0 15,7 12 0-15,25-16 0 16,21 3 0-16,-21-9-1 15,24 0 1-15,5-6-1 16,13-1 1-16,11 4 0 0,6-6 0 16,-6 2-1-16,7 4 1 15,0 6 0-15,7 4 0 16,10-1 0-16,15 3 0 16,7-6 0-16,6 3 0 15,15 1 0-15,11-1 0 16,10 16 0-16,10 3 0 15,1 15-1-15,17 1 1 16,4 0 0-16,17-10 0 16,-10-9-1-16,10-3 1 0,1-19 0 15,10-13 0-15,10-12-1 16,11-6 1-16,8-17-1 16,-12-5 1-16,-3-3-1 15,4-10 1-15,-8 0-1 16,19-6 0-16,-12-4 1 15,8-5 0-15,0-14 0 16,-1-2 0-16,12-6 0 16,13-10 1-16,-7-3-1 15,8-13 0-15,-1 0 0 16,18 1 1-16,-4-7-1 16,4 0 0-16,-7 3 0 15,0 7 0-15,0-1 0 16,7 7 0-16,-14-3 0 15,4-1 0-15,2 1 0 16,12-4 1-16,-11-9-1 0,-4-6 1 16,-3-3-1-1,14-3 0-15,-14-1-4 0,-3-6 1 16,-15-2-1-16,-4-8 1 16</inkml:trace>
  <inkml:trace contextRef="#ctx0" brushRef="#br0" timeOffset="116208.16">14870 893 65 0,'-18'0'32'0,"4"0"-27"16,17 0 32-16,4 0-37 0,4-6 0 15,7-3 0-15,6-4 0 16,19-6 1-16,17-6 0 16,14-3 1-16,7-7 0 15,11 1 0-15,10-4 0 16,11 4-1-16,-4 6 1 16,-3 3-1-16,0-4 0 15,0-2 0-15,-1 9 0 0,-16 6-1 16,-12-2 1-1,-6-1 0-15,-15 0 0 0,-17 3 0 16,-14 7 1-16,-15-7-1 16,-13 13 1-16,-25 6-1 15,-18 13 1-15,-14-7-2 16,-18 16 1-16,-17 4-1 16,-18 5 0-16,-10 10-1 15,-4 3 1-15,-4 0-1 16,8-6 1-16,6 3 0 15,22-13 1-15,14-6-1 16,17 0 1-16,15-6 0 16,7-3 0-16,13-7-1 15,12-6 1-15,10-3-1 16,10-9 1-16,15-4-2 16,17-2 1-16,29-14 0 15,10-5 0-15,14-10 0 16,14 6 1-16,22-2-1 15,-4-4 1-15,0 3 0 16,-8 6 0-16,5 1-1 0,-8 6 1 16,-21 9-1-16,-6 3 1 15,-12 1-1-15,-10 11 1 16,-14-5-2-16,-11 12 1 16,-10-3 0-16,-18 6 0 15,-14 13-1-15,-18-3 1 16,-17 3 0-16,-18 9 0 15,-14 6 0-15,-7 10 0 0,-18 10 0 16,-10-1 0-16,-4 0 0 16,10 4 0-16,8-4 0 15,10-9 0-15,8-6 0 16,-1-1 0-16,18-5 0 16,14-14 0-16,8-2-1 15,9 3 1-15,12-10-1 16,10-6 1-16,10 4-1 15,15-7 1-15,10-10 0 16,14 1 0-16,11-7 0 16,14-3 1-16,21 1-1 15,8-14 1-15,3-5-2 16,3-7 1-16,-3 6-2 16,6-6 1-16,-13 10-1 15,-11 2 1-15,-3 7-1 16,-18-3 0-16,-11 6 1 15,-10 9 0-15,-11-2 0 0,-7 12 1 16,-21 3-1-16,-10 0 1 16,-29 9 0-16,-10 10 0 15,-18 0 0-15,-4-4 0 16,-10 14 0-16,-18-4 1 16,-7 3 0-16,8 6 0 15,6-5 0-15,4-4 1 16,7-3-1-16,10 3 1 15,11-16-1-15,11 7 0 16,13-13-1-16,12 3 0 16,10-6 0-16,10 0 1 0,15-9-1 15,13-7 0-15,12-3 0 16,20-15 1-16,11 6-1 16,14-7 1-16,4-3-1 15,-4-5 1-15,4 5-1 16,-4 13 1-16,7-3-1 15,-10-4 1-15,-11 10-1 16,-7-3 1-16,-8 6 0 16,-9 1 1-16,-8 8-1 15,-3-2 0-15,-4 2 0 16,-10 7 1-16,-8 3-2 16,1 0 1-16,-18 3-1 15,0 4 1-15,-4-4-1 16,-3 9 1-16,0-9-1 15,-4 4 0-15,1 2-2 16,3-9 1-16,3 9-8 16,4-9 1-16,-4 4-1 0,1-8 1 15</inkml:trace>
  <inkml:trace contextRef="#ctx0" brushRef="#br0" timeOffset="119160.64">14799 9714 85 0,'-46'10'42'0,"-49"5"-46"16,67-15 43-16,-11-3-42 16,-10-6 1-16,-11-1 0 15,-18-2 0-15,-10 3 4 16,-11-4 1-16,-3 16-2 15,-8 10 0-15,-17 5 1 16,7 4 1-16,0 3-1 16,4 7 0-16,0 2-2 15,-1-2 0-15,8-10-1 0,6-4 0 16,8-5-1-16,3 3 1 16,8-4-1-16,-4 4 1 15,6 3 1-15,5 6 1 16,6 12 0-16,11 17 1 15,7 15 0-15,18 6 0 16,10 7 0-16,18 2 0 16,11 7-2-16,24 0 1 15,7-3-1-15,11-3 0 16,0-7-1-16,0-6 0 0,7-3 0 16,7 0 0-16,7-3 0 15,14-3 1-15,7-10 0 16,8-3 1-16,6-6-1 15,14-16 1-15,1-9 0 16,-1-13 0-16,11-12-1 16,0-13 0-16,0-9 0 15,0-10 0-15,-3-2-1 16,-4-11 1-16,7-5 0 16,-8-4 0-16,-6-5 0 15,-7-8 1-15,-7-2-1 16,-11-3 1-16,0-10-1 15,-7 6 1-15,-17 4-1 16,-15-7 0-16,-13 1 0 16,-12 8 1-16,-13 7 0 15,-22 7 1-15,-13 5 0 16,-12 13 1-16,-6 0 0 0,-14 10 0 16,-11 3 0-16,-25 2 0 15,0 7-2-15,-3 4 0 16,-7 2-1-16,-1-3 1 15,-20 10-1-15,6 2 0 16,-3 7 0-16,-3 7 0 16,-15 8 0-16,8 4 0 15,3 6-1-15,-4 7 1 16,-3 2 0-16,7 1 0 16,11-1 0-16,14 4 0 0,3-4 0 15,11 4 0-15,-8 0 0 16,15-1 0-16,11 1 0 15,10 9 0-15,0 3 0 16,14 6 0-16,7 13 0 16,14 7 0-16,11-1 0 15,11 0 0-15,13 10 0 16,15-4 0-16,14-2-1 16,14 2 1-16,10-5-1 15,4-4 1-15,7-10-1 16,18-8 1-16,3-7-1 15,8-13 1-15,2-9-1 16,15-12 1-16,4-7-1 16,-1-9 1-16,4-13 0 15,0-2 0-15,4-11 0 16,-1-11 0-16,1-4 0 16,-4-10 0-16,7-5 0 0,-11-4 1 15,-6-6-1-15,-11-6 1 16,-11 3-1-16,-7 0 1 15,-10 3-1-15,3-4 0 16,-21 14 0-16,-11 2 0 16,-14 4 0-16,-6 3 0 15,-15 0 0-15,-14 0 1 16,-11-4-1-16,-13 1 1 16,-12 0-1-16,-6-4 1 0,-11-5-1 15,-7 5 1-15,-25 7-1 16,1 3 0-16,-8 9 0 15,0 13 0-15,-10 16-1 16,-25 9 1-16,0 15-1 16,-4 11 1-16,-13 5-3 15,-8 7 1-15,7 5-4 16,1 4 1-16,-15 4-17 16,4-1 1-16,3-6 0 15,-28-7 0-15</inkml:trace>
  <inkml:trace contextRef="#ctx0" brushRef="#br0" timeOffset="123229.87">2893 11696 83 0,'-21'13'41'0,"14"-13"-36"0,21-7 42 16,7-5-43-16,39-19 0 15,21-17 2-15,28-24 1 16,50-28-9-16,21-29 0 16,32-18 5-16,13-19 1 15,22-13-2-15,-3-18 0 16,6-7-1-16,-13 16 0 15,-19-7-1-15,1 20 1 16,-39 27-1-16,-32 23 1 16,-28 18-1-16,-21 22 0 0,-22 20-5 15,-17 14 1-15,-17 14 0 16,-15 9 0-16</inkml:trace>
  <inkml:trace contextRef="#ctx0" brushRef="#br0" timeOffset="123847.22">4297 15440 100 0,'-53'38'50'0,"14"-32"-52"0,39-6 51 16,0-9-50-16,21-10 0 15,7-12 1-15,11-4 0 16,25-15 1-16,42-16 0 0,14-19 1 16,21-9 0-16,28-12 0 15,11-13 1-15,17-7-1 16,5 1 0-16,-22-1 0 15,-1 10 0 1,-13 7-2-16,-25 8 1 0,-21 13 0 16,-21 13 0-16,-11 9 0 15,-28 22 0-15,-7 10-1 16,-14 6 1-16,-4 6 0 16,-3 9 1-16,-11 7-2 15,0 0 1-15,-3 2-1 16,3 1 1-16,-7 3-1 15,4-3 0-15,0 3-1 16,-8-6 0-16,1 3-1 16,6-3 1-16,-13 2-14 15,-4-2 1-15,-4-3 0 16,-10-4 0-16</inkml:trace>
  <inkml:trace contextRef="#ctx0" brushRef="#br0" timeOffset="124688.76">4593 6820 102 0,'4'-75'51'0,"80"-38"-51"0,-41 85 51 16,17-16-51-16,21-6 0 16,25 2-1-16,7 11 1 15,3 2-1-15,-3 20 0 16,14 15 0-16,-7 25 0 0,-7 16-1 15,-8 40 1-15,5 51 0 16,-8 50 1-16,8 56 0 16,6 60 0-16,-14 44 0 15,4 34 1-15,0-3-1 16,21-3 1-16,-11 10-1 16,4-23 0-16,0 4 0 15,-7-1 1-15,14-5-1 16,-7-7 0-16,-7-13 0 15,-4-9 0-15,-6-18 0 16,6-17 0-16,-7-24 0 16,-6-26 0-16,-8-27 0 15,-4-23 0-15,-6-25 0 16,-11-22 1-16,-3-21 0 16,-15-17 0-16,-31-5 1 0,-22-4 0 15,-21-3-1 1,-28 12 1-16,-31 7-2 0,-33 0 0 15,-17-12-13-15,-35-14 1 16,-14-27-1-16,-36-10 0 16</inkml:trace>
  <inkml:trace contextRef="#ctx0" brushRef="#br0" timeOffset="125362.6">970 8883 90 0,'-88'-22'45'0,"-14"35"-41"15,80-4 45-15,1 13-49 0,-7 19 0 16,0 12 0-16,7 10 1 15,0 12-2-15,3 13 1 16,7 22 0-16,4 25 1 16,14 31-2-16,14 38 1 15,18 37-1-15,39 35 1 16,14 31 0-16,-1 23 0 16,15 2 0-16,14 7 0 15,0-16-1-15,-11-7 1 0,-10-2 0 16,-7-3 1-16,-11 2-3 15,7 4 1-15,-7-4-1 16,1-8 0-16,-8-20 1 16,-14-19 0-1,3-27-1-15,4-29 1 0,-3-22 1 16,3-37 1-16,-7-23 1 16,0-21 0-16,-11-13 0 15,-10-22 0-15,0-12 1 16,-4-10 0-16,0-10-1 15,-3-5 1-15,-4-10-1 16,4-12 1-16,7-13-2 16,10-13 1-16,15-18-3 15,20-13 0-15,-10-13-13 16,4-5 1-16,0-7-1 16,-8-13 0-16</inkml:trace>
  <inkml:trace contextRef="#ctx0" brushRef="#br0" timeOffset="127973.17">5913 6306 83 0,'-32'6'41'0,"71"13"-42"16,-11-25 42-16,0 6-43 16,14-7 1-16,15-18-9 15,17-12 0-15,4-7 11 16,-1 0 0-16</inkml:trace>
  <inkml:trace contextRef="#ctx0" brushRef="#br0" timeOffset="128438.81">6569 5362 84 0,'-39'-28'42'0,"39"59"-46"0,3-25 55 16,5 13-52-16,6 9 1 15,-4 7-4-15,1-1 1 16,10-2 2-16,7-10 0 15,0-13-2-15,8-9 1 16,-1-9 0-16,0-10 0 16,4-9 2-16,-4-7 0 0,-10-6 2 15,-4 1 0-15,4-8 1 16,-4 20 0-16,-3 0 0 16,3 15 0-16,-7 20-1 15,4 18 1-15,3 0-2 16,-4 22 0-16,-6 9 0 15,-4 26 0-15,-7 6-1 16,-14 25 0-16,-18-10-2 16,-10 19 1-16,-4 7-4 15,-10 0 0-15,-1-10-2 16,4-10 0-16,7-8 1 16,8-26 0-16,2-22 4 15,19-24 0-15,6-23 4 16,22-25 1-16,6-25 2 15,26-34 0-15,20-16-8 16,25-19 1-16,22-13-3 16,27-12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11T07:02:30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2992 740 101 0,'0'0'50'0,"49"72"-48"0,-42-50 50 15,-7 31-51-15,0 19 0 16,11 32 1-16,-8 15 0 15,-6 6-3-15,6 23 1 16,4-1-1-16,4-9 1 16,3-13-10-16,4-9 0 15,3 0 0-15,0-28 0 16</inkml:trace>
  <inkml:trace contextRef="#ctx0" brushRef="#br0" timeOffset="493.71">3221 1561 100 0,'0'10'50'0,"0"-7"-60"15,7 3 68-15,3-6-58 16,12 3 0-16,9-3 0 15,15-3 0-15,28-16 0 16,15 4 0-16,-1-11 0 16,3-5 0-16,8-13 0 15,-7 10 0-15,-7-16 0 16,-22 9 0-16,-13-3-1 16,-12 0 1-16,-16-6-1 15,-5 3 1-15,-27-7-1 0,-12 1 0 16,-2-3 0-16,-1 2 0 15,-3 1 1-15,0 9 1 16,6 0 0-16,1 10 1 16,4 6 1-16,6 2 0 15,0 8 0-15,11 8 0 16,0 1-1-16,4 18 0 16,10 16-1-16,7 19 0 0,-7 22-1 15,8 16 1-15,2 31 0 16,1 12 0-16,3 4 0 15,0 12 0-15,1 3 0 16,-8-6 0-16,-7-13-6 16,0-18 0-16,-3 3-1 15,-8-19 1-15</inkml:trace>
  <inkml:trace contextRef="#ctx0" brushRef="#br0" timeOffset="1268.48">4766 561 91 0,'-74'-16'45'0,"28"7"-45"0,43 9 46 16,-8 0-44-16,0 9 0 16,11 16 1-16,11 29 1 15,21 11-5-15,17 26 1 16,0 25 3-16,11 22 0 15,-10 7-1-15,-1 18 0 16,-6 3-2-16,-5-6 1 16,-6-22-7-16,-4-6 0 15,-6-7-16-15,-5-15 1 0,-6-26-1 16,-1-11 1-16</inkml:trace>
  <inkml:trace contextRef="#ctx0" brushRef="#br0" timeOffset="1638.27">5652 1194 101 0,'-25'-50'50'0,"7"22"-72"15,8 19 98-15,-1-1-76 16,-7 4 1-16,-3 6 0 15,-4 6 0-15,4 13-2 0,7 25 1 16,-3 12 0-16,13 7 1 16,8 15-2-16,13 1 1 15,11 5 0-15,15-5 0 16,6-10-1-16,15-6 1 16,3-26 0-16,-4-9 1 15,-3-21 0-15,4-17 0 0,-18-15 0 16,-4 0 1-1,-10-13-1-15,-11-15 0 0,-14-10-1 16,-11 1 1-16,-10-10-1 16,-14-1 0-16,-4 14-5 15,-17 2 1-15,-8 4-1 16,8 3 0-16</inkml:trace>
  <inkml:trace contextRef="#ctx0" brushRef="#br0" timeOffset="2035.09">5757 573 111 0,'-7'-3'55'0,"39"25"-61"15,-18-15 69-15,7-4-64 0,11 9 1 16,10 7-1-16,15 3 0 16,13 3 1-16,19 13 0 15,13 12-1-15,7-6 1 16,11 0-1-16,7 12 1 16,-7 4-1-16,-10-4 1 15,-12 13 0-15,-13 3 0 16,-22 0 0-16,-24 1 0 15,-25 8 0-15,-31 13 0 0,-33 6 0 16,-20 10 0-16,-18-3 0 16,-4-10 0-1,7-15-5-15,8-13 1 0,17-16-11 16,10-19 1-16,26-21 0 16,20-16 0-16</inkml:trace>
  <inkml:trace contextRef="#ctx0" brushRef="#br0" timeOffset="2284.94">7867 1150 115 0,'14'4'57'0,"39"30"-76"0,-28-28 95 0,10 4-77 15,7-10 1-15,11 0-1 16,7-7 1-16,7 1-1 16,14 3 0-16,4-6-3 0,3-1 1 15,-7 1-5 1,-10-1 0-16,-8 10-11 0,-13 0 0 16,-18 10 1-16,-15 12 1 15</inkml:trace>
  <inkml:trace contextRef="#ctx0" brushRef="#br0" timeOffset="2475.83">7691 1784 106 0,'-25'9'53'16,"64"-6"-72"-16,-22-6 93 0,19-6-74 15,17-7 1-15,24 1-2 16,22-4 0-16,14 0-7 15,24 0 0-15,8-9 0 16,14-7 0-16</inkml:trace>
  <inkml:trace contextRef="#ctx0" brushRef="#br0" timeOffset="2766.17">10619 414 99 0,'-22'-54'49'0,"5"32"-51"0,17 22 60 15,0-6-57-15,3 3 0 16,4 3 0-16,-3 0 0 15,3 31-2-15,0 23 1 16,-3 33 0-16,-1 26 1 0,1 6-2 16,3 26 0-16,3 2-10 15,4-9 1 1,0-6-1-16,-3-13 1 0</inkml:trace>
  <inkml:trace contextRef="#ctx0" brushRef="#br0" timeOffset="3028.44">9832 1884 108 0,'32'0'54'0,"95"-37"-66"15,-74 21 79 1,127-22-69-1,3-2 1-15,4 5-1 16,7 4 0-16,0-4-1 16,-7 7 0-16,-7 9-11 0,-11 7 0 15,-24-1 1-15,-32 13 1 16</inkml:trace>
  <inkml:trace contextRef="#ctx0" brushRef="#br0" timeOffset="3427.51">10206 2301 67 0,'-35'-15'33'0,"10"-14"-55"0,21 17 35 0,-3 2-19 15,0 1 1-15,-3 0 4 16,-4 9 1-16,-1-4 10 16,1 4 0-16,4-9 1 15,3 9 0-15,3 0 5 16,8 3 0-16,6 3-2 16,8 4 1-16,7-7-7 15,10 3 0-15,14-3-4 16,15-6 0-16,17-3-3 15,25 3 1-15,17-7-1 16,15-8 0-16,10-4-1 16,7 3 0-16,-17 6 0 15,-15-2 0-15,-17 5-1 0,-18-5 0 16,-21 5-6-16,-14-2 1 16,-18-4-19-16,-13-3 0 15,-22 10 1-15,-11-1 0 16</inkml:trace>
  <inkml:trace contextRef="#ctx0" brushRef="#br0" timeOffset="3752.48">10216 2521 101 0,'-56'-3'50'0,"38"47"-76"0,18-32 103 0,4 19-79 16,3 10 0-16,7 25-1 16,11 16 1-16,-8 9 3 15,-2 9 1-15,-12 13-2 16,4 9 0-16,-21-3 1 16,-7-9 0-16,-14 3 1 15,-11-7 0-15,-11 11-1 16,-10-11 0-16,-28-18-2 15,0-13 1-15,3-28-7 16,4-15 1-16,7-32-9 16,10-41 1-16,22-34-1 15,17-29 1-15</inkml:trace>
  <inkml:trace contextRef="#ctx0" brushRef="#br0" timeOffset="4253.18">10989 2596 88 0,'64'31'44'0,"-64"63"-47"0,0-75 69 15,-4 3-66-15,0 10 0 0,-3-1 0 16,4-6 1-16,-1-9-1 16,1-4 0-16,-1-12 0 15,4-9 1-15,0-10-1 16,7-3 1-16,4-3-1 15,7-3 1-15,6 3-1 16,8-4 1-16,3 4-1 16,15 7 1-16,-4-4-1 15,-1 9 0-15,-9 13 0 16,-1 3 1-16,-14 10-2 16,-7 9 1-16,-17 6-1 15,-18 13 1-15,-15 3-1 16,-17 12 1-16,-17 4-1 15,-8-7 0-15,-21 0 1 16,-3-3 0-16,-4 1-1 16,8-1 1-16,6-3 0 15,18-13 0-15,14 1 0 0,17-7 0 16,19-15 0-16,20-4 0 16,22-6 1-16,24-3 0 15,29 0 0-15,17 3 1 16,7 7-1-16,7 15 1 15,15 6-2-15,-4 22 1 16,0 1-6-16,-8 8 1 16,1-8-17-16,-3-1 0 15,-8-3-1-15,-14-25 1 16</inkml:trace>
  <inkml:trace contextRef="#ctx0" brushRef="#br0" timeOffset="4629.72">13018 526 110 0,'-25'-125'55'0,"-67"-16"-83"15,74 103 108-15,-6-12-80 16,-4 12 0-16,-1 1-2 15,5 5 0-15,2 14 1 16,5 15 1-16,-1 12-2 16,4 35 1-16,0 19 0 15,3 27 0-15,1 36 2 16,-8 24 1-16,0 20 0 16,-6 27 1-16,-4 7 1 0,-4 9 0 15,4-15-2-15,3-26 1 16,14-2-3-16,8-20 0 15,10-21-2-15,11-23 0 16,3-21-6-16,7-28 0 16,7-20-11-16,7-15 1 15,11-38 0-15,7-21 1 16</inkml:trace>
  <inkml:trace contextRef="#ctx0" brushRef="#br0" timeOffset="4880.6">13310 918 96 0,'-35'-69'48'0,"3"26"-58"0,29 30 80 0,-1 0-68 15,4 10 1-15,0 13 1 16,7 9 0-16,4 15-5 16,3 22 0-16,0 10 3 15,0 25 0-15,0 10-1 16,-3 15 1-16,-4 6-3 15,0 13 0-15,4-19-8 16,-1-6 1-16,4-7-17 16,0-28 0-16,1-15 0 15,-8-23 0-15</inkml:trace>
  <inkml:trace contextRef="#ctx0" brushRef="#br0" timeOffset="5202.92">13931 1081 104 0,'11'-43'52'0,"3"14"-77"0,-14 23 106 15,-4 3-81-15,-3 3 1 16,-3 0-1-16,-11 19 0 16,3-4-1-16,-3 23 1 0,7 18 0 15,10 20 0-15,8 5-1 16,-1-24 1-16,29 27-1 15,17-2 0-15,4-10-1 16,7-9 1-16,0-29-1 16,-7-12 1-16,-4-16 0 15,-10-15 1-15,-7-16 1 16,-11-10 0-16,-10-12 0 16,-11-12 1-16,-14-13-1 15,-11 6 0-15,0 3-16 16,1 10 1-16,2-7-1 15,5 7 0-15</inkml:trace>
  <inkml:trace contextRef="#ctx0" brushRef="#br0" timeOffset="5528.27">14175 705 114 0,'-25'-9'57'0,"28"46"-76"0,8-21 94 16,3-3-75-16,14 2 0 15,11 4-1-15,21 0 0 16,21 6 0-16,22-6 0 16,6 15-2-16,7-9 1 0,1 16-1 15,-4 9 1-15,-15 13 0 16,-16 6 0-16,-26 6 2 15,-24 4 0-15,-29-7 1 16,-27 0 0-16,-26 6 0 16,-13-6 0-16,-15 7-2 15,-3-23 0-15,3-6-11 16,11 1 1-16,11-20-1 16,17-3 1-16</inkml:trace>
  <inkml:trace contextRef="#ctx0" brushRef="#br0" timeOffset="5741.15">15797 1169 113 0,'39'19'56'0,"46"6"-70"15,-46-12 87-15,17 2-73 0,22 10 1 16,13-15-1-16,12 2 0 15,6-2-5-15,4-4 1 16,-4-6-13-16,-6-16 1 16,-15-6-2-16,-18-3 1 15</inkml:trace>
  <inkml:trace contextRef="#ctx0" brushRef="#br0" timeOffset="5995">16450 812 69 0,'-81'-35'34'0,"10"-12"-23"0,61 35 39 0,-4 9-47 16,0 3 1-16,3 15 4 16,7 13 0-16,8 7-8 15,14 15 0-15,-1 25 6 16,11 7 1-16,1 15-3 16,9 0 1-16,1 13-9 15,4-3 0-15,-1 2-20 16,0-5 1-16,-3-13-1 15,-7-22 0-15</inkml:trace>
  <inkml:trace contextRef="#ctx0" brushRef="#br0" timeOffset="6220.87">17505 686 110 0,'14'-53'55'0,"-21"22"-84"0,7 28 112 16,-4 3-83-16,1 3 0 15,-4 9 0-15,3 16 0 16,1 16 0-16,3 19 0 16,3 12-1-16,4 23 1 15,0 18-2-15,7 6 1 0,1-6-7 16,2-10 0-1,1 1-14-15,3-16 0 0,-3-19-1 16,3-15 1-16</inkml:trace>
  <inkml:trace contextRef="#ctx0" brushRef="#br0" timeOffset="6461.74">18214 843 103 0,'-18'-31'51'0,"8"25"-73"0,6 6 100 0,1 0-78 15,-4 15 1-15,0-2-1 16,-1 9 1-16,1 18-2 16,4-8 0-16,3 34 0 15,3 21 0-15,8 1-7 16,0 3 0-16,-1-3-15 0,-3-10 0 15,-3-5 0-15,-8-11 0 16</inkml:trace>
  <inkml:trace contextRef="#ctx0" brushRef="#br0" timeOffset="6838.52">18461 614 85 0,'0'-59'42'0,"-18"2"-55"0,15 42 81 0,-8-4-64 15,4 9 0-15,4 4 1 16,3-3 0-16,7 9-7 16,17 6 0-16,8 3 4 15,14 13 1-15,14 10-3 16,7 21 1-16,3 13-2 15,-6 6 1-15,-11 16-1 16,-14-7 0-16,-15 23 0 16,-20-4 0-16,-15-3 1 15,-17-9 0-15,-18 3 0 16,-7-19 1-16,-7-3-2 16,-3-12 1-16,3-4-9 15,3-19 1-15,12 1-15 16,9-16 1-16,12-10-1 0,9-9 0 15</inkml:trace>
  <inkml:trace contextRef="#ctx0" brushRef="#br0" timeOffset="7211.31">19276 448 109 0,'7'-38'54'0,"14"-2"-84"0,-14 30 116 0,4 7-87 16,6-6 0-1,4 9-1-15,4 0 1 0,3 9 1 16,11 16 0-16,0 7-1 16,0 8 0-16,-7 32 0 15,-8 16 1-15,-6 13 0 16,-11 27 1-16,-7 32 0 15,-7 19 0-15,-11 25 0 16,4-1 0-16,0-5-1 16,-4-13 0-16,4-28-1 15,-3-25 0-15,-5-20 0 16,-2-30 1-16,-1-16 0 16,-3-16 0-16,3-16-2 15,-14-15 1-15,-3-19-10 16,-11-9 0-16,-10-10 0 15,3-6 0-15</inkml:trace>
  <inkml:trace contextRef="#ctx0" brushRef="#br0" timeOffset="7439.18">20433 1116 114 0,'35'-9'57'0,"46"2"-73"0,-52 7 88 0,13 0-75 15,21-3 1-15,18-3-5 16,15-4 1-16,17 1 0 16,10 3 1-1,8 3-14-15,-11 3 0 0,0 0 1 16,-25-7 0-16</inkml:trace>
  <inkml:trace contextRef="#ctx0" brushRef="#br0" timeOffset="7615.08">20295 1555 110 0,'11'25'55'0,"109"19"-80"15,-64-35 101-15,25-6-87 16,29 4 1-16,24-7-21 0,25 0 0 16,3-16 36-16,0 4 0 15</inkml:trace>
  <inkml:trace contextRef="#ctx0" brushRef="#br0" timeOffset="7871.1">22941 602 108 0,'7'12'54'0,"14"126"-73"0,-17-97 91 0,3 22-73 15,0 18 0-15,-3 35 0 16,-1 19 1-16,4 6 0 15,0 13 1-15,-3-19-6 16,3 0 1-16,3-23-16 16,4-14 0-16,4-33 0 15,7-11 0-15</inkml:trace>
  <inkml:trace contextRef="#ctx0" brushRef="#br0" timeOffset="8096.98">23753 1448 118 0,'70'-3'59'0,"78"22"-90"0,-105-19 113 16,24 0-86-16,10-9 0 15,8-7-3-15,7 7 0 16,10-7 2-16,4 3 1 15,-11-6-15-15,-7 4 1 16,-17-10 1-16,-15 3 0 0</inkml:trace>
  <inkml:trace contextRef="#ctx0" brushRef="#br0" timeOffset="8321.42">24063 884 96 0,'0'-10'48'0,"7"20"-62"16,0-1 83-16,0 7-68 15,7 12 0-15,7 16 0 16,4 19 1-16,3 18-3 16,-3 17 0-16,-4-1-2 15,-3 6 1-15,-1 16-10 16,-2-6 0-16,-5-15 0 15,-3-4 1-15</inkml:trace>
  <inkml:trace contextRef="#ctx0" brushRef="#br0" timeOffset="8699.21">24963 589 112 0,'10'-41'56'0,"11"29"-74"0,-14 12 90 0,4 0-74 16,3 3 1-16,11 13-1 16,10-1 0-16,21 23 2 15,12 15 1-15,9 10-3 16,15 9 1-16,3-3-1 15,4 3 0-15,-7 0 1 16,-11 7 0-16,-18-13 0 16,-20 12 1-16,-26-15 1 15,-27-1 0-15,-26 1 0 16,-17-10 1-16,-17 10-1 16,-11-10 1-16,-11 10-8 15,-3 3 1-15,7 3-20 16,6-9 1-16,5-7-1 15,10-15 1-15</inkml:trace>
  <inkml:trace contextRef="#ctx0" brushRef="#br0" timeOffset="9739.41">28512 288 105 0,'-46'41'52'0,"-46"40"-50"0,60-43 52 0,-21 40-54 15,-7 29 0-15,-7 18-1 16,0 26 1-16,18-7-2 15,17-9 0-15,22-16-9 16,20-3 1-16,15-22 0 16,14-22 0-16</inkml:trace>
  <inkml:trace contextRef="#ctx0" brushRef="#br0" timeOffset="10377.14">28444 718 89 0,'22'-3'44'0,"41"6"-39"0,-45 3 55 16,3 0-60-16,4 16 1 0,-1 13-1 15,-2 12 1-15,-8 15-1 16,-7 14 0-16,-7 5 1 15,-7 7 0-15,-15 3-1 16,-9-3 1-16,-15-7-1 16,-4-9 1-16,-2-15-1 15,9-13 0-15,8-19 0 16,7-16 0-16,10-15-1 16,11-16 1-16,11-19-1 15,20 1 1-15,12-23-1 16,13-3 0-16,7 6 0 15,4-5 0-15,0 8 0 16,-7-3 1-16,-3 4 0 16,6 9 1-16,-7-3 0 15,-3 3 0-15,-3 3 0 16,-1 3 1-16,0 10 0 16,-6 6 1-16,-8 15-1 0,-4 10 0 15,-2 25-1-15,-15 19 1 16,-11 19-1-16,-6 12 1 15,-5 13-2-15,8 0 1 16,11-7-6-16,17-18 0 16,14-19-16-16,18-25 0 15,18-19 0-15,3-25 0 16</inkml:trace>
  <inkml:trace contextRef="#ctx0" brushRef="#br0" timeOffset="10738.48">28131 1056 97 0,'-22'7'48'0,"29"-7"-63"15,4 0 87-15,7 0-72 16,10-7 0-16,7-5-6 15,22-4 1-15,3 0-2 0,3-2 1 16,-7 5-10-16,-3 4 0 16,-10-4-1-16,-12 10 1 15</inkml:trace>
  <inkml:trace contextRef="#ctx0" brushRef="#br0" timeOffset="10963.32">28310 878 97 0,'4'25'48'0,"35"3"-62"0,-25-19 87 0,-14 23-73 16,-7 8 1-16,-4 20-2 15,-6 9 1-15,-15 13-6 16,-7-1 1-16,0-3-15 15,4-5 0-15,7-11 0 16,14-15 0-16</inkml:trace>
  <inkml:trace contextRef="#ctx0" brushRef="#br0" timeOffset="11477.12">29587 1135 85 0,'0'0'42'0,"32"0"-56"0,-14 0 75 15,3-10-86-15,11 4 0 16,10-3 0-16,0-4 0 16</inkml:trace>
  <inkml:trace contextRef="#ctx0" brushRef="#br0" timeOffset="11870.53">30759 956 97 0,'0'-9'48'0,"-11"27"-59"0,8-11 81 0,-12-7-71 15,-6 0 1-15,-14 0-3 16,-4 9 1-16,-3 1 0 16,-4 11 1-16,4 5-5 15,-1 8 1-15,15 1-3 16,11-1 0-16,9 4 0 15,16-4 0-15,9-12 2 16,4-6 0-16,11-1 4 16,0-15 0-16,3-6 5 15,4-3 0-15,-4-10 2 16,-3 0 1-16,0-6 0 16,-8 6 1-16,-2 0-3 15,-5 10 1-15,-6 3-2 16,-4-1 0-16,-4 20-1 0,-10 9 0 15,-7 19-2-15,0 0 0 16,3 2-9-16,1-2 0 16,-1-3 0-16,1-10 0 15</inkml:trace>
  <inkml:trace contextRef="#ctx0" brushRef="#br0" timeOffset="12106.32">31433 1072 98 0,'-11'6'49'0,"11"-6"-59"16,0 0 72-16,-4 0-61 16,-3 10 0-16,-3-1-2 15,-11 4 1-15,-11 18-2 16,-7 7 1-16,-10 9-5 15,-4-3 0-15,-4 6-12 16,1 0 0-16,6 0 1 16,8-15 0-16</inkml:trace>
  <inkml:trace contextRef="#ctx0" brushRef="#br0" timeOffset="12364.09">30946 984 90 0,'14'10'45'0,"42"21"-57"0,-35-22 80 16,11 10-68-16,10 3 1 16,4 10 0-16,-3 2 0 15,-1 13-2-15,-3-3 0 0,-4 0-1 16,-3-6 0-16,-4-4-12 15,-3-12 1-15,-4-6-1 16,0-10 0-16</inkml:trace>
  <inkml:trace contextRef="#ctx0" brushRef="#br0" timeOffset="12558.15">31828 1072 98 0,'0'0'49'0,"17"16"-63"16,-10-13 80-16,0 6-68 15,0 7 1-15,-3 3-5 16,-1 6 1-16,-10 12 3 16,-3-2 0-16,-1-1-14 15,1-5 0-15,-1-4 0 16,1-6 1-16</inkml:trace>
  <inkml:trace contextRef="#ctx0" brushRef="#br0" timeOffset="12708.06">31549 652 88 0,'-18'-16'44'0,"22"13"-120"0,-1-6 73 15,8 2 3-15,-4-2 0 0</inkml:trace>
  <inkml:trace contextRef="#ctx0" brushRef="#br0" timeOffset="13101.26">32498 937 90 0,'7'0'45'0,"4"10"-55"16,-11-10 77-16,0 0-67 15,0-10 1-15,-8 4 1 16,-6 3 0-16,-7-7-2 16,-11 1 0-16,1 3 1 15,-1-1 1-15,-10 4-1 16,3 6 0-16,4 4-1 15,6 8 1-15,8-2-3 16,7 12 1-16,11 10-2 0,3-1 0 16,14 7-1-16,7 12 1 15,0 10 0-15,-3-10 1 16,-8-3 2-16,-10-6 0 16,-21 0 2-16,-11 3 1 15,-7-22 0-15,-3-3 1 16,0-3-9-16,7-16 0 15,6-9-2-15,8-22 1 16</inkml:trace>
  <inkml:trace contextRef="#ctx0" brushRef="#br0" timeOffset="13335.13">32576 508 102 0,'14'9'51'0,"60"19"-56"15,-43-28 68-15,8 16-63 16,4 15 0-16,-1 4 0 16,-7 18 0-16,-14 7-2 15,-10 12 1-15,-22 9-5 16,-17 7 0-16,-14 6-18 15,-11 0 1-15,-7-6-1 16,-11-6 1-16</inkml:trace>
  <inkml:trace contextRef="#ctx0" brushRef="#br0" timeOffset="13626.96">27968 2217 110 0,'-17'0'55'0,"122"-4"-85"0,-48-14 113 0,49-7-85 16,49-19 0-16,50-13-8 15,52 4 0-15,36-13 3 16,17 3 1-16,25 13-19 16,-6 9 0-16,-23 13 0 15,-27 13 1-15</inkml:trace>
  <inkml:trace contextRef="#ctx0" brushRef="#br0" timeOffset="13966.3">28060 2213 96 0,'-39'-6'48'0,"81"22"-72"0,-13-16 102 15,24 0-77-15,38-10 1 16,33 4 0-16,38 3 1 16,25-6-4-16,32-7 1 15,28-3 2-15,28 0 0 0,14-6-1 16,11-3 1-16,7 3-2 16,-11 6 1-16,-21 0-2 15,-35 1 1-15,-46 5-3 16,-38 0 1-16,-47 4-13 15,-28 0 1-15,-24-7 0 16,-22-9 0-16</inkml:trace>
  <inkml:trace contextRef="#ctx0" brushRef="#br0" timeOffset="15274.41">2932 6528 96 0,'-7'-18'48'0,"84"-4"-47"16,-45 15 49-16,14-5-50 0,14-4 1 16,17-6-1-16,26 0 1 15,6 0-2-15,4 0 1 16,3-3 0-16,11 3 1 15,-7 7-1-15,-10 8 0 16,-26 1 0-16,-17 15 0 16,-17 10 0-16,-22 16 0 0,-35 9 0 15,-32 12 1-15,-31 19-1 16,-22 26 1-16,-28-7-1 16,-18 6 1-16,1 0 0 15,13-12 0-15,-6-12 0 16,31-7 1-16,14-16-1 15,22-12 1-15,17-10 0 16,21-9 0-16,25-6-1 16,21-10 1-16,18-6 0 15,21-10 0-15,28-5-1 16,36-1 1-16,13-6 0 16,33-6 1-16,10-7-2 15,-11-2 1-15,0-1-1 16,-21 10 1-16,-28 3-1 15,-21 6 0-15,-25 6-1 16,-17 7 0-16,-19 0-3 16,-9 6 1-16,-8 3-16 15,-11 0 1-15,-17-3-1 0,4-12 1 16</inkml:trace>
  <inkml:trace contextRef="#ctx0" brushRef="#br0" timeOffset="17347.34">9095 4534 107 0,'81'-19'53'0,"141"13"-54"0,-130 0 54 16,42-7-53-16,63-3 0 16,68-9-2-16,70-6 1 0,74-22 0 15,92-7 1-15,78-37-1 16,77-10 0-16,50 13 0 15,13 6 0-15,-24 16 1 16,-28 19 1-16,-50 9 1 16,-63 19 1-16,-67 16 0 15,-71 15 0-15,-74-3 0 16,-77 3 0-16,-71 4-1 16,-56-10 1-16,-54 3-2 15,-70-3 0-15,-70-3-1 16,-85 3 0-16,-99 0-2 15,-102 6 1-15,-85 6-1 16,-81 17 1-16,-46 5-2 16,-42 16 1-16,-7 19 0 15,-1 0 0-15,29 0 1 16,14-6 0-16,32-16 1 16,42 0 0-16,29-3 1 15,52-10 1-15,46-5 0 0,57 2 0 16,59-12 0-16,54-3 1 15,63 2-2-15,53-5 0 16,49-1 0-16,67-2 0 16,75-16-1-16,98-7 1 15,99-18-2-15,102-16 1 16,85-16 0-16,67-15 0 16,46-4-1-16,14 10 1 15,0 9-1-15,-25 29 1 0,-42 2-1 16,-46 17 1-16,-63 15-9 15,-61 6 1-15,-66 6 0 16,-68 17 1-16</inkml:trace>
  <inkml:trace contextRef="#ctx0" brushRef="#br0" timeOffset="17914.02">5948 5757 89 0,'-7'-91'44'0,"24"44"-35"0,-10 41 45 0,-3-1-52 16,-4 7 1-16,4 0 1 15,-1 7 0-15,-3 12-6 16,4 18 1-16,-8 4 3 16,8 15 0-16,-8 20-3 15,4 27 1-15,4 26-3 16,-4 9 1-16,7 9-9 16,-4 0 0-16,8-9 0 15,-1-15 0-15</inkml:trace>
  <inkml:trace contextRef="#ctx0" brushRef="#br0" timeOffset="18124.66">5510 7419 94 0,'4'9'47'0,"105"-46"-48"0,-42 21 64 16,25-12-63-16,46-4 1 15,24-11-6-15,11 2 0 16,17 3-2-16,-10 4 1 0,-10 5-13 16,-29 14 1-16,-11 12-1 15,-24 6 1-15</inkml:trace>
  <inkml:trace contextRef="#ctx0" brushRef="#br0" timeOffset="18448.25">5390 7905 97 0,'-31'0'48'0,"20"9"-65"15,32-12 91-15,15-6-72 0,24-10 0 16,38-3 0 0,26-6 0-16,27-4-3 15,29 1 0-15,-10-3 1 0,13 9 0 16,-10-1-2-16,-14 5 0 16,-8-5-7-16,1-2 1 15,-14 3 0-15,-15-6 0 16</inkml:trace>
  <inkml:trace contextRef="#ctx0" brushRef="#br0" timeOffset="18742.09">5620 8109 107 0,'-32'15'53'0,"18"-15"-65"16,17 4 74-16,8 8-68 16,3 10 1-16,11 19-4 15,7 25 0-15,3 28 11 16,4 25 1-16,-4 22-7 16,-10 25 1-16,-18 4 2 15,-18-1 1-15,-21-6 3 16,-14-12 0-16,-17-14 1 15,-8-11 0-15,-17-26-1 0,-18-15 1 16,11-29-8-16,10-24 1 16,8-23-2-16,13-28 1 15</inkml:trace>
  <inkml:trace contextRef="#ctx0" brushRef="#br0" timeOffset="19251.79">6989 8432 98 0,'35'41'49'0,"-74"21"-54"0,18-46 58 0,-11 0-53 16,-7 6 0-16,-10-7-1 15,0-2 0-15,-8-4 1 16,-3 1 0-16,0-17 0 15,-3 1 0-15,6-10 0 16,15-2 1-16,7-8-1 16,10-2 1-16,25-6 0 15,21-4 0-15,11 4-1 16,7-1 1-16,6 7-1 16,5 9 0-16,-1 0 0 15,4 19 1-15,-11 10-2 16,4 12 1-16,-24 12-1 15,-12 19 1-15,-10 7-1 16,-10 6 0-16,-22 12 0 0,-4 4 1 16,-13 2-1-16,-4-2 0 15,-14-7 0-15,4-9 1 16,3-9-1-16,10-10 0 16,15-10 0-16,14 1 1 31,60 3 2-31,21-4 0 15,17 7 0-15,22-6 1 16,10-1-1-16,1 1 0 0,10-7-9 16,-14-6 1-16,3 7-3 15,-17-13 1-15</inkml:trace>
  <inkml:trace contextRef="#ctx0" brushRef="#br0" timeOffset="19743.59">5401 4926 104 0,'-81'-72'52'0,"0"28"-60"0,67 31 71 15,0 1-63-15,-4 2 0 16,7 10-1-16,4 4 0 16,4 11 1-16,3 23 0 15,3 31-2-15,-3 41 1 16,-3 43-1-16,-15 61 1 15,-10 46 0-15,-7 56 0 16,-4 29 0-16,-7 25 1 16,-7 10 0-16,-7-13 0 0,-11 3 0 15,1-13 1-15,13-27 0 16,19-23 0-16,17-31 0 16,17-25 0-16,29-22-2 15,24-32 1-15,11-21-1 16,18-32 0-16,31-22-3 15,4-31 1-15,21-31-6 16,21-41 0-16,14-26-15 16,8-46 1-16,24-41 0 15,4-25 0-15</inkml:trace>
  <inkml:trace contextRef="#ctx0" brushRef="#br0" timeOffset="20074.27">7701 6202 100 0,'-53'-56'50'0,"14"31"-73"0,36 18 107 16,-1 7-84-16,4 0 0 16,7 13 0-16,4 21 0 0,10 20 0 15,-3 30 0-15,3 11 0 16,0 33 1-16,4 23-1 16,0 2 1-16,-8 13-3 15,4-2 1-15,-10-14-16 16,3-9 0-16,-3-19 0 15,-4-18 1-15</inkml:trace>
  <inkml:trace contextRef="#ctx0" brushRef="#br0" timeOffset="22033.55">81 6588 74 0,'0'0'37'0,"39"-25"-36"0,-25 22 37 0,4-4-38 15,20-2 1-15,5 0 1 16,13-1 0-16,-3 1-2 15,7-1 0-15,-3 7 2 16,-8 0 0-16,-7 16-1 16,-13 12 0-16,-15 12 0 15,-7 7 0-15,-7 10-1 16,-11 11 1-16,-17 4-1 16,-11 4 1-16,-21 2-1 15,-32 3 1-15,-278 255-2 16</inkml:trace>
  <inkml:trace contextRef="#ctx0" brushRef="#br0" timeOffset="22196.47">0 7632 184 0,'310'-56'0'0,"-250"37"-15"0,11-6 0 15,0 0 0-15,-1 0 0 16</inkml:trace>
  <inkml:trace contextRef="#ctx0" brushRef="#br0" timeOffset="22478.35">868 6500 84 0,'-39'-28'42'0,"60"12"-40"0,-10 10 51 0,-1 3-51 16,12 6 1-16,2 3 0 15,-3 16 1-15,1 13-5 16,-5 21 0-16,-3 16 2 16,-3 19 1-16,-15 6-3 15,4 16 0-15,-10 13-3 16,-1-4 0-16,-6-12-4 15,6-10 0-15,-7-12-15 16,8-16 1-16,6-19 1 16,8-21 0-16</inkml:trace>
  <inkml:trace contextRef="#ctx0" brushRef="#br0" timeOffset="22706.23">1210 7287 95 0,'0'-6'47'0,"28"-10"-69"0,-17 10 99 16,6 0-77-16,15-4 1 15,7 1-2-15,0-7 1 16,3-3-1-16,8 4 0 16,-8-4-2-16,7-9 0 15,1 3-7-15,-4 0 1 0,-4-1-13 16,-14 4 0-16,-17 1 1 15,-8 5 1-15</inkml:trace>
  <inkml:trace contextRef="#ctx0" brushRef="#br0" timeOffset="22886.12">1457 7002 65 0,'-18'-10'32'15,"15"-2"-31"-15,3 12 60 0,0 0-58 16,0 0 1-16,3 3 1 15,8 3 1-15,-1 7-7 16,5 9 0-16,-5 3 3 16,1 6 0-16,-1 7-10 15,-6 9 1-15,3 6-2 16,4 4 1-16</inkml:trace>
  <inkml:trace contextRef="#ctx0" brushRef="#br0" timeOffset="23335.87">1665 6541 75 0,'-35'-3'37'0,"10"-13"-33"0,25 13 44 0,0-3-46 16,-10-4 0-16,10 1 2 16,0 6 1-16,3 0-5 15,8 3 0-15,6-4 4 16,12 8 0-16,-5 2-2 15,12 13 1-15,-5 3-2 16,8 6 0-16,3 6-1 16,4 13 0-16,-3 7-1 15,-12 5 1-15,-2 4-1 16,-12 6 1-16,-17 0 0 16,0 3 1-16,-28 10-1 15,-4 5 1-15,-7-5-3 16,1-4 0-16,-1-12-8 15,0-3 1-15,7-10-2 0,1-15 1 16</inkml:trace>
  <inkml:trace contextRef="#ctx0" brushRef="#br0" timeOffset="23671.29">2321 6974 88 0,'-46'12'44'0,"25"7"-52"0,21-19 61 0,0 3-54 16,0-3 0-16,11 0 0 15,-4-6 1-15,14-4 0 16,7-2 1-16,15-4-1 16,17-3 0-16,0 4-1 15,7-7 1-15,-7 3-6 16,0 3 1-16,-1 7-14 16,-9 6 0-16,-15 6-1 15,0 0 1-15</inkml:trace>
  <inkml:trace contextRef="#ctx0" brushRef="#br0" timeOffset="23847.19">2512 7253 87 0,'-39'12'43'0,"28"-5"-62"0,15-7 88 15,21-4-70-15,6-2 0 16,12-6-3-16,13 2 0 15,4-18-7-15,11 0 0 0,10 3-3 16,7 3 1-16</inkml:trace>
  <inkml:trace contextRef="#ctx0" brushRef="#br0" timeOffset="26217.8">8407 6685 90 0,'-25'-25'45'0,"25"-19"-51"16,4 35 45-16,-4-4-40 0,0 7 0 16,-4 6 3-16,-3 16 1 15,0 15-1-15,0 25 0 16,3 13 1-16,4 7 1 15,0 2-1-15,0-9 1 16,14-3-3-16,11-10 1 16,17-12-3-16,4-16 0 15,7-12-1-15,0-10 0 16,-3-12 0-16,-8-10 1 0,-14-2 2 16,-14-7 0-16,-10-4 2 15,-11 1 0-15,-11 0 0 16,-7 0 0-16,-6-4-15 15,-1-2 1-15,7-1-3 16,4 1 1-16</inkml:trace>
  <inkml:trace contextRef="#ctx0" brushRef="#br0" timeOffset="26520.62">8622 6415 105 0,'-35'-12'52'0,"10"6"-67"0,32 3 83 15,11 3-68 1,6 0 0-16,12 0 0 0,6 3 1 16,14 6-2-16,8 10 1 15,10 15 0-15,11 17 1 16,-15 24-1-16,1 13 1 15,-11 3-1-15,-18 12 1 16,-14-6-1-16,-21 10 0 16,-17-4-3-16,-22-12 1 0,-14-12-11 15,-3-20 1 1,-4-12-1-16,3-19 0 0</inkml:trace>
  <inkml:trace contextRef="#ctx0" brushRef="#br0" timeOffset="26733.5">9962 6673 110 0,'0'3'55'0,"32"37"-71"15,-18-30 87-15,11-1-72 16,10-2 0-16,8-1-2 15,10 3 0-15,10-9-4 16,-3-6 0-16,7-7-2 16,0-5 1-16</inkml:trace>
  <inkml:trace contextRef="#ctx0" brushRef="#br0" timeOffset="26937.38">10068 6494 102 0,'-60'-6'51'0,"7"-4"-55"0,46 10 65 16,4 0-61-16,-1 6 1 16,8 7 0-16,6 9 0 15,8 9-1-15,7 7 0 16,3 15 0-16,4 13 0 0,10 0-6 16,-3 9 1-16,3-3-19 15,-3 4 0-15,0-1 0 16,0-6 0-1</inkml:trace>
  <inkml:trace contextRef="#ctx0" brushRef="#br0" timeOffset="27194.39">11180 6384 107 0,'-25'-19'53'0,"-18"4"-77"16,36 18 108-16,0-3-84 16,0 6 1-16,4 7 0 15,10 9 1-15,7 15-3 0,7 16 1 16,7 29 0-16,4 15 1 16,0 4-4-16,0 5 0 15,-4 1-10-15,-3 3 1 16,3-10-1-16,0-25 1 15</inkml:trace>
  <inkml:trace contextRef="#ctx0" brushRef="#br0" timeOffset="27462.23">11772 6572 112 0,'-14'-12'56'0,"7"-7"-71"0,7 19 86 0,0 0-71 16,0 3 0-16,4 3-1 16,-1 13 1-16,4 12 0 15,4 23 0-15,3 15-1 16,7 9 0-16,0 10-5 16,0-3 1-16,0 2-17 15,1-2 1-15,-1-16 0 16,0-12 0-16</inkml:trace>
  <inkml:trace contextRef="#ctx0" brushRef="#br0" timeOffset="27760.06">12266 6237 102 0,'-49'-32'51'0,"-4"17"-69"0,46 15 93 16,0 0-74-16,0 3 0 15,3 0 0-15,11 6 0 16,11 10-2-16,17 16 1 0,22 2 0 16,10 7 0-1,10 10 0-15,8 5 0 0,-8 13-1 16,-3 22 0-16,-17-3 0 15,-15 10 0-15,-21-4 0 16,-24-6 0-16,-15 3-5 16,-13 0 0-16,-8-13-17 15,-11-21 1-15,-6-16-1 16,7-16 1-16</inkml:trace>
  <inkml:trace contextRef="#ctx0" brushRef="#br0" timeOffset="28035.91">12869 5967 114 0,'-28'-9'57'0,"25"9"-87"0,6 3 116 16,11 9-86-16,11 17 1 15,14 11 0-15,14 36 0 16,7 27-2-16,-7 32 1 16,-4 25 0-16,-21 12 1 15,-14 26-5-15,-21-4 0 16,-25-9-24-16,-28-6 0 16,-21-19 0-16,-42-35 0 15</inkml:trace>
  <inkml:trace contextRef="#ctx0" brushRef="#br0" timeOffset="28538.62">7281 5490 105 0,'-63'-18'52'0,"10"93"-76"0,39-44 105 0,-4 48-81 16,-14 24 0-1,8 54 0-15,10 40 1 0,14 54-2 32,17 41 1-32,15 6-1 0,28 9 1 0,39-15-12 15,35-13 0-15,42-47 0 16,25-41 0-16</inkml:trace>
  <inkml:trace contextRef="#ctx0" brushRef="#br0" timeOffset="29059.85">13593 5534 99 0,'-22'-106'49'0,"26"-7"-56"0,3 78 68 0,4-12-61 16,6 0 0-16,1 6 0 16,3 7 1-16,4 9-1 15,-1 19 0-15,-2 24 1 16,-1 39 0-16,-7 28 0 16,-4 59 0-16,-6 44 0 15,-8 63 1-15,-6 59 0 16,-8 32 0-16,-3 12-1 15,0 7 1-15,-4-29-1 16,0-21 1-16,-3-32-2 16,-11-25 1-16,-3-41-1 15,-4-31 0-15,-3-38-1 16,-4-28 0-16,-4-34-5 16,1-32 0-16,-4-22-10 15,4-21 0-15,13-26-1 16,26-28 1-16</inkml:trace>
  <inkml:trace contextRef="#ctx0" brushRef="#br0" timeOffset="29278.72">14404 7036 113 0,'-4'10'56'0,"22"-1"-75"0,0-3 98 0,6 1-78 16,19-4 1-16,17-3-3 16,14 0 0-16,7-3-4 15,14-4 0-15,7 4-10 16,-3-3 1-16,-7 0-1 16,-14 3 1-16</inkml:trace>
  <inkml:trace contextRef="#ctx0" brushRef="#br0" timeOffset="29448.62">14072 7660 111 0,'-53'44'55'0,"110"3"-73"16,-15-44 87-16,29-9-87 15,38-19 0-15,36-13 0 16,13-5 1-16</inkml:trace>
  <inkml:trace contextRef="#ctx0" brushRef="#br0" timeOffset="29671.5">16429 5556 113 0,'-53'-22'56'0,"4"0"-65"0,45 22 78 0,1 0-70 16,3 13 1-16,3 15-1 16,4 22 0-16,11 29 0 15,-1 5 1-15,5 20-3 16,-5 24 0-16,-3-2-5 16,4 9 1-16,-8 3-1 15,-10-13 1-15</inkml:trace>
  <inkml:trace contextRef="#ctx0" brushRef="#br0" timeOffset="29881.38">15921 7268 121 0,'21'13'60'0,"92"-10"-73"15,-60-12 85-15,28-7-75 0,21-3 0 16,22-9-6-16,17 0 0 16,7-7 1-16,14-2 1 15,-3 12-7-15,-7-1 1 16</inkml:trace>
  <inkml:trace contextRef="#ctx0" brushRef="#br0" timeOffset="30112.24">15695 7604 111 0,'-39'-3'55'0,"127"-3"-71"15,-38-4 81-15,31-12-68 16,42 3 0-16,33-25-7 15,24 1 1-15,7-4-6 16,-11 6 0-16,-14 3-7 16,-21 0 1-16</inkml:trace>
  <inkml:trace contextRef="#ctx0" brushRef="#br0" timeOffset="30478.03">15709 7729 102 0,'4'13'51'0,"6"9"-67"0,-10-13 95 15,7 16-78-15,0 19 0 16,4 19 1-16,-4 25 0 0,0 28-3 16,4 15 0-16,-1 14 1 15,-3 2 0-15,-3 7-2 16,-4-16 0-16,-11-7-1 16,-17-21 0-16,-11-16 1 15,-17-12 0-15,-11-19 0 16,-11-16 0-16,-10-19-3 15,-7-19 0-15,14-21-10 16,14-20 1-16,21-21-1 16,21-32 1-16</inkml:trace>
  <inkml:trace contextRef="#ctx0" brushRef="#br0" timeOffset="31039.77">16581 8115 107 0,'10'25'53'0,"-27"22"-73"0,9-37 91 15,-2 2-72-15,-8 7 1 16,-3 0 0-16,0-4 0 16,3 1 0-16,1-3 1 15,-1-4-1-15,4-6 0 16,3-9 0-16,8-10 0 15,6-6-1-15,11 0 1 16,8-6-1-16,2 0 0 16,12-3 0-16,6-1 0 15,4 1 0-15,10 6 1 0,4-3 0 16,-3 12 0-16,-1 0 0 16,-3 13 0-16,-7 6 0 15,-11 13 0-15,-10 9-1 16,-11 13 1-16,-18 5 0 15,-17 11 0-15,-18 8 0 16,-14 17 1-16,-10-1-1 16,-8-2 0-16,-6-4-1 15,3-6 1-15,-4-7-1 16,8-15 0-16,3-10-1 16,14-8 1-16,7-11-2 15,10-8 1-15,12-4 0 16,13-10 1-16,11 4 1 15,18-6 0-15,10 6 2 16,11 0 0-16,10 9 1 16,8 10 0-16,10 12 0 15,0 9 1-15,3 17-2 0,-3 8 1 16,-7-2-9-16,-10-4 1 16,-1 4-2-16,-3-10 0 15</inkml:trace>
  <inkml:trace contextRef="#ctx0" brushRef="#br0" timeOffset="31446.06">18948 5638 112 0,'-43'-166'56'0,"-94"6"-67"0,101 106 74 0,-20-5-64 16,-14-4 1-16,-5-3-1 15,1 7 1-15,4 12 0 16,10 12 0-16,14 13-1 16,14 16 0-16,4 25 0 15,7 28 1-15,7 37 0 16,7 42 1-16,7 53 0 15,0 37 0-15,0 54 1 16,3 40 0-16,-3 19 0 16,4 10 1-16,3 0-2 0,3-26 1 31,33 133 0-31,3-89 0 16,10-78-6-16,-3-56 0 15,7-48-20-15,3-46 0 16,4-38 0-16,-3-41 0 15</inkml:trace>
  <inkml:trace contextRef="#ctx0" brushRef="#br0" timeOffset="32196.16">19173 6155 107 0,'-28'-12'53'0,"-7"-4"-70"15,35 13 99-15,0 3-82 0,7 0 1 0,7 3 0 16,11 0 0 0,7 0-2-16,13 0 1 0,12 1 0 15,10 2 0-15,14 3 0 16,-3 1 0-16,-8-1 0 15,-3 4 0-15,-7 5 0 16,-7-5 0-16,-7 15 0 16,-14 3 0-16,-15 1-1 15,-13 9 0-15,-15 3 0 16,-20 9 0-16,-19 3 0 16,-17 7 0-16,-14 6 0 15,-11 9 0-15,-10-2 0 16,-11 2 1-16,-3-12 0 15,6-3 1-15,8-4 0 16,10-9 0-16,22-6 0 16,13-12 0-16,26-10-1 15,20-7 1-15,25-5 0 0,28-14 0 16,29-5-1 0,24-10 0-16,11-3-3 0,21-12 1 15,-7-4-13-15,0 1 1 16,0-10-1-16,-11-4 0 15</inkml:trace>
  <inkml:trace contextRef="#ctx0" brushRef="#br0" timeOffset="32432.03">20154 6165 106 0,'-32'-32'53'0,"29"23"-67"0,10 9 81 0,4 6-67 15,3 10 0-15,0 12 0 16,7 22 1-16,-3 10-1 16,-4 18 0-16,-7 10 1 15,-4 25 0-15,-3 0 0 16,-3 3 0-16,3-6-4 16,-4-1 1-16,4-15-21 15,4-12 0-15,-1-19-1 16,1-23 0-16</inkml:trace>
  <inkml:trace contextRef="#ctx0" brushRef="#br0" timeOffset="32827.8">20828 6453 108 0,'-35'-9'54'0,"-29"-1"-79"0,40 10 105 16,-5 3-80-16,-6 7 0 16,-4 9 0-16,0 12 1 15,1 3-2-15,6 14 1 16,7 8 0-16,8 7 0 0,6 9-1 16,4-3 1-1,17 3 0-15,8-9 0 0,10-13-1 16,11-9 1-16,14-10 0 15,7-15 0-15,11-13-1 16,-1-13 1-16,1-5 0 16,-11-10 0-16,-7-10 0 15,-15-9 0-15,-16-6 1 16,-15-6 0-16,-14-1 0 16,-11 7 0-16,-14-3-4 15,0-1 1-15,-6 7-16 16,2 7 0-16,5-4 0 15,2 6 1-15</inkml:trace>
  <inkml:trace contextRef="#ctx0" brushRef="#br0" timeOffset="33141.62">20652 6124 104 0,'3'-10'52'0,"39"4"-68"0,-24 6 87 15,10-6-71-15,15 6 0 16,10 3 0-16,10 6 1 16,18-2-2-16,0 8 1 15,1 10 0-15,-5 4 1 16,4 11-1-16,-3 4 1 16,-4 3 0-16,-11 4 0 0,-6 8-1 15,-15 4 1-15,-14 15 0 16,-13 4 0-16,-19-4 0 15,-17 4 0-15,-11-1 0 16,-10-9 0-16,-8-9-4 16,-3-10 1-16,1-9-12 15,13-6 1-15,14-13-1 16,18-9 0-16</inkml:trace>
  <inkml:trace contextRef="#ctx0" brushRef="#br0" timeOffset="33394.48">22271 6688 120 0,'0'28'60'0,"28"-2"-78"0,-3-20 97 15,17 0-80-15,22-6 1 16,31-3-4-16,14-3 1 15,15-4 1-15,3-2 1 16,0 2-4-16,-11 4 1 16,-14 0-2-16,-17 0 1 15,-11-1-7-15,-7 1 1 16,-14 0 1-16,-7-4 0 16</inkml:trace>
  <inkml:trace contextRef="#ctx0" brushRef="#br0" timeOffset="33726.28">22666 6381 112 0,'11'-22'56'0,"27"-3"-67"15,-20 22 82-15,3 6-71 16,4 9 1-16,7 7-1 16,-4 10 0-16,0 8-1 15,0 20 1-15,-3 18-1 16,3 13 0-16,-7 6-4 0,1 3 1 15,2 0-10-15,4-6 1 16,4 0 0-16,3-9 0 16</inkml:trace>
  <inkml:trace contextRef="#ctx0" brushRef="#br0" timeOffset="34189.01">24190 6165 108 0,'-74'-19'54'0,"32"3"-63"15,38 13 82-15,8-3-73 16,13-1 1-16,18-5-1 15,18-7 1-15,21 3-2 16,18 1 1-16,14 5 0 16,0 4 0-16,-7 6-1 15,-15 9 1-15,-17 1-2 16,-14 6 1-16,-14 9-1 16,-18 12 0-16,-21 10 0 15,-21 10 0-15,-21 9 1 16,-18-1 1-16,-99 64 0 15,74-60 1-15,11 3 0 16,7-3-1-16,14-3 1 16,18-10 0-16,17 1 0 15,15-10-1-15,20-3 0 16,15-19-2-16,18-9 1 16,10-10-6-16,10-9 0 15,11-16-11-15,11-13 1 16,3-8-1-16,8-4 1 0</inkml:trace>
  <inkml:trace contextRef="#ctx0" brushRef="#br0" timeOffset="34443.87">25481 5954 107 0,'-42'-21'53'0,"7"2"-71"15,31 19 94-15,0-3-76 16,4 9 0-16,4 6 0 16,7 20 1-16,6 5-1 15,4 26 0-15,8 22 1 16,-5 21 0-16,1 1 0 16,3 9 0-16,0 6-3 0,4-12 0 31,0 0-12-31,-14-25 0 15</inkml:trace>
  <inkml:trace contextRef="#ctx0" brushRef="#br0" timeOffset="34727.71">26123 6315 110 0,'-10'-28'55'0,"6"-3"-63"0,8 21 71 0,-4 10-63 16,0 0 0-16,3 10 0 16,4 2 1-16,4 10-1 15,3 9 0-15,0 7 0 16,0 6 0-16,4 9-3 16,3 4 1-16,0 15-7 15,0 0 0-15,0 0-18 16,-3-12 0-16,-7-10 0 15,-8-6 1-15</inkml:trace>
  <inkml:trace contextRef="#ctx0" brushRef="#br0" timeOffset="35061.19">26427 5838 105 0,'-67'4'52'0,"38"-39"-79"0,26 32 111 15,3 3-84-15,7 0 0 16,3 9 0-16,12-2 1 16,16 5-2-16,22 10 1 15,14 6-1-15,8 7 1 16,9 9-2-16,8-7 0 15,-7 10 0-15,0 13 0 0,-22 0 1 16,-17 5 0-16,-28 4 1 16,-25 7 0-16,-25-7 2 15,-17 6 1-15,-18 6-1 16,-11-5 0-16,4-7-3 16,4-7 0-16,10-5-16 15,14-13 0-15,11-16-1 16,17-6 0-16</inkml:trace>
  <inkml:trace contextRef="#ctx0" brushRef="#br0" timeOffset="35465.48">27287 5105 114 0,'-14'-63'57'0,"35"28"-79"0,-6 23 101 16,6-1-80-16,3 4 1 15,12 9-1-15,-1 3 0 16,11 16 1-16,-4 25 0 16,4 28-1-16,-4 16 0 15,1 22 0-15,-12 37 1 16,1 19-1-16,-14 41 1 15,-8 6 0-15,-6 29 0 0,-4-7 0 16,0 16 1-16,3-7-1 16,5-18 1-16,2-6-1 15,8-26 1-15,3-25-1 16,-3-31 1-16,-8-25 0 16,1-25 0-16,-11-19-1 15,-11-19 1-15,-14-18-2 16,-24-20 0-16,-25-18-16 15,-28-16 1-15,-32-6-1 16,-29-10 0-16</inkml:trace>
  <inkml:trace contextRef="#ctx0" brushRef="#br0" timeOffset="35943.72">14185 11464 113 0,'7'28'56'0,"-7"-12"-59"16,11-13 57-16,10 3-55 15,7-2 0-15,15-4-1 16,13-4 1-16,29-2 0 16,6-3 0-16,5-10-9 15,2-3 0-15,-6-3 0 16,0 0 0-16</inkml:trace>
  <inkml:trace contextRef="#ctx0" brushRef="#br0" timeOffset="36138.74">13875 11938 114 0,'-53'50'57'0,"63"-22"-73"0,8-28 83 15,17-6-68-15,32-7 0 16,15-6-2-16,27-9 1 0,25-3-2 16,18-10 1-16,13 0-14 15,15-3 0-15,4 0 0 16,-8 1 0-16</inkml:trace>
  <inkml:trace contextRef="#ctx0" brushRef="#br0" timeOffset="36398.17">16499 10382 110 0,'-35'-9'55'0,"3"12"-72"15,22 0 95-15,-1 10-77 16,-6 12 0-16,-1 16 0 15,-3 12 1-15,7 25-3 16,0 19 0-16,-1 19-2 0,15 26 1 16,0 8-7-1,8-3 0-15,2 4-17 0,8-19 1 16,-1-13-1-16,-3-28 1 16</inkml:trace>
  <inkml:trace contextRef="#ctx0" brushRef="#br0" timeOffset="36623.04">15600 12010 117 0,'-35'22'58'0,"38"-19"-88"0,18-3 121 0,36-3-92 16,27-16 1-16,40-6 0 15,35-10 0-15,21-12-2 16,10 3 1-16,4 4-5 15,-14 5 0-15,-7 7-8 16,-21 3 0-16,-22 6-1 16,-21 6 0-16</inkml:trace>
  <inkml:trace contextRef="#ctx0" brushRef="#br0" timeOffset="36846.61">15275 12449 108 0,'-17'6'54'0,"133"-50"-69"0,-56 25 82 16,35-6-67-16,29-6 1 15,35-1-1-15,20 1 1 16,5-3-4-16,10-7 0 15,-7 6-9-15,-14 7 0 16,-11 0 0-16,-24 9 0 16</inkml:trace>
  <inkml:trace contextRef="#ctx0" brushRef="#br0" timeOffset="37176.71">15970 12518 85 0,'-60'6'42'0,"29"-9"-44"15,31 3 52-15,-4 0-47 16,4 9 0-16,4 1 5 16,3 8 0-16,0 17-8 15,3 12 0-15,1 25 6 16,3 19 0-16,-14 19-2 15,-7 12 0-15,0 16-3 16,-11-6 1-16,-3-4-3 16,-7-5 1-16,-7-10-1 0,-11-13 0 15,-7-22-2-15,-7-15 1 16,-11-25-6-16,-13-13 1 16,-8-32 0-16,7-27 0 15</inkml:trace>
  <inkml:trace contextRef="#ctx0" brushRef="#br0" timeOffset="37770.87">16930 12627 108 0,'-21'54'54'0,"-92"-10"-66"0,99-41 71 0,-32 3-59 16,-7 0 0-16,3 1 1 16,1-4 0-16,7-3-1 15,10-3 0-15,7 3 1 16,11-13 0-16,14-3 0 16,18-2 0-16,14-4-1 15,13-3 1-15,19-4-1 16,6 4 0-16,8 3-1 15,-4 7 1-15,-3 5 0 16,-1 7 0 0,-13 34-1-16,-22 16 0 15,-17 16 0-15,-18 16 1 16,-18 12 0-16,-10-4 0 16,-11 4 0-1,-14 0 0-15,-10-3 1 0,-4-13 0 16,0-12-2-16,-4-7 1 15,4-9-3-15,3-18 1 16,-3-10-3-16,4-13 1 16,3-9-2-16,11-7 1 15,10-5 1-15,11-7 1 16,10-3 3-16,11-1 0 0,10-8 4 16,19 9 1-16,13 0 1 15,14 3 0-15,8 3-1 16,10 10 1-16,0 5-3 15,10 17 0-15,-6 9-3 16,-4 9 1-16,-7 13-7 16,0 13 1-16,3 5-15 15,-6-5 1-15,-1-4-1 16,1-15 1-16</inkml:trace>
  <inkml:trace contextRef="#ctx0" brushRef="#br0" timeOffset="38210.65">18496 10652 107 0,'-35'-107'53'0,"-25"4"-78"0,42 78 96 15,-10 0-70-15,-7 6 0 16,-8 6 1-16,1 7 1 16,0 9-3-16,3 13 0 15,4 18 2-15,6 20 1 16,12 21-1-16,10 25 1 0,10 26-2 16,8 27 0-1,10 10 0-15,-3 13 0 0,-1 15-1 16,-10 1 1-16,-10 2-1 15,-4-6 0-15,-4-22 0 16,1-15 0-16,-1-23 0 16,8-12 0-16,3-18-2 15,7-23 1-15,7-22-3 16,7-9 1-16,7-22-5 16,14-9 0-16,8-13-11 15,13-16 0-15,8-15 1 16,13-20 1-16</inkml:trace>
  <inkml:trace contextRef="#ctx0" brushRef="#br0" timeOffset="38798.58">19128 10871 109 0,'-11'-15'54'0,"8"-17"-75"0,3 32 98 16,0 0-77-16,0 7 0 15,3 8 1-15,1 23 1 16,-4 22-2-16,0 27 1 16,3 14 0-16,-3 5 0 15,0 7-2-15,-3 0 0 16,6-3-7-16,1-7 1 16,-4-12-17-16,-4-9 0 15,1-4 0-15,-8-12 0 0</inkml:trace>
  <inkml:trace contextRef="#ctx0" brushRef="#br0" timeOffset="39204.83">19611 11038 111 0,'-78'-16'55'0,"-6"16"-81"16,59 3 109-16,0 10-83 15,-6 5 0-15,-5 14 0 16,4 18 0-16,4 16-1 16,7 6 1-16,7 6 0 0,10 4 0 15,15 6-2-15,10-4 1 16,18 1-1-16,25-16 1 15,13-16-2-15,4-15 0 16,0-13-1-16,1-16 1 16,-12-9 0-16,-10-15 0 15,-18-10 3-15,-17-10 0 16,-18-9 2-16,-17-6 1 16,-19-3 1-16,-9-1 0 15,-8-2-3-15,-7 3 1 0,3-7-14 16,5 1 0-16,6 2-2 15,14-6 0-15</inkml:trace>
  <inkml:trace contextRef="#ctx0" brushRef="#br0" timeOffset="39579.83">19689 10699 113 0,'-29'-22'56'0,"15"19"-71"16,14 3 88-16,7 3-72 16,7 3 1-16,11 10 0 0,10 0 1 15,22 12-4 1,13 3 0-16,26 4 1 0,9-7 0 15,12 6-3-15,3 4 1 16,-11-3-2 0,-7 2 1-16,-20 7-1 0,-22 0 0 15,-22 6 2-15,-20 16 0 16,-29 6 3-16,-13 13 0 16,-19-4 1-16,-10 4 1 15,1 6-2-15,-5 0 1 16,4-16-14-16,11-6 0 0,7-9-2 15,10-10 1 1</inkml:trace>
  <inkml:trace contextRef="#ctx0" brushRef="#br0" timeOffset="39912.26">19540 10906 97 0,'7'0'48'0,"-10"3"-57"0,6 3 66 16,8 7-58-16,0 9 0 15,3 9-13-15,7 10 1 16,7 3-1-16,4 12 0 16,7 1-8-16,-1-1 1 15</inkml:trace>
  <inkml:trace contextRef="#ctx0" brushRef="#br0" timeOffset="44997.94">21332 11254 88 0,'-17'-3'44'0,"-8"0"-38"0,25 3 45 16,-3-3-50-16,10-1 1 15,7 1 2-15,7 0 0 16,11 0-4-16,14 0 0 16,17 0 2-16,11-3 1 15,7 6-1-15,0 0 1 0,-3 3-3 16,0 3 1-16,-4 3-2 15,0 4 1-15,-7 3-5 16,-4-4 1-16,-6-3-19 16,-8-5 0-16,-3-4 0 15,-11-13 0-15</inkml:trace>
  <inkml:trace contextRef="#ctx0" brushRef="#br0" timeOffset="46612.52">23012 10912 84 0,'-11'-22'42'0,"-3"-37"-54"0,14 43 78 16,0-3-64-16,0 3 0 15,4 1 2-15,-1 2 0 0,8 4-5 16,-1 12 1-16,8 6 3 16,7 16 0-16,-1 13-1 15,-6-10 1-15,0 44-1 16,-8 13 0-16,1 15-1 16,-1-2 0-16,-3-4-1 15,-3 0 0-15,-1-9-5 16,1-10 0-16,3-6-14 15,0-13 1-15,4-15-1 16,-1-13 0-16</inkml:trace>
  <inkml:trace contextRef="#ctx0" brushRef="#br0" timeOffset="46847.38">23594 10972 98 0,'-21'-13'49'0,"3"13"-66"0,18 0 88 15,0 0-70-15,3 7 1 16,1 8 2-16,3 7 1 16,7 16-6-16,4 9 0 15,-1 9 3-15,5 4 0 16,-1 6-4-16,-4 6 0 15,-2-9-10-15,-1-1 0 0,-4-5 0 16,1-7 0 0</inkml:trace>
  <inkml:trace contextRef="#ctx0" brushRef="#br0" timeOffset="47221.45">23805 10636 103 0,'-45'-3'51'0,"16"13"-61"16,29-7 74-16,4 3-64 15,6 6 0-15,15 7 0 16,10 10 0-16,15 5-1 16,6 7 1-16,18 9-1 0,-3 3 1 15,-1 10-1-15,1 12 0 16,-7 0 0-16,-8 4 1 16,-17-1 0-16,-18 4 0 15,-14-1 1-15,-14-5 0 16,-11-4-1-16,-3-3 1 15,-4-19-10-15,-3-6 1 16,-4-7-2-16,1-12 1 16</inkml:trace>
  <inkml:trace contextRef="#ctx0" brushRef="#br0" timeOffset="47671.1">24299 10570 103 0,'-24'-50'51'0,"41"-12"-60"0,-6 43 70 0,6-3-61 15,8 9 0-15,10 1 0 16,8 5 1-16,13 14-2 0,-3 5 1 16,7 20 0-16,0 15 0 15,-3 22 0-15,-5 18 0 16,-6 23-1-16,-3 25 1 16,-12 25 0-16,-6 12 0 15,-4 17 0-15,-3 2 1 16,3-6 0-16,-10-3 0 15,-4-22-1-15,-4-10 1 16,-3-21-1-16,-7-13 1 0,-10-25-2 16,-12-13 0-16,1-21-4 15,-4-20 0-15,-3-12-11 16,0-12 0-16,3-26 0 16,4-24 0-16</inkml:trace>
  <inkml:trace contextRef="#ctx0" brushRef="#br0" timeOffset="47883.98">25587 11583 114 0,'7'38'57'0,"42"-10"-78"16,-31-22 101-16,10 1-81 15,11-1 1-15,18-3-2 16,17 0 1-16,17-3-2 0,15-6 0 16,-4-3-8-1,4 2 1-15,-10-8-1 0,-8-1 1 16</inkml:trace>
  <inkml:trace contextRef="#ctx0" brushRef="#br0" timeOffset="48074.02">25548 12038 111 0,'-21'31'55'0,"70"-18"-67"0,-20-13 79 0,13 0-68 15,25-3 0-15,18-4-6 16,20 1 0-16,19 0 7 15,-1-7 0-15</inkml:trace>
  <inkml:trace contextRef="#ctx0" brushRef="#br0" timeOffset="49335.84">27584 10806 106 0,'-11'-22'53'0,"11"22"-50"16,0 0 54-16,11 6-57 16,-1 6 0-16,8 10 0 15,0 16 0-15,-1 15-1 16,4 26 1-16,-3 30 0 16,0 14 0-16,-1 5-1 15,-3 4 1-15,4-7-5 16,10-8 0-16,0-17-12 15,-3-6 0-15,0-22 0 16,-4-16 1-16</inkml:trace>
  <inkml:trace contextRef="#ctx0" brushRef="#br0" timeOffset="49607.69">28155 11608 108 0,'-14'22'54'0,"25"-15"-71"0,3-4 92 0,18-10-75 16,17-2 0-16,14-7-1 15,15 4 1-15,10-1-3 16,-3-2 0-16,10 5-6 15,-10 1 1-15,-11 2-11 16,-11 1 0-16,-13-3 0 16,6 6 0-16</inkml:trace>
  <inkml:trace contextRef="#ctx0" brushRef="#br0" timeOffset="50058.43">28998 10733 109 0,'-21'-3'54'0,"7"3"-77"0,18 3 100 16,3 1-78-16,3 5 1 16,11 10 0-16,11 0 0 15,10 3 0-15,11 0 0 16,11-1-1-16,10 8 0 16,0-4 0-16,4 6 0 0,-1 4 0 15,-20-10 1-15,10 12-1 16,-7-2 1-16,-7-4 0 15,-11-3 1-15,-7 1 0 16,-7 2 1-16,-6 0 0 16,-8 4 0-16,-14 2 0 15,-11 7 0-15,-6-3-1 16,-12 0 0-16,-9 0-3 16,-5-7 1-16,-3 10-17 15,4-6 0-15,0-4 0 16,-1 1 0-16</inkml:trace>
  <inkml:trace contextRef="#ctx0" brushRef="#br0" timeOffset="51706.49">27393 12675 110 0,'-32'31'55'0,"18"-12"-70"0,21-19 91 16,11 0-77-16,14-3 1 15,28 3 0-15,24 3 1 0,26 3 0 16,24 3 0-16,25 4-1 15,24-4 1-15,22-2-1 16,13-7 1-16,15-13-1 16,4-12 0-16,-12-6-1 15,1-7 0-15,-18-22 2 16,-7-18 0-16,-14-16-1 16,-14-6 1-16,-11-16 0 15,-10-13 0-15,-25 0 0 16,-14 4 1-16,-18-10-2 15,-21-6 0-15,-24 0 0 16,-33-6 0-16,-24-7 0 16,-31-3 0-16,-33 7-1 15,-28-17 0-15,-28 14 0 16,-28 8 0-16,-28 14 0 16,-19 15 0-16,-16 9 0 15,-1 19 1-15,0 1 1 0,-3 21 0 16,10 16-1-16,1 15 0 15,17 19 0-15,3 13 1 16,4 9-2-16,11 16 1 16,3 13-1-16,4 9 0 15,3 9 2-15,14 10 0 16,18 15-1-16,14 16 1 16,11 4 0-16,21 8 0 15,10 20-1-15,22 12 1 16,13 3-2-16,15 15 0 15,7 8-1-15,10-1 1 0,15 6-1 16,6 0 1-16,1-15 0 16,3 0 0-16,7-4 0 15,4-15 1-15,10-13 0 16,7-9 0-16,11-16 0 16,11-12 1-16,17-7 0 15,14-18 0-15,18-10 0 16,14-12 0-16,11-10-1 15,3-12 1-15,14-4-1 16,11-9 1-16,3-6-1 16,8-6 1-16,10-1-1 15,0-5 1-15,3-1-1 16,-3-6 0-16,-11 6 0 16,-3 1 1-16,-14-1-1 15,-11 0 0-15,-14 7 0 16,-3-7 0-16,-15 4 0 0,-3-4 0 15,-11-3-1-15,-3-12 0 16,-7-10 0-16,-7-6 1 16,-8-9-1-16,-10-7 0 15,-10-6 2-15,-8-13 0 16,-7-12-1-16,-6-3 1 16,-5-13-1-16,-2 1 1 15,-5-20 0-15,1-3 0 16,-4 1-1-16,-7-4 0 0,-7-3 0 15,-17 6 0-15,-15 7 0 16,-17 2 0-16,-18 10-1 16,-25 7 0-16,-10 2 1 15,-18 10 0-15,-11 13-1 16,-17 9 1-16,-3 6-1 16,-15 9 1-16,-10 7 0 15,-11 0 0-15,-7 16-1 16,-14-1 0-16,-7 7 1 15,-8 12 0-15,-6 10 0 16,7 6 0-16,3 3 0 16,18 10 0-16,4 5 0 15,3 1 0-15,14 6-1 16,7 7 1-16,14-1 0 16,11 10 0-16,11 3 0 15,6 15 0-15,22 10 0 16,14 3 0-16,10 10 0 15,15 12 0-15,10 9 0 0,10 7 0 16,8 9-1-16,10 0 1 16,11 13 0-16,4-3 0 15,6-4-1-15,1 1 1 16,6-4 0-16,8-3 0 16,6 0-1-16,12-9 1 15,13-3 0-15,7-4 0 16,15 4-1-16,3-4 1 0,7-15 0 15,4-3 0-15,3-10 0 16,3-9 0-16,1-13-1 16,3-9 1-16,0-13-1 15,1-9 0-15,9-9 0 16,8-4 0-16,0-2 0 16,-4-1 1-16,4-6 0 15,0 0 0-15,7-6 0 16,-7-1 1-16,-4 1 0 15,-3 6 0-15,7-6-1 16,-4-1 1-16,4 4-1 16,7-3 0-16,0 3 0 15,7-3 0-15,0-1 0 16,7 1 0-16,-8 3 0 16,1 0 1-16,-14 0-1 15,4 3 0-15,-12-7-4 16,1-5 1-16,-4-16 0 15,-6-23 0-15</inkml:trace>
  <inkml:trace contextRef="#ctx0" brushRef="#br0" timeOffset="66421.92">26391 13568 103 0,'-21'0'51'0,"-7"44"-49"0,14-25 52 15,-21 12-55-15,-18 26 1 16,-14 18 0-16,0 32 0 16,-11 24 0-16,0 10 0 15,8 4 0-15,20-17 0 16,8-12-2-16,21-15 1 0,10-20-14 16,25-28 1-16,11-24-1 15,21-26 0-15</inkml:trace>
  <inkml:trace contextRef="#ctx0" brushRef="#br0" timeOffset="66641.8">26405 14506 104 0,'-70'97'52'0,"49"-53"-63"16,24-38 82-16,8 4-71 15,6-7 0-15,8-6-3 16,10-4 0-16,18-8-7 16,11-7 0-16,10-10-2 15,0-2 1-15</inkml:trace>
  <inkml:trace contextRef="#ctx0" brushRef="#br0" timeOffset="67206.64">27122 13963 90 0,'-15'3'45'0,"23"-3"-43"0,2-3 57 0,8 0-59 15,21 0 1-15,3 3 0 16,14 3 1-16,1 10-2 16,3 6 0-16,7 12 0 15,-11 3 1-15,-10 7-1 16,-11 6 1-16,-13 10-1 16,-19 2 1-16,-14 7-1 15,-10 0 0-15,-10-3 0 16,-5-7 1-16,1-15-1 15,3-10 1-15,0-9-1 16,15-19 0-16,10-18-1 16,17-14 0-16,15-14 0 15,17-14 0-15,8-9-1 16,20-12 1-16,1-4 0 16,3 4 0-16,-7-1 1 0,-7 11 0 15,-7 2 2-15,-7 22 0 16,-11 6 1-16,-10 7 0 15,-8 12 0-15,-3 13 0 16,-6 9-1-16,-5 16 1 16,-3 15-2-16,-3 16 0 15,-1 10 0-15,0 15 0 16,1 0-1-16,3-2 1 16,3-4-2-16,8-7 1 0,7-8-4 15,6-11 0-15,8-11-8 16,0-10 0-16,3-13 0 15,8-12 0-15</inkml:trace>
  <inkml:trace contextRef="#ctx0" brushRef="#br0" timeOffset="67395.53">28504 14148 96 0,'-38'51'48'0,"-8"-4"-50"15,32-41 65-15,14 0-64 16,10 0 1-16,8-2-10 16,14-11 0-16,14-5 10 15,13-17 0-15</inkml:trace>
  <inkml:trace contextRef="#ctx0" brushRef="#br0" timeOffset="67818.28">29834 13778 89 0,'0'-12'44'0,"4"-38"-33"0,-4 40 46 16,-4-2-54-16,-6 2 1 16,-4 1 1-16,-7 9 0 15,-11 6-7-15,-11 10 0 16,-16 18 4-16,-5 7 0 0,-3 15-2 15,-4 17 0-15,11 5-1 16,8 7 0-16,6-7-1 16,14-9 1-16,11-9-1 15,14-13 0-15,17-19 0 16,15-19 0-16,10-18-1 16,22-10 1-16,-1-15 0 15,8-7 0-15,-11-3 0 16,-4 0 1-16,-7 3 1 15,-3 7 1-15,-7 6 1 16,0 6 0-16,-4 9 2 16,-3 10 0-16,-1 12 0 15,-6 7 0-15,-4 9-1 16,-3 10 1-16,-8-1-3 16,-6 4 0-16,-5-1-5 15,-2-2 1-15,3-4-18 16,0-3 1-16,0-15-1 15,10-7 1-15</inkml:trace>
  <inkml:trace contextRef="#ctx0" brushRef="#br0" timeOffset="68060.64">30921 13709 96 0,'-14'29'48'0,"-28"11"-56"0,31-27 82 0,-3 9-73 16,-4 6 0-16,-3 3 0 16,-4 4 0-16,-3 6-2 15,-7 3 0-15,-11 9 0 16,0-3 1-16,-3 0-5 16,-8-6 1-16,1-3-12 15,6-10 1-15,1-9-1 16,3-12 1-16</inkml:trace>
  <inkml:trace contextRef="#ctx0" brushRef="#br0" timeOffset="68274.06">30378 13828 91 0,'-11'57'45'0,"4"-16"-44"16,14-29 69-16,4 7-69 15,10 6 0-15,4 10 0 0,20-4 0 16,-2 0-2-16,3-2 1 16,-1-4-1-16,1 0 1 15,0-10-8-15,-3-5 1 16,-1-10 0-16,0-10 0 16</inkml:trace>
  <inkml:trace contextRef="#ctx0" brushRef="#br0" timeOffset="68501.46">31302 13731 93 0,'-4'16'46'0,"12"-3"-42"0,-8-4 52 16,3 7-55-16,4 2 1 0,-7 11 0 15,0 5 1-15,0 10-4 16,0 9 0-16,-7-6 1 15,0 0 1-15,3-6-7 16,1-6 1-16,-1-4-18 16,4-9 0-16,0-9 0 15,-3-13 0-15</inkml:trace>
  <inkml:trace contextRef="#ctx0" brushRef="#br0" timeOffset="68679.36">31161 13424 94 0,'-35'-3'47'0,"42"3"-78"0,-7 0 91 16,7-3-90-16,0 0 0 15,3-1 0-15,8-5 1 16</inkml:trace>
  <inkml:trace contextRef="#ctx0" brushRef="#br0" timeOffset="69052.14">32247 13452 103 0,'0'0'51'0,"-3"-15"-66"0,-4 8 95 0,-4 4-79 16,-6-3 0-16,-12 6 0 15,-9 9 1-15,-8 7-3 16,-4 6 0-16,-3 9 1 16,4 7 1-16,10-1-3 15,7-5 1-15,11 9-2 16,21-7 1-16,11 7-1 15,10-7 1-15,11-2-1 0,7-4 1 16,-1-6 0-16,-9 0 0 16,-15 3 2-16,-21 6 0 15,-14 1 0-15,-25 2 1 16,-14 1 0-16,-11-4 0 16,1-3-9-16,6-3 1 15,18-15-1-15,18-17 1 16</inkml:trace>
  <inkml:trace contextRef="#ctx0" brushRef="#br0" timeOffset="69357">32766 13148 109 0,'-49'0'54'0,"73"9"-62"16,-3 1 75-16,1 6-67 15,6 9 1-15,-3 12 0 16,-4 10 1-16,-7 19-2 16,-14 16 1-16,-11 5 1 15,-20 8 0-15,-26 5-3 16,-10-3 0-16,-11-6-11 15,-13-9 1-15,-19-13-2 16,5-16 0-16</inkml:trace>
  <inkml:trace contextRef="#ctx0" brushRef="#br0" timeOffset="69772.31">27055 15243 108 0,'-57'62'54'0,"68"-40"-62"16,13-18 75-16,40-8-67 15,31-8 0-15,50-13 0 16,59-16 0-16,64-9-1 16,71-13 1-16,56-3-1 15,67 0 1-15,36 1-2 16,10 8 0-16,-35 1-2 15,-64 2 0-15,-71 7-1 16,-62 13 0-16,-72 9 2 16,-56 3 0-16,-42 6-2 0,-35 0 1 15,-43 4-18-15,-35 2 1 16,-35 20 0-16,-22-4 0 16</inkml:trace>
  <inkml:trace contextRef="#ctx0" brushRef="#br0" timeOffset="70131.12">27908 15374 82 0,'-95'54'41'0,"17"-20"-62"0,61-24 78 0,-1 2-56 16,-3 4 1-16,7 6 5 16,7 0 1-16,14 3-7 15,14-3 0-15,32-3 6 16,21-7 1-16,39-9 0 16,49-12 0-16,50-13-3 15,42-9 0-15,46-13-2 16,35-6 0-16,0-1-2 15,-3-2 0-15,-25 6-1 16,-36 6 1-16,-34 7-2 16,-43 6 0-16,-25 2-6 15,-35 8 1-15,-28-1-1 0,-25-6 0 16</inkml:trace>
  <inkml:trace contextRef="#ctx0" brushRef="#br0" timeOffset="70968.38">30773 9758 68 0,'-138'-37'34'0,"-77"12"-24"0,155 28 15 15,-28 0-23-15,-21 0 0 16,-11 3 5-16,-11-9 0 16,-3 0-6-16,0 3 0 15,0 0 6-15,-14-9 0 0,0 2-2 16,-1 20 1 0,-6 12-3-16,-18 19 1 0,-3 18-3 15,-18 26 0-15,10 25-1 16,8 35 0-16,10 24-1 15,11 19 1-15,21 13-1 16,32 3 1-16,35-9-1 16,38-4 0-16,40-15 0 15,31-10 0-15,32-12-1 16,29 3 0-16,17-28-2 16,14-7 1-16,24-18 0 15,1-20 1-15,14-21 0 16,25-25 1-16,3-25 3 15,24-23 0-15,26-46 2 16,17-35 0-16,-10-21 1 16,-8-7 1-16,-31-22 0 0,-29 6 0 15,-27 13-3 1,-40 3 1-16,-31-3-7 0,-39 6 1 16,-36-7-2-1,-52-5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11T07:06:00.6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3228 1088 86 0,'0'0'43'0,"3"22"-33"15,4-13 44-15,-3 7-52 16,3 18 1-16,4 13 2 15,-11 13 0-15,0 15-6 16,0 29 0-16,-7 12 4 0,-8-7 0 16,5 7-1-1,-8-3 0-15,-3-3-2 0,11 0 0 16,-8-16-5-16,-3-6 1 16,0-7-13-16,3-15 0 15,-3-16 0-15,-7-12 0 16</inkml:trace>
  <inkml:trace contextRef="#ctx0" brushRef="#br0" timeOffset="723.58">3835 1687 99 0,'-7'-10'49'0,"7"4"-64"16,3 3 82-16,11-3-67 15,7 2 1-15,18 1-1 16,11 0 1-16,13-3-2 15,15 12 1-15,-8-6 0 16,8 3 0-16,-8 0-1 16,1 1 1-16,-11 2-8 15,-11-6 0-15,-10-6-15 16,-14-10 0-16,-11-3-1 16,-14-3 1-16</inkml:trace>
  <inkml:trace contextRef="#ctx0" brushRef="#br0" timeOffset="935.05">4106 1125 101 0,'-10'-9'50'0,"24"21"-74"0,0-5 106 16,0 12-82-16,4 21 1 16,-1 7 0-16,5 7 0 15,-8 18-2-15,3 6 0 0,-10 13-1 16,-7 6 0-16,4-6-3 15,-4 0 1 1,-4-6-13-16,4-13 1 0,0-9 0 16,0-10 1-16</inkml:trace>
  <inkml:trace contextRef="#ctx0" brushRef="#br0" timeOffset="1350.39">4911 922 100 0,'-64'-10'50'0,"39"20"-64"0,25-4 84 16,-7-6-70-16,7 3 1 15,7 3 0-15,8 13 0 16,9-3-2-16,19 6 1 16,10 3 0-16,21 9 1 15,7 13-2-15,0 7 1 16,7 5 0-16,-7-2 0 0,0 2-1 16,-14-2 1-1,-14 2 0-15,-14-15 0 0,-21 19 1 16,-25 9 0-16,-18-9-1 15,-24 9 1-15,-29-6-1 16,-21-4 1-16,-3 1-2 16,-7-6 0-16,-1-10-6 15,11 0 1-15,1-7-16 16,27-11 0-16,11-17 1 16,32 1 0-16</inkml:trace>
  <inkml:trace contextRef="#ctx0" brushRef="#br0" timeOffset="1622.06">6495 1426 110 0,'24'13'55'0,"5"-16"-82"0,-22 3 108 15,3 3-81-15,1 3 0 16,-1-3-1-16,8-3 0 16,3 0 0-16,18 0 1 15,7-3-2-15,28-6 0 16,4-7-3-16,13 0 0 16,5 7-7-16,-8 0 0 0,-4 5 1 15,-24 4 0-15</inkml:trace>
  <inkml:trace contextRef="#ctx0" brushRef="#br0" timeOffset="1816.46">6297 2097 108 0,'42'19'54'0,"89"0"-67"0,-85-22 84 0,21-6-73 16,35-4 0-16,8-6-10 16,-1-3 0-16,4 7 13 15,3-4 0-15</inkml:trace>
  <inkml:trace contextRef="#ctx0" brushRef="#br0" timeOffset="2357.5">2900 3101 94 0,'-39'0'47'0,"81"6"-44"0,4 0 48 0,25-6-50 0,31-9 0 15,39-3 1-15,29-10 0 16,34-13-3-16,-3-9 0 16,18 0 1-16,0 7 1 15,-11-4-4-15,-18 10 1 16,-17-4-9-16,-18 7 0 16,-31 3 0-16,-29-4 0 15</inkml:trace>
  <inkml:trace contextRef="#ctx0" brushRef="#br0" timeOffset="2613.23">3009 3242 108 0,'-99'35'54'0,"68"-20"-71"15,34-12 85-15,25 4-68 16,22-7 1-16,24-7-1 15,35-8 1-15,36-7-2 16,28-7 1-16,24 4 0 16,1-6 0-16,10 3 0 15,4 3 0-15,-22-7 0 16,-3 1 0-16,-18 18-10 16,-20-5 1-16,-40 11-1 15,-35 7 0-15</inkml:trace>
  <inkml:trace contextRef="#ctx0" brushRef="#br0" timeOffset="4593.14">9017 671 98 0,'0'6'49'0,"18"25"-49"16,-18-15 50-16,3 0-50 15,1 21 0-15,-1 7 0 16,4 9 0-16,0 20 0 16,0 18 0-16,7 6-1 0,1 0 0 15,-5 0-10 1,1-6 1-16,-4 6-1 0,-11-12 1 16</inkml:trace>
  <inkml:trace contextRef="#ctx0" brushRef="#br0" timeOffset="4819.02">8318 2151 104 0,'-3'0'52'0,"95"19"-63"0,-39-19 78 0,28 0-67 15,25-16 1-15,28 6 0 16,21-5 0-16,4-4-3 15,13 6 1-15,5-18-8 16,-8 9 1-16,-3-3-17 16,-11 6 1-16,-28 0-1 15,-21 10 1-15</inkml:trace>
  <inkml:trace contextRef="#ctx0" brushRef="#br0" timeOffset="5044.95">8410 2634 102 0,'-35'9'51'0,"77"-6"-75"0,-10-6 106 16,32-6-82-16,27-1 0 15,36-9-1-15,25-6 0 16,24-12-6-16,4 2 1 15,-3-9-10-15,-8 0 1 16,-17 10-1-16,-25 6 1 0</inkml:trace>
  <inkml:trace contextRef="#ctx0" brushRef="#br0" timeOffset="5389.74">8491 2775 102 0,'-21'0'51'0,"28"19"-67"0,-3-10 88 0,3 0-73 16,10 20 1-16,5 8-1 15,6 17 0-15,4 15 1 16,-8 9 0-16,1 19-1 15,0 16 0-15,-11 3 1 16,-7 3 0-16,-14 16 0 16,-7-16 0-16,-18-3 1 15,-7-9 1-15,-10-19-1 0,-8-13 1 16,-6-12-2-16,-8-19 0 16,-13-13-5-16,6-22 1 15,-3-18-15-15,14-16 1 16,14-22-1-16,25-16 1 15</inkml:trace>
  <inkml:trace contextRef="#ctx0" brushRef="#br0" timeOffset="5938.43">9610 3298 101 0,'-7'35'50'0,"-36"9"-68"0,29-38 89 0,-7 4-72 16,-4-10 0-16,-3 0 0 15,-4-10 0-15,-3 1 1 16,10-13 0-16,4-10-1 16,7-5 0-16,7-7 0 15,11 0 1-15,3-9-1 16,10 9 1-16,4-6 0 15,11 9 0-15,3 6 0 16,1 1 1-16,6 15-1 16,4 3 0-16,3 16-2 15,1 16 1-15,-4 6-1 16,-4 19 0-16,-7-7 0 0,-14 20 0 16,-17 8 0-16,-15 4 1 15,-17 16 0-15,-21 2 1 16,-15-2 0-16,-13-10 1 15,-8 6 0-15,-7-6 0 16,-3-9 0-16,3-9 0 16,11-7-1-16,18-4 1 15,10-17-1-15,14-11 1 16,18-5 0-16,21-7 1 0,10-6 0 16,29-1 0-16,17 4 0 15,-13 0 1-15,45 0-1 16,4 7 0-16,7 5-1 15,-1 10 0-15,-10 0-9 16,-6 0 1-16,-5 3-2 16,-3-3 1-16</inkml:trace>
  <inkml:trace contextRef="#ctx0" brushRef="#br0" timeOffset="6978.4">681 1671 87 0,'28'-28'43'0,"14"-32"-38"0,-24 48 43 15,3-17-46-15,7 4 0 16,-17-6 0-16,0 0 1 16,-18 2-4-16,-8 17 0 15,-13 12 2-15,-11 16 1 16,-14 21-3-16,-6 32 1 16,-12 13-1-16,-7 15 0 0,11 10-2 15,-7-7 1-15,14-6-2 16,14-3 0-16,36-28 0 15,10-16 0-15,10-19 2 16,12-16 1-16,16-12 2 16,12-15 0-16,-1-20 3 15,1-2 0-15,-1-10 0 16,0-13 1-16,1 4-1 16,-8 2 0-16,-3 10-2 15,-7 4 1-15,6 8-3 16,-6 7 1-16,-4 9-1 15,1 7 0-15,-12 9 0 16,-6 25 0-16,-8 10 0 16,-3 18 0-16,-21 13 0 15,-11 12 1 1,-28 101-1 0,4-19 0-16,3-22 0 0,4 0 1 15,-8-13-1 1,15-28 0-16,3-12 0 0,18-7 1 15,3-21-1-15,18-13 1 16,7-16-1-16,15-12 0 16,6-16 0-16,14-13 0 15,8-12-6-15,9-9 0 16,12-17-10-16,0-5 0 0,-4-10 0 16,3 0 0-16</inkml:trace>
  <inkml:trace contextRef="#ctx0" brushRef="#br0" timeOffset="7237.29">1270 2527 74 0,'18'-9'37'0,"-18"2"-30"0,-7 14 55 0,3-7-58 16,-7 9 0-16,-6 7 0 15,-4 6 1-15,-1 9-8 16,-6 10 1-16,0 9 3 16,7 13 1-16,3-1-5 15,8 4 0-15,6-3-1 16,15 3 1-16,-1-19 0 15,11-9 1-15,1-10 2 16,13-13 0-16,-3-8 3 16,6-17 0-16,5-12 1 15,-11-9 0-15,-4-22-4 16,-11-7 0-16,-2-3-15 16,-1 1 0-16,-11-10-1 0,-13-1 0 15</inkml:trace>
  <inkml:trace contextRef="#ctx0" brushRef="#br0" timeOffset="7463.16">1686 2107 96 0,'0'3'48'0,"29"6"-63"0,-8-12 81 0,7-3-66 15,25-3 1-15,7-4-1 16,17-6 1-16,-6-6-7 16,0 0 0-16,-4 0-12 15,-4 6 1-15,-7 0-1 16,-24 10 0-16</inkml:trace>
  <inkml:trace contextRef="#ctx0" brushRef="#br0" timeOffset="7634.78">1707 2355 90 0,'-10'37'45'0,"42"-43"-57"16,-4 3 81-16,11-13-76 16,21 0 1-16,10 4-31 15,8-4 0-15,-8 4 40 16,-6 12 0-16</inkml:trace>
  <inkml:trace contextRef="#ctx0" brushRef="#br0" timeOffset="10042.54">10996 758 97 0,'-3'0'48'0,"17"22"-46"0,-7 0 49 15,0 10-52-15,-4 27 1 16,-3 10 0-16,4 35 1 16,-4 18-1-16,0 19 0 15,0 13 0-15,0-13 1 16,-4-3-5-16,1 0 1 15,-1-13-8-15,1-9 0 16,-4-25-1-16,3-19 1 16</inkml:trace>
  <inkml:trace contextRef="#ctx0" brushRef="#br0" timeOffset="10747.2">11776 1373 98 0,'-21'-6'49'0,"3"6"-61"0,14 0 75 0,1 0-64 16,-4 19 0-16,3 6 0 15,-3 9 1-15,4 13-1 16,3 3 1-16,3 7-2 16,8 12 0-16,6-6 0 15,8-1 0-15,14-18 0 16,3-3 0-16,1-19 0 15,6-13 1-15,-7-15 3 16,1-10 0-16,-8-15 1 16,-10-3 0-16,-11-1 0 0,-11-12 1 15,-17-3-1-15,-7 6 0 16,-14-3-9-16,-15-6 1 16,-6 6-19-16,10 3 1 15,-10 0-2-15,13 9 1 16</inkml:trace>
  <inkml:trace contextRef="#ctx0" brushRef="#br0" timeOffset="11067.82">12090 1125 95 0,'10'-9'47'0,"1"3"-69"0,-11 6 96 0,7-3-73 15,7 3 0-15,4-7 0 16,10 7 0-16,11 0-2 16,14 10 1-16,7 8 0 15,7 14 1-15,0 12-1 16,-7 3 0-16,-4 12 0 16,-10 13 0-16,-14 10 0 15,-15 28 1-15,-17-7 0 16,-17 4 0-16,-12-7-1 15,-6-12 1-15,-14 3-6 16,-4-13 1-16,3-6-12 16,1-18 1-16,7-17-1 15,17-18 1-15</inkml:trace>
  <inkml:trace contextRef="#ctx0" brushRef="#br0" timeOffset="11260.71">13208 1731 100 0,'49'-10'50'0,"71"7"-64"0,-70 0 86 15,6 3-72-15,11-10 1 0,14 4-2 16,4 3 1-16,3-6-5 16,-3-1 1-1,-8 10-6-15,-6-9 1 0,-11-1-1 16,-7-5 0-16</inkml:trace>
  <inkml:trace contextRef="#ctx0" brushRef="#br0" timeOffset="11486.11">13395 1395 89 0,'-21'6'44'0,"17"-21"-40"0,8 21 56 0,3 3-58 15,3 1 1-15,1 9-1 16,3-1 1-16,14 17-5 16,1 9 1-16,-1 0 1 0,0 18 0 15,0 10-7-15,4 7 1 16,0-13-9-16,3 3 0 16,0-7 0-1,1-15 1-15</inkml:trace>
  <inkml:trace contextRef="#ctx0" brushRef="#br0" timeOffset="11760.31">14683 991 102 0,'14'-29'51'0,"14"29"-66"0,-17 3 87 0,-1 4-72 15,1 5 1-15,-4 13-1 16,0 4 1-16,0 24-1 16,-4 25 0-16,1 10 0 15,-1 16 0-15,-3 24-1 16,0-2 0-16,-3-17-8 16,3-2 1-16,0-16-17 15,7-19 1-15,4-12-1 16,13-17 1-16</inkml:trace>
  <inkml:trace contextRef="#ctx0" brushRef="#br0" timeOffset="11995.41">15473 1135 100 0,'-18'-28'50'0,"8"28"-75"0,10 0 103 15,-4 0-78-15,-3 3 1 16,0 12-1-16,-7 23 0 16,3 12-1-16,1 13 1 15,3 9 0-15,3 10 0 16,4 18-4-16,0-3 1 0,7-6-11 16,4-13 0-16,-1-9-1 15,12-15 1 1</inkml:trace>
  <inkml:trace contextRef="#ctx0" brushRef="#br0" timeOffset="12403.18">15706 903 97 0,'-53'0'48'0,"32"-16"-58"16,17 16 77-16,4 0-66 16,0 0 1-16,11 0-1 0,13 6 0 15,12 4-3-15,6-1 0 16,11 7 0-16,7 3 1 15,7 15-3-15,3-6 1 16,5 16 0-16,-1 13 0 16,-4 5 0-1,-13 11 1-15,-12-14 2 0,-13 10 1 16,-18 3 2-16,-17 0 0 0,-29 0 1 16,-17 7 0-16,-15-7-2 15,-10-6 0-15,0-13-10 16,-11-3 1-16,4-9-2 15,11-10 1-15</inkml:trace>
  <inkml:trace contextRef="#ctx0" brushRef="#br0" timeOffset="13016.74">10643 329 101 0,'-10'-16'50'0,"-1"16"-58"0,4 3 68 0,-7 10-61 16,-4 6 0-16,-10 18-3 16,-7 7 1-16,-4 10 2 15,-3 18 0-15,-8 6-2 16,1-3 0-16,3 10 0 16,7 15 0-16,4 19 3 15,10 19 0-15,4 10 2 16,11 27 0-16,6-2 0 15,4 18 1-15,0-12 0 16,18 0 0 0,6 37 0-1,1-47 0-15,0-28-1 16,3-40 1-16,0-13-2 16,4-13 1-16,0-25-6 15,3-12 0-15,14-13-9 16,8-3 1-16,24-10-1 0,18-12 1 15</inkml:trace>
  <inkml:trace contextRef="#ctx0" brushRef="#br0" timeOffset="13467.48">16641 677 95 0,'-15'-107'47'0,"19"45"-57"16,3 40 69-16,4 0-58 16,-1 3 0-16,4 3 0 15,4 1 1-15,0 21-3 16,3 3 1-16,3 19 0 16,1 35 1-16,0 31-1 15,-8 16 1-15,-2 34 0 0,-8 32 0 16,-7 21 0-16,3 10 1 15,-13-3 0-15,-5 0 1 16,-6-25 0-16,-3-29 0 16,-12-21-2-16,-3-23 0 15,-3-24-8-15,-7-22 0 16,-1-35-1-16,5-19 1 16</inkml:trace>
  <inkml:trace contextRef="#ctx0" brushRef="#br0" timeOffset="13707.34">17290 1401 106 0,'24'10'53'0,"75"27"-58"16,-67-30 67-16,10-7-62 15,11-7 0-15,11 4-1 16,10 3 0-16,-4-6-5 16,-6 3 0-16,-4-7-17 15,-11-2 1-15,-3-1-1 16,0 4 1-16</inkml:trace>
  <inkml:trace contextRef="#ctx0" brushRef="#br0" timeOffset="13902.23">16909 1919 97 0,'-60'22'48'0,"70"9"-64"0,11-22 91 16,22-9-82-16,27-9 1 16,22 0-24-16,24-4 1 15,15-18 32-15,24-13 0 16</inkml:trace>
  <inkml:trace contextRef="#ctx0" brushRef="#br0" timeOffset="14117.17">18972 483 101 0,'-3'0'50'0,"6"15"-60"16,4-5 82-16,0 2-72 16,8 16 1-16,2 26 0 15,1 8 0-15,3 14-5 16,-3 5 0-16,-1 7-9 16,1 12 0-16,0-2 0 15,-1-1 0-15</inkml:trace>
  <inkml:trace contextRef="#ctx0" brushRef="#br0" timeOffset="14323.58">18475 2057 104 0,'11'-3'52'0,"56"12"-64"0,-25-9 81 0,32 0-69 15,39-9 1-15,35-1-6 16,36 4 0-16,10-16-8 16,7 6 0-16,-14-9-3 15,-7-3 1-15</inkml:trace>
  <inkml:trace contextRef="#ctx0" brushRef="#br0" timeOffset="14577.57">18821 2483 101 0,'-39'6'50'0,"25"-40"-61"15,21 34 79-15,14-19-68 16,18-3 1-16,28 0-2 0,39-15 0 15,31 12-4-15,22-7 0 16,17 10-11 0,-3 3 1-16,-10 1-1 0,-22 2 0 15</inkml:trace>
  <inkml:trace contextRef="#ctx0" brushRef="#br0" timeOffset="14878.39">18785 2590 102 0,'7'15'51'0,"32"14"-69"0,-25-17 86 0,8 10-71 16,-1 10 1-16,0 11-4 15,-3 20 1-15,-4 12 7 16,-11-2 1-16,-3 8-4 16,-17-9 1-16,-8-3 1 15,-10 3 1-15,-11-9 1 16,-14-10 0-16,-11-18-6 16,-10-16 1-16,-7-10-13 15,-4-9 1-15,4-16-1 16,7-2 0-16</inkml:trace>
  <inkml:trace contextRef="#ctx0" brushRef="#br0" timeOffset="15437.67">19745 2643 101 0,'67'44'50'0,"-56"-10"-66"0,-11-30 84 0,0 5-69 16,-11 0 0 0,-7 1-1-16,-3-1 1 0,4-2 1 15,-5-4 0-15,1-3-2 16,0-3 1-16,7-4 0 16,3-5 0-16,4-7 1 15,4 3 0-15,3-3 1 16,3 4 1-16,4-4 0 15,7 9 1-15,8 1-2 16,9-7 1-16,5 7-3 16,2 6 1-16,5 6-2 15,-4 13 1-15,-4 2-1 16,-7 11 0-16,-14 11 1 16,-10 8 0-16,-18 5 1 15,-18 10 1-15,-14-7 0 16,-10 4 0-16,-15-10-1 15,-7-3 0-15,-3-3-2 16,7-13 0-16,4 0-2 16,6-12 0-16,18-6 0 0,7-1 0 15,11-12 2-15,14-9 0 16,18-1 4-16,17 1 0 16,14-3 3-16,18 8 0 15,18-2 0-15,10 12 1 16,0 4-2-16,4-1 1 15,-4 7-9-15,-7 3 1 16,-4 3-18-16,-3-7 1 16,-14 1-1-16,-3-7 0 0</inkml:trace>
  <inkml:trace contextRef="#ctx0" brushRef="#br0" timeOffset="15720.62">20627 1081 106 0,'0'-3'53'0,"11"25"-77"16,-4-6 101-16,3 28-77 15,4 9 0-15,0 10 0 16,0 9 0-16,1 16-1 16,2 12 1-16,8 7-1 0,0 3 1 15,3-7-8 1,-3-12 1-16,-4-3-1 0,-4-4 0 16</inkml:trace>
  <inkml:trace contextRef="#ctx0" brushRef="#br0" timeOffset="16109.39">21311 1599 94 0,'4'-28'47'0,"-15"-7"-45"0,8 29 55 0,-4 3-57 15,0-7 1-15,-8 1-1 16,-6 9 0-16,4 0-1 16,-1 9 1-16,4 10-1 15,3 6 0-15,8 3-1 16,3 16 0 0,35 38 1-1,4-13 0-15,7-19 0 16,-4-9 0-16,0-7 1 15,-3-15 1-15,0-9-1 16,-7-10 1-16,-11-16 0 16,-10-6 0-16,-8-19 0 15,-10-3 1-15,-14-12-1 16,-11 2 0-16,-10 1-4 0,3 3 0 16,-3 9 0-16,10-3 0 15</inkml:trace>
  <inkml:trace contextRef="#ctx0" brushRef="#br0" timeOffset="16482.18">21329 1279 106 0,'3'-22'53'0,"22"-12"-59"0,-11 27 65 0,7 4-60 16,-3-6 0-16,35 9 0 15,7 12 0-15,11 4 1 16,3 9 0-16,3 6-1 16,1 10 1-16,-11-3-1 15,-7 15 1-15,-18 0 1 16,-17 10 0-16,-15 16 0 15,-13 2 0-15,-18-9 0 16,-11 10 1-16,-14-20-2 16,-3 7 1-16,-8-15-7 15,-3-1 1-15,4-15-15 0,7-4 0 16,10-15 0-16,21-10 0 16</inkml:trace>
  <inkml:trace contextRef="#ctx0" brushRef="#br0" timeOffset="16666.64">22959 1536 110 0,'24'0'55'0,"15"3"-79"0,-18 4 104 0,8-1-81 15,9-6 1-15,15 0-3 16,14-6 1-16,11-1-4 15,10 4 0-15,4-6-2 16,-7 2 1-16</inkml:trace>
  <inkml:trace contextRef="#ctx0" brushRef="#br0" timeOffset="16896.04">23280 1056 96 0,'-14'-22'48'0,"14"44"-49"16,0-12 55-16,7 2-53 0,0 17 1 15,7 14 1-15,4 30 0 16,3-1-5-16,10 9 0 16,5 10-5-16,6 22 1 15,7-16-13-15,1-6 0 16,-1-12-1-16,8-7 1 15</inkml:trace>
  <inkml:trace contextRef="#ctx0" brushRef="#br0" timeOffset="17144.65">24680 530 95 0,'0'-13'47'0,"4"-3"-59"0,-1 16 88 0,1 7-74 15,3 2 0-15,7 10 0 16,4 25 1-16,3 18-4 16,4 4 0-16,3 13-3 15,4-1 1-15,-1 13-15 16,-2 0 0-16,-5-3-1 15,-6 3 1-15</inkml:trace>
  <inkml:trace contextRef="#ctx0" brushRef="#br0" timeOffset="17310.55">24507 1994 84 0,'-56'6'42'0,"42"-15"-40"0,17-1 66 16,15-8-66-16,17-4 1 15,29-10-1-15,28-8 1 16,28 5-12-16,17-3 1 16,15 4 2-16,-4 12 1 15</inkml:trace>
  <inkml:trace contextRef="#ctx0" brushRef="#br0" timeOffset="17551.41">24395 2123 99 0,'-18'-4'49'0,"64"1"-56"16,-11-6 60-16,18-1-59 15,28 1 1-15,18-16-7 16,24 0 1-16,8-3 10 15,6-7 1-15,-13 7-19 16,-11 0 1-16,-14 9 1 16,-18-3 1-16</inkml:trace>
  <inkml:trace contextRef="#ctx0" brushRef="#br0" timeOffset="17871.23">24388 2489 97 0,'-8'-25'48'0,"26"16"-70"0,-7 9 95 0,3-6-73 16,0 12 0-16,11-6 0 16,-1 9 0-16,1 4 0 15,0 9 0-15,-4 0 0 16,0 22 0-16,-3 9 0 15,-4 29 1-15,-7 2 0 16,-4 10 0-16,-6 10 0 16,-8-7 1-16,-6 3-1 15,-5-2 0-15,-9-23 0 16,-5-6 0-16,-9-16-7 16,-12-18 0-16,-10-17 0 15,0-24 0-15</inkml:trace>
  <inkml:trace contextRef="#ctx0" brushRef="#br0" timeOffset="18406.91">25527 2587 103 0,'35'3'51'0,"-21"12"-56"0,-14-11 64 15,0 2-60-15,-10 3 1 16,-8-6-2-16,-10-6 1 16,-4 3 1-16,-10 0 0 15,-4-9-2-15,7-1 1 16,4 1 0-16,3-3 0 16,4-1 0-16,3 4 1 0,11-10 0 15,4 6 1-15,10 1-1 16,7 2 0-16,14 1 0 15,7 9 0-15,14-6-3 16,11 12 0-16,11 6-1 16,-1 7 0-16,1 13 0 15,-8 11 1-15,-10 1 1 16,-14 10 0-16,-22 12 2 16,-13 3 1-16,-22-4 0 15,-14-2 0-15,-14 6 0 16,-14-16 0-16,-14-6-3 15,-3-12 0-15,-1-10-5 16,0-12 1-16,8-7-2 16,10-16 0-16,10-5 2 15,11-4 0-15,18 0 7 16,10-12 1-16,15 3 5 16,21 9 1-16,13 6 2 15,29 10 1-15,18 9-3 0,10 10 1 16,7-3-12-16,11 5 0 15,7 4-3-15,-11-9 0 16</inkml:trace>
  <inkml:trace contextRef="#ctx0" brushRef="#br0" timeOffset="18693.57">26338 1063 110 0,'0'3'55'16,"11"19"-66"-16,0-19 76 0,-1 22-65 15,1 13 0-15,3 31 0 16,-4 12 0-16,5 16-1 15,2 29 1-15,8 2-2 16,0 1 1-16,-1-4-8 16,1-9 0-16,-4-15 0 15,-7-14 0-15</inkml:trace>
  <inkml:trace contextRef="#ctx0" brushRef="#br0" timeOffset="18956.41">26850 1677 85 0,'11'-53'42'0,"-19"-10"-28"0,8 48 44 15,0 5-55-15,0 1 1 16,4-1-1-16,3 10 1 16,4 10-6-16,10 5 0 0,0 14 3 15,4 18 1-15,-1 15-4 16,-2 17 0-16,-12 9-6 15,-3-7 1-15,-7-6-12 16,0 10 1-16,0-10-1 16,0-12 1-16</inkml:trace>
  <inkml:trace contextRef="#ctx0" brushRef="#br0" timeOffset="19232.25">27347 1141 112 0,'4'-22'56'0,"6"3"-81"16,-2 19 105-16,6 0-81 15,7 7 1-15,7 2-2 16,11 19 0-16,3 25 1 0,8 16 0 15,6 16-1-15,-3 31 0 16,-4 19 1-16,-17 3 0 16,-18-3 2-16,-17-7 0 15,-22 10 1-15,-21-12 0 16,-17-10-10-16,-4-10 0 16,-4-11-1-16,0-11 0 15</inkml:trace>
  <inkml:trace contextRef="#ctx0" brushRef="#br0" timeOffset="20073.97">17452 3634 101 0,'-28'-34'50'0,"-11"12"-49"0,35 28 51 16,-3 16-52-16,14 6 0 0,0 22-1 16,8 25 1-16,16 16-2 15,8 13 1-15,7-1-5 16,17-2 1-16,12 5-1 16,9-5 0-16,4-14 1 15,1-2 0-15,6-22 3 16,-3-10 1-16,17-9 4 15,11-6 1-15,14-13 1 16,21-10 1-16,11-27-2 16,35-13 0-16,7-16-2 15,36-6 0-15,10-6-2 16,24-1 0-16,12 1-1 16,20 0 1-16,11 6-1 15,0 9 1-15,11 10 0 16,-8 6 1-16,11 0-1 15,8 19 0-15,-15 3 0 16,7 6 1-16,-4 0-1 0,12 7 1 16,-1-4-1-16,-4 10 0 15,-17 0 0-15,1-3 0 16,-9-4-1-16,-16-6 1 16,6-6 0-16,-17-3 0 15,3-12 1-15,-17-17 0 16,-15-5 1-16,-13-20 1 15,-33-9 0-15,-27 1 0 0,-36 5-3 16,-31 0 0-16,-33 4-24 16,-31 9 1-16,-39 3-2 15,-24 6 1-15</inkml:trace>
  <inkml:trace contextRef="#ctx0" brushRef="#br0" timeOffset="20827.09">21078 4427 112 0,'18'-18'56'0,"-4"8"-85"0,-10 13 113 0,-4 4-86 16,-7 14 0 0,-11 30-1-16,-14 15 0 0,-14 24 4 15,-14 26 0-15,-21 32-2 16,4-1 1-16,-11 32 0 16,3 0 1-16,-3 3 1 15,-1-10 0-15,-6-3-1 16,11-12 1-16,6-19-2 15,7-16 1-15,11-24-2 16,11-17 1-16,7-12-1 16,-4-22 0-16,4-15 0 15,3-23 1-15,0-12 0 16,4-16 0-16,3-15 1 16,4-10 1-16,6-16-1 15,12-6 1-15,10-3 0 16,7 7 0-16,7-4 0 15,4 0 0-15,6 13-1 16,-2 9 0-16,-5 9 0 0,-3 10 0 16,-3 16-2-16,-8 15 0 15,-3 13 0-15,-3 12 0 16,-1 13-1-16,1 12 1 16,3 7 0-16,7 0 0 15,11-7 1-15,17 1 0 16,21-13 0-16,32-10 0 15,4-12 0-15,18-16 1 16,9-9-1-16,-6-6 0 0,4-4-6 16,-18 1 0-16,-18-1 0 15,-21-3 0-15</inkml:trace>
  <inkml:trace contextRef="#ctx0" brushRef="#br0" timeOffset="21199.83">17776 7156 108 0,'-7'0'54'0,"32"12"-54"16,-11-3 62-16,18 4-62 0,7 9 1 15,17 9-1-15,1 13 1 16,6 19-2-16,1 6 1 16,-8 12 0-16,-10 1 0 15,-14 6 0-15,-18-4 0 16,-18-8 0-16,-17-14 0 15,-18-11-2-15,-14-17 1 16,-14-18-6-16,-7-16 1 0,0-19-10 16,4-16 0-16,6-12 0 15,11-12 0-15</inkml:trace>
  <inkml:trace contextRef="#ctx0" brushRef="#br0" timeOffset="21591.62">17597 7228 96 0,'7'-22'48'15,"10"-22"-51"-15,-6 31 74 0,6-6-70 16,15 1 1-16,25-1-1 16,17 3 0-16,14 4-3 15,18 2 1-15,10 7 0 16,1 0 0-16,-1 6-1 16,-3 6 1-16,-18 7-1 15,-14 6 0-15,-17 0 1 16,-18 6 0-16,-22 7 2 15,-20 9 0-15,-15 18 1 16,-17 1 1-16,-14 9-1 16,-11 7 1-16,3-10-1 0,8-4 1 15,7-5-2-15,10-7 1 16,11-12-3-16,21-13 1 16,11-12 0-16,13-13 0 15,12-15-1-15,6-7 1 16,8-19 0-16,-1-9 1 15,1-3-1-15,-8-10 1 16,-14-2-1-16,-10-1 0 16,-15 3-5-16,-17 13 1 0,-17 7-12 15,-8 5 0-15,-10 7 0 16,3 9 0-16</inkml:trace>
  <inkml:trace contextRef="#ctx0" brushRef="#br0" timeOffset="21845.46">19396 7159 66 0,'120'-13'33'0,"35"-9"-12"0,-116 16 36 0,7 0-51 15,6 2 0-15,1-2 2 16,0 6 1-16,0 0-12 16,-10 0 0-16,-12 10 8 15,-6 8 0-15,-14 8-3 16,-11 8 0-16,-11 16-1 15,-10 13 1-15,-14 3 0 16,-8 9 0-16,-17-3-2 16,0 0 1-16,0-9-4 0,4-3 0 15,10-10-15-15,11-16 1 16,7-12-1-16,13-16 0 16</inkml:trace>
  <inkml:trace contextRef="#ctx0" brushRef="#br0" timeOffset="22017.37">19410 7344 111 0,'-7'-3'55'0,"7"-4"-83"0,0 7 94 0,7-6-111 15,3-3 1-15,12-1 0 16,9-12 0-16</inkml:trace>
  <inkml:trace contextRef="#ctx0" brushRef="#br0" timeOffset="22145.29">20405 7770 107 0,'-7'16'53'0,"-7"-16"-117"16,14-3 102-16,-4-13-38 15,-10-6 0-15</inkml:trace>
  <inkml:trace contextRef="#ctx0" brushRef="#br0" timeOffset="25793.39">18517 8946 102 0,'-24'13'51'0,"-1"12"-51"0,25-10 51 16,0 14-51-16,10 11 0 15,-2 17 0-15,2 24 1 16,1 29-1-16,-1 19 1 16,-3 24 0-16,-10 10 1 15,-4-12-2-15,-7-10 1 16,3-12-6-16,0-23 0 15,4-18-20-15,0-16 1 0,4-31-1 16,10-22 1 0</inkml:trace>
  <inkml:trace contextRef="#ctx0" brushRef="#br0" timeOffset="26228.7">19311 9329 100 0,'-11'-10'50'0,"-10"-5"-71"0,18 11 101 15,-15 4-81 1,0 0 1-16,-3 10-2 0,-3 9 0 16,-5 12 0-16,1 13 1 15,4 22-3-15,9 12 0 16,5 4-1-16,6-1 1 16,11-2 0-16,15-7 0 15,2-16 2-15,8-12 0 16,3-13 4-16,0-15 0 15,4-16 2-15,-3-12 1 16,-8-14 1-16,-3-8 0 0,-11-10-1 16,-7-6 0-16,-11-19-6 15,-6 0 0-15,-5 0-17 16,1 0 1-16,-7 0-1 16,0 9 0-16</inkml:trace>
  <inkml:trace contextRef="#ctx0" brushRef="#br0" timeOffset="26630.48">19583 8915 102 0,'-14'3'51'0,"-18"-3"-65"16,28 0 88-16,4 3-73 16,4 0 1-16,3 10 0 0,11-1 1 15,13 4-4-15,19 0 1 16,13 2 1-16,15 7 0 16,6-3-1-16,12 10 1 15,-5-7-2-15,1 6 0 16,-7 7-1-16,-4 6 0 15,-14 9 0-15,-7 7 1 16,-18 5 1-16,-17 11 0 0,-22 5 1 16,-24 7 0-16,-21 9 0 15,-21 10 1-15,-12 0-2 16,-2-4 1-16,-1-9-16 16,8-6 0-16,3-19-1 15,3-22 0-15</inkml:trace>
  <inkml:trace contextRef="#ctx0" brushRef="#br0" timeOffset="28343.84">24306 4904 101 0,'-7'-13'50'0,"11"-5"-47"16,-1 21 50-16,8 12-53 16,7-2 0-16,10 15 0 15,7 22 0-15,25 19 0 16,7 19 0-16,7 13 0 15,11 18 0-15,3 6-1 16,4 7 1-16,-11-10-2 0,-3 4 1 31,-26 49-22-31,-27-24 0 16,-21-23 0-16,-26-12 0 16</inkml:trace>
  <inkml:trace contextRef="#ctx0" brushRef="#br0" timeOffset="28629.68">24567 6444 102 0,'-3'15'51'0,"38"1"-75"0,-24-7 98 0,10 1-76 16,11 2 0-16,3-2-2 15,14 5 1-15,11-2 4 16,18 0 1-16,7-13-3 16,3-4 1-16,0-8 1 15,-3-1 0-15,-1-5 1 16,1-4 0-16,-11-7-1 16,-14-5 1-16,-14-7-6 15,-14-6 1-15,-18 0-2 16,-21 9 1-16</inkml:trace>
  <inkml:trace contextRef="#ctx0" brushRef="#br0" timeOffset="28977.48">24627 7121 87 0,'-3'-9'43'0,"3"-1"-30"0,0 4 40 0,3 0-52 16,-3 6 0-16,11 0 0 15,3 6 0-15,4 6-2 16,3 10 1-16,-3 10 0 15,-4 15 1-15,-7 9 0 16,-11 7 0-16,-6 0 0 16,-8-1 0-16,-7 1-1 15,-6-13 0-15,-1-9-12 16,4-10 1-16,6-12-1 16,5-16 0-16</inkml:trace>
  <inkml:trace contextRef="#ctx0" brushRef="#br0" timeOffset="29403.06">24430 6942 102 0,'3'3'51'0,"4"16"-59"15,4-13 75-15,3 4-67 0,14 2 1 16,8 4 0-16,17 6 0 15,10-3-2-15,22 3 0 16,21-6 1-16,10 2 0 16,-7 4-1-16,-10-3 0 15,-18 0 0-15,-21 6 1 16,-28 6 0-16,-25 16 0 16,-21 7 1-16,-14 2 0 0,-15 4 0 15,-6 6 0-15,0-10-1 16,6-3 0-16,11-6-1 15,11-6 0-15,18-10-1 16,20-5 1-16,12-17-1 16,13-12 0-16,4-13 0 15,7-6 1-15,-7-9 0 16,-11 0 1-16,-14-7 1 16,-14 3 0-16,-10-12-1 15,-15 7 0-15,-10-4-9 16,-8 0 1-16,5 6-1 15,6 1 0-15</inkml:trace>
  <inkml:trace contextRef="#ctx0" brushRef="#br0" timeOffset="29665.91">26508 6713 111 0,'-11'66'55'0,"1"-38"-66"0,6-9 81 16,1 13-69-16,-1 2 0 15,0 4 1-15,-6 12 1 16,-11 3-5-16,0 13 1 16,-8 12 1-16,-2 4 1 15,-5-7-2-15,-3 1 1 16,4 2-4-16,0-9 1 0,3-6-10 15,4-7 1-15,0-6-1 16,0-9 1-16</inkml:trace>
  <inkml:trace contextRef="#ctx0" brushRef="#br0" timeOffset="29852.8">25926 7118 112 0,'-4'-6'56'0,"32"31"-87"16,-10-22 83-16,7 3-54 16,-1-12 1-16</inkml:trace>
  <inkml:trace contextRef="#ctx0" brushRef="#br0" timeOffset="30028.71">27019 7585 118 0,'32'79'59'0,"-25"-51"-66"0,-3-22 74 16,-1 0-95-16,4-3 0 15,0-9 0-15,-3-10 0 0</inkml:trace>
  <inkml:trace contextRef="#ctx0" brushRef="#br0" timeOffset="30478.56">24740 8921 112 0,'0'3'56'0,"11"16"-66"0,-8-10 80 16,4 16-70-16,4 13 0 15,7 12 0-15,6 22 1 16,5 13-1-16,-1 28 0 0,0-3 0 16,0 9 0-16,1-13-5 15,-12-8 1-15,-3-4-14 16,-3-25 0-16,-4-7-1 16,-4-11 1-16</inkml:trace>
  <inkml:trace contextRef="#ctx0" brushRef="#br0" timeOffset="30748.41">25844 9213 117 0,'25'31'58'0,"-46"0"-78"16,21-24 101-16,-4 2-83 15,1 10 1-15,-1 3-1 0,4 6 0 16,0 6 1-16,4 10 1 16,-4 7-6-16,7 5 1 15,4-6-14-15,3 0 0 16,3-3 0-16,1-6 1 16</inkml:trace>
  <inkml:trace contextRef="#ctx0" brushRef="#br0" timeOffset="31099.2">26314 8934 112 0,'-25'0'56'0,"7"-7"-76"16,18 7 98-16,0-6-79 16,4 6 1-16,6 3-2 15,8 0 0-15,7 10 1 16,14 2 1-16,17 11-2 16,18 8 0-16,7 7 0 15,18 3 0-15,-4 9 0 16,1 3 1-16,-12 10 1 15,-13 3 0-15,-25 3 0 0,-22 4 1 16,-24-1 0-16,-21-9 1 16,-25 0-1-16,-21-4 1 15,-7-11-8-15,0-11 0 16,4-8-1-16,6-14 1 16</inkml:trace>
  <inkml:trace contextRef="#ctx0" brushRef="#br0" timeOffset="34336.08">16909 11078 69 0,'31'7'34'0,"-20"-1"-26"0,-4 0 19 0,4 4-23 16,10 5 0-16,7 4 4 16,18 6 0-16,28 13-9 15,18-4 1-15,17 4 6 16,39 0 1-16,18 2-2 15,25-2 0-15,31 0-2 16,25-7 1-16,17-3-2 16,26-3 0-16,16-6-2 15,23-10 1-15,20-5 0 16,42-1 0-16,12-10 0 16,23-5 1-16,22-4-1 15,18-3 0-15,7 7-1 16,-11-1 1-16,0 10-2 15,-17 0 1-15,-11 0 0 16,-15 0 0-16,-13-7-1 0,-7-5 1 16,-8-10 0-16,4-16 1 15,0-22-1-15,-10-18 1 16,-18-10-1-16,-25-19 1 16,-21-15-2-16,-28-4 1 15,-32-6-1-15,-39 7 1 16,-24 2 0-16,-22 1 1 15,-17 2 0-15,-7-18 1 0,-11-3 0 16,-7-6 1-16,-14-23-1 16,-4-3 1-16,-17-5-3 15,-11-4 1-15,-24 0-2 16,-15 0 1-16,-24 0-1 16,-25-4 0-16,-18 17 0 15,-21-13 0-15,-14 6 0 16,-17 10 0-16,-15-1 0 15,-7 7 1-15,-17 7 0 16,-4 15 0-16,-7-7 0 16,32 42 0-1,-67-36-1-15,-4 23 1 0,-14 9 0 16,-14 7 0-16,-3 12 0 16,-8 6 1-16,-10 13-1 15,-11 19 0-15,-3 0 0 16,0 2 0-16,-15 11 0 15,1 5 0-15,-7 10 0 16,-1-3 1-16,4 9-1 0,-7 0 0 16,0 4 0-16,1-4 1 15,2 0-1-15,-10 3 0 16,7 7-1-16,67 3 1 16,-102-1-1-16,-4 7 1 15,11 0 0-15,-11 3 0 16,8 1 0-16,-5 2 1 15,5 3-1-15,3-6 1 16,3 1-1-16,4 2 1 16,0 0-2-16,0 0 1 0,-1 7-1 15,12 3 0-15,-15-4 0 16,4 7 0-16,-7 6-1 16,3 16 1-16,-6-7 1 15,3 7 0-15,-4-6 0 16,4 2 1-16,7-5-1 15,14-1 1-15,0-6-1 16,7-3 0-16,3 0-1 16,11-3 1-16,15 9-1 15,-8-3 0-15,14 10-1 16,4 8 1-16,0 4 0 16,14 16 1-16,3 0 0 15,4 15 0-15,11 7 1 16,14 22 0-16,17 2-1 15,4 14 1-15,10 21-1 16,22 16 1-16,14 9-1 0,14 22 1 16,14-2-2-1,10 2 1-15,8 16-1 0,10-16 1 16,4 16 0-16,10-6 0 16,0-10-1-16,8 3 1 15,10-15 0-15,10 0 0 16,15-16-1-16,10-6 1 15,18-7 0-15,14-18 0 16,14-7-1-16,4 4 1 16,3-13 0-16,3 0 0 0,5-12 0 15,16-14 0-15,8-8 0 16,4 0 0-16,17-10 0 16,18-10 0-16,6-8 0 15,26-4 1-15,3-6-1 16,3 0 1-16,11-4-1 15,-3 1 0-15,-11-6 0 16,7-1 0-16,-11 1 0 16,-6-7 0-16,10-9 0 15,-4-4 0-15,8-5 0 16,6-7 0-16,4-3 0 16,18 0 1-16,-11-3-1 15,4 9 0-15,-1 0 0 16,-6 4 0-16,7-1 0 15,-11 4 0-15,-4-4-1 16,15 1 1-16,-4-7 0 16,21-3 0-16,1-3 0 0,3-4 1 15,10-5-1-15,4 2 1 16,3-2-1-16,8 5 0 16,-1 4-1-16,-6 3 1 15,-1 7-1-15,-6-1 1 16,3-6-1-16,-4 3 0 15,-3-9 0-15,11-7 1 16,3-15-1-16,14-7 1 16,-4-12 0-16,4 0 0 15,-7 4 0-15,-3-5 0 0,-8 8 0 16,1 8 1 0,-18-2 0-16,-8 6 0 0,-9-1 0 15,2 4 0-15,-9-3 0 16,2 3 1-16,4-16-2 15,-3 7 1-15,3-16-1 16,-7-7 0-16,-3-6-1 16,-11 1 0-16,-18-7 0 15,-10 6 0-15,-25-9 0 16,-14 3 1-16,-10 0-1 16,-4-3 1-16,-8-3 0 15,1-4 0-15,0-12 1 16,4-15 1-16,-5-4-1 15,-6-3 1-15,-11 0-2 16,-14 6 0-16,-17-9-1 16,-15 4 0-16,-17 5 0 15,-11 7 0-15,-10-4 0 0,-8 1 0 16,-7 2 0 0,1-2 1-16,-4-1 1 0,-4-2 0 15,-3-10-1-15,-7 6 0 16,-4 0-1-16,-10 10 0 15,-15-1-2-15,-6-2 1 16,-11 9-1-16,-15 6 0 16,1 13 1-16,-7-4 0 15,0 4 0-15,-4 6 1 16,-3-6 1-16,-1-3 1 0,1-10 0 16,-4 3 0-16,-3-6-2 15,-15 10 0-15,-10-1 0 16,-7 4 0-16,-11-1-2 15,-17 7 1-15,-4 3-1 16,-7 10 1-16,-10 2 0 16,-1 1 0-16,-3-1 0 15,-7 1 1-15,-3-4 0 16,-5 4 1-16,-2-4 0 16,-4 1 0-16,-11 2 1 15,-14 10 1-15,-7 3 2 16,-11 0 0-16,-6 10 0 15,3 9 0-15,-7 0-1 16,0 6 1-16,7 6-2 16,7 4 1-16,7 3-3 15,10-4 1-15,8 4-1 16,-7 3 0-16,6-3-1 16,-17 6 1-16,-7 3 0 0,-17 6 0 15,-4-3 0-15,-15 10 1 16,12 6 0-16,-5 3 0 15,15 3 0-15,0-3 1 16,21 7-1-16,0-10 0 16,11 0-1-16,10 9 1 15,0-6-2-15,1 6 0 16,-8-2 0-16,7-1 1 0,4 0-1 16,-11 3 0-16,11 7 1 15,-1 0 0-15,8-7 0 16,18 0 0-16,3 1 0 15,14 5 1-15,14 7-1 16,0 10 0-16,7 2 0 16,4 1 0-16,0 5 0 15,10 7 0-15,-3 10 0 16,3 15 0-16,22-3 0 16,14 6 0-16,6 9 0 15,15 14 0-15,10 2 0 16,15-3 0-16,-4-3 0 15,10 10 0-15,5-10-1 16,2 12 1-16,4-9 0 16,0-3 0-16,1 0 0 15,6 3 1-15,-7-2 0 0,11-8 0 16,3 1 0 0,14 9 0-16,1-9 0 0,10-7 0 15,7 4-1-15,3-3 1 16,4-4-1-16,4 6 0 15,6-8-1-15,5-7 1 16,2 3 0-16,4-10 0 16,11 1 0-16,-11-19 1 15,43 31-1-15,3-12 1 16,7-7 0-16,4 4 0 16,14-7 0-16,7 0 0 0,-8-3-1 15,-6 7 0-15,3-4 0 16,1 0 0-16,2 1 0 15,-2 2 1-15,-8 0-1 16,-4-2 0-16,8-7 0 16,18 0 0-16,-1-4-2 15,11-21 0-15,14-9 0 16,28-20 0-16</inkml:trace>
  <inkml:trace contextRef="#ctx0" brushRef="#br0" timeOffset="38691.96">18764 3966 79 0,'-14'22'39'0,"21"-9"-40"0,7-13 40 15,15 0-40-15,9-3 1 16,22-4-1-16,14-5 0 15,-3-4 1-15,7-6 0 16,3 3-3-16,10-2 1 0,-2-5-1 16,2-2 1-1,-10 6 0-15,-13 0 0 0,-12 4 1 16,-14-8 0-16,-10 14 3 16,-11-1 0-16,-7 1 1 15,-17-4 1-15,-15 7-1 16,-10 2 0-16,-25 1-1 15,-7 6 1-15,-7 6-1 16,-4-2 0-16,-3 11-1 16,-3 1 1-16,-8 0-1 15,4 6 1-15,3 0-1 16,11-4 0-16,11 1-1 16,6-3 0-16,15-7-1 15,18 1 1-15,17-7 0 16,17 3 0-16,36-12 0 15,11 3 0-15,10-16 0 16,10 0 1-16,19-3-1 16,-1 0 1-16,0-3-1 0,-14 6 1 15,-3-9-1-15,0 6 0 16,-11 3 0-16,0 0 0 16,-14 4 0-16,-4 5 0 15,-17 1 0-15,-14 6 0 16,-25 3-1-16,-11 9 1 15,-20 1-1-15,-15 12 1 16,-21 9-1-16,-18 7 1 16,-7-1 0-16,1-2 0 0,9-4 0 15,8-3 1-15,4 0 0 16,10-9 0-16,10-3 0 16,8-4 0-16,10-2-1 15,8-4 1-15,13-3-1 16,11-3 0-16,14-6-1 15,7-7 1-15,11 1-2 16,14-7 1-16,0-3-1 16,7 0 1-16,0 0 0 15,-18 3 0-15,-7 7 1 16,-21 3 0-16,-10-1 0 16,-15 4 1-16,-14 12 0 15,-14 13 0-15,-3-7 0 16,-14 7 0-16,-15 3-1 15,-3 6 1-15,3 1-1 16,11-4 0-16,11 0-7 16,10-6 0-16,18 3 0 15,21-10 0-15</inkml:trace>
  <inkml:trace contextRef="#ctx0" brushRef="#br0" timeOffset="39725.74">24335 3954 70 0,'-18'9'35'0,"7"-18"-33"0,11 9 38 0,7-6-43 16,4-1 1-16,7 1-2 15,10-3 1-15,18-1 3 16,17 4 1-16,8-13-4 16,17 0 1-16,18-3 0 15,0-3 1-15,7 0-1 16,-15 3 1-16,-9 3 0 15,-15 1 1-15,-11 2 0 16,-14 3 0-16,-10 4 1 16,-10 0 1-16,-15 2 0 15,-14 1 0-15,-7 9 0 0,-15 3 0 16,-13 1-1-16,-11-1 1 16,-21 3-2-16,-7 10 0 15,-7-6 0-15,-7 6 0 16,-11 6 0-16,0-7 0 15,8-2 1-15,6 0 0 16,11-4 0-16,14-2 1 16,10 2-1-16,15-5 1 15,10-1-1-15,15 0 1 0,13-6-2 16,15-6 0-16,21 0 0 16,14-7 0-16,7-6 0 15,7-3 0-15,7 0 0 16,0 4 1-16,14-8-1 15,-7 8 0-15,4-1 0 16,-11 3 0-16,-14 4 0 16,-11 2 0-16,-10 7-1 15,-11 0 1-15,-10 6-1 16,-11 6 0-16,-10 4 0 16,-15 6 1-16</inkml:trace>
  <inkml:trace contextRef="#ctx0" brushRef="#br0" timeOffset="42304.47">579 4280 54 0,'35'-60'27'0,"113"-71"-22"0,-81 90 27 15,25-12-31-15,35-16 0 16,14-16 0-16,11-12 0 16,17 3-2-16,-10 6 1 15,-11 6 0-15,-28 10 1 16,-21 13-1-16,-32 8 0 16,-18 20-1-16,-35 12 1 15,-17 29-1-15,-36 9 1 16,-42 15 0-16,-15 29 0 0,-27 18 0 15,-22 7 1-15,4 6 0 16,0-6 0-16,-7 6 1 16,17-3 1-16,22-13-1 15,21-21 0-15,17-13 0 16,22-16 1-16,28-22-2 16,24-34 1-16,47-16-1 15,27-16 0-15,15-21 0 16,35-16 0-16,3 0-3 15,8 6 1-15,-11 3 0 16,-14 22 0-16,-14 16-1 16,-29 12 1-16,-31 19 0 15,-35 10 0-15,-26 21 2 16,-9 29 0-16,-36 19 0 16,-25 9 1-16,-21 12-1 15,-3 7 1-15,-15 12-1 16,4 4 1-16,14-13-1 15,14-10 0-15,22-15 0 0,17-9 0 16,17-13-1-16,15-22 1 16,21-7-1-16,21-12 0 15,22-21 0-15,24-23 1 16,17-31-1-16,11-4 1 16,32-8-1-16,-10-10 0 15,-12 9 0-15,-16 10 0 16,-22 18-1-16,-29 23 1 0,-20 15-1 15,-25 25 1-15,-22 13-1 16,-6 9 0-16,-7 10 0 16,6 3 1-16</inkml:trace>
  <inkml:trace contextRef="#ctx0" brushRef="#br0" timeOffset="44009.89">737 4537 39 0,'4'-25'19'0,"45"-22"-8"16,-28 28 19-16,15 0-26 0,-1-6 0 16,11 3 2-16,-4 0 0 15,-3-3-8-15,14-6 1 16,14-4 4-16,10-12 1 16,5 0-2-16,-1-9 0 15,-4 3-2-15,-17-13 1 16,-17-13-1-16,-8-21 1 15,-14-7 1-15,-10 1 0 16,-18-7 0-16,-4-3 1 31,1-63 0-31,-8 16 0 0,14 0 0 16,-6 16 0-16,-1 15-2 16,-6 13 1-16,-22-4-1 15,0-2 0-15,-3 6-1 16,-11 12 1-16,7 7 0 15,3 15 0-15,-2 10-1 16,2 6 1-16,4 3-2 16,8 3 1-16,-8 4 0 15,0-1 0-15,-3 7 0 16,-8 6 0-16,-10 9 0 16,0 10 0-16,0 12 0 15,-7 7 0-15,-3 12 0 16,-8 19 0-16,8 6 0 15,-1 16 0-15,-6 9 0 16,-248 173 0-16</inkml:trace>
  <inkml:trace contextRef="#ctx0" brushRef="#br0" timeOffset="45575.31">16461 4920 73 0,'-15'-19'36'0,"19"0"-25"16,3 13 37-16,11-7-48 15,6 1 1-15,12-1-1 16,10 4 1-16,21-1-1 16,7 1 0-16,7 3 0 15,3-4 1-15,22 7-1 16,7 0 0-16,7 0 0 15,11-7 0-15,20-5 0 16,5-1 0-16,6-3 0 16,21 7 1-16,4-23-1 15,21 7 1-15,11-3-1 16,3-1 0-16,25 4 0 0,-3 3 1 16,10-3-1-16,-4 6 0 15,11 0 0-15,-7-3 0 16,14 6 0-16,-3-9 0 15,14 3 0-15,3 0 0 16,11-4 0-16,7 1 0 16,-1 3 0-16,12 3 0 15,-15 3 0-15,-3 10 0 16,-4-1 0-16,-3 17 1 16,-4-7-1-16,-3 6 0 0,7-9 0 15,-4 6 0-15,4-9 0 16,3-4 0-16,-10-5 0 15,6-1 1-15,-13-6 0 16,0 13 0-16,-11-16 0 16,-7 9 1-16,-18-3 0 15,-3 16 0-15,-18-3 0 16,-7-4 0-16,-17-2 0 16,-22 9 1-16,-14-7-1 15,-17-2 0-15,-22 2 0 16,-10-2 0-16,-7 2-1 15,-14 4 0-15,-8 0-5 16,-13 6 0-16,-8 0-1 16</inkml:trace>
  <inkml:trace contextRef="#ctx0" brushRef="#br0" timeOffset="48510.69">21131 2731 73 0,'-21'-10'36'0,"-3"-11"-30"0,20 17 37 16,0-2-43-16,-3 3 0 15,0-6 1-15,0-10 1 16,0 12-1-16,4-2 0 15,3 0 1-15,7-1 1 0,7 1-1 16,7-1 1-16,14 4 0 16,11 0 0-16,4-3-1 15,6-1 1-15,-7 1-2 16,1-1 1-16,-8 1-1 16,0 6 0-16,-10-4-5 15,-7 1 1-15,-4 6-1 16,-3 0 1-16</inkml:trace>
  <inkml:trace contextRef="#ctx0" brushRef="#br0" timeOffset="49304.83">26596 2562 86 0,'-14'-10'43'0,"14"20"-39"15,3-7 43-15,8 3-47 16,3 3 0-16,14 1 0 0,11-1 0 16,7 7-1-1,14-7 1-15,10-9-1 0,5 3 1 16,13 4-1-16,-11-7 0 16,-3 0 1-16,-7 0 0 15,-3-7 0-15,-11 7 0 16,-7 0 0-16,-11 7 0 15,0-7 0-15,-14 0 1 16,-3 0-1-16,-4 0 0 0,0 0 0 16,-7 3 0-16,0 3 1 15,0-6 0-15,-3 0 1 16,-4 6 0-16,0-6 0 16,0 7 0-16,-4-1 0 15,1 0 1-15,-4-6-2 16,0 10 1-16,3-1-2 15,4-6 0-15,0 3-7 16,0-6 0-16,0 0 0 16,7-9 0-16</inkml:trace>
  <inkml:trace contextRef="#ctx0" brushRef="#br0" timeOffset="50351.29">27242 1339 89 0,'31'-41'44'0,"8"19"-39"0,-32 12 45 0,4 1-50 15,-4 3 0-15,0-4 0 16,-4 10 0 0,4 4 0-1,4 11 0-15,3-5 0 16,11 15 0-16,3-10 0 16,14 14 0-16,8-1 0 15,10 0 1-15,10 0-1 16,4 7 0-16,0-4 0 15,-7-3 0-15,-7-6 0 16,-3 0 1-16,-11-3-1 16,-7-6 0-16,-8-1 0 15,-6-2 0-15,-7-1 0 0,-4 0 0 16,-7 4 0 0,-7 3 1-16,-7 9-1 0,-4 19 1 15,-6-4-1 1,-15 14 1-16,-7-4-1 0,-14-3 1 15,-14 12-1-15,-11-5 1 16,1 2-1-16,-1 13 0 16,8-16 0-16,10 10 0 15,10-19-4-15,11-9 0 16,18 2-14-16,7-2 1 0,14-23-1 16,28-12 1-16</inkml:trace>
  <inkml:trace contextRef="#ctx0" brushRef="#br0" timeOffset="58237.68">2953 3311 65 0,'-32'-16'32'0,"53"35"-32"16,-3-19 33-16,31 6-33 0,11 4 0 15,21-4 0 1,11-3 0-16,35 0 0 15,4-9 0-15,6 0-1 16,32-13 1-16,-10-12 0 0,4-23 0 16,13-12-1-1,4-15 1-15,-11 3 0 0,15-4 0 16,-12 4 1-16,-16-13 0 16,-12-16 0-16,-3 7 1 15,-14 12 1-15,-17-9 0 16,-19-13-1-16,-13-19 1 0,-7 1 0 15,-25 12 0-15,-11-10-2 16,-18-5 1-16,-13 12-1 16,-11 15 1-16,-7 7-1 15,-25 3 0-15,0-22 0 16,-3 0 0-16,3 12-1 16,0 4 1-16,7 3 0 15,-10-19 0-15,3 25-1 16,1 3 1-16,-12 16-1 15,-20 0 1-15,-1 18-1 16,-17 14 0-16,0 18-1 16,-4 6 1-16,-7 13 0 15,-10 3 0-15,-8 19 0 16,15 3 0-16,-7 12 0 16,-18 1 0-16,3 8 0 15,-3 1 0-15,11 3 0 16,-18-3 0-16,3 0 0 0,4 0 0 15,11 19 0-15,3-7 0 16,11 13 0-16,-8 0 0 16,11-6-1-16,4 9 1 15,11-6 0-15,6 12 0 16,7 4-1-16,1 6 1 16,10-7 0-16,3 1 0 15,15 6 0-15,3 9 0 0,18 3 0 16,21 4 0-16,0-13 0 15,11-13 0-15,-1-6 0 16,1-6 0-16,7 12 0 16,-4-9 0-16,3 3 0 15,4-6 0-15,8 13 0 16,-1-17 0-16,7 1-1 16,4-6 1-16,7 2 0 15,7-2 1-15,3 2-1 16,-6-6 0-16,-1-6 0 15,-7-6 0-15,-3 0 0 16,3 0 0-16,4-7 0 16,7-6 0-16,18-2 0 15,6 2 0-15,1-13-5 16,3 4 1-16,7-9-1 16,25-1 1-16</inkml:trace>
  <inkml:trace contextRef="#ctx0" brushRef="#br0" timeOffset="60521.23">20990 2850 47 0,'-14'6'23'0,"14"-34"-8"16,4 19 23-16,6 2-37 15,8-2 1-15,7-7 0 16,6 4 0-16,19-4-3 15,3-3 1-15,7 4 1 16,3 5 0-16,4 4-1 16,7-3 0-16,7-1 0 15,-7 7 0-15,-3-6 0 16,-11-1 0-16,-11-2 0 16,-10-1 1-16,-14 4 0 15,-11-1 1-15,-14 10 0 16,-14-6 1-16,-14 3 0 15,-11 3 0-15,-7 0 0 16,-3 3 0-16,-11 13-1 16,-4-7 0-16,-6 0-2 15,-8 7 1-15,0 6-1 0,8-6 0 16,3-1 0-16,14-11 0 16,11 2 0-16,10 3 1 15,14-9 0-15,15 0 0 16,13-6-1-16,18-7 1 15,22 1 0-15,10-1 0 16,10-2-1-16,-3-4 1 16,-3 6-1-16,-8 1 0 0,-6 9 0 15,-12-7 0-15,-9 1 0 16,-12 9 1-16,-6-6-1 16,-11 6 0-16,-7 6 0 15,-11-6 0-15,-3 0 0 16,-4 9 1-16,-3-6-1 15,3 7 0-15,1-1 0 16,6 1 1-16,8-4-1 16,6 10 0-16,11-16 0 15,11-10 0-15,13 1 0 16,5-4 0-16,6 1-1 16,-3-4 0-16,-4 3-2 15,-7 4 0-15,-6 6-11 16,-8 0 0-16,-7-3 0 15,-14-4 1-15</inkml:trace>
  <inkml:trace contextRef="#ctx0" brushRef="#br0" timeOffset="65672.31">17279 4954 96 0,'14'-16'48'0,"53"57"-56"0,-49-28 48 15,3 18-53-15,7 16 1 16,4 0-5-16,0 7 1 15,-8 2 10-15,1 0 0 16,-7-2-14-16,-1-7 0 16</inkml:trace>
  <inkml:trace contextRef="#ctx0" brushRef="#br0" timeOffset="65910.73">18009 5127 96 0,'11'-3'48'15,"14"40"-75"-15,-18-27 104 0,0 8-77 16,-4 14 0-16,-6 8-4 16,-4 11 1-16,-7 8-3 15,-8 10 0-15,1 10-2 16,4-7 0-16</inkml:trace>
  <inkml:trace contextRef="#ctx0" brushRef="#br0" timeOffset="66302.02">18598 5268 96 0,'-10'3'48'0,"-8"-34"-54"0,18 31 65 0,7-10-60 15,4 4 1-15,-1-4-1 16,12 7 1-16,-1-3-1 16,7 12 1-16,0 7-3 15,-3 3 0-15,-4-1-2 16,-7 10 0-16,-10 7-1 15,-11 5 0-15,-15 10 1 16,-9 0 0-16,-5 0 4 16,-6 10 0-16,3-10 3 15,8 0 0-15,13 0 1 16,18-6 0-16,18-10-1 16,20-6 1-16,15-12-2 15,14-4 1-15,25-9-6 16,10-6 0-16,4-7 0 15,4-9 0-15</inkml:trace>
  <inkml:trace contextRef="#ctx0" brushRef="#br0" timeOffset="67171.58">25097 4427 83 0,'0'-9'41'0,"3"-13"-41"16,4 22 47-16,4 6-47 0,6 4 1 16,1 5-1-16,10 14 1 15,4 8-2-15,3 13 1 16,4 4-3-16,3-7 0 15,-3 0-14-15,0 0 0 16,-7-10-1-16,-4-8 1 16</inkml:trace>
  <inkml:trace contextRef="#ctx0" brushRef="#br0" timeOffset="67397.46">26046 4575 97 0,'17'22'48'0,"-17"-19"-69"0,0 6 94 0,-3 7-74 16,-8 9 1-16,-7 9-4 15,-6 14 0-15,-8 11 0 16,-7 4 1-16,4 9-13 16,0-3 0-16,6-3 0 15,5-16 1-15</inkml:trace>
  <inkml:trace contextRef="#ctx0" brushRef="#br0" timeOffset="67726.78">26285 4794 100 0,'15'-34'50'0,"16"-13"-68"0,-17 40 90 15,4-5-73-15,7 2 1 16,-1 7 0-16,5 6 0 16,2 4-1-16,-6 8 1 15,-7 4-4-15,-8 0 1 16,-10 12-2-16,-14 7 1 16,-10 0-1-16,-15 12 0 0,0-3 2 15,-3 16 0 1,-4 6 2-16,10-13 1 0,12 0 1 15,17-2 0-15,17-13 0 16,11-7 1-16,15-9-1 16,6 0 0-16,7-12-1 15,4-4 1-15,-3-6-7 16,3 4 0-16,0-11 0 16,-4-5 0-16</inkml:trace>
  <inkml:trace contextRef="#ctx0" brushRef="#br0" timeOffset="69409.6">17378 8595 99 0,'-25'-3'49'0,"53"0"-49"16,-17-1 50-16,14-5-50 0,20 6 0 16,15-16 0-16,36 13 0 15,17-4 0-15,21 1 0 16,28-4 1-16,11 7 0 16,14-13 0-16,17 1 1 15,-6-4-1-15,14-7 1 0,-18-2-1 16,-11 3 1-16,-7-4-1 15,-17 7 0-15,-14-6-1 16,-15 9 0-16,-17 3 0 16,-17 4 1-16,-12 2-1 15,-13 7 0-15,-8 3 0 16,1 3 1-16,-15 3 0 16,-7 0 0-16,-3 3 0 15,-7 4 1-15,-4 2-1 16,-10-3 1-16,0-2-1 15,-4-1 1-15,-4 0-2 16,-3-3 1-16,0-3-1 16,0 7 1-16,-7-7-1 15,7 3 0-15,-3 0 0 16,-1-3 1-16,-3 3-1 16,0-3 0-16,0-6-1 15,0 6 1-15,-3-6-4 16,-1-4 0-16,-3 4-23 0,0-7 0 15,4-5 0-15,-1-20 0 16</inkml:trace>
  <inkml:trace contextRef="#ctx0" brushRef="#br0" timeOffset="75527.78">18179 492 64 0,'-36'0'32'0,"1"-38"-17"16,28 29 33-16,7-13-45 15,-3-9 1-15,3-4 0 0,3 1 1 16,4-13-7 0,0 12 1-16,-3 7 3 0,3-4 0 15,-4 11-2-15,-3 5 0 16,0 16-1-16,-7 6 0 16,-7 13 0-16,-4 3 0 15,-3 12 0-15,-3 7 1 16,-12 0 0-16,1 9 1 15,3-6 1-15,-3 9 1 0,0 10 0 16,3 9 1 0,0 10-1-16,4-4 1 0,-4 4-1 15,8 15 0-15,2 3-2 16,8 13 0-16,4 12-1 16,3 20 0-16,7 5 0 15,0-2 1-15,-4 12-1 16,4 6 0-16,-3-16 0 15,-8-5 0-15,0 5 0 16,-3-3 0-16,-7-5 0 16,0-8 1-16,0 1-1 15,7 6 1-15,3-9 0 16,4-13 0-16,7-3 0 16,7 10 0-16,0-13-1 15,7-16 1-15,4-6-1 16,-4-16 0-16,0 0 0 15,0-3 0-15,-3-9-1 16,-4-7 1-16,-4 4 0 0,4 3 0 16,-3-19-1-16,0 0 1 15,-1-16 0-15,-3-9 1 16,0-4 0-16,0-5 0 16,0-10 0-1,0-16 0-15,4-12 0 0,3-7 0 16,3-21-2-16,-3-13 1 15,0-28-2-15,0-10 1 16,0-12 0-16,-7 3 0 16,-3-28 0-16,3 12 0 15,0-3 1-15,0 0 0 0,0-12 0 16,3 12 0-16,1 3 0 16,3-12 1-16,0-6-1 15,4 2 0-15,-4 1 0 16,0-16 0-16,3 9-1 15,1 4 1-15,0 5-1 16,-1 4 1-16,4 16-1 16,4 9 0-16,0 12 0 15,3 10 0-15,-11-3 0 16,8 6 0-16,-4-3 1 16,0 6 0-16,7 3 0 15,-3 7 0-15,-8 6 1 16,1 0 0-16,-4 0 0 15,0 12 0-15,-3 4-1 16,-1 2 1-16,-3 4-1 16,0 13 1-16,0 2-1 0,0 7 1 15,0 9-2-15,4 0 1 16,3 4 0-16,7 5 0 16,11 1-1-16,3-1 1 15,11 4 0-15,14 3 0 16,10 3 0-16,18 0 0 15,7 0 0-15,8 9 0 16,6-6-1-16,14 19 1 16,8-18 0-16,6 11 0 15,117-24 0 1,4 9 0-16,-22-16 0 16,0 7 1-16,15-1-1 15,-8 1 0-15,15 3 0 16,-15 3 1-16,15 6-2 15,-15 3 1-15,11 3 0 16,0-6 0-16,14 4 0 16,0-14 0-16,25 4 0 15,-1-12 0-15,5 5 0 16,-1 1 0-16,-3-1 0 16,-4 1 0-16,-7 3 0 15,-3 3 0-15,-4-4 0 16,-7 4 0-16,-7-3-1 15,3 6 1-15,-10 0-1 16,4 6 1-16,-11-6-1 16,0 3 1-16,-15-3-1 0,-9-3 1 15,-12 3-1-15,-13 0 1 16,-18-6 0-16,-15 6 0 16,-2 0 0-16,-15-3 0 15,-14 3 0-15,-7-6 0 16,-4-4 0-16,-7 4 0 15,-3-4 0-15,0-2 0 16,-11 2 0-16,-3 4 0 16,-11-3 0-16,-10-1 0 0,-11 4 0 15,0 6 0-15,-11-3 0 16,-7 12 1-16,-6 1-1 16,-5-1 0-16,-2 7 0 15,-8 3 1-15,0 6-1 16,-3 16 0-16,-1 9 0 15,-3 12 0-15,0-5 0 16,1 12 0-16,-1 3 0 16,3 16 0-16,-6 9 0 15,3 3 0-15,-7 7 0 16,-3-10 0-16,-1 19 0 16,-3 3 0-16,-3 7 0 15,-1-1 0-15,-3 16 0 16,0 4 0-16,0-4 0 15,0-6 0-15,-4 3 0 16,4 6 0-16,0-25 0 16,0 3 0-16,-4-15 0 15,4-1 0-15,0-2 0 0,7-10 0 16,0-9 0-16,4-7 0 16,3-6 0-16,4 0 1 15,3-3-1-15,7 3 0 16,0 7-1-16,4-16 1 15,-1-10 0-15,-2 0 0 16,-1-9 0-16,-7-9 0 16,-4-7 0-16,1-6 1 15,-7-7-1-15,-4 4 0 0,-4-9 0 16,0 2 1-16,-6-6-1 16,-4 1 1-16,-7 2-1 15,-1 1 0-15,-6 5 0 16,-4-12 0-16,-10 7 0 15,-7-4 1-15,-8-3-1 16,-10 7 0-16,-7 2 0 16,-3-2 0-16,-8-1 0 15,-3-3 0-15,-8 4 0 16,-9-1 0-16,-1 4 0 16,-7-4 0-16,-11 0 0 15,-6 1 0-15,-4-1-1 16,-14-3 1-16,-4 1 0 15,-3 2 0-15,-11-9 0 16,4 10 0-16,-8-7-1 16,5-3 1-16,-5 6 0 15,1-6 0-15,0 0 0 0,-4 3 0 16,0 3 0-16,-7-3 1 16,-4 4-1-16,-3 8 1 15,4-5 0-15,-4 9 0 16,7-4-1-16,4 4 1 15,-4-6-1-15,11 9 1 16,6-10-1-16,-6 7 0 16,7 0-1-16,6 3 1 15,-9-3-1-15,6 3 1 16,0-1-1-16,4-2 1 16,-7-3 0-16,6 3 0 0,-9 0 0 15,-1-1 0-15,7 1 0 16,7 0 1-16,4-3-1 15,7-1 0-15,3-2 0 16,4-4 0-16,7 1 0 16,-10-1 0-16,-1 1 0 15,1-1 0-15,-4 0 0 16,-8 4 0-16,-6-1 0 16,7 7 0-16,-4 3 0 15,4-3 0-15,0 3 0 16,21 3 0-16,0-9-1 15,-7 6 1-15,7 0 0 16,7 0 0-16,7-7 0 16,4 4 0-16,-15-3 0 15,8 6 1-15,6-10-1 16,8 7 0-16,0-13 0 16,7 1 0-16,-1-4 0 0,8 3 0 15,3-3-1-15,11 3 1 16,4 1 0-16,6-4 0 15,1-3 0-15,6 3 1 16,1-3-1-16,-4 3 0 16,4-3 0-16,3 0 0 15,7 0 0-15,-4 6 1 16,8-6-1-16,3 0 0 0,4 0 0 16,7 0 0-1,-1 0 0-15,1 10 0 0,7-10 0 16,0 0 1-16,7-6-1 15,3 2 1-15,1 4-1 16,3-9 0-16,0 3 0 16,3-4 1-16,1-2-1 15,-1-4 0-15,0-9 0 16,-3-3 0-16,0 0 0 16,4-4 0-16,-4 1 0 15,0 0 0-15,3-4 0 16,8-6 1-16,-4-9-1 15,10-3 0-15,1-13 0 16,-1-9 1-16,1-4-1 16,0 1 0-16,-4-4 0 15,-4 4 0-15,-3-13 0 16,0-6 0-16,0 6-1 16,0-9 1-16,0-4 0 0,0-12 0 15,4-9 0-15,6-1 0 16,1 1 0-16,3-4 0 15,7-9 0-15,0 10 1 16,0 8-1-16,-3-2 0 16,0-6 0-16,-4 5 0 15,0 7 0-15,0 0 0 16,0-3 0-16,4-6 0 16,0 12 0-16,10 6 0 0,-4 7 0 15,-2-10 0-15,-1 13-1 16,-11 9 1-16,-3 0 0 15,-7 22 0-15,-10 4 0 16,3 2 0-16,-14 13 0 16,3-6 0-16,0 3-1 15,1 6 1-15,3 3 0 16,3 0 0-16,0 3 0 16,4 13 0-16,4 0-1 15,-1 13 1-15,1-13-1 16,-1 22 1-16,4-7 0 15,0 10 0-15,7 0-1 16,4 3 1-16,14-3 0 16,6 10 0-16,8-10 0 15,14 0 0-15,0-10 0 16,14 1 0-16,7-10-1 16,11 10 1-16,-4-7 0 15,4 7 0-15,3-7 0 0,0 3 0 16,7-2 0-16,11 15 0 15,3-10 0-15,15 10 0 16,10-9 0-16,14 15 0 16,4-22 0-16,14 20 0 15,-1-4-1-15,-2 6 1 16,-5-16 0-16,5 20 0 0,-12-4-1 16,5-3 1-16,2 4 0 15,-2 11 0 1,2-18 0-16,8 13 0 0,7-13-1 15,7 6 1-15,10-6-1 16,11-9 1-16,-3-7-1 16,7 13 0-16,-4-13 0 15,-7 13 0-15,10-3 0 16,-13-13 0-16,-4 10 0 16,10 2 1-16,-6-5 0 15,6 2 0 1,5-2 0-16,-5 2 0 0,8 7 0 15,-4-6 0-15,0 3 0 16,7 6 0-16,-10-3 0 16,3-4 0-16,-7 7 0 15,-7 0 0-15,0-3 0 16,0 3 0-16,-7-6 0 16,-4-4 0-16,4 4 0 15,-4 3 0-15,-6-6-1 0,6 2 1 16,-7 4 0-16,-6-3 0 15,-8 6 0-15,4-3 1 16,-18 3-1 0,-14 0 0-16,-7 0 0 0,-8-6 0 15,-9 6 0-15,-12 0 0 16,-6-10 0-16,-4 1 0 16,-10-1 0-16,-1 4 1 0,-10 3-1 15,-7-7 1-15,-3 10-1 16,-8 0 0-16,-7 0 1 15,-6 0 0-15,-5 4-1 16,-6 2 1-16,-1 3-1 16,-2-6 1-16,-5 4-1 15,1 2 0-15,-1-3 0 16,4 4 1-16,1 9-1 16,6 15 0-16,3-6 0 15,8 19 0-15,-7 4 0 16,0-4 0-16,-1 12 0 15,-3 4 0-15,1-7 0 16,-8 13 0-16,-4-3 0 16,1 13 0-16,-4-1 0 15,7-6 0-15,0 3 0 16,0 10 0-16,4 6 0 16,3 9 0-16,0 4 0 0,0-4 0 15,-3-3 0 1,-7 19 0-16,-4-9 0 0,-7 0 0 15,-7-1 0-15,0-12 0 16,0 3 0-16,3 16 0 16,4-15-1-16,4 2 1 15,-1-3 0-15,4 0 0 16,4 7-1-16,3 12 1 16,-4-13 0-16,1-2 0 15,0 46 0 1,-4-22 0-16,-4-12 0 15,1-19 0-15,-1-12 0 16,1-10 0-16,-1-12 0 16,1-10 1-16,3-6-1 15,3-3 0 1,1-4 0-16,0-2 1 16,-1-1 0-1,1-6 0-15,-1-6 0 0,-3 0 0 0,0-6-1 16,0 6 1-16,-7-13-1 15,-10 7 1-15,-4-16-1 16,-11 0 1-16,-7-6-1 16,-3 6 0-16,-11-3 0 15,-7 3 0-15,-7-7 0 16,-3 4 0-16,-11 3 0 16,17-6 1-16,-45 6-2 0,-7-3 1 15,-8 0 0 1,-10 15 0-16,-14-9-1 0,-7-3 1 15,-4 0 0-15,-3 16 0 16,0-16-1-16,3 3 1 16,4 0 0-16,0 10 0 15,3-10 0-15,-3 3 0 16,-4 0 0-16,11 4 1 16,-14-7-1-16,-7 6 0 15,-1 4 0-15,-2-7 0 16,-5 1 0-16,11 8 0 15,-3-5 0-15,7-1 0 0,3-3 0 16,15 10 0-16,-8-13 0 16,0 3 0-16,8 1-1 15,-1 2 1-15,-10-3 0 16,-4 4 0-16,4-1-1 16,7 1 1-16,-14-1-1 15,10 7 1-15,4-7 0 16,11-3 0-16,-12 4 0 15,12-1 0-15,6-3 0 16,-2 7 0-16,-2-1-1 16,-2 7 1-16,-4 0 0 15,0 3 0-15,-7-6 0 16,0 3 0-16,3-1-1 16,0 1 1-16,8 3 0 15,3-6 0-15,0-4 0 16,11 1 0-16,3-1 0 0,3 1 0 15,-3-10 0-15,-3 13 0 16,7-4 0-16,-1 7 0 16,-3-13 0-16,-3 10 0 15,-4-6 0-15,14 8 0 16,0-2 0-16,11-3 0 16,-7-7 0-16,10-6 0 15,4 3 0-15,7 0 0 16,3 0 0-16,8 7 0 0,-1-7 0 15,0 3 0-15,-6-3 0 16,-1 0 1-16,1 0-1 16,6 7 0-16,4-4 0 15,-7-3 0-15,3-3 0 16,-3 0 0-16,0-3 0 16,4-6 1-16,3 2-1 15,0 1 0-15,3 0 0 16,1 9 0-16,3 0 0 15,0 3 0-15,-11-6 0 16,4 7 0-16,0-4 0 16,0 3 0-16,0 4 0 15,4-1 0-15,6 0 0 16,8 4 0-16,-1-10 0 16,4 0 0-16,4 3-1 15,-11 4 1-15,4-7-6 16,3 0 1-16,-7 0 0 0,4-9 0 15</inkml:trace>
  <inkml:trace contextRef="#ctx0" brushRef="#br0" timeOffset="89913.77">32089 5807 72 0,'-4'-6'36'0,"1"-7"-36"0,3 10 36 16,-4 0-36-16,-3 3 0 16,0 0 1-16,0-6 0 15,0-4 0-15,0-8 0 16,0-14 1-16,3-5 1 15,1-23 1-15,-8-15 0 0,-7-26 0 16,1-5 1 0,-18-10-1-16,-1 0 0 0,-17-22-2 15,-7 15 0-15,-7 1-1 16,-7 16 0-16,-7-1-1 16,-4-3 0-16,-10-6-1 15,4 13 1-15,-1-4 1 16,4 16 1-16,-1 0-1 15,1 0 1-15,4 3-1 16,6 13 1-16,7 12-2 16,11 10 1-16,4 12-1 15,10 13 1-15,4 6-1 16,10 10 0-16,0 5 0 16,11 7 0-16,3 3 0 15,8 10 0-15,3 0 0 16,7 9 0-16,0 6 0 15,10 3 1-15,1 10-2 16,7 15 1-16,-1 4 0 0,4 15 0 16,-3 13 0-16,10 12 0 15,-7-9 0-15,1 0 0 16,-8-9 0-16,-4-7 1 16,-3-6-1-16,0-9 0 15,-3-13-1-15,-8-7 1 16,1-21 0-16,-8-9 0 15,1-14 0-15,-4-8 0 0,-4-7 0 16,0 3 0 0,1-15 0-16,-1 0 0 0,0-7 0 15,-3-9 0-15,4-22 0 16,3-3 0-16,-1-6 0 16,5 2 0-16,-1 1 0 15,1 0 0-15,-1-4 0 16,0 7 0-16,1 3 0 15,6 13 0-15,1 2 0 16,3 11 0-16,7 2-1 16,7 9 1-16,4 7 0 15,3 0 0-15,4 3 0 16,6 4 0-16,12-4 0 16,2 9 0-16,1 4-1 15,7-1 1-15,-3 4 0 16,6 6 0-16,4 6 0 15,4 0 0-15,6 1 0 16,8 2 0-16,-4 1 0 16,-4-4 0-16,-3-3 0 15,-3-3 0-15,-4-3 0 0,-7 3 0 16,-7-6 0-16,-8 2 1 16,-13-11-1-16,-7 2 0 15,-15 1-1-15,-10-1 1 16,-14-3-2-16,-11 7 1 15,-17 3-1-15,-4 6 1 16,-14 0 0-16,-4 3 0 16,1 0-1-16,-1 3 1 15,1 4 1-15,-4 2 0 0,3-2 0 16,-3-1 0-16,7-3 0 16,7-3 0-16,7 1 0 15,11-1 0-15,7 3 1 16,10-6 0-16,7 0 0 15,11 0 0-15,4 3-1 16,6 7 1-16,4 5 0 16,0 20 0-16,0-4-1 15,0 19 0-15,-3 4 0 16,-4-1 0-16,0 10-1 16,0-4 0-16,0 4 0 15,0 12 1-15,0 7-1 16,3-1 0-16,1-2 0 15,-1-1 0-15,1-9 1 16,0-6 0-16,-1-7 0 16,-3 4 0-16,0-13 0 15,0-10 0-15,4-12 0 0,-1-18 0 16,-3-14 1-16,-3-8 0 16,-1-4-1-1,1-9 1-15,-1-7 0 0,0 1 0 16,1-7-1-16,-4-6 0 15,0-13 0-15,0-5 1 16,-4 5-1-16,1 0 0 16,-1-2 0-16,0 2 0 15,-6-6 1-15,6-6 0 0,1 0-1 16,6 6 0-16,1 3 0 16,6 7 0-16,4 18 0 15,4-2 0-15,6 11 0 16,22 1 1-16,0 3-2 15,10 3 1-15,8 0 0 16,6 0 0-16,4 0 0 16,14 10 0-16,1-7-1 15,2 6 1-15,-6 1 0 16,-4 2 0-16,-3 1 0 16,-4 3 0-16,-7 3 0 15,-8-1 0-15,-2 1 0 16,-8 3 0-16,-10-3 0 15,-7 3 0-15,-11 3 0 16,-7-3 0-16,-11-3-1 16,-10 3 1-16,-14 0-1 15,-11 0 0-15,-21 0 0 16,-17 3 0-16,-8 4-1 0,-7 2 0 16,-3 10 0-16,0-7 1 15,-8 1-1-15,15 6 0 16,7-10 1-16,10 1 1 15,8-4 0-15,10 3 0 16,7-6 0-16,7 0 1 16,8 1 0-16,6-1 0 15,4 3-1-15,3 3 1 16,4 1-1-16,7 2 0 0,3 13 0 16,4 16 0-16,11 6 0 15,3 7 0-15,4-1-3 16,-1 10 1-16,-10-4 0 15,-17 26 0-15</inkml:trace>
  <inkml:trace contextRef="#ctx0" brushRef="#br0" timeOffset="134790.76">582 6221 82 0,'-32'-75'41'0,"25"18"-34"0,14 48 42 16,-7 3-49-16,0-4 1 16,0 10-1-16,4 7 1 15,-4 8-2-15,7 26 1 0,0 28 0 16,-3 34 0-16,-4 29-1 16,10 31 1-16,-10 0 0 15,7 10 0 1,4-20-1-16,-8-15 0 0,4-18-8 15,-3-26 1-15,3-16-1 16,3-22 1-16</inkml:trace>
  <inkml:trace contextRef="#ctx0" brushRef="#br0" timeOffset="135249.49">1147 6698 74 0,'0'-50'37'0,"3"9"-33"15,-3 28 43-15,0-2-46 16,-3-4 0-16,3 3 0 0,-8 7 0 16,-2-1-2-16,-8 7 1 15,4 6 0-15,-3 10 0 16,-1 15 0-16,-3 6 0 15,10 20 0-15,-3 18 0 16,7 6 0-16,14 7 0 16,4-10 0-16,3-6 0 15,14-12 0-15,0-10 0 16,14-10 0-16,-3-21 0 0,4-13 0 16,2-12 0-16,5-16 0 15,-18-16 1-15,-1-9 0 16,-2-19 1-16,-19-3 0 15,1-1 0-15,-11-8 1 16,-14 9 0-16,-22 6-1 16,-6 3 0-16,-7 10-2 15,-8 25 0-15,-13 9-9 16,-11 13 0-16,10 12-2 16,0 16 1-16</inkml:trace>
  <inkml:trace contextRef="#ctx0" brushRef="#br0" timeOffset="135609.28">1510 6002 88 0,'-14'-38'44'0,"24"35"-50"0,1-4 62 16,7-2-55-16,3 3 1 0,11 0 0 16,6 2 0-1,12 1-3-15,13 13 0 0,15 8 2 16,-1 14 0-16,-6 5-2 15,-18 23 0-15,-7 18-1 16,-14 13 1-16,-22 3 0 16,-13 13 1-16,-26 12-1 15,-20-3 0-15,0-9-5 16,6-13 1-16,8-13-1 16,10-15 1-16</inkml:trace>
  <inkml:trace contextRef="#ctx0" brushRef="#br0" timeOffset="136261.63">1288 9501 96 0,'10'-22'48'0,"-20"6"-53"0,10 16 65 16,0 0-61-16,10 0 1 15,-3 4-1-15,-3 5 1 16,6 16 0-16,12 28 0 16,-5 16-1-16,1 22 1 15,-8 25 0-15,5 10 1 16,-8 9-1-16,-7-7 0 16,10-6-3-16,-3-9 0 15,7-19-10-15,4-21 0 0,3-17-1 16,-10-21 1-16</inkml:trace>
  <inkml:trace contextRef="#ctx0" brushRef="#br0" timeOffset="136520.48">1986 9442 98 0,'-42'3'49'0,"42"-3"-64"16,0 3 79-16,0 3-64 15,10 10 0-15,1 9-1 16,0 25 1-16,10 6 0 16,0 10 0-16,4 6-1 0,-4 4 1 15,0 2-9 1,-3-6 1-16,3-6-1 0,0-16 1 15</inkml:trace>
  <inkml:trace contextRef="#ctx0" brushRef="#br0" timeOffset="136876.26">2304 9097 90 0,'-50'-32'45'0,"18"-2"-46"0,25 31 58 0,4-7-57 16,3 4 0-16,0-4-1 16,10 4 1-16,1 3 0 15,21 3 0-15,7 16 0 16,14 9 0-16,14 9-1 15,3 17 1-15,-3 5 0 16,-3 16 0-16,-4 16 0 16,-4 9 1-16,-7-3-1 15,-17 13 0-15,-21 3 0 16,-11 6 1-16,-11-10-4 16,-31 1 0-16,-25-1-10 15,-21 4 1-15,-4 0-1 16,-10 0 1-16</inkml:trace>
  <inkml:trace contextRef="#ctx0" brushRef="#br0" timeOffset="138998.1">1746 5525 59 0,'-31'-28'29'0,"20"-16"-21"0,14 28 31 0,5-3-39 15,13-18 1-15,17-20 0 16,15-9 0-16,14 4-2 16,4-4 1-16,-11 6 0 15,-11 1 1-15,-6 8 1 16,-8 11 0-16,-14 11 1 15,-17-5 1-15,-8 15 0 16,-17-6 1-16,-18 6 0 16,-17 10 0-16,-8-1-1 15,-3 20 0-15,-10 2-3 16,-5 13 1-16,-9 10 0 16,-1 3 0-16,-7 21-1 15,15 13 0-15,-8 10 0 16,0 6 0-16,-7 3 0 15,1 28 0-15,6 3-1 0,4 16 1 16,-1 16-1-16,8 15 0 16,-10 3 0-16,2 20 1 15,19-4-1-15,-18 13 1 16,28 2 0-16,3-2 0 16,15-3 0-16,10 5 0 15,-3 11-1-15,14-4 1 16,10 3 0-16,8 19 0 15,3 0-1-15,21 0 0 16,10 0 0-16,15 0 1 0,7-6-1 16,-3-19 0-16,10-3 0 15,0-7 0-15,0-18 0 16,0-6 1-16,0-17-1 16,10 1 1-16,8-13-1 15,3-6 1-15,-4-12-1 16,-2-7 0-16,9-9 0 15,18-4 1-15,4-12-1 16,-3-9 1-16,-5-16-1 16,12-9 0-16,-1-7 0 15,0-12 1-15,-6-10 0 16,6-12 0-16,-10-13 0 16,17-15 1-16,-10-13-1 15,4-25 0-15,-5-22 0 16,5-19 0-16,-1-25-1 15,-7-19 1-15,4-9-1 16,-14-9 1-16,-14-7-1 16,3-9 0-16,-11-7 0 0,-10-9 1 15,18 1-1-15,-25-14 0 16,3-12 0-16,-13 0 0 16,-5-6 0-16,-16-3 0 15,-12 2 0-15,-3 14 1 16,-17-4-1-16,-19 0 0 15,1 13 0-15,-4-4 0 0,-13-8 0 16,2 5 0-16,1 4 0 16,-8-7 0-16,1 16 0 15,-11 9 0-15,-10 4 0 16,-8 12 0-16,0 9 0 16,4 20 1-16,-14 2-1 15,-4-9 0-15,-3 6 0 16,3 1 0-16,11 8 0 15,-7-5 0-15,0 6 0 16,-4 6 0-16,4 21 0 16,0 8 0-16,7 15 0 15,3 12 0-15,-3 13 0 16,0 6 0-16,-8 13-1 16,8 6 1-16,0 13 0 15,11 9 0-15,-4 12-1 16,14 13 1-16,-4 3-1 15,4 26 1-15,-10 12 0 16,-1 9 0-16,-7 13-1 16,1 21 1-16,13 11 0 0,-3 11 0 15,-3 1 0-15,13 15 0 16,4 7 0-16,4 6 0 16,7 19 0-16,6 9 0 15,5 0-1-15,9 16 1 16,5 3 0-16,17 9 0 15,0 0 0-15,0 4 0 16,10 9 0-16,8-3 0 16,3 9-1-16,-3-9 1 15,3-1 0-15,0-8 0 0,-3-4-1 16,3 0 1-16,0-9 0 16,0-3 0-16,8-13 0 15,9-12 1-15,5-10-1 16,17-13 0-16,10-2 0 15,8-16 0-15,3-13 0 16,4-6 0-16,6-12 0 16,8-14 0-16,-7-8 0 15,7-7 0-15,-11-9 0 16,4-13 0-16,17-12 0 16,-7-19 1-16,4-9-1 15,-7-20 0-15,10-15 0 16,0-15 0-16,11-16 0 15,-10-16 1-15,-1-16-1 16,1-15 0-16,2-20 0 0,-2-5 0 16,-11-13 0-16,-11-16 0 15,-14-15 0-15,-7-4 1 16,-11-18-1-16,-13-16 0 16,-15-9 0-16,-18-19 1 15,-10-10-1-15,-17-9 1 16,-11 3-1-16,-15-12 1 15,-10-1-1-15,-10-15 1 16,-1 3 0-16,-13-3 0 16,3 6-1-16,-11 7 1 0,-14 15 0 15,-14 38 0-15,-3 18-8 16,-39 10 1-16,-29 41-1 16,-56 47 0-16</inkml:trace>
  <inkml:trace contextRef="#ctx0" brushRef="#br0" timeOffset="156087.97">20729 2769 68 0,'-17'-26'34'0,"59"17"-30"15,-24 6 35-15,17-7-39 16,7-8 0-16,15 5-2 16,10 1 0-16,10-4 1 15,4 3 1-15,1 1-2 16,-5-7 1-16,1 6 0 16,-1-5 0-16,-6 2 2 15,-1-3 0 1,1-3 1-1,-18 10 1-15,-11 2 0 16,-10 4 0-16,-11 12-7 16,-3-6 1-16,-4 10-2 0,-3-1 1 15</inkml:trace>
  <inkml:trace contextRef="#ctx0" brushRef="#br0" timeOffset="156878.75">26998 2627 43 0,'-14'-22'21'0,"3"32"-8"0,8-10 7 16,-1-6-17-1,1 12 0-15,-8-6 2 0,11 0 1 0,11 0-6 16,-1 3 0-16,5 3 5 16,2-3 0-16,11 4-1 15,11-7 1-15,4 0-2 16,9 0 1-16,5-7-3 15,6 4 1-15,1-6 0 16,-4-1 0-16,3-5-1 16,-3 5 0-16,-7 1-1 15,-7 0 1-15,-4-1-1 16,-10 4 1-16,-7-4 0 16,-7 1 0-16,-8 3 0 15,-3-4 1-15,-7 1-1 16,-3 6 0-16,-1-7 0 15,1 10 1-15,-1-6-2 16,1 3 0-16,3-3-1 16,3 9 0-16,1-3-1 15,-1 0 1-15,4 3-1 16,0-3 1-16,0 0 0 0,0-3 1 16,-7 3-5-16,11-10 1 15,-4 7-1-15,0-6 1 16</inkml:trace>
  <inkml:trace contextRef="#ctx0" brushRef="#br0" timeOffset="160900.64">30484 3518 36 0,'-4'13'18'0,"8"-35"2"16,-4 22 19-16,3-10-34 16,1 1 0-16,3-1 4 15,0-2 1-15,0 6-13 16,3-1 1-16,1 4 7 0,-4 6 0 15,-7 7-3-15,-4 5 1 16,-3 14-2-16,-3-4 0 16,-4 19-1-16,3 3 1 15,1 0 0-15,2-3 0 16,5 6 0-16,-1 0 1 16,4 3-1-16,0-3 1 15,-7-3-1-15,4-3 1 16,-4 0-2-16,0-9 1 15,0-1-1-15,0-9 1 0,3-3-2 16,4-3 1-16,4-3-1 16,6-16 1-16,1 0-1 15,-1 0 1-15,8-10-1 16,-4-9 1-16,0-2 0 16,-3-11 0-16,-8-2 0 15,-3-4 0-15,-7 4 0 16,-3-4 0-16,-4-3 0 15,-4 7 0-15,-3-4 0 16,7-6 1-16,0 7 0 16,3-1 0-16,0 0 0 15,4 7 0-15,0-4 1 16,4 7 0-16,-1 9-1 16,8-6 1-16,3 0-2 15,7 6 1-15,7 1-1 16,11-1 1-16,21 3-1 15,7 0 1-15,7-6-1 16,14 0 1-16,7 4 0 0,11-1 0 16,0 0 0-1,-11 3 1-15,-7-2-1 0,-7 5 0 16,-7-6 0-16,-7 10 0 16,-7-4-1-16,0 10 0 15,-4-6 0-15,-6 9 0 16,-8-10 0-16,-7 4 0 15,-14 3 0-15,-21-3 0 16,-10-1 0-16,-19 7 0 16,-10 0 0-16,-17 7 0 0,-18-4 0 15,-4 3 0 1,0 0-1-16,4 4 1 0,7-1 0 16,7 1 1-16,4-7-1 15,10 0 0-15,3-3 0 16,12 0 0-16,6 3 0 15,7-3 0-15,7 0 0 16,8 0 0-16,10 0-1 16,14 0 0-16,7-6 0 15,14 3 0-15,15 3 0 16,20-10 1-16,8 4-1 16,-4 3 0-16,-3 3 1 15,-4-10 0-15,-7 10 0 16,-4 0 0-16,-7 0 0 15,-3 0 0-15,-7 3 0 16,-4-3 1-16,-10 0 0 16,-7 7 0-16,-11-14-1 0,-18 7 0 15,-13 7 0-15,-19-4 0 16,-13 13-1-16,-22-10 0 16,-7 3 0-16,-3 10 0 15,7-6 1-15,7 2 0 16,7-2 0-16,14-1 0 15,7-9 0-15,11 4 0 16,7-7 0-16,7 0 0 16,6 0 0-16,12 0 0 0,3 0 0 15,14-7 0-15,4 4 0 16,10-6 0-16,11 3-2 16,10-1 0-16,1 7-9 15,6 4 0 1,-14-1 0-16,-10 3 1 0</inkml:trace>
  <inkml:trace contextRef="#ctx0" brushRef="#br0" timeOffset="161786.1">30487 3625 53 0,'-25'0'26'0,"1"-35"-8"0,20 29 22 0,4 3-33 15,0-7 0-15,7 1 3 16,4-7 1-16,10-3-14 15,0 4 1-15,7-4 9 16,1 6 0-16,-1-2-4 16,-4 5 0-16,1 4-2 15,0 12 1-15,3 1-1 16,0 5 0-16,1 7 0 16,6 6 0-16,7 0 0 15,4 6 1-15,3 1-1 16,15-1 1-16,-8 0-1 15,1 4 0-15,-8 3-1 16,1-4 1-16,-8-3-1 16,-3 10 0-16,-4 3 0 15,-3 19 1-15,-1-10-1 0,-2 10 0 16,-5-10 0-16,1 10 0 16,-4-13 0-16,4 3 1 15,0 4-1-15,-1 15 1 16,8-6-1-16,3 3 1 15,1-10-1-15,-5 4 1 16,-2 0-1-16,-5-4 1 16,-3-5-1-16,-3 5 1 0,-4 4-1 15,-7 9 1-15,0-3 0 16,0 3 0-16,0-6 0 16,1 0 0-16,-1 0 0 15,3-10 0-15,4 1-1 16,0-1 1-16,0-6-1 15,1-3 0-15,-5 0 0 16,1-6 1-16,-4-6-1 16,0-1 0-16,0 1 0 15,-4-7 0-15,1-6 0 16,-4 3 0-16,0-6 0 16,0-1 1-16,0-8-1 15,0-1 0-15,0 1-2 16,0-4 1-16,-11-3-11 15,-6-6 1-15,-4-6-1 16,-1-7 1-16</inkml:trace>
  <inkml:trace contextRef="#ctx0" brushRef="#br0" timeOffset="164544.31">30469 6572 81 0,'-7'-9'40'0,"25"-16"-37"16,-11 25 41-16,0 3-44 15,7 9 1-15,0 4-1 0,4 0 0 16,-7 9-1-16,3 13 1 15,-4 15 0-15,1 3 0 16,-1 7-1-16,1-7 1 16,0-2-1-16,-1-7 0 15,1-6 0-15,-4-4 1 16,0-5-1-16,0-7 1 16,-4-10 0-16,1 4 0 0,-4-16 0 15,0-3 0 1,0-15 0-16,-4-4 1 0,4-6-1 15,0-19 1-15,8 3 0 16,2-12 0-16,8-1 0 16,3-2 0-16,0 6 0 15,4 3 0-15,-1 3 0 16,-2 9 0-16,-1 4-1 16,0 9 1-16,-3 6 0 15,-1 10 1-15,1 6-2 16,-4 13 1-16,0 5-1 15,-3 14 1-15,-8 15-1 16,-3 6 0-16,0 0 0 16,0-2 0-16,0-7-1 15,0-7 1-15,0-6-1 16,0-5 0-16,0-8-1 16,0-2 0-16,4-13 0 15,-1-6 0-15,4-9 0 0,0-10 1 16,-3-10 1-16,3-9 0 15,0 1 1-15,4-7 0 16,3 9 0-16,3 4 0 16,5 2-1-16,2 10 1 15,-3 3 0-15,-3 7 0 16,0-1-1-16,-1 13 1 16,-3 7-1-16,-3 5 1 15,0 7-1-15,-8 12 1 0,1 10-1 16,3 3 0-16,0 3 0 15,7-6 0-15,3-7-1 16,5-6 1-16,2-6-1 16,1-6 0-16,0-10 1 15,-1-9 0-15,5-9-1 16,-1-17 1-16,-3-11 0 16,-8-7 1-16,1-3-1 15,-8 6 1-15,-6 3-1 16,-4 9 1-16,0 1-1 15,-4 3 1-15,4 9 0 16,0 7 0-16,0 2-1 16,0 10 1-16,4 10 0 15,3 8 1-15,0 14-1 16,0 15 1-16,0 9-1 16,0 4 1-16,0-4-1 15,0 1 1-15,4-1-2 16,3-9 0-16,4-9-2 0,3-7 1 15,11-6-1-15,3-18 0 16,4-17 1-16,3-12 0 16,-3-3 0-16,-4-6 0 15,-7-7 1-15,-3 0 1 16,-7-2 1-16,-4-1 0 16,-4 3-1-16,1-2 1 15,-8 5 0-15,1 4 0 16,0-1 0-16,-4 4 0 15,0 9-1-15,-4 0 1 0,0 4-1 16,-3 2 0-16,0 7-1 16,-7 9 1-16,-3 7-1 15,-5 11 0-15,-6 14 0 16,7 15 0-16,0 0-1 16,7 7 1-16,3-7-2 15,4 0 1-15,7-9-2 16,7-13 1-16,7-9-1 15,7-7 1-15,8-8 0 16,-1-11 1-16,0-8 1 16,0-7 0-16,-3-3 1 15,-4-4 0-15,0 4 1 16,-7 6 0-16,-3 4-1 16,0 12 0-16,-4 3-1 15,0 9 0-15,-4 10-2 0,-3 6 1 16,0-6-5-16,-3 3 0 15,-1 0-17-15,1-7 1 16,-1-5 0-16,1-4 0 16</inkml:trace>
  <inkml:trace contextRef="#ctx0" brushRef="#br0" timeOffset="164970.06">32318 6626 81 0,'0'-10'40'0,"11"-15"-56"16,-4 19 79-16,0 0-64 16,0-4 1-16,-4 7-1 15,-3 3 0-15,0-6 1 16,0 6 0-16,0 3-1 15,-3 9 1-15,-4 1 0 16,0-1 1-16,0 1 1 16,0 3 0-16,-1 3 0 15,5-1 0-15,-1 1-1 16,4 3 1-16,0 3-2 16,7-6 0-16,1 9-2 15,-1-3 1-15,0 0-1 16,-7 4 1-16,0 2-1 15,-7-3 1-15,-4 7-1 16,-7-4 1-16,1-3-3 0,3-3 1 16,-4-3-3-16,4 0 0 15,0-3-13-15,3-3 1 16,-3-7 0-16,0 1 1 16</inkml:trace>
  <inkml:trace contextRef="#ctx0" brushRef="#br0" timeOffset="165766.67">32537 6651 82 0,'0'0'41'0,"14"-7"-57"0,-7 1 85 0,0 0-66 16,0 0 0-16,0 2 1 16,-7 4 1-16,0 7-7 15,-3 2 0-15,-5 7 2 16,1 6 1-16,-3 9-3 16,3-3 1-16,3 1-1 15,4-8 0-15,7 5 1 16,7-8 0-16,4-5 2 15,3-1 0-15,0-8 1 16,1-11 0-16,-1-5-1 16,-4-1 0-16,5-2 0 0,-5-4 0 15,1 0-2-15,-4-3 1 16,-4 3 0-16,5 3 0 16,-5 1 0-16,1 2 1 15,-1 4-1-15,1 6 1 16,-8 3 0-16,1 6 0 15,0 7-1-15,-4 2 1 16,0 4-1-16,3 6 0 0,1-6-2 16,3-3 1-1,10-10-3 1,1-9 1-16,0-4 0 16,-4-5 0-16,-4-1 0 15,-3-2 1-15,-7-1 1 16,0 0 0-16,4-2 2 15,-1-1 0-15,1-3 0 16,3 3 1-16,3 0-1 16,8 3 0-16,-4 4 0 15,0-1 0-15,0 13-1 16,1 7 1-16,-5 8-2 16,-3 4 1-16,-7 6-1 15,0 3 0-15,-3 4-1 16,-1-4 1-16,1 7-1 15,-1-14 1-15,1 1-1 16,-1-6 1-16,4-6 1 0,4-4 0 16,-1-6 1-1,8-6 0-15,-1-13 0 16,4-6 0-16,4-4-1 0,0 7 1 16,-4-9-4-16,0 6 1 15,-4 0-16-15,1 0 1 16,-4 0-1-16,0-3 0 15</inkml:trace>
  <inkml:trace contextRef="#ctx0" brushRef="#br0" timeOffset="166106.47">33539 6657 75 0,'-4'12'37'0,"4"7"-66"0,0-16 68 0,0 1-47 16,0-1 0-16,0-3-6 16,7-7 1-16,4 1 21 15,6-3 1-15,8-10-7 16,3-3 1-16,-3-9 6 16,-7 6 0-16,-4-4 4 15,-4 4 1-15,1 13-5 16,-8-1 0-16,-6 7-4 15,-11 9 1-15,-7 10-4 16,-8 5 1-16,1 7-3 16,3 1 1-16,4-1-2 0,14-3 1 15,7 0-1-15,11-4 0 16,14 1-8-16,6-6 0 16,5-4-1-16,-5-3 1 15</inkml:trace>
  <inkml:trace contextRef="#ctx0" brushRef="#br0" timeOffset="167188.98">30988 8237 82 0,'-18'-31'41'0,"4"-22"-46"16,11 37 54-16,-4 3-51 15,-4-2 0-15,-3 5-1 16,-4 10 1-16,-3 7 2 16,-7 15 1-16,-4 9-3 15,-3 16 0-15,7 6 0 16,7 4 1-16,6-1 0 16,12-6 0-16,3-3-1 15,14-15 0-15,4-17 1 16,6-18 1-16,8-16 1 15,3-15 0-15,1-19 2 16,-5-10 0-16,1-25 1 16,-4-9 1-16,-3 0-1 15,-7 6 0-15,-4 12-2 0,3 20 1 16,1 9-2-16,-7 12 1 16,-1 4-1-16,-3 15 1 15,0 6-1-15,-7 16 1 16,0 16 0-16,-3 12 0 15,-1 20-1-15,-3 11 1 16,0 4-2-16,0 6 1 16,4 4-1-16,-1-11 0 0,4-2-2 15,0-3 1-15,0-10-1 16,4-6 0-16,-1-10-1 16,4-12 1-16,11-9 0 15,-1-10 0-15,5-9 1 16,6-13 0-16,0-6 1 15,4 0 0-15,0-10 0 16,-4 10 1-16,-3 3 0 16,-4 3 0-16,0 4-1 15,-4 2 1-15,-2 4 0 16,-1 2 0-16,-4 1-1 16,1 3 1-16,-4 9-1 15,0 4 0-15,-3 5-5 16,-1 7 1-16,4 3-13 15,0 4 1-15,-3-4-1 16,3 0 1-16</inkml:trace>
  <inkml:trace contextRef="#ctx0" brushRef="#br0" timeOffset="167345.89">31267 7726 73 0,'-14'-12'36'0,"21"5"-110"0,3 4 61 15,8-9 13-15,0-4 0 0</inkml:trace>
  <inkml:trace contextRef="#ctx0" brushRef="#br0" timeOffset="167674.22">31923 7949 73 0,'3'-3'36'0,"-3"0"-48"16,-3-1 68-16,-1-2-56 15,-6-3 1-15,-4-1 1 16,-8 1 0-16,-2 0-3 15,-1 5 1-15,4 4 0 16,3 4 0-16,4 8-3 16,4 10 1-16,6 6-3 15,8 10 0-15,6 6-1 0,4 3 1 16,4 3-1 0,-4-3 1-16,-3 0 3 0,-8-3 0 15,-10 3 3-15,-7-9 0 16,-11-7 2-16,-6-6 0 15,2-9-4-15,-2-7 1 16,-1-9-2-16,7-12 1 16</inkml:trace>
  <inkml:trace contextRef="#ctx0" brushRef="#br0" timeOffset="167986.61">32195 7623 53 0,'-53'-7'26'0,"35"-11"-20"16,14 8 23-16,1 1-26 15,-1-1 0-15,1 4 8 16,3 0 0-16,0 6-10 15,7 3 0-15,3 6 9 16,8 4 0-16,0 15-2 16,3 10 1-16,-10 12-6 15,3 16 0-15,-11 6-8 16,-6 0 1-16,-4-3-9 16,-4 3 1-16,-3-12-1 0,0-10 1 15</inkml:trace>
  <inkml:trace contextRef="#ctx0" brushRef="#br0" timeOffset="169381.08">31923 8068 90 0,'-14'-6'45'0,"17"-4"-61"16,4 10 72-16,4-6-57 16,7-6 0-16,13 2-1 15,8-6 0-15,7-2 2 16,3-1 1-16,4 3-2 16,-3 0 0-16,-8 4 1 15,-3 6 0-15,-7-1 1 16,-8 7 1-16,-6 10-1 15,-8 5 1-15,-2 4-1 16,-8 3 1-16,-4 6-2 16,4 4 1-16,0-13-2 15,0-1 0-15,7 1-1 16,4-9 0-16,3-4 0 0,3-3 0 16,1-6 1-16,3-6 0 15,-3-4 2-15,-1 0 0 16,-2 1 1-16,-5-1 1 15,1 4 0-15,-4 9 0 16,0 3-1-16,-4 6 1 16,1 4-3-16,-1 3 1 15,1-4-1-15,0 4 0 16,3-7-2-16,3 1 1 0,1-4 0 16,3-3 0-1,21-28 0 1,0-9 1-16,-3-7-1 15,0-9 1-15,-4 3-1 16,0 3 1-16,-6 0 0 16,-5 0 0-16,-3 3 2 15,0 3 0-15,-3 10 0 16,0 6 0-16,-4 0 0 16,0 7 1-16,-4 2-1 15,4 7 0-15,0 6-1 16,0 12 0-16,-3 10-1 15,-1 10 0-15,-3 5 0 16,0 10 1-16,0 0-2 16,-3 4 1-16,-1-11-1 15,1 4 0-15,-1-9-1 16,1-7 0-16,3-3-1 16,-4-6 0-16,1-7 0 15,-4-5 1-15,-4-4 0 0,0 0 0 16,1-6 2-16,3 3 0 15,0 0 1-15,3 0 0 16,1-3 0-16,3 3 0 16,7-3-1-16,3-4 1 15,8-2-2-15,3-1 1 16,0 1-1-16,-3 3 1 0,3 6-1 16,-7 3 0-16,-3 3 0 15,-4 10 0-15,-11 3-1 16,-3 0 1-16,-3 6-1 15,-8 0 0-15,0-3-1 16,-3-4 1-16,4-8-1 16,3-7 0-16,6-9-1 15,5-7 0-15,6-9 2 16,8-12 1-16,3-16 2 16,4-10 1-16,3-3 0 15,4-6 1-15,-4-6 1 16,-4-7 1-16,5 7-2 15,-5 6 0-15,1 10-1 16,0 8 1-16,-4 8 0 16,0 14 0-16,0 7 0 15,0 13 0-15,-3 9-1 16,-1 16 1-16,1 12-1 16,-4 10 1-16,-4 5-2 0,-6 11 0 15,-1-1-1-15,-3 7 0 16,4-4-1-16,3 1 1 15,0-10-1-15,3-4 1 16,1-8-3-16,-4-7 1 16,0-6-1-16,0-12 1 15,0-4-1 1,0-6 0-16,0-10 1 0,0-2 1 16,3-4 1-16,8 1 0 15,6-4 0-15,5 3 1 0,6 3 0 16,4 7 0-16,-1 3-1 15,1 3 0-15,0 3 0 16,-7 3 0-16,-8 4 0 16,-10 2 0-16,-7 4 0 15,-10 3 0-15,-19 3-4 16,-6-3 0-16,-7-1 0 16,-4-5 0-16</inkml:trace>
  <inkml:trace contextRef="#ctx0" brushRef="#br0" timeOffset="169955.55">30625 7419 75 0,'-7'-3'37'0,"10"3"-36"16,-3 0 37-16,4 3-36 15,3 0 1-15,7-3 3 0,11 3 1 16,13 0-7-16,29-6 1 15,39 0 4-15,35-6 0 16,39-7-1-16,32-3 0 16,38 0-5-16,11-3 1 15,15-3-5-15,-15 0 1 16,-11 0-1-16,-31-3 0 16,-25-10-2-16,543-103 14 15</inkml:trace>
  <inkml:trace contextRef="#ctx0" brushRef="#br0" timeOffset="171002.86">30603 8871 55 0,'8'-10'27'0,"9"10"-23"0,-10-3 27 0,0-3-30 16,7 0 1-16,4-4 1 15,3 1 0-15,4 3-3 16,7-4 0-16,6 4 3 15,5-3 0-15,10-4 0 16,14 0 1-16,21-2 0 16,7-4 0-16,18-3 0 15,21 0 0-15,21-9-1 16,18-4 1-16,14 7-2 16,-46 6 0-16,78-12-7 15,-11-1 0-15,-3-3-1 16,-15 4 1-16</inkml:trace>
  <inkml:trace contextRef="#ctx0" brushRef="#br0" timeOffset="201640.95">6142 6525 99 0,'-21'-15'49'0,"17"36"-49"16,4 8 49-16,0 21-49 16,0 44 0-16,0 19-1 15,4 40 1-15,3 4-1 16,0 0 1-16,0-10-8 16,11 7 0-16,17 91-7 15</inkml:trace>
  <inkml:trace contextRef="#ctx0" brushRef="#br0" timeOffset="201989.68">6802 6989 98 0,'-15'-25'49'0,"15"28"-56"0,0-3 65 16,0 0-60-16,-3 3 1 16,-4 4-1-16,-4 8 0 15,1 1 1-15,-1 9 1 0,-7 3-2 16,1 10 0-16,3 19 0 16,7 18 1-16,10-3-1 15,11 0 1-15,15-9-1 16,13-7 0-16,14-21-1 15,-10-7 1-15,18-12 1 16,-18-16 1-16,-8-13 2 16,-2-15 0-16,-19-22 2 15,-10-10 1-15,-14-3 0 16,-7 1 0-16,-14 2-7 16,-7 4 1-16,-4-1-3 15,0 4 0-15</inkml:trace>
  <inkml:trace contextRef="#ctx0" brushRef="#br0" timeOffset="202339.58">7172 6346 102 0,'-32'-31'51'0,"29"28"-56"0,6 0 62 15,4 0-58-15,4 3 1 16,14 3-1-16,6 9 1 16,26 7 0-16,24 16 0 0,7 2-1 15,0 13 1-15,4 13 0 16,-7 31 0-16,-11 0-1 15,-35 7 1 1,-25 2-1-16,-25 16 1 0,-21 4-10 16,-24-17 1-16,-18-9-1 15,-11-2 1-15</inkml:trace>
  <inkml:trace contextRef="#ctx0" brushRef="#br0" timeOffset="202592.18">6177 8360 103 0,'0'6'51'0,"159"-9"-62"0,-89-3 73 16,19-26-63-1,41-5 0-15,18-23-1 0,32-3 1 16,7-12 1-16,7-7 0 16,14 7-3-16,-21 6 0 15,-28 10-7-15,-25 18 1 16,-35 9 0-16,-32 23 0 16</inkml:trace>
  <inkml:trace contextRef="#ctx0" brushRef="#br0" timeOffset="202847.1">6061 9059 104 0,'-25'47'52'0,"71"-88"-62"16,0 16 76-16,45-13-66 15,36-18 1-15,36-19-1 16,13-10 1-16,22-9-2 15,10 0 1-15,-7 3-1 16,-4 6 1-16,-13 4-1 16,-22 2 0-16,-14 7-1 15,-24 10 0-15,-22 8-11 16,-21 10 1-16,-31 19 0 16,-33 22 0-16</inkml:trace>
  <inkml:trace contextRef="#ctx0" brushRef="#br0" timeOffset="203553.12">6826 10806 100 0,'7'-19'50'0,"-28"6"-54"0,18 16 73 0,-1 7-69 16,-3 15 1-16,4 25-1 16,3 28 0-16,0 32-1 15,0 16 1-15,7 8-1 16,10 11 0-16,8-20-4 15,7-12 0-15,-4-19-12 16,-7-22 0-16,-3-6 0 16,-8-25 1-16</inkml:trace>
  <inkml:trace contextRef="#ctx0" brushRef="#br0" timeOffset="203774.99">7225 10925 100 0,'7'-13'50'0,"4"16"-67"0,-4 4 85 15,0 5-69-15,0 13 1 16,-4 16-1-16,1 31 0 16,-1 16 1-16,4 12 0 15,-7 10-1-15,11 3 0 16,0-13-18-16,3-9 1 15,-4-16-1-15,-10-28 1 0</inkml:trace>
  <inkml:trace contextRef="#ctx0" brushRef="#br0" timeOffset="204107.8">7645 10131 105 0,'-43'13'52'0,"26"25"-71"16,17-35 95-16,10 6-76 16,15 7 0-16,14 3-1 15,21 6 1-15,28 3-1 16,18 0 0-16,0 10-2 15,-4 9 1-15,0 12-1 0,-7 17 0 16,-24 8 0-16,-25 4 1 16,-50 19 1-16,-34 15 0 15,-26 7 1-15,-35-7 1 16,-14-12-5-16,4-16 0 16,-4-22 0-16,7-16 0 15</inkml:trace>
  <inkml:trace contextRef="#ctx0" brushRef="#br0" timeOffset="204449.61">6569 12737 109 0,'46'7'54'0,"158"-73"-64"15,-126 31 73-15,38-18-66 16,22-22 1-16,14-16-4 15,24-3 1-15,-3 0 3 16,-7-10 1-16,-1 4-10 0,-6 6 1 16,-14 6-13-16,-15 19 1 15,-42 19 1-15,-28 21 0 16</inkml:trace>
  <inkml:trace contextRef="#ctx0" brushRef="#br0" timeOffset="205311.2">6541 13161 104 0,'24'15'52'0,"114"-77"-81"0,-68 24 108 0,22-25-81 16,35-18 0-16,25-17-1 15,10-18 1-15,25-3 3 16,0 0 0-16,-7 12-2 16,7 4 1-16,-25 15 1 15,-21 13 1-15,-24 15 0 16,-29 16 0-16,-18 4 1 16,-17 11 0-16,-10 1-1 15,-8 13 1-15,-14 2-1 16,-3 4 1-16,-4-1-2 15,-4 4 1-15,1 3-1 0,0 0 0 16,-1 0-1-16,-3 3 0 16,0 0 0-16,-7 0 0 15,4-4-1-15,-4 4 1 16,3 0-1-16,1-3 1 16,3 3-1-16,0-3 1 15,0 0-1-15,7 0 1 16,0 0 0-16,-7 0 0 15,0-1-1-15,0 1 1 16,-3 0 0-16,-4 3 0 16,0 0-1-16,4 0 1 0,3 0-1 15,0 3 1-15,3 4-1 16,1-4 1-16,-1 0 0 16,1 0 0-16,0 0 0 15,3 0 0-15,-11 0-1 16,4-3 1-16,-3 4 0 15,-1-1 0-15,-3 0 0 16,0-3 1-16,-3 0-1 16,3 0 0-16,-4 3 0 15,1-6 1-15,-1 6-1 16,1-9 0-16,3 3 0 16,0-1 0-16,0-2 0 15,0 0 0-15,0 0 0 16,0-1 0-16,0 7 0 15,3-6 0-15,-3 0 0 0,4 3 0 16,-4 3-1-16,3-7 0 31,-3 7-1-31,0 0 1 16,0-6 0-16,0 6 1 16,0-3-1-16,-3 0 1 15,-1 3 0-15,4 0 0 16,0 0 0-16,-3 0 1 15,3 0-3-15,0 0 1 16,0-3-10-16,0 0 0 16,0-10 0-16,3-6 0 0</inkml:trace>
  <inkml:trace contextRef="#ctx0" brushRef="#br0" timeOffset="207869.75">7144 4619 98 0,'-110'-76'49'0,"-45"48"-48"15,113 25 49-15,-8 3-51 16,-13 3 1-16,-25 3 0 15,-4 16 0-15,-3 13 0 16,3 24 0-16,0 17-1 16,-3 55 1-16,-7 42-3 15,-8 71 0-15,5 61-2 16,13 46 1-16,11 41-1 16,10 19 0-16,11 3 1 15,21 12 0-15,1-6 3 16,9-3 1-16,15-3 2 15,14-3 1-15,4-6-1 16,17-14 0-16,18-8 0 16,17-13 0-16,114 298-5 15,-68-373-1-15,7-32 1 16,18-37-1-16,-3-28 0 16,3-35 2-16,3-47 0 15,15-22 3-15,-1-41 1 16,12-37 2-16,24-38 1 15,0-35 0-15,14-27 0 16,0-32-1-16,-7-32 0 16,0-31-1-16,-4-21 1 15,-24-35-2-15,-8-23 1 16,-13-33-1-16,-18-26 0 0,-7-12 0 16,-7-13 0-16,-29-15-1 15,-13-4 1-15,-18 0-1 16,-15 4 0-16,-20 15-1 15,-25-9 0-15,-28-7 0 16,-18 10 0-16,-15-15-1 16,-13 21 1-16,-28-3 0 15,3 31 1-15,4 19-1 16,-1 38 1-16,-24 25-1 16,0 35 1-16,14 30-1 15,-10 33 1-15,-11 24-1 16,3 28 1-16,4 29-2 15,7 22 1-15,-11 18-1 16,-3 32 0-16,14 25-1 16,7 15 1-16,-17 26 0 15,6 31 1-15,1 16-1 0,-1 34 1 16,4 32-1 0,-3 31 1-16,-4 31 0 0,10 31 1 15,15 4-2-15,17 22 1 16,7 9-1-16,22 10 1 15,3 18-1-15,3 13 1 16,15-7-1-16,14 4 0 16,7-6 0-16,17-1 1 15,11-6 0-15,7-9 0 0,18-3 0 16,-4-16 0-16,11-16 0 16,3-9 0-16,18-16 0 15,0-28 0-15,29-28 0 16,-5-32 0-16,11-27 0 15,15-42 1-15,10-31-1 16,-4-34 1-16,8-32-1 16,13-37 0-16,8-35 0 15,3-41 1-15,7-40 0 16,25-45 0-16,-10-34 0 16,9-37 0-16,19-41 0 15,-15-16 0-15,4-6-1 16,-3-13 1-16,-18 3-2 15,-15-6 0-15,-20-3 0 16,-22 4 0-16,-21-8-1 16,-24 5 1-16,-18-17-1 15,-25-12 1-15,-21 6 1 16,-14-13 0-16,-18 10 1 16,0 19 0-16,-14 15 1 0,-13 32 0 15,-19 22 0-15,-14 6 0 16,-7 22-1-16,-13 25 0 15,-15 16-2-15,0 15 0 16,-4 25-2-16,-10 23 1 16,7 18 0-16,10 25 0 15,8 16 0-15,7 29 1 16,-4 18 2-16,3 22 0 0,5 22 0 16,9 31 1-16,-13 22-1 15,10 29 0-15,-7 12 0 16,32-25 1-16,-32 87-2 15,8 17 1-15,13 6 0 16,4 2 0-16,3 20-1 16,-3 12 1-16,3 16 0 15,-3 3 0-15,11 16-1 16,3-1 1-16,14 4-1 16,3 0 1-16,22-3-1 15,0-13 0-15,10-3 0 16,15-3 0-16,-4-13 0 15,14-9 0-15,-7-10 0 16,3 7 0-16,8-13 0 16,3-2 0-16,7-4 0 15,0-19 0-15,8-13 0 16,6-12 0-16,11-15-4 0,10-17 1 16,8-15-1-16,13-15 0 15</inkml:trace>
  <inkml:trace contextRef="#ctx0" brushRef="#br0" timeOffset="-73079.68">1189 13443 99 0,'56'-66'49'0,"-24"47"0"0,-32 19-49 0,60-19-1 0,18-9 1 0,13-3-1 16,40-4 1-16,28-2 0 16,38-1 0-16,22 3-1 15,45 4 1-15,40 3-1 16,28 9 1-16,45 0 0 15,50-9 0-15,31-10 0 16,50-9 0-16,50-6 1 16,20-19 1-16,50 0 0 15,29-3 0-15,-1-10 1 16,35 3 0-16,39 7 0 16,25 3 1-16,46-6-2 15,7 2 1-15,39 4-2 16,35-3 1-16,10-7-1 15,36-9 0-15,35 4-1 16,25-4 0-16,-15 0 0 16,19 9 0-16,-12 13 0 0,12 10 0 15,-22 18 0-15,-25 19 0 16,-31 28 0-16,-60 22 1 16,-39 10-2-16,-36 3 1 15,-34 0 0-15,-29-1 1 16,-14-2-2-16,-39 3 0 15,-53 9-18-15,-59 6 1 16,-75 4 0-16,-91-16 0 16</inkml:trace>
  <inkml:trace contextRef="#ctx0" brushRef="#br0" timeOffset="-69669.37">3877 13907 90 0,'-18'-35'45'0,"-6"-24"-46"16,17 40 46-16,-15-9-43 15,-6-4 1-15,-14-5 2 16,-7 2 1-16,-11 10-7 16,-7 6 1-16,3 13 3 0,-3 19 1 15,-11 12-2-15,-3 22 0 16,4 28-2-1,13 10 0-15,4 9-2 0,11 0 1 16,10-6 0-16,7-13 0 16,22-15 0-16,3-10 0 15,14-19 0-15,7-15 0 16,14-13 0-16,4-16 0 16,3-9 1-16,0-3 0 0,1-9 1 15,6-1 0-15,-10-12 1 16,6-3 1-16,8 0-1 15,-3 0 1-15,6-4-1 16,0 4 1-16,1 6-2 16,-1 10 1-16,-10 9-1 15,-7 9 0-15,-11 4-1 16,-10 15 1-16,-4 15-1 16,-7 14 1-16,-11 15-1 15,-3 6 1-15,0 16-1 16,-7 3 0-16,3 4 0 15,-3 5 0-15,0 7 0 16,-8-3 0-16,8-4 0 16,-3-3 0-16,2-2 0 15,8-10 0-15,-3-13 0 16,6-6 0-16,11-13 0 16,11-8 0-16,17-11 1 15,4-15 0-15,6-9 0 16,12-10 0-16,-8-3 0 15,4-6 0-15,0 0 0 0,0-10 0 16,3-3-5-16,11-6 1 16,0-6-1-16,28-19 0 15</inkml:trace>
  <inkml:trace contextRef="#ctx0" brushRef="#br0" timeOffset="-68656.95">4413 14515 42 0,'-10'-15'21'0,"-4"-7"-16"0,10 15 22 15,4-2-21-15,-7 3 0 16,3-4 8 0,-3 4 0-16,-3 0-15 0,6 3 1 15,-10 3 11-15,11 0 1 16,-8 6-5-16,0 6 1 15,4 4-5-15,4 9 1 0,3 13-4 16,0 3 1-16,0 9-2 16,3 0 0-16,4-3 0 15,8-3 0-15,-1-7 1 16,7-2 1-16,0-10-1 16,0-16 1-16,7-5 0 15,-6-14 0-15,6-6 1 16,-14 1 0-16,0-7 0 15,-3 0 1-15,-8-3 0 16,-6 0 1-16,-4-3-1 16,-4-1 1-16,0-5-5 15,1-10 0-15,-1-9-1 16,-6-13 0-16</inkml:trace>
  <inkml:trace contextRef="#ctx0" brushRef="#br0" timeOffset="-67670.2">2755 15591 108 0,'46'0'54'0,"134"-38"-53"16,-113 23 54-16,25-17-55 15,28-5 1-15,28-4-1 16,4-3 1-16,24-3-2 0,-3-3 1 16,7-4 0-16,-4-2 1 15,-7 6-1-15,-42 12 0 16,-14 0 0-16,-25 10 0 16,-28 9 0-16,-28 10 0 15,-14 6 0-15,-29 12 0 16,-35 4 0-16,-24 6 0 15,-18 3 0-15,-25 6 1 16,-25 6-2-16,-3 4 1 0,-11 9 0 16,-3 0 0-16,3 0 0 15,8 0 0-15,20-3 0 16,4-6 1-16,22-7 0 16,27-9 0-16,15-6 0 15,31-13 0-15,25-3 0 16,32-16 0-16,28-9-1 15,38-3 1-15,22-7-1 16,11-6 0-16,17 4 0 16,-7 2 0-16,-10 4 0 15,-11 6 0-15,-11 3-1 16,-14 0 1-16,-14 9-1 16,-21 4 1-16,-21 0-1 15,-14-1 1-15,-22 1-1 16,-20 3 1-16,-22 2-1 15,-21 14 1-15,-42 9 0 16,-15 9 0-16,-13 16-1 16,-18 0 1-16,-1 6 0 0,8-3 0 15,0 6 0-15,21-6 1 16,11-3-1-16,31-12 1 16,22-11-1-16,31-8 1 15,29-7-1-15,31-15 1 16,14-7-1-16,32-3 0 15,29-9 0-15,10-6 0 16,0 5-1-16,10 1 1 16,-3 3-20-16,-14 0 0 0,-7 0 0 15,-57 0 0-15</inkml:trace>
  <inkml:trace contextRef="#ctx0" brushRef="#br0" timeOffset="-64905.84">4872 13631 88 0,'-11'9'44'0,"11"-34"-46"0,0 13 45 16,4-1-44-16,3 4 1 15,-4-1 2-15,15-2 0 16,0 6 0-16,-4 2 1 16,14-5 1-16,14 6 1 15,18 9 0-15,11-3 1 16,6 7-2-16,12-7 1 0,9 3-2 16,5-3 0-16,-4 3-1 15,-4-2 0-15,-4-4-2 16,-9-4 1-16,6-5-1 15,-11 0 1-15,5-1-2 16,-5-2 0-16,-3-4-5 16,-7 0 1-16,-7 1-20 15,-17-1 0-15,-12 7 0 16,-20-1 1-16</inkml:trace>
  <inkml:trace contextRef="#ctx0" brushRef="#br0" timeOffset="-64475.39">5179 14007 88 0,'-18'0'44'0,"8"-12"-62"0,10 12 82 16,0 0-64-16,0 0 1 0,3-3 3 15,15 3 1-15,3 3-4 16,18 12 0-16,-1-8 3 15,22-1 1-15,4 0-1 16,21-3 0-16,6 0-2 16,-2 10 1-16,2-13-3 15,-10 0 0-15,1-3-1 16,-8 3 1-16,-14-3-3 16,0 0 1-16,-11-1-6 15,-7 1 1-15,1-3-12 16,2 0 0-16,-13-4 0 15,-4-2 1-15</inkml:trace>
  <inkml:trace contextRef="#ctx0" brushRef="#br0" timeOffset="-64068.63">5270 14496 80 0,'-28'4'40'0,"35"-4"-46"0,-3-4 68 16,13 1-59-16,-2 0 1 15,9 0 1-15,8-3 1 0,7-1-8 16,10 1 1-16,11 3 5 15,14 0 0-15,15-3-2 16,2-4 0-16,15-2-1 16,3-4 1-16,4 3-2 15,-3-2 1-15,-5 2-1 16,-20 4 1-16,-7-1-2 16,-18 4 1-16,-11 0 0 15,-10 3 0-15,-11 3-1 16,-7 3 1-16,-3 3-1 15,-14-3 0-15,3 4-16 16,-14-1 0-16,7-6-1 16,-22-16 1-16</inkml:trace>
  <inkml:trace contextRef="#ctx0" brushRef="#br0" timeOffset="-61638.52">7641 13123 105 0,'-32'-3'52'0,"11"-3"-50"16,18 6 53-16,-1 3-55 16,4 3 0-16,0 10-1 15,4 15 1-15,3 19 0 16,14 25 0-16,7 16 0 15,-14 22 0-15,11 16 0 16,-11 12 1-16,0-13-1 16,-7 7 1-16,-3-3-1 0,-1-3 1 15,1-13-2-15,-4-13 0 16,3-15-7-16,8-13 1 16,-8-15-1-16,8-23 0 15</inkml:trace>
  <inkml:trace contextRef="#ctx0" brushRef="#br0" timeOffset="-61138.28">8502 13587 98 0,'-35'3'49'0,"-8"-31"-52"16,36 22 59-16,-14-1-57 16,7 1 1-16,0 0 0 15,3 6 1-15,-3 3-1 16,4 10 0-16,3 5 0 16,-1 11 0-16,1 11 0 15,4 11 1-15,-4 14-2 16,3 7 1-16,8 7-1 15,6-4 1-15,5-3-2 16,6-9 1-16,3-10 0 16,5-12 0-16,9-10-1 0,1-18 1 15,0-10-1 1,0-12 1-16,0-10-1 0,3-9 1 16,-10-4 0-16,0-5 0 15,-8-1 1-15,-3 0 1 16,-7-2 1-16,-3-4 0 15,-7 6 1-15,-4 0 0 16,-7-2 1-16,-11-4 0 16,-7-3-2-16,4 12 0 15,-25-12-5-15,0 3 0 0,-7 7-17 16,0-1 1-16,4 4-2 16,-7-1 1-16</inkml:trace>
  <inkml:trace contextRef="#ctx0" brushRef="#br0" timeOffset="-60766.42">8904 12960 99 0,'-18'12'49'0,"11"17"-68"16,7-20 90-16,4-3-71 16,-1 4 0-16,8-1 0 15,7 7 0-15,6-1 0 0,22 1 0 16,11 6 0-16,13 0 1 16,8 0-1-16,10 9 0 15,7 1-1-15,4 5 1 16,-21 1 0-16,-18 12 0 15,-18-3 0-15,-28 13 0 16,-28 3 1-16,0-16 0 16,-43 22 0-16,-6-7 0 0,-4 4-4 15,3-13 0-15,15-6-14 16,7-3 1-16,10-3-2 16,4 3 1-16</inkml:trace>
  <inkml:trace contextRef="#ctx0" brushRef="#br0" timeOffset="-60448.59">7549 15011 96 0,'-70'53'48'0,"3"-19"-61"16,60-30 82-16,7-1-69 16,17-3 1-16,26 0 1 15,17-7 0-15,28-5-2 0,32-13 0 16,14 6 1-16,21-6 1 16,11-3-2-16,-7 0 1 15,7-7-2-15,3-6 1 16,-7 0-4-16,-3-9 1 15,-11-9-12-15,-7 2 1 16,-21 7 0-16,-32 6 0 16</inkml:trace>
  <inkml:trace contextRef="#ctx0" brushRef="#br0" timeOffset="-60158.53">7430 15475 96 0,'-89'25'48'0,"58"-9"-58"0,31-16 75 0,14-4-65 16,21-2 1-16,21-6 1 16,22-4 0-16,28-6-2 15,38-6 1-15,33-10 0 16,31-9 1-16,11-12-1 15,28-4 1-15,0-6-2 16,7 9 1-16,-22 1-11 16,-2 5 0-16,-29 10 0 15,-14 1 0-15</inkml:trace>
  <inkml:trace contextRef="#ctx0" brushRef="#br0" timeOffset="-54403.68">10238 14151 108 0,'-4'-9'54'0,"68"56"-53"0,-26-37 55 0,26 8-56 15,42 14 0-15,31 27 0 16,40 29 1-16,27 16-2 15,19 27 1-15,6 23 0 16,-14 6 1-16,-7 3-1 16,-17-3 1-16,-36-16-1 15,-21-18 0-15,-18-26-2 16,-24-15 0-16,-21-23-3 16,-22-15 0-16,-21-15-1 15,-24-23 1-15,-25-18 1 16,-29-16 0-16,-41-22 3 15,-33-19 1-15,-35-16 4 16,-14-6 1-16,-6-25 0 16,-12-3 1-16,15-6-2 15,3 0 0-15,11 3-1 16,17-4 0-16,18 14-1 16,14 8 0-16,18 1 0 0,14 9 0 15,10 9 0-15,11 1 0 16,7 12 0-16,11 12 0 15,7 10 0-15,-1 10 0 16,12 9-1-16,2 9 0 16,5 13-1-16,-1 18 0 15,8 23 0-15,2 12 0 0,5 12-1 16,-1 10 0 0,8 10-2-16,3-1 1 0,0 0 0 15,0-12 0-15,-3-3 0 16,-4-13 0-16,-4-9 1 15,1-7 0-15,-4-5 2 16,-4-17 1-16,4-9-2 16,-11-12 1-16,4-7 0 15,4-15 0-15,3-7-1 16,7-9 1-16,7-6-2 16,7-7 0-16,7 1 1 15,11-10 0-15,10 0-1 16,14-3 1-16,22 6 1 15,10 6 1-15,7 7-1 16,-3 15 0-16,-4 7 0 16,-7 15 0-16,-17 10-9 15,-15 9 1-15,-6 3-1 16,-5 4 1-16</inkml:trace>
  <inkml:trace contextRef="#ctx0" brushRef="#br0" timeOffset="-53964.92">14739 12753 109 0,'-32'-38'54'0,"4"-53"-53"15,28 73 62-15,0-1-61 16,4 3 0-16,3 3 0 16,3 7 1-16,4 9-5 15,0 16 1-15,1 22 2 16,-8 22 0-16,-11 31-2 0,-10 19 1 16,-14 18-2-16,-4 14 1 15,0-4-4 1,8-3 0-16,9-16-10 0,12-15 0 15,10-16 1-15,11-32 0 16</inkml:trace>
  <inkml:trace contextRef="#ctx0" brushRef="#br0" timeOffset="-53592.14">15596 12653 115 0,'-31'-7'57'0,"-22"14"-71"0,39-4 91 0,-11 3-79 16,-3 10 1-16,-8 9-4 16,5 12 1-16,2 23 3 15,5 15 1-15,-5 7-5 16,1 9 0-16,11 3 1 15,10-6 1-15,10-7 0 16,15-9 1-16,13-15 2 16,12-13 1-16,6-22 0 15,15-19 1-15,-4-19 0 16,0-15 0-16,-4-16-1 16,-14-19 1-16,-10 3-2 15,-11-12 1-15,-14-4-2 16,-3 1 0-16,-18 3-12 0,0 3 1 15,0 6-1-15,3 3 1 16</inkml:trace>
  <inkml:trace contextRef="#ctx0" brushRef="#br0" timeOffset="-53234.72">16245 12549 111 0,'-21'6'55'0,"-18"16"-69"0,29-15 85 0,-8 5-72 16,-10 13 1-16,-4 10-2 15,1 15 1-15,-5 16 0 16,4 9 1-16,8 3-2 16,10 10 1-16,14-6-1 15,7-7 1-15,14-12 1 16,14-10 1-16,11-15 0 15,7-16 0-15,7-16 1 16,0-16 1-16,-4-15-1 16,-3-9 0-16,-10-19-2 15,-5-13 1-15,-9-10-5 16,-12 1 1-16,-20-3-17 16,-15-1 1-16,-17-2 0 15,-15 2 0-15</inkml:trace>
  <inkml:trace contextRef="#ctx0" brushRef="#br0" timeOffset="-52917.61">16863 12690 98 0,'60'6'49'0,"24"-34"-60"0,-62 16 81 15,-5 2-68-15,-3 1 0 16,0 3 2-16,-6-1 0 0,-8 7-6 15,-11 13 1-15,-10 15 3 16,0 13 0-16,-4 15-2 16,4 23 0-16,10-7-1 15,11 3 1-15,18-3 0 16,10-12 0-16,14-13 1 16,11-16 0-16,14-25 1 15,0-15 0-15,-3-25 0 16,-4-29 1-16,-14-16-2 15,-4-8 1-15,-24-4-2 16,-15 0 0-16,-13 0-4 16,-19 9 0-16,-13 4-19 15,-14 18 1-15,-19 10-1 16,-30 28 1-16</inkml:trace>
  <inkml:trace contextRef="#ctx0" brushRef="#br0" timeOffset="-52629.86">14457 13816 112 0,'21'6'56'0,"138"-59"-78"0,-92 31 103 0,46-13-81 15,42-15 0-15,42-3 0 16,33-7 0-16,34 4 0 16,26 6 0-16,6-7 0 15,14 17 0-15,-17 11 0 16,-7 11 0-16,-21 5-6 16,-26 7 0-16,-34-1-1 15,-43 7 1-15</inkml:trace>
  <inkml:trace contextRef="#ctx0" brushRef="#br0" timeOffset="-52311.81">14439 14130 107 0,'-106'15'53'0,"57"-12"-58"0,45 0 62 16,12-3-58-16,13-6 1 16,28-3 0-16,53-1 0 15,43-18 1-15,53-6 1 32,310-54 1-32,-46 22 0 15,-42 3 0-15,-29 10 1 16,-35 22-3-16,-31-1 0 15,-29 1-19-15,-38 9 1 0,-36-3-3 16,-77-10 1-16</inkml:trace>
  <inkml:trace contextRef="#ctx0" brushRef="#br0" timeOffset="-50409.22">19159 12612 107 0,'-3'9'53'0,"10"-9"-52"0,0 0 53 16,11-6-55-16,13 3 1 15,19-7-1-15,27 4 0 16,36-10 1-16,25-2 1 15,24-1-1-15,11 0 1 16,7-6-1-16,-7 3 0 16,-11 0-2-16,-21 13 1 15,-17-4-9-15,-22 4 0 0,-21 6 0 16,-21 3 0-16</inkml:trace>
  <inkml:trace contextRef="#ctx0" brushRef="#br0" timeOffset="-50198.27">19332 12778 109 0,'-39'44'54'0,"54"-38"-64"16,6-3 78-16,18 0-68 15,24 4 0-15,25-4 0 16,18 0 0-16,25 0-2 15,13-6 1-15,18-6-9 16,15-4 1-16,10-12-1 16,17-3 0-16</inkml:trace>
  <inkml:trace contextRef="#ctx0" brushRef="#br0" timeOffset="-49969.4">22557 12141 108 0,'49'4'54'0,"-42"2"-62"0,0-9 75 15,0 6-68-15,0 9 1 0,0 17-1 16,-3 18 1 0,-1 22 0-16,4 18 0 0,0 20-1 15,8 25 1-15,2-1-6 16,4 7 1-16,4-12-1 15,3-4 0-15</inkml:trace>
  <inkml:trace contextRef="#ctx0" brushRef="#br0" timeOffset="-49608.6">23714 12527 117 0,'-7'-37'58'0,"-18"-39"-66"16,18 61 77-16,-4-1-71 15,-3 3 1-15,-10 13-3 0,-5 13 1 16,1 12 2-16,-4 22 0 16,-3 22-3-16,3 13 0 15,4 12 1-15,10 6 0 16,18 0 0-16,15-15 1 15,9-10 1-15,4-12 1 16,11-25 1-16,7-16 1 16,4-22-1-16,6-16 1 15,-3-19 0-15,-4-21 1 0,-6-13-2 16,-12-6 1-16,-9-4-2 16,-8-9 1-16,-14 7-6 15,-4 6 0-15,-10 9-1 16,-4 6 0-16</inkml:trace>
  <inkml:trace contextRef="#ctx0" brushRef="#br0" timeOffset="-49267.8">24225 12367 115 0,'21'13'57'0,"-3"-16"-62"15,-11 3 74-15,0 0-71 16,-3 3 0-16,-4 12-3 16,-4 11 0-16,1 14 4 15,-4 20 0-15,-4 9-4 0,4 16 0 16,7 2 0 0,11 7 1-16,10-3 3 0,10-9 0 15,12-10 2-15,10-12 1 31,42-32 1-31,-14-16 1 16,-10-18 0-16,-11-19 0 16,-15-13-2-16,-9-18 1 15,-12-10-4-15,-13-3 1 0,-7-6-11 16,-8-7 0-16,-7 13-1 16,-3 3 1-16</inkml:trace>
  <inkml:trace contextRef="#ctx0" brushRef="#br0" timeOffset="-48906.01">25601 12496 107 0,'39'-22'53'0,"-21"-35"-59"15,-22 48 75-15,-3-4-69 16,-4 1 0-16,-3 6-1 16,-10 6 1-16,-8 15-1 15,-7 17 0-15,0 15-1 16,-7 22 1-16,4 9-2 0,7 19 1 16,10 0 0-16,14-15 1 15,15-7 0-15,-1-18 0 16,26-1 2-16,13-15 0 15,7-32 0-15,11-15 1 16,0-28 0-16,-7-13 0 16,-3-13-4-16,-11-12 1 15,-22 0-25-15,-20-4 0 16,-33 11 0-16,-10 5 0 16</inkml:trace>
  <inkml:trace contextRef="#ctx0" brushRef="#br0" timeOffset="-48124.46">22465 13700 114 0,'28'9'57'0,"180"-56"-89"15,-116 19 116-15,49-19-86 0,57-9 0 16,38 2-2-16,32-2 1 16,14 3 4-16,-6 12 0 15,-8 6-3-15,-21 7 0 16,-18 3-1-16,-28 12 1 16,-25 4-11-16,-24 6 0 15,-32 0 0-15,-25 3 1 0</inkml:trace>
  <inkml:trace contextRef="#ctx0" brushRef="#br0" timeOffset="-47915.59">23551 13609 99 0,'-303'78'49'0,"24"-34"-52"0,223-37 73 0,7 2-70 15,6-3 1-15,18 1-1 16,25-11 1-16,39-11-2 15,42-7 1-15,64-13 0 16,56-15 1-16,53-3-1 16,46-1 0-16,25 7-6 15,10 7 1-15,-7 2-1 16,-25-6 1-16</inkml:trace>
  <inkml:trace contextRef="#ctx0" brushRef="#br0" timeOffset="-46294.06">7334 13449 94 0,'-49'3'47'0,"31"0"-39"0,18-3 47 16,0 0-54-16,0 0 1 15,4 3-1-15,6 7 1 16,1 9-3-16,0-4 0 0,-1 32 1 15,4 16 0-15,0 16-1 16,-10 15 0-16,3 0 0 16,-4 0 0-16,-3 0 0 15,-3-13 0-15,3-9 0 16,-7-12 1-16,3-10 0 16,4-12 0-16,0-10 0 15,0-6 1-15,-7-6-1 16,7-7 1-16,0-6-2 15,7-12 1-15,-3-10 0 16,6-12 0-16,8-13-1 16,14-6 1-16,-7-13-1 15,-1-3 1-15,1-3 0 16,-11 3 0-16,-7 10 0 16,-7-1 1-16,-3 10 0 15,-8 6 1-15,-3 7-1 16,-4 6 0-16,8 3 0 15,-1 0 1-15,4-10-2 0,3-3 1 16,4 7-2-16,4-3 1 16,-8-4 0-16,4 4 0 15,-3 2 0-15,-1 4 0 16,1 6 0-16,3 0 0 16,-11 6 1-16,4 4 0 15,4 2 0-15,-1 1 1 16,1 3-1-16,-1 3 0 15,1-4 0-15,3 4 0 0,-4-3-1 16,1 3 1-16,-5-10-1 16,-2 7 0-16,-11 6-1 15,-4 3 1-15,0 6 0 16,-10 13 0-16,-4 19 0 16,4 22 0-16,-11 15-1 15,4 20 1-15,7 18-1 16,13 6 1-16,12 3-1 15,-1-28 0-15,22 26-1 16,6-13 1-16,12-20-1 16,-5-11 1-16,12-20 0 15,2-12 0-15,-2-15 1 16,-1-10 0-16,-3-13 0 16,-4-6 0-16,-3-15 1 15,-1-13 1-15,-10-19 0 16,4-19 0-16,0-18 0 15,10-20 0-15,4-18-1 0,-11 6 0 16,4 10-12-16,-8 2 1 31</inkml:trace>
  <inkml:trace contextRef="#ctx0" brushRef="#br0" timeOffset="-45630.91">15240 15431 113 0,'0'-16'56'0,"-7"-34"-56"0,14 50 56 0,-7-3-58 16,-4 6 1-16,-3 6-3 16,-3 23 0-16,-4 18 4 15,10 25 1-15,8 7-3 16,3 2 0-16,0-8-12 16,3 2 0-16,1-15 1 15,3-26 0-15</inkml:trace>
  <inkml:trace contextRef="#ctx0" brushRef="#br0" timeOffset="-45285.1">15582 14559 112 0,'-7'-3'56'0,"7"-3"-71"0,0 6 88 16,4-3-74-16,6-1 1 0,4 4-1 16,4 7 0-16,0 8 0 15,-1 10 1-15,-6 19-2 16,-11 10 0-16,-11 8 1 16,-13 17 0-16,-12 15 0 15,1-3 0-15,0-3 2 16,7-7 0-16,6-9 0 15,15-15 0-15,18-10-1 16,21-16 1 0,24-9-6-16,15-16 1 0,10-9-17 15,3-12 1-15,1-7-1 16,14-10 0-16</inkml:trace>
  <inkml:trace contextRef="#ctx0" brushRef="#br0" timeOffset="-45120.2">16125 15503 114 0,'4'85'57'0,"24"-63"-82"0,-3-26 106 16,21-5-90-16,21-13 0 16,7-15 0-16,11-14 0 15</inkml:trace>
  <inkml:trace contextRef="#ctx0" brushRef="#br0" timeOffset="-44956.16">16394 15961 112 0,'-7'47'56'0,"88"-63"-81"0,-46 1 64 0,21-26-80 15,29-28 1-15,24-28 0 16,-3-13 0-16</inkml:trace>
  <inkml:trace contextRef="#ctx0" brushRef="#br0" timeOffset="-44795.74">17762 14697 117 0,'-3'22'58'0,"20"9"-86"15,-9-18 118-15,-1 6-92 16,3 6 0-16,4 9-2 15,4 13 1-15,0 16 3 16,6 16 0-16,1 5-5 16,0 17 1-16,3-1-8 0,-3 10 1 15,-1-7 0-15,1-15 1 16</inkml:trace>
  <inkml:trace contextRef="#ctx0" brushRef="#br0" timeOffset="-44369.98">19036 14261 102 0,'-21'-34'51'0,"-67"-51"-59"0,52 63 68 0,-13-6-60 16,-18 0 0-16,-18-4 0 15,-14 7 1-15,-6 3-1 16,-8 13 1-16,-7 12 0 16,-7 25 1-16,0 19-1 15,-4 16 0-15,8 22 0 16,3 37 0-16,14 22-1 16,21 29 0-16,29 9-1 15,35 15 1-15,31 4-1 16,36-32 1-16,35-28 0 15,25-37 0-15,14-35 1 16,21-35 0-16,11-40 0 16,3-35 0-16,-10-25 0 15,-11-15 1-15,-21-20-1 16,-25-5 0-16,-25-7 0 0,-27-6 0 16,-26 0-5-16,-35-4 1 15,-24 4-1-15,-36 6 1 16</inkml:trace>
  <inkml:trace contextRef="#ctx0" brushRef="#br0" timeOffset="-43933.23">17526 16394 118 0,'11'18'59'0,"84"-62"-69"0,-46 19 73 15,25-12-66-15,25-13 0 16,17-7-3-16,15-2 1 15,0-1 2-15,-1 4 1 16,1 5-18-16,-11 1 0 16,-11-3 1-16,-14 3 0 15</inkml:trace>
  <inkml:trace contextRef="#ctx0" brushRef="#br0" timeOffset="-43716.36">17491 16525 117 0,'31'54'58'0,"40"-39"-84"15,-32-21 107-15,31-13-89 16,22-9 1-16,28-19-14 16,32-16 0-16,17-9 12 15,18-3 1-15,18 0-14 16,-4-1 0-16</inkml:trace>
  <inkml:trace contextRef="#ctx0" brushRef="#br0" timeOffset="-43484.47">19696 14838 108 0,'-43'3'54'0,"22"0"-80"0,21-3 106 16,14 4-80-16,18-8 1 15,24 1 1-15,36-6 0 16,32-4-3-16,24-5 1 16,18-4-4-16,10-7 0 0,-10 7-16 15,-15 4 1-15,-27 2-2 16,-29 13 1-16</inkml:trace>
  <inkml:trace contextRef="#ctx0" brushRef="#br0" timeOffset="-43260.61">19459 15227 113 0,'-39'60'56'0,"61"-48"-81"15,9-15 103-15,19-3-81 16,27-10 0-16,29-15-2 16,21-7 1-16,25-6 4 15,7 3 1-15,-1 7-12 0,-2 6 1 16,-22 3-8-16,-18 15 0 31</inkml:trace>
  <inkml:trace contextRef="#ctx0" brushRef="#br0" timeOffset="-43066.73">19449 15710 109 0,'7'22'54'0,"127"-25"-71"0,-81-13 87 0,31-9-72 16,29-13 1-16,28-2-3 15,18-4 1-15,25 3-6 16,10-6 1-16,10-6-3 16,-6-4 1-16</inkml:trace>
  <inkml:trace contextRef="#ctx0" brushRef="#br0" timeOffset="-42856.33">21960 14478 108 0,'-3'56'54'0,"-22"-6"-63"16,22-31 79-16,-4 6-71 15,0 10 0-15,0 9 0 16,-1 15 0-16,5 10 0 0,6 19 0 16,8 9-6-1,17-3 0-15,8-3-12 16,-1-9 0-16,7-10 0 0,4-13 1 15</inkml:trace>
  <inkml:trace contextRef="#ctx0" brushRef="#br0" timeOffset="-42538.5">22708 14735 106 0,'7'-19'53'0,"-49"-6"-69"0,24 15 95 15,-13 4-80-15,-12 3 1 0,-3 6-1 16,-6 0 0-16,-8 7 0 16,7 12 1-16,7 18-2 15,7 11 0-15,11 14 0 16,14 17 0-16,14-4 0 16,14-2 0-16,17-11 0 15,8-11 0-15,11-13 1 16,3-16 1-16,3-19 0 15,-3-15 1-15,0-23 1 16,-4-15 0-16,-10-19-1 16,-11 0 1-16,-10-3-7 15,-7-3 0-15,-15 0-2 16,-7 13 1-16</inkml:trace>
  <inkml:trace contextRef="#ctx0" brushRef="#br0" timeOffset="-42163.65">23216 14713 104 0,'21'15'52'0,"-21"-18"-54"0,0 3 65 0,0 0-64 16,-3 0 0-16,-1 0-2 15,1 7 0-15,-1 8 2 16,4 14 1-16,7 11-5 16,4 7 1-16,7 7-1 15,3-1 0-15,0-6 1 16,4-6 1-16,3-7 2 16,4-15 1-16,-1-13 2 15,5-12 1-15,-5-16 3 16,1-12 0-16,-11-4 0 15,-7 0 0-15,-7-6-3 16,-7-3 1-16,-7 10-4 16,-10 5 0-16,-11 4-15 15,-1 0 0-15,-6 3-1 16,7 6 0-16</inkml:trace>
  <inkml:trace contextRef="#ctx0" brushRef="#br0" timeOffset="-41898.79">24451 14315 110 0,'53'3'55'0,"-11"9"-69"0,-31-12 89 16,-4 0-75-16,0 0 0 15,-4 10 0-15,-3 5 0 16,0 10 0-16,-3 13 1 0,-1 12-1 15,-6 19 1-15,-4 13-1 16,0 6 1-16,-8 6-2 16,-6 9 0-16,0-6-3 15,-4-6 0-15,8-9-9 16,2-7 1-16,8-19 0 16,4-18 0-16</inkml:trace>
  <inkml:trace contextRef="#ctx0" brushRef="#br0" timeOffset="-41662.94">23975 14578 111 0,'-7'3'55'0,"0"-9"-67"0,7 6 81 16,0 0-70-16,7 0 1 15,3 3-2 1,11 3 0-16,4 10-8 0,3-4 0 16,4 4-2-16,14-3 1 15</inkml:trace>
  <inkml:trace contextRef="#ctx0" brushRef="#br0" timeOffset="-41520.02">24934 15008 109 0,'29'40'54'0,"-22"-62"-109"0,-7 7 77 0,-4-10-22 16,-10-4 0-16</inkml:trace>
  <inkml:trace contextRef="#ctx0" brushRef="#br0" timeOffset="-41237.66">22405 15603 112 0,'-71'69'56'0,"61"-53"-68"0,24-16 80 16,25-3-69-16,38-3 1 16,36-10-1-16,35-6 0 15,36-3 1-15,31 0 1 16,14-7-3-16,18-2 1 16,4 6-4-16,-4-4 1 15,-22 4-14-15,-20 3 1 16,-46 0-1-16,-36 3 1 15</inkml:trace>
  <inkml:trace contextRef="#ctx0" brushRef="#br0" timeOffset="-41012.79">22352 15951 110 0,'-148'76'55'0,"38"-67"-76"16,100-9 95-16,6 0-78 15,29-6 1-15,42-7-1 16,46-6 0-16,53-6 6 16,45-6 0-16,40 0-3 15,21-7 0-15,17-6 1 16,4 0 0-16,-4 10-6 16,-25 6 0-16,-20 2-1 15,-43-2 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11T07:13:04.3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4166 1235 96 0,'103'-47'48'0,"-79"19"-46"0,-24 18 49 0,-7 1-49 15,-3-7 0-15,-19 1 0 16,-13 5 1-16,-7 1-4 15,-11 9 0-15,0 6 2 16,-7 13 0-16,-14 15-1 16,-8 29 0-16,8 0-1 15,11 3 0-15,-1 3 0 16,22-7 0-16,10-5-1 16,18-7 1-16,14-15 0 15,24-17 0-15,22-8 0 16,21-10 0-16,4-19 1 15,13-3 0-15,-6-6 1 16,17 0 0-16,0-7 1 16,-17 10 0-16,-1-6-1 0,-6 2 1 15,-8-5-1-15,-6-1 0 16,-8 1-1-16,-3 9 1 16,-11 3-2-16,0 6 1 15,-14 13-1-15,-7 12 1 16,-3 10-1-16,-4 19 1 15,-4 0 0-15,-13 21 0 16,3 13 0-16,-15 25 0 16,8-9 1-16,4 6 0 15,-12 4-1-15,8-14 1 0,-7 7-1 16,14-6 0-16,-11-7 0 16,11-6 0-16,-4-9 0 15,8-3 0-15,3-16 1 16,10-10 1-16,8-6-1 15,0-18 0-15,10-10 0 16,7-19 1-16,7-22-1 16,0-3 0-16,4-3-2 15,11 0 1-15,-8 3-3 16,-10 0 0-16,3 7-11 16,-3 2 1-16,7 7 0 15,-4 3 0-15</inkml:trace>
  <inkml:trace contextRef="#ctx0" brushRef="#br0" timeOffset="317.81">5013 2066 86 0,'0'22'43'0,"11"-38"-46"0,-4 16 57 16,-4 7-52-16,-3-7 1 16,-3 9 0-16,3 0 0 15,-15 17-6-15,8 11 1 16,0 7 2-16,7 9 0 15,0 10-2-15,14 0 1 16,11-10 1-16,3-9 0 16,25-6 1-16,7-13 0 0,0-6 0 15,7-19 1-15,-3 0-1 16,-8-10 1-16,-17-12-1 16,-14-6 0-16,-15-7 0 15,-13-2 0-15,-18-1-4 16,-8-12 0-16,-9 3-11 15,-5-9 1-15,8-1-1 16,14-6 0-16</inkml:trace>
  <inkml:trace contextRef="#ctx0" brushRef="#br0" timeOffset="569.74">6110 1411 108 0,'-21'9'54'0,"39"16"-74"16,-8-22 94-16,1 4-74 0,17-4 0 16,7-3-1-16,29 0 1 15,10-10-2-15,11-2 0 16,6-10-3-16,8-6 1 15,0-1-6-15,-4 4 1 16,-10 3-11-16,-15 16 0 16,-20 0 2-16,-29 15 0 15</inkml:trace>
  <inkml:trace contextRef="#ctx0" brushRef="#br0" timeOffset="752.23">6011 1865 97 0,'-10'35'48'0,"66"3"-61"0,-45-38 91 0,38 9-78 15,32 0 0-15,18-9-2 16,25 0 0-16,20-6-8 16,8-16 1-16,7-6-2 15,-1-7 0-15</inkml:trace>
  <inkml:trace contextRef="#ctx0" brushRef="#br0" timeOffset="1048.32">8005 652 101 0,'-4'3'50'0,"57"72"-58"0,-35-53 69 15,-1 13-61-15,8 12 0 0,0 15 1 16,-8 23 0-16,15 15-1 16,-14 10 1-16,-1 3-1 15,-6 6 1-15,3 10-6 16,-11-19 1-16,1-4-19 15,-4-15 1-15,-4-12-2 16,1-26 1-16</inkml:trace>
  <inkml:trace contextRef="#ctx0" brushRef="#br0" timeOffset="1893.48">9126 1053 96 0,'0'0'48'0,"-46"-15"-71"0,32 15 94 16,-3 0-72-16,-8 6 1 16,-3 3-4-16,0 4 1 15,-1 18 3-15,8 13 0 16,0 19-2-16,10-1 0 16,11 1 0-16,11 0 1 0,17-10 1 15,1 1 0-15,9-14 1 16,12-8 0-16,3-14 1 15,-4-8 0-15,0-16 1 16,-3-7 0-16,-7-21 0 16,-11-4 0-16,-7-31-1 15,-6 6 1-15,-8 7-3 16,-11-4 1-16,-14 7-6 16,-6-4 0-16,-12 14-15 15,-6 2 0-15,-4 9-1 16,0-2 1-16</inkml:trace>
  <inkml:trace contextRef="#ctx0" brushRef="#br0" timeOffset="2222.46">9469 589 98 0,'-18'0'49'0,"11"3"-70"0,7-3 93 16,0 7-72-16,3-4 0 15,8 9 0-15,14 7 0 16,17 0 0-16,25 15 1 16,18-2 0-16,17 2 0 0,21 7 0 15,8 0 0-15,-11 9-1 16,-11 3 1-16,-17 1-1 15,-21-1 1-15,-33 10-1 16,-27 2 1-16,-29 4 0 16,-38-6 0-16,-18-6-8 15,-11 2 0-15,4-6 0 16,10-6 1-16</inkml:trace>
  <inkml:trace contextRef="#ctx0" brushRef="#br0" timeOffset="2660.21">8036 2436 98 0,'0'0'49'0,"60"-16"-47"0,-28 7 60 15,14-16-61-15,31-6 0 0,40-1 0 16,28 4 0-16,38-10-2 16,32 4 1-16,22-4 0 15,6 13 0-15,7-6-2 16,-13 12 1-16,-11 0-4 16,-32 0 0-16,-22 4-10 15,-30 2 0-15,-30-6 0 16,-27-6 0-16</inkml:trace>
  <inkml:trace contextRef="#ctx0" brushRef="#br0" timeOffset="2914.06">8587 2706 105 0,'-71'44'52'0,"43"-51"-68"16,28 7 86-16,0 0-72 0,7-9 1 16,25 6-2-16,10-16 1 15,29 3 3-15,27-2 0 16,36-17-2-16,39 10 1 16,28 3 1-16,22-3 0 15,2 6 0-15,-2-6 0 16,-22 9-3-16,-18 7 1 0,-24 0-1 15,-39 9 0-15</inkml:trace>
  <inkml:trace contextRef="#ctx0" brushRef="#br0" timeOffset="3705.57">13600 1436 100 0,'-67'19'50'0,"88"-26"-46"0,3 14 50 0,26-7-54 16,34 0 1-16,58-10 0 15,55 4 0-15,43 3-2 16,53-7 1-16,24-2 0 15,26-1 0-15,9 4 0 16,22-1 1-16,-10-2-2 16,2-1 1-16,-16 4 0 15,-22 0 1-15,-21 9-1 16,-36 0 0-16,-34-7 0 16,-40 4 0-16,-24-6-1 15,-39 9 1-15,-35 0-1 16,-28 0 0-16,-33-13-1 15,-31 1 1-15,-24-7-1 0,-18 0 1 16,-15-3 0-16,-6 3 1 16,6 0 1-16,11 1 0 15,8-1 0-15,20 9 0 16,11 1 0-16,14 3 0 16,11 12-1-16,7 13 0 15,-4 9 0-15,-3 7 0 16,-15 8 0-16,-20 1 0 0,-26 7 0 15,-27-1 0-15,-22 3-5 16,0-9 1-16,4-6-14 16,25-13 1-16,21-7-2 15,31-14 1-15</inkml:trace>
  <inkml:trace contextRef="#ctx0" brushRef="#br0" timeOffset="3929.44">19770 614 112 0,'17'3'56'0,"26"66"-78"16,-29-47 103-16,3 22-81 15,-6 16 1-15,-7 6 1 16,-12 15 0-16,-2 13-5 15,-8 3 0-15,4-6-5 0,11 0 1 16,6-12-1-16,11-17 1 16</inkml:trace>
  <inkml:trace contextRef="#ctx0" brushRef="#br0" timeOffset="4276.25">20722 705 106 0,'-10'-44'53'0,"-29"16"-58"0,28 22 65 0,-13 6-60 16,-15 6 0-16,-7 13 0 16,0 15 0-16,-3 10-1 15,-1 13 1-15,15 2-2 16,14 4 1-16,17-7-1 15,15-2 0-15,10-10 0 16,14-16 0-16,11-9 1 16,-4-13 1-16,1-6 1 15,3-19 1-15,-8-12 0 16,-6-10 0-16,-4-12 0 16,-10-16 1-16,-4 0-7 15,-7 12 1-15,-3 4-18 16,-18 0 1-16,-8 9-1 15,-9 9 0-15</inkml:trace>
  <inkml:trace contextRef="#ctx0" brushRef="#br0" timeOffset="4607.06">21230 677 91 0,'74'28'45'0,"-31"-18"-56"0,-29-7 79 15,-4 3-68-15,-3 3 1 16,-3-2-1-16,-4 11 0 0,-7 1-1 16,0 10 1-16,-4 5 0 15,1 4 1-15,-1 6-2 16,4-1 1-16,10 4 0 16,8 4 0-16,14-14 0 15,10-2 1-15,14-16-1 16,1-10 0-16,-1-12 0 15,-6-7 0-15,-12-5 1 16,-10-13 1-16,-10-13 0 16,-14 0 0-16,-12-12 0 15,5 9 0-15,-15-16-9 16,0 13 1-16,11-3-2 16,7 9 1-16</inkml:trace>
  <inkml:trace contextRef="#ctx0" brushRef="#br0" timeOffset="4905.88">22994 439 107 0,'18'-7'53'0,"3"20"-62"0,-21-10 72 15,0 6-64-15,-4 1 1 16,-6 6-1-16,-1 2 1 0,-3 7 0 16,0 10 0-16,-4 12-1 15,-6 6 1-15,2 10-1 16,1 0 1-16,0 9-1 16,-4 16 1-16,1-10-7 15,3 4 0-15,-1-1-12 16,8-18 0-16,4-10 0 15,-1-9 1-15</inkml:trace>
  <inkml:trace contextRef="#ctx0" brushRef="#br0" timeOffset="5104.77">22363 821 109 0,'-11'-9'54'0,"15"3"-95"0,-1 12 102 16,4-6-62-16,-3-10 1 16</inkml:trace>
  <inkml:trace contextRef="#ctx0" brushRef="#br0" timeOffset="5240.74">23128 1163 110 0,'64'72'55'0,"-33"-50"-66"0,-17-9 65 0,8-7-54 16,-1-6 0-16</inkml:trace>
  <inkml:trace contextRef="#ctx0" brushRef="#br0" timeOffset="6604.82">4487 3449 77 0,'25'-22'38'0,"17"25"-27"15,-35 7 39-15,4 15-46 16,0 19 0-16,-1 9 0 15,-6 19 1-15,3 25-7 16,-7 22 0-16,0 13 4 16,0 0 0-16,3 12-3 0,4-6 0 15,-7 0-10 1,4-19 1-16,-4 7-1 0,-4-14 1 16</inkml:trace>
  <inkml:trace contextRef="#ctx0" brushRef="#br0" timeOffset="6904.65">4434 4807 97 0,'-17'-38'48'0,"13"13"-55"0,4 25 72 0,0 0-65 15,-7 3 1-15,4 10-2 16,-4 6 0-16,7 9-1 15,7 6 1-15,3 1-2 16,11 2 1-16,11 4 0 16,7-9 0-16,3-1 2 15,15-12 0-15,-4-10 2 16,-4-9 0-16,-3-9 1 16,3-7 0-16,-10-12-1 15,3 0 0-15,-3-4-13 16,-7 1 1-16,-4 3-2 15,-14 6 1-15</inkml:trace>
  <inkml:trace contextRef="#ctx0" brushRef="#br0" timeOffset="7217.4">3203 6108 103 0,'50'-3'51'0,"-1"-3"-61"0,-42 3 75 0,14-1-65 15,-10 8 0-15,6 8 0 16,-6 16 0-16,-11 26 0 15,0 18 0-15,-7 12 0 16,-4 20 1-16,1 12-3 16,-1-3 1-16,1-7-9 15,-8-2 1-15,4-13-1 16,3 0 0-16</inkml:trace>
  <inkml:trace contextRef="#ctx0" brushRef="#br0" timeOffset="7583.03">3380 6983 98 0,'28'-50'49'0,"60"-57"-58"0,-53 79 65 15,4-3-59-15,7-4 0 16,-11 4 0-16,4-7 0 15,7-6 5-15,-4-3 1 16,1-9-4-16,13-4 1 16,-3 1 1-16,3 8 0 15,-6 1 0-15,-1 10 1 16,-17 5-1-16,-4 10 1 16,-7 12 0-16,-10 13 1 0,-4 16 0 15,-18 22 1-15,-3 18-1 16,0 16 1-16,4 10-2 15,-8 21 1-15,7 1-5 16,1-1 1-16,-1 1-10 16,11-20 0-16,-7-8 0 15,7-14 0-15</inkml:trace>
  <inkml:trace contextRef="#ctx0" brushRef="#br0" timeOffset="7848.88">4678 5942 98 0,'14'-44'49'0,"7"22"-51"16,-21 16 66-16,4-4-64 16,3 4 1-16,-4 12 0 15,4 10 1-15,0 12-2 16,-7 26 0-16,-7 27 1 0,0 26 0 15,-3 21 0-15,-4 13 0 16,-4 10-1-16,7-7 0 16,-6-15-5-16,13-1 0 15,-3-21-15-15,7-16 0 16,7-22 0-16,-3-22 1 16</inkml:trace>
  <inkml:trace contextRef="#ctx0" brushRef="#br0" timeOffset="8480.54">5828 6387 98 0,'-35'3'49'0,"-22"-3"-66"0,43-6 86 0,-7 0-70 16,-7 6 1-16,-4 0 0 15,0 9 0-15,-7 10 0 16,8 12 0-16,2 13-1 16,-2 10 1-16,13 15-1 15,7 3 1-15,11-3 0 16,4-7 0-16,21-2-1 16,-1-16 1-16,12-10-1 15,-1-9 1-15,11-12 0 16,3-13 0-16,1-16 0 15,-1-6 1-15,-14-21 0 16,-7-5 0-16,-6-11 0 16,-12 9 0-16,-13 3-1 15,-15 0 0-15,-7 0-15 16,-14 3 1-16,1-3-1 16,6 0 0-16</inkml:trace>
  <inkml:trace contextRef="#ctx0" brushRef="#br0" timeOffset="8813.87">5916 5923 103 0,'-10'6'51'0,"-8"7"-66"0,11-10 84 16,7 6-69-16,7 4 0 15,32 18 0 1,-8-12 0-16,36 22 0 16,15 15 0-16,2-2 0 15,-17-14 1-15,25 29-1 16,-18-18 0-16,-3 18 0 16,-22 0 0-16,-14 0 0 15,-17 9 0-15,-22-6 0 16,-13 0 1-16,-18-3-3 15,-18-3 0-15,-7-9-13 16,-4-1 0-16,8-9 0 16,-4 0 0-16</inkml:trace>
  <inkml:trace contextRef="#ctx0" brushRef="#br0" timeOffset="9290.61">7281 6503 106 0,'14'-9'53'0,"46"12"-69"0,-28-3 86 0,11-3-71 15,2 0 1-15,1-7 0 16,14 4 0-16,0 0 0 16,4-1 0-16,20-5-1 15,-3 6 0-15,11-7-2 16,-11 1 1-16,-10 2-14 15,-15 4 1-15,-13-3-1 0,-29 12 0 16</inkml:trace>
  <inkml:trace contextRef="#ctx0" brushRef="#br0" timeOffset="9517.48">7274 6807 110 0,'-17'29'55'0,"31"-14"-73"0,0-12 93 0,11 4-75 16,20-4 1 0,26 0-2-16,14-12 1 0,24-7-1 15,14 10 0-15,15-10-9 16,10 3 1-16,-3-2-1 16,-8-4 1-16</inkml:trace>
  <inkml:trace contextRef="#ctx0" brushRef="#br0" timeOffset="10282.62">9469 5870 99 0,'3'-16'49'0,"36"19"-46"0,-25 4 49 16,4 11-52-16,-8 11 0 0,4 21 0 15,-3 31 1-15,-8 26-1 16,-6 25 0-16,-11 21 0 16,-4 7 0-16,-3-9-1 15,0-7 1-15,3-12-6 16,4-19 0-16,4-19-1 15,-1-32 1-15</inkml:trace>
  <inkml:trace contextRef="#ctx0" brushRef="#br0" timeOffset="10511.5">10026 6679 108 0,'67'-3'54'0,"74"6"-61"16,-95-6 72-16,17 0-66 0,19-4 1 15,6-5-3-15,-4 6 1 16,1-10-3-16,-4 3 1 16,-7-6-12-16,-10-2 0 15,-8-5 0-15,-20-2 1 16</inkml:trace>
  <inkml:trace contextRef="#ctx0" brushRef="#br0" timeOffset="10750.37">10523 6174 101 0,'-21'-16'50'0,"21"4"-62"0,0 12 81 0,4 0-69 16,-1 6 0-16,4 13 0 15,-3 22 0-15,-4 21 0 16,0-18 0-16,-11 57 0 16,-3 15 0-16,-3 6-1 15,2-12 1-15,8-1-8 16,7-15 0-16,0-15-17 16,7-16 1-16,8-16-1 15,2-22 1-15</inkml:trace>
  <inkml:trace contextRef="#ctx0" brushRef="#br0" timeOffset="11109.34">11127 5804 96 0,'-60'-28'48'0,"-14"9"-68"0,52 19 100 16,-2 0-78-16,-8 3 0 16,0 3 1-16,15 1 0 15,13 5-4-15,22 10 0 0,20 6 3 16,19 7 0-16,17 6-1 16,18 6 0-16,7 3-1 15,-1 9 0-15,5 10-1 16,-19 7 1-16,-10 2-1 15,-14 0 1-15,-21-5 0 16,-14-1 0-16,-22 0 0 16,-17 6 0-16,-14-6-3 15,-11-6 0-15,-10 0-18 16,-15-6 0-16,-13 9 0 16,-8-13 0-16</inkml:trace>
  <inkml:trace contextRef="#ctx0" brushRef="#br0" timeOffset="12294.66">12196 6409 103 0,'3'6'51'0,"64"13"-52"16,-32-22 51-16,8-3-58 15,6-7 1-15,11-2-14 16,-3-10 1-16,6-1 11 15,4-2 1-15,-7 3-15 16,0 3 1-16</inkml:trace>
  <inkml:trace contextRef="#ctx0" brushRef="#br0" timeOffset="12481.33">12121 6745 97 0,'-7'25'48'0,"36"3"-71"0,-12-25 100 16,11 3-79-16,11-2 1 15,18-8-16-15,17-5 0 0,7-10 17 16,14-9 1-16</inkml:trace>
  <inkml:trace contextRef="#ctx0" brushRef="#br0" timeOffset="12683.7">13645 5553 100 0,'-21'-12'50'0,"0"30"-55"16,18-8 70-16,-12 12-64 15,1 19 0-15,0 15 0 16,0 0 1-16,0 13-3 15,7 4 0-15,3 8-7 16,8 10 1-16,7 0-1 16,-4-3 0-16</inkml:trace>
  <inkml:trace contextRef="#ctx0" brushRef="#br0" timeOffset="12867.6">13042 6974 103 0,'-7'-4'51'0,"49"-2"-54"0,-13-6 64 16,10-7-61-16,20-6 0 15,23 0-5-15,9 0 0 16,12-7-4-16,2 4 1 0,8 3-3 16,-7 3 0-16</inkml:trace>
  <inkml:trace contextRef="#ctx0" brushRef="#br0" timeOffset="13076.48">13272 7190 89 0,'-103'41'44'0,"-6"-48"-43"16,88 7 56-16,3 0-56 15,4-6 0-15,10 3 0 16,19-3 1-16,13-7-3 15,25-6 1-15,17-2-3 16,25-8 1-16,8 1-10 16,10 3 0-16,0-6-1 15,-1 2 1-15</inkml:trace>
  <inkml:trace contextRef="#ctx0" brushRef="#br0" timeOffset="13391.69">12859 7372 101 0,'-46'63'50'0,"7"34"-64"0,36-75 80 0,-1 19-67 16,4 2 1-16,4 11 0 15,3 18 0-15,3 6 0 16,4 7 0-16,-3 3-1 16,-4 6 1-16,-4-3 0 15,-3 0 0-15,0-7-1 16,-7-15 0-16,-3-9-6 16,-4-13 0-16,-7-16-9 15,-4-9 1-15,-7-12-1 16,0-26 0-16</inkml:trace>
  <inkml:trace contextRef="#ctx0" brushRef="#br0" timeOffset="13899.08">14016 7685 95 0,'-7'29'47'0,"-21"-1"-63"0,13-22 82 16,-9 0-67-16,-11 1 0 16,-8-1 0-16,-6-6 1 15,-4-3 0-15,0-3 0 16,0-7-1-16,7-3 1 16,4 1 0-16,10-10 1 0,7 0-1 15,8-1 0-15,10-5 1 16,7 0 0-16,10-1-1 15,8 7 0-15,3 3 0 16,7 16 0-16,-7 12 0 16,-3 13 0-16,-4 9 0 15,-10 10 0-15,-11 18 1 16,-22 20 1-16,-6 5-1 16,-11 1 0-16,-7 2 0 15,-7 1 0-15,0-7-2 16,8-9 0-16,2-3-3 15,8-16 0-15,10-6-1 16,11-9 1-16,10-19 1 16,11-13 0-16,11-6 4 15,10-7 0-15,7-2 3 16,8-1 1-16,6-3 0 16,7 4 1-16,8-1-3 15,3 4 1-15,0 9-9 16,3 0 0-16,1 3-1 15,3 6 1-15</inkml:trace>
  <inkml:trace contextRef="#ctx0" brushRef="#br0" timeOffset="14290.93">15021 5795 107 0,'-17'-107'53'0,"-29"0"-58"0,35 79 70 0,-6-6-66 16,-12-1 1-16,-2 1-3 15,-5 9 0-15,1 12 2 16,-4 10 0-16,-3 22-1 15,3 15 0-15,0 32 0 16,4 25 1-16,-4 34 2 16,0 32 0-16,-3 22 1 15,0 25 1-15,-4 3 0 16,11 3 0-16,6-3-1 16,15-22 0-16,14-22-1 15,11-25 0-15,14-22-4 16,10-25 0-16,11-25-9 0,7-22 0 15,3-29 0 1,-3-18 0-16</inkml:trace>
  <inkml:trace contextRef="#ctx0" brushRef="#br0" timeOffset="14532.79">15039 6356 107 0,'3'-3'53'0,"-3"15"-60"0,4-5 77 0,0 5-70 16,3 10 1-16,-4 6-1 15,1 16 1-15,-4 6-2 16,-4 19 0-16,-3 10-1 16,-4-1 0-16,-6 7-5 15,-1-1 0-15,1-8-10 16,-1-4 0-16,4-13 1 15,3-2 0-15</inkml:trace>
  <inkml:trace contextRef="#ctx0" brushRef="#br0" timeOffset="14892.12">15529 6531 101 0,'-3'7'50'0,"-15"-1"-61"0,11 3 82 16,-7 4-71-16,-4 9 1 15,-3 3-1-15,0 6 0 16,-4 16-1-16,8 7 0 16,6 2-1-16,4 1 1 15,7-7-2-15,11 0 0 16,3 0 0-16,10-9 0 15,15-10 1-15,4-6 0 0,9-12 1 16,5-10 1-16,-4-12 1 16,-7-4 1-16,-11-6 0 15,-10-9 1-15,-15-3-1 16,-6-10 0-16,-18-12-9 16,-11-4 0-16,-7 1-2 15,-7 6 1-15</inkml:trace>
  <inkml:trace contextRef="#ctx0" brushRef="#br0" timeOffset="15221.45">15783 6124 99 0,'-7'-10'49'0,"32"-8"-55"0,-11 8 64 15,11-2-58-15,6-1 0 16,8 4 1-16,11 2 0 16,-1 7-1-16,0 10 0 15,4 6 0-15,-3 12 1 16,-11 16 0-16,-4 18 0 16,-3 14-1-16,-4 11 0 15,-14 23 0-15,-3 12 1 16,-11-9-1-16,0 0 1 0,-15-3-1 15,-6-3 0-15,-11-4 0 16,-10-12 1-16,-7-9-1 16,-11-13 0-16,-4-10-5 15,-6-15 0-15,-1-9 0 16,11-14 1-16</inkml:trace>
  <inkml:trace contextRef="#ctx0" brushRef="#br0" timeOffset="15805.33">15970 5860 106 0,'-28'-15'53'0,"7"-10"-55"0,17 28 64 0,4 0-62 16,0 9 0-16,14 7 0 16,1 13 0-16,9 2 0 15,15 10 0-15,10 6-1 16,18 13 1-16,8 6-1 15,2 3 1-15,-3 3-1 16,4 4 0-16,-11 2 1 16,-14 16 0-16,-14-6 0 15,-22 3 0-15,-17 4 0 16,-21-1 1-16,-18-3-1 16,-21 6 1-16,-21-6-2 15,-3-9 0-15,-8-13-6 16,0-15 0-16,11-10-17 15,-4-13 0-15,8-9 0 16,10-12 0-16</inkml:trace>
  <inkml:trace contextRef="#ctx0" brushRef="#br0" timeOffset="16002.21">16768 6911 111 0,'31'12'55'0,"68"4"-81"0,-60-13 112 0,14-9-86 16,17-3 0-16,11-4-3 15,1 7 1-15,2-4-4 16,-3-5 1-16,1-7-16 16,-8-3 0-16,-7 0-1 15,-14-1 1-15</inkml:trace>
  <inkml:trace contextRef="#ctx0" brushRef="#br0" timeOffset="16212.1">17254 6453 105 0,'-31'-16'52'0,"31"20"-72"15,0-4 95-15,7 6-75 16,3 9 0-16,4 17 0 15,4 15 0-15,-4 28 0 16,-3 13 0-16,-4 3-3 0,0 9 1 16,0-6-10-16,0 0 0 15,4-6-1 1,-1-22 1-16</inkml:trace>
  <inkml:trace contextRef="#ctx0" brushRef="#br0" timeOffset="16450.97">18105 6368 101 0,'21'-22'50'0,"3"4"-59"0,-17 18 73 0,-3 6-64 16,-4 6 1-16,-7 10-1 15,0-6 1-15,-14 41-2 16,0 8 1-16,-4 23 0 15,0 3 0-15,0-3-7 16,8 0 0-16,-4-10-18 16,3-15 1-16,4-10 0 15,-4-12 0-15</inkml:trace>
  <inkml:trace contextRef="#ctx0" brushRef="#br0" timeOffset="16679.83">18556 6513 102 0,'-3'3'51'0,"3"9"-73"0,0-5 106 16,0 15-84-16,0-4 1 16,-7 11-1-16,-1 8 1 15,5 13-2-15,-1 10 0 16,-3 3-1-16,-3 12 1 15,-8-9-10-15,4-3 1 16,3-7 0-16,4-9 0 16</inkml:trace>
  <inkml:trace contextRef="#ctx0" brushRef="#br0" timeOffset="17023.15">18821 6281 101 0,'-53'-13'50'0,"10"35"-55"16,36-16 67-16,-3-6-62 15,10 10 0-15,3-1 0 16,8 10 0-16,14-3-1 15,10 9 0-15,4-3 0 16,10 6 0-16,-3 9-1 16,3 11 1-16,-17 8 0 0,-7 10 1 15,-15 6 1-15,-20 3 1 16,-11 4 1-16,-15-7 0 16,-6-10-3-16,3-5 1 15,0-10-12-15,1-6 1 16,-1-10-3-16,7-15 1 15</inkml:trace>
  <inkml:trace contextRef="#ctx0" brushRef="#br0" timeOffset="17367.96">19350 5403 111 0,'-4'-16'55'0,"18"22"-68"15,-3 0 85-15,3 4-73 16,4 18 1-16,3 13 0 16,4 34 0-16,-8 10 0 15,4 25 0-15,-6 24 0 16,-5 23 0-16,-6 16 0 15,-11 24 0-15,-8 10 0 16,-13 16 0-16,-18-1 0 16,-3-11 1-16,-11-5-1 15,-3-36 1-15,-4-26-2 0,3-22 0 16,-3-28-11-16,0-25 1 16,0-28-1-16,3-35 1 15</inkml:trace>
  <inkml:trace contextRef="#ctx0" brushRef="#br0" timeOffset="18509.68">20260 6688 106 0,'21'-9'53'0,"78"-35"-53"0,-53 22 54 16,38-9-54-16,22-23 0 16,28-12 0-16,32-12 0 15,21-7 0-15,25-9 0 16,17-12 0-16,25-10 0 0,7-7 0 16,14 11 0-16,-7-11 0 15,-3 17 0-15,-22-7 0 16,-20 9 1-16,-33 16-1 15,-31 10 1-15,-36 12 0 16,-31 7 1-16,-28 8-1 16,-29 4 1-16,-32-3-1 15,-27 0 0-15,-36 12-1 16,-11-5 1-16,-20 14-2 16,-5 10 1-16,5 7 0 15,9 9 0-15,15 6-1 16,18 9 0-16,17 10 1 15,15 4 0-15,13 17-1 16,15-2 1-16,17 6 0 16,7 10 0-16,11 9 0 15,3-1 0-15,-3 8-1 16,-7-11 0-16,-7 1-5 16,-15 3 0-16,-24 15-16 0,-28 13 0 15,-35 13 0-15,-36 25 0 16</inkml:trace>
  <inkml:trace contextRef="#ctx0" brushRef="#br0" timeOffset="19116.36">20218 7435 111 0,'-14'12'55'0,"52"-28"-81"15,-13 29 107-15,28 12-82 16,39 10 1-16,24 12-1 15,18 18 0-15,28 33 0 16,11 15 1-16,7 9-2 16,11 19 1-16,-4-6 0 15,0 0 1-15,0-10-1 16,-7-6 1-16,-8-3 0 16,-6-12 1-16,-11-20 0 0,-17-11 0 15,-14-20-1-15,-12-9 1 16,-23-16-1-16,-19-6 0 15,-17-10 0-15,-14-18 1 16,-14-19-2-16,-18-16 1 16,-11-12 0-16,-14-7 0 15,-10-9 0-15,-7 4 1 16,0-1 0-16,3 3 1 16,7 10-1-16,4 6 1 0,7 12-1 15,7 13 1-15,7 22-2 16,10 22 1-16,5 19-2 15,-5 28 1-15,-6 25 0 16,-18 25 0-16,-18 22 0 16,-21 13 0-16,-18 3 0 15,-10-4 0-15,-3-15-5 16,2-28 1-16,5-25-1 16,6-29 0-16</inkml:trace>
  <inkml:trace contextRef="#ctx0" brushRef="#br0" timeOffset="20385.18">24712 4264 82 0,'-14'38'41'0,"14"-29"-39"16,11 4 42-16,10 3-44 15,18 9 1-15,17 12-1 16,22 29 1-16,13 9-1 16,-10-6 0-16,-10 13 0 15,-15 3 0-15,-13-4 0 16,-15 4 0-16,-17-13 0 16,-15 6 0-16,-21-21-12 15,-13-17 0-15,-12-18-1 16,-10-15 1-16</inkml:trace>
  <inkml:trace contextRef="#ctx0" brushRef="#br0" timeOffset="20850.29">24945 4252 99 0,'-32'6'49'0,"36"10"-66"16,10-13 85-16,25-6-69 15,10 6 1-15,18-3-1 16,14-3 0-16,25-7 0 16,10 4 1-16,15-3-3 15,-4-4 0-15,-11 4 0 16,-10 12 0-16,-25 0 1 15,-14 13 0-15,-35-1 1 16,-21 23 1-16,-18-4 1 16,-18 20 1-16,-10 8 0 15,-8 11 0-15,8-14 0 16,3 7 0-16,8-19-1 16,9 0 0-16,15-6-2 15,11-16 1-15,10-13-1 16,15-5 0-16,9-14 0 15,15-2 0-15,-3-13 1 0,-1-9 0 16,-3-13 0-16,-7-3 1 16,-14-13 1-16,-15 4 0 15,-6-4-4-15,-15 4 1 16,-6 2-2-16,-8 1 1 16</inkml:trace>
  <inkml:trace contextRef="#ctx0" brushRef="#br0" timeOffset="21094.16">27150 4217 107 0,'42'32'53'16,"25"-14"-59"-16,-49-11 66 0,-4-1-60 15,0 7 1-15,-3 5-1 16,-4-2 1-16,-11 9-2 15,-10 6 1-15,-11 13 0 16,-10 3 0-16,-11 13-1 16,-3 3 0-16,-8-1-6 15,4 4 1-15,1-3-1 16,2-10 1-16</inkml:trace>
  <inkml:trace contextRef="#ctx0" brushRef="#br0" timeOffset="21292.04">26691 4390 104 0,'-7'12'52'0,"14"-18"-64"0,7 9 63 16,7 3-96-16,8-2 0 15,2 5 0-15,8-15 0 0</inkml:trace>
  <inkml:trace contextRef="#ctx0" brushRef="#br0" timeOffset="21437.96">27326 4923 99 0,'-21'41'49'0,"-14"-35"-97"0,35-6 96 0,14-10-48 15,11-12 0-15</inkml:trace>
  <inkml:trace contextRef="#ctx0" brushRef="#br0" timeOffset="21645.84">28095 4017 112 0,'-3'0'56'0,"34"78"-65"0,-13-56 75 16,3 12-66-16,4 13 0 15,-4 4 0-15,0 14 0 16,-7 17-2-16,-10 12 1 16,-4-6-5-16,-7 3 1 15,-4 3-16-15,1-6 1 16,3-7-1-16,7-18 1 15</inkml:trace>
  <inkml:trace contextRef="#ctx0" brushRef="#br0" timeOffset="22004.67">29030 4305 108 0,'-21'-3'54'0,"-4"15"-74"16,15-5 98-16,-15 5-78 15,-3 7 0-15,-8 3-1 16,-6 6 0-16,3 7 0 16,4 18 0-16,7-6-3 15,7 6 1-15,14-6-2 16,10-3 0-16,11-9 0 15,11-4 1-15,10-3 2 16,15-9 1-16,-1-6 3 16,0-10 1-16,8-3 1 0,-11-9 1 15,-8-7-1-15,-6-9 1 16,-7-10-4-16,-11-2 0 16,-10-1-12-16,-8-6 0 15,-17 3-2-15,-25 1 1 16</inkml:trace>
  <inkml:trace contextRef="#ctx0" brushRef="#br0" timeOffset="22334.47">29252 4070 108 0,'4'-19'54'0,"45"19"-67"16,-28 3 81-16,8 0-68 16,6 10 0-16,7-1-1 15,18 7 0-15,0 3 0 16,7 3 1-16,0 7-2 16,0 8 0-16,7 7 0 15,-7 7 0-15,-7 12 1 16,-7 9 1-16,-17 6 1 15,-15-5 1-15,-18-1 1 16,-20 0 1-16,-26-3-2 16,-24 4 0-16,-17-11-20 0,-19-2 1 15,-17-10-2-15,-14-15 0 16</inkml:trace>
  <inkml:trace contextRef="#ctx0" brushRef="#br0" timeOffset="22816.5">24363 8576 112 0,'-39'28'56'0,"-7"-6"-76"16,39-12 97-16,4-4-79 0,3 6 1 15,10 7-4-15,11 6 1 16,15 16 4-16,17 12 0 16,14 20-3-16,0 11 0 15,-4-5 1-15,-14-1 0 16,-10-9 1-16,-14-3 0 15,-14-13 0-15,-15-12 0 16,-10-19-13-16,-11-16 0 16,-14-18 0-16,-6-20 0 0</inkml:trace>
  <inkml:trace contextRef="#ctx0" brushRef="#br0" timeOffset="23277.38">24285 8557 105 0,'18'22'52'0,"77"-3"-68"16,-53-16 86-16,22 0-70 16,6 0 0-16,12-6-1 15,9 3 1-15,5-3-1 16,-5 0 1-16,5-3 0 15,-15 3 0-15,-7-1-1 16,-14 4 1-16,-11 10 0 16,-10 2 1-16,-11 17 0 15,-14 5 0-15,-10 7-1 0,-8 12 1 16,-3 0 0-16,0 4 0 16,0-4-2-16,7-3 1 15,7-12-1-15,7-10 0 16,11-12 0-16,10-10 1 15,8-18 0-15,-1-10 0 16,0-16 1-16,-6 4 0 16,-8-4 0-16,-14-3 1 15,-18 4-2-15,-13-1 1 0,-15 3-6 16,-10-2 0-16,-1 5-20 16,1 4 0-16,-4 0 0 15,18-13 0-15</inkml:trace>
  <inkml:trace contextRef="#ctx0" brushRef="#br0" timeOffset="23493.33">26543 8212 105 0,'116'16'52'0,"-6"-10"-72"16,-82-3 106-16,4 7-85 15,-4 2 0-15,-3 1-1 16,-8 6 1-16,-6 9-2 15,-15 13 0-15,-10 12 1 16,-10 7 0-16,-22 9-1 16,-11 12 0-16,-6 7 1 15,-1-3 0-15,4-4-2 0,11-3 0 16,7-18-10-16,6-16 1 16,12-10-1-16,9-18 0 15</inkml:trace>
  <inkml:trace contextRef="#ctx0" brushRef="#br0" timeOffset="23659.13">25972 8617 102 0,'-15'3'51'0,"26"6"-59"0,-4-2 71 0,7-7-78 16,7-10 1-16,8 1 0 15,9-4 0-15</inkml:trace>
  <inkml:trace contextRef="#ctx0" brushRef="#br0" timeOffset="23795.01">26995 8952 111 0,'7'44'55'0,"7"-34"-102"15,-4-17 75-15,4-11-29 16,8-17 1-16</inkml:trace>
  <inkml:trace contextRef="#ctx0" brushRef="#br0" timeOffset="24020.87">28042 8137 119 0,'-3'35'59'0,"17"59"-70"0,-7-69 82 15,4 12-72-15,-1 13 0 16,4 13-1-16,-3 12 0 0,-4 13 1 16,-4 9 0-16,1-6-14 15,-1-6 0-15,1-16 0 16,3-19 1-16</inkml:trace>
  <inkml:trace contextRef="#ctx0" brushRef="#br0" timeOffset="24245.74">28653 8375 112 0,'-11'19'56'0,"4"22"-67"16,7-29 84-16,-4 17-72 16,1 5 0-1,-4 48-5 1,3 2 0-16,4-5-7 0,0-4 1 16,4-9-2-16,6-13 1 15</inkml:trace>
  <inkml:trace contextRef="#ctx0" brushRef="#br0" timeOffset="24605.54">28938 8178 112 0,'-77'15'56'0,"56"-5"-67"0,24-7 80 0,8 6-70 15,10 4 1-15,18-4-3 16,21 7 1-16,14 0 1 16,14 6 1-16,14 6-2 15,11 19 0-15,-7 0 0 16,0 13 0-16,-18 2 2 15,-14 14 0-15,-21 11 1 16,-32 11 0-16,-28 2 1 16,-28 0 0-16,-18-12-4 15,-21-6 1-15,-14-13-24 16,-8-13 1-16,1-18-1 16,-7-26 0-16</inkml:trace>
  <inkml:trace contextRef="#ctx0" brushRef="#br0" timeOffset="24935.35">27266 10103 114 0,'39'38'57'0,"162"-29"-85"15,-123-21 113-15,63-13-87 16,49-7 1-16,36-9-11 15,25-6 1-15,3 4-5 16,-7 2 0-16,-4 6-6 16,-17 10 0-16</inkml:trace>
  <inkml:trace contextRef="#ctx0" brushRef="#br0" timeOffset="166678.14">2593 10617 97 0,'0'0'48'0,"656"-34"-46"16,-377 15 48-16,123-15-50 15,145-13 0-15,116-19 0 16,113 0 1-16,57-16-1 15,77 1 0-15,67 6-1 16,46 6 1-16,50 6-3 0,38 6 0 16,46 1 0-16,53 3 1 15,42 9 2-15,25 9 0 16,36 16 1-16,6 13 0 16,15 22 2-16,-19 18 0 15,-31 17 0-15,-45 21 0 16,-75 12-3-16,-85 26 1 15,-115-3-8-15,-93-7 1 0,-120-6 0 16,-109-12 0-16</inkml:trace>
  <inkml:trace contextRef="#ctx0" brushRef="#br0" timeOffset="167940.23">3168 12107 97 0,'-46'-53'48'16,"-84"6"-46"-16,91 31 49 0,-4-6-51 15,-24 6 0-15,-7 1 0 16,-10 15 0-16,-1 15-1 16,0 26 1-16,1 31 0 15,-12 35 0-15,5 21-1 16,2 10 1-16,19 0-1 16,10-12 1-16,21-13 0 15,22-26 0-15,24-18-1 16,21-22 1-16,4-25-1 15,17-28 1-15,11-25-1 16,7-19 1-16,18-16 0 16,3-6 0-16,0-10 0 0,-10 10 1 15,-8 0 0-15,1 12 0 16,-18 7 1-16,-4 12 0 16,-14 10 0-16,-3 9 0 15,-11 9 0-15,-3 16 1 16,-15 19-1-16,-6 19 0 15,-15 16-1-15,-10 24 0 16,-4 20-1-16,-10 8 0 16,-15 14 0-16,-6 2 0 15,-4 0 0-15,7-2 0 0,11-20 0 16,-1-12 0-16,18-22 0 16,15-6 0-16,27-19 0 15,26-29 0-15,17-18 0 16,24-25 0-16,22-25-5 15,24-19 1-15,15-10-20 16,-18-9 0-16,-7 3 0 16,-4 4 0-16</inkml:trace>
  <inkml:trace contextRef="#ctx0" brushRef="#br0" timeOffset="168187.09">3609 12637 105 0,'-28'22'52'0,"49"-35"-76"0,4 4 104 16,13-4-80-16,15-12 0 16,18-6-1-16,17-7 1 15,11 1 0-15,-7 8 0 16,-4 1-4-16,0 3 0 15,-7 6-8-15,-3 4 1 16,-18 5-1-16,0 4 1 16</inkml:trace>
  <inkml:trace contextRef="#ctx0" brushRef="#br0" timeOffset="168357.99">3909 12834 81 0,'-99'69'40'0,"36"-28"-30"0,63-35 49 0,0-6-57 15,10-6 0-15,18-9 0 16,15-4 1-16,34-10-4 16,19 1 1-16,9 0-1 15,15-10 0-15,11 4-15 16,10 3 0-16,-7-1 0 16,0-5 0-16</inkml:trace>
  <inkml:trace contextRef="#ctx0" brushRef="#br0" timeOffset="169245.49">6876 10987 104 0,'-39'-6'52'0,"7"19"-69"15,22-7 90-15,-1 19-73 16,-7 6 0-16,4 16 0 16,7 19 0-16,0 22 0 15,4 19 0-15,6 15-2 0,-3 13 0 16,-3-7-10 0,-8 1 0-16,-10 3 0 0,-7-10 1 15</inkml:trace>
  <inkml:trace contextRef="#ctx0" brushRef="#br0" timeOffset="169458.36">5697 12747 109 0,'-3'6'54'0,"91"-12"-70"0,-42-7 83 15,28-9-68-15,25-3 0 0,21-9-8 16,7-1 1-1,3 7 3-15,11 12 0 0,-14 13-16 16,-10 3 0-16,-15 9 0 16,-10 4 0-16</inkml:trace>
  <inkml:trace contextRef="#ctx0" brushRef="#br0" timeOffset="169664.29">5870 12860 107 0,'-32'40'53'0,"43"-24"-78"15,3-19 105-15,21 3-81 16,15-6 1-16,27-4 0 16,29 1 1-16,14-4-1 15,18 1 1-15,17 5-1 16,-3 1 0-16,-4 6-6 0,-7 0 0 15,-10 6-1-15,-29 4 1 16</inkml:trace>
  <inkml:trace contextRef="#ctx0" brushRef="#br0" timeOffset="170024.09">5807 13045 91 0,'-60'6'45'0,"56"-16"-40"0,8 14 47 0,6-1-50 16,15 9 1-16,0 7 1 16,6 16 1-16,-6 21-6 15,3 26 1-15,1 18 3 16,-8 16 0-16,-4 3-2 15,-6 10 1-15,-11-10-3 16,-7-22 1-16,-7-3-3 16,-32-12 1-16,-14-10 0 15,-11-22 0-15,-13-9-1 16,-22-10 1-16,-7-12-4 16,0-10 1-16,18-9-8 15,21-6 0-15,28-16-1 0,28-25 1 16</inkml:trace>
  <inkml:trace contextRef="#ctx0" brushRef="#br0" timeOffset="170492.34">6304 13427 101 0,'-102'3'50'0,"56"-34"-63"0,35 21 84 0,8-5-70 16,6-4 0-16,8-3 1 16,14-3 1-16,21-3-3 15,3 3 0-15,11 3 1 16,0 0 1-16,7 3-2 15,-4 3 1-15,-3 7-2 16,-7 6 1-16,-7 6-1 16,-14 6 0-16,-4 10 0 15,-21 9 0-15,-10 7 0 16,-11 9 0-16,3 6 1 16,-10 9 0-16,10-2 0 15,4-4 0-15,7 4-1 0,11-4 0 16,10 3-1-1,7 4 1-15,11-4-1 0,0 1 1 16,-8-7 0-16,-13 3 1 16,-21 1 0-16,-12-10 1 15,-23-7-1-15,-15-2 0 16,-4-13-10-16,-10-7 0 16,-7-5-1-16,14-13 0 15</inkml:trace>
  <inkml:trace contextRef="#ctx0" brushRef="#br0" timeOffset="171001.31">7892 11470 106 0,'-11'0'53'0,"-17"19"-60"0,24-16 77 16,4 10-70-16,0 15 0 15,0 13 0-15,11 22 0 0,3 21 0 16,4 23 0-16,3 18 0 16,-7 16 0-16,-3 1-1 15,-4-5 1-15,-4 1-5 16,1-12 1-16,-4-23-22 16,0-15 1-16,0-28-1 15,-4-29 1-15</inkml:trace>
  <inkml:trace contextRef="#ctx0" brushRef="#br0" timeOffset="171364.63">8495 11869 97 0,'-18'-38'48'0,"-17"0"-72"16,28 32 94-16,-7 3-69 15,-7 6 0-15,-1 10 2 0,1 18 1 16,-10 13-4-16,6 9 0 16,4 7 2-16,3-13 1 15,18 31-2-15,14 7 1 16,18-16-3-16,17-6 1 16,18-16-3-16,4-7 1 15,3-15-2-15,-3-15 1 16,-4-13 0-16,-11-7 1 15,-14-12 1-15,-13-9 1 0,-15-7 2 16,-14-6 1-16,-14-12 1 16,-11 3 0-16,-14-7-2 15,-7 1 0-15,-3-1-10 16,3 7 0-16,4 6-2 16,-8 3 1-16</inkml:trace>
  <inkml:trace contextRef="#ctx0" brushRef="#br0" timeOffset="171679.57">8834 11276 104 0,'-11'22'52'0,"29"3"-60"15,-4-19 72-15,17 4-64 16,26 5 1-16,10 1 0 0,18 6 0 16,3 3-2-16,18 6 1 15,3 10 0-15,7 9 0 16,-17 10-1-16,-14 18 0 16,-18 4 0-16,-32 9 1 15,-28 9 0-15,-28 7 0 16,-28-7 0-16,-22 4 0 15,-7-13-6-15,-6-10 1 16,10-18-1-16,7-16 0 16</inkml:trace>
  <inkml:trace contextRef="#ctx0" brushRef="#br0" timeOffset="171888.05">10626 11818 114 0,'28'16'57'0,"78"3"-68"15,-64-13 76-15,18 4-67 16,21-1 1-16,11-3-7 16,10 7 1-16,1-10-7 15,2 0 1-15,5-12-5 16,-12-20 1-16</inkml:trace>
  <inkml:trace contextRef="#ctx0" brushRef="#br0" timeOffset="172113.44">10993 11489 100 0,'-67'13'50'0,"49"-38"-62"0,18 25 81 16,0 0-69-16,7 3 0 15,4 3 3 1,-1 19 0-16,4 13-3 0,0 18 1 16,0 23 1-16,-3 5 0 0,-4 13-4 15,0 10 1-15,0 6-21 16,4-6 1-16,3-7-1 16,4-25 1-16</inkml:trace>
  <inkml:trace contextRef="#ctx0" brushRef="#br0" timeOffset="172487.23">13018 10893 113 0,'14'-91'56'0,"-36"-116"-81"16,15 157 104-16,-7-22-79 15,-3-9 0-15,-8 5 2 0,0 7 0 16,-3 19-2 0,3 13 0-16,1 24 0 0,-5 35 1 15,1 38 0-15,-4 40 0 16,-3 54-2-16,-4 56 0 16,4 53 0-16,0 51 0 15,10 37 0-15,4 6 0 16,10-15-1-16,-3-25 1 15,-7-25 0-15,-11-35 0 16,-14-19 0-16,-17-37 0 16,-4-38 0-16,-11-38 0 0,-6-28-3 15,-5-34 1-15,-2-38-14 16,-8-28 1-16,7-38 0 16,15-40 0-16</inkml:trace>
  <inkml:trace contextRef="#ctx0" brushRef="#br0" timeOffset="173029.05">13794 11364 110 0,'3'12'55'0,"-13"-21"-76"0,3 6 94 0,-8-7-76 16,-13 4 1-16,0-13-1 16,0 0 1-16,0-3 3 0,6-6 1 15,5-3-3-15,10-4 0 16,7-2 1-16,7-1 1 16,7 1-1-16,7 5 1 15,11-2-1-15,7 5 1 16,6 8-1-16,1 8 1 15,7 4-1-15,0 9 0 16,0 6-1-16,-7 10 1 0,-14 21-1 16,-8 32 1-16,-17 3-1 15,-24 7 0-15,-15 2 1 16,-21 10 0-16,-17 3 0 16,-8-3 0-16,-14-6-1 15,-3-7 0-15,7-15 0 16,0-10 0-16,6-12-1 15,22-7 1-15,11-12 0 16,14-9 0-16,17-4 1 16,18-9 0-16,18 0 1 15,14-3 0-15,13 3 0 16,-9 0 1-16,38 7-2 16,0-1 1-16,0 3-13 15,-4 4 1-15,-6 6-1 16,-11-1 0-16</inkml:trace>
  <inkml:trace contextRef="#ctx0" brushRef="#br0" timeOffset="173217.14">13145 12493 107 0,'7'-7'53'0,"28"-30"-71"0,-10 27 82 15,20-12-67-15,22-6 0 16,18 0-9-16,14 0 1 0,3 3-6 16,0 3 1-1,1 3-8-15,-19 3 1 0</inkml:trace>
  <inkml:trace contextRef="#ctx0" brushRef="#br0" timeOffset="173651.57">13070 12875 102 0,'-35'-9'51'0,"28"-16"-80"0,14 18 105 15,7-2-75-15,7-10 1 0,15 7 2 16,10 2 0-16,14-5-5 15,10 2 0-15,8 1 3 16,10-1 0-16,-3 7-1 16,-1 3 1-16,-3-1-2 0,-14 11 0 15,-7-1-1 1,-14 3 1-16,-14 7-1 0,-11 9 0 16,-28 6 1-16,-11 4 0 15,-6 6 0-15,-12 0 1 16,1 9 0-16,3-3 0 15,1 3-1 1,6 16 0-16,11 0-1 16,14 3 1-16,10 6-1 0,8 3 0 15,-4-6 0-15,-7-3 1 0,-7-15-1 16,-14-4 1-16,-14-9-2 16,-21-16 0-1,-22-16-13-15,-17-15 0 0,-11-19-1 16,7-16 1 15</inkml:trace>
  <inkml:trace contextRef="#ctx0" brushRef="#br0" timeOffset="173983.99">13003 10357 108 0,'-53'-3'54'0,"32"-10"-69"0,21 13 89 15,21-3-76-15,22 0 1 16,24-6-1-16,32-1 1 15,28 1 1-15,24 0 1 16,12-1-4-16,-5 4 1 16,-9-7-3-1,-12-2 1 1,-20 2-8-16,-33 4 1 0,-6 6-1 0,-22-4 1 16</inkml:trace>
  <inkml:trace contextRef="#ctx0" brushRef="#br0" timeOffset="175747.85">15046 11066 103 0,'-7'-3'51'0,"-35"-4"-47"15,31 11 51-15,0 8-56 16,-3 16 0-16,4 32 0 16,3 25 1-16,3 31 0 15,4 31 0-15,0 13-1 16,0-3 1-16,4-4-6 16,-1-18 0-16,1-6 0 15,-4-29 0-15</inkml:trace>
  <inkml:trace contextRef="#ctx0" brushRef="#br0" timeOffset="175986.72">15628 11517 99 0,'11'-3'49'0,"-43"19"-51"0,21-13 58 0,-3 0-57 15,-3 13 1-15,-5 9 1 16,1 22 0-16,0 22 0 16,0 22 0-16,0 16-1 15,3 21 1-15,11-12-9 16,4-9 0-16,6-13-1 16,11-25 1-16</inkml:trace>
  <inkml:trace contextRef="#ctx0" brushRef="#br0" timeOffset="176285.54">15879 11285 104 0,'-32'-18'52'0,"7"-14"-57"0,22 23 71 15,3-4-66-15,3 1 0 16,8 2 0-16,10 7 1 16,7 6-1-16,11 13 0 15,14 25 0-15,-4 15 0 16,1 23-1-16,-5 15 1 16,-16 19-1-16,-12 18 1 0,-17-2-1 15,-21 6 1 1,-14-7-4-16,-15-12 0 0,-6-19 0 15,-7-15 0-15</inkml:trace>
  <inkml:trace contextRef="#ctx0" brushRef="#br0" timeOffset="177322.27">17297 10542 102 0,'-21'13'51'15,"17"-42"-50"-15,4 29 52 0,7 7-54 16,7 12 1-16,0 21 0 15,11 26 0-15,-7 22-1 16,3 34 0-16,0 23-1 16,-3 33 1-16,-4 36-1 15,3 43 1-15,-3 12-1 16,-7 14 0-16,-10-7 2 16,-4 6 0-16,-28-9 1 0,-8-19 0 15,-10-19 1 1,-10-16 1-16,-11-31 0 0,-14-18 1 15,-8-26-2 1,-9-25 0-16,-1-31-11 0,-11-25 0 16,-10-29-1-16,-7-15 0 15</inkml:trace>
  <inkml:trace contextRef="#ctx0" brushRef="#br0" timeOffset="177973.46">17688 12417 114 0,'0'4'57'0,"74"-17"-71"0,-35-6 83 15,25-9-70-15,27-13 0 16,33-12-1-16,28-10 1 16,20-12 1-16,26-10 0 15,7-3-1-15,13 4 0 16,-10 5 1-16,-10 7 0 16,-11 3 0-16,-28 7 1 15,-25 8 0-15,-25 7 0 16,-24 3-1-16,-18 4 1 15,-18 2-1-15,-17 0 1 0,-14-3-1 16,-18 10 0-16,-18-3 0 16,-10 9 0-16,-4-1 0 15,-3 11 1-15,3 5-2 16,4 10 1-16,7 13 0 16,6 18 0-16,8 19-1 15,4 10 1-15,-1 12-1 16,1 7 1-16,-8 5-1 15,-10 4 0-15,-7-6-5 16,-4-7 1-16,-10-16-22 16,7-12 1-16,3-9 0 15,4-29 1-15</inkml:trace>
  <inkml:trace contextRef="#ctx0" brushRef="#br0" timeOffset="178426.22">20951 10470 110 0,'4'-22'55'15,"0"16"-84"-15,-4 6 113 0,0 0-85 16,3 6 0-16,1 13-1 16,-1 12 0-16,1 26 2 15,-1 21 0-15,-3 16-6 16,-3 7 1-16,3 15-16 15,0-4 0-15,0-8 0 16,3-16 1-16</inkml:trace>
  <inkml:trace contextRef="#ctx0" brushRef="#br0" timeOffset="178834.99">21717 10643 107 0,'-11'12'53'0,"-45"51"-77"15,35-29 100-15,-7 13-79 16,-11 25 1-16,-11 26-10 0,1 11 1 16,-7 1 2-1,3 0 1-15,7 0-8 0,3-13 1 16</inkml:trace>
  <inkml:trace contextRef="#ctx0" brushRef="#br0" timeOffset="179274.74">21541 10918 105 0,'14'-15'52'0,"39"-20"-64"0,-32 26 88 0,14 3-76 16,7-1 0-16,4 7 0 15,7 3 0-15,0 4-1 16,-3-4 1-16,2 6-1 15,-2 4 1-15,-8 3-1 16,-3-1 0-16,-4 4-1 16,-7 3 1-16,-6 9 0 15,-12 7 0-15,-17 12 1 16,-18 13 0-16,-13 12 0 16,-8 3 0-16,-4 7 1 15,-3-3 0-15,4-7-1 16,17 0 1-16,18-9-2 15,14-3 1-15,14-19-2 16,11-7 0-16,10-8-2 0,1-4 1 16,-1 0 0-16,-3 3 0 15,-15-3 2-15,-13 0 1 16,-15 13 1-16,-17 6 0 16,-14 3 1-16,-18 0 1 15,0-7-8-15,-4-2 1 16,4-13-2-16,11-6 0 15</inkml:trace>
  <inkml:trace contextRef="#ctx0" brushRef="#br0" timeOffset="180910.43">20599 10793 78 0,'10'-31'39'0,"-3"-7"-23"0,-3 26 34 0,10-1-47 16,7 0 1-16,14 1 1 15,18-4 1-15,21-3-8 16,32-3 1-16,21 7 3 16,7-4 1-16,7 10-3 15,1 2 1-15,-15 1-2 16,-22 9 0-16,-16 7-1 15,-19 5 1-15,-20 7 0 16,-12 10 0-16,-20 2 2 16,-15 13 0-16,-13-6 1 15,-15 6 0-15,-14 3 0 16,1 3 1-16,-1 7-2 16,0 9 1-16,11-3-2 0,10 3 0 15,15-3-1-15,24-1 0 16,7 4 0-16,11-3 0 15,7-3-1-15,-4-3 0 16,-7-1 1-16,-3-2 1 16,-18-4 1-16,-14 0 0 15,-14-6 1-15,-21-6 1 16,-15-3-1-16,-10-4 1 16,-7-6-2-16,0-3 1 0,0-6-7 15,0 3 1-15,11-9-17 16,-11-4 0-16,10-6 0 15,19-6 0-15</inkml:trace>
  <inkml:trace contextRef="#ctx0" brushRef="#br0" timeOffset="181361.17">22373 10777 110 0,'-3'-9'55'0,"-8"-4"-80"15,11 13 104-15,0-6-81 16,0 6 0-16,11-3-2 16,3 6 1-16,7-6 3 15,14 3 1-15,15-9-4 0,13 9 1 16,8-4-1-16,10 8 0 15,-7-1-1-15,-7 9 1 16,-14 10 0-16,-18 10 1 16,-10 5 2-16,-25 4 0 15,-21 9 2-15,-8 7 0 16,-13 12 2-16,0 6 0 16,-1-6-1-16,5 3 0 0,9 0-3 15,8 0 0-15,18 7-1 16,13 8 0-16,11 1-1 15,1-3 1-15,-1-13-1 16,-7 3 1-16,-11-6 0 16,-6-9 1-16,-15-13-1 15,-10-10 1-15,-7-8-8 16,-8-14 1-16,-6-8 0 16,3-20 0-16</inkml:trace>
  <inkml:trace contextRef="#ctx0" brushRef="#br0" timeOffset="181683.51">24088 10671 110 0,'-7'44'55'0,"7"-32"-65"0,0-6 81 16,0 1-72-16,-4 8 1 15,-3 10-2-15,0 10 1 16,-14 9 1-16,-7 12 0 16,-11 23-1-16,-11 21 0 15,1-3 0-15,0 10 0 16,-1 9-5-16,1 3 0 0,7-9-10 15,3-7 0-15,3-18-1 16,8-16 1-16</inkml:trace>
  <inkml:trace contextRef="#ctx0" brushRef="#br0" timeOffset="181884.39">23460 11179 110 0,'-18'12'55'0,"29"-12"-73"16,-11 0 94-16,3 3-93 16,8 1 0-16,3-1 0 15,14-3 1-15</inkml:trace>
  <inkml:trace contextRef="#ctx0" brushRef="#br0" timeOffset="182020.44">24493 11953 90 0,'-10'16'45'0,"31"-29"-45"0,-3-5 46 16</inkml:trace>
  <inkml:trace contextRef="#ctx0" brushRef="#br0" timeOffset="182681.85">25312 10831 108 0,'-4'-16'54'0,"25"-19"-56"0,-6 26 63 0,9 3-61 15,4 3 1-15,8 15-1 16,3 10 1-16,3 13-2 16,-7 18 1-16,-10 13 0 15,-8 25 0-15,-2 0-3 16,-5 3 1-16,-10 9-6 15,0-2 0-15,4 2-9 0,-4-9 1 16,0-15 0-16,-4-20 0 16</inkml:trace>
  <inkml:trace contextRef="#ctx0" brushRef="#br0" timeOffset="183103.61">26388 11025 111 0,'-28'-19'55'15,"-1"0"-76"-15,19 13 97 0,-4-3-78 16,-8 9 0-16,-9 6-3 16,3 10 1-16,3 15 3 15,4 7 1-15,3 18-4 16,11 1 0-16,7 2 1 16,18-6 0-16,6-2 1 15,5-11 1-15,2-8 1 16,8-10 1-16,-4-10 0 15,-3-5 1-15,-7-11 0 16,-4-5 1-16,-7-13-1 16,-3-3 0-16,-11-13-4 0,-4-2 1 15,-10 2-11-15,0 3 1 16,-7 1-1-16,-4-1 0 16</inkml:trace>
  <inkml:trace contextRef="#ctx0" brushRef="#br0" timeOffset="183399.44">26610 10683 108 0,'-14'-3'54'0,"3"-9"-68"0,11 12 85 0,0 0-73 16,14 0 1-16,8 3-1 15,9 6 0-15,15 7 2 16,-10-4 1-16,27 23-3 16,8-1 1-16,-8 13 0 15,1 13 0-15,-19 9 1 16,-13 12 1-16,-14 7-1 16,-15-3 1-16,-13 3 0 15,-11-4 1-15,-11-5-6 16,-7-1 0-16,-14 4-1 15,-7-10 1-15</inkml:trace>
  <inkml:trace contextRef="#ctx0" brushRef="#br0" timeOffset="184002.14">17963 13647 102 0,'-7'0'51'0,"81"-16"-54"16,-35 13 57-16,25-3-54 15,35 6 0-15,21 6 0 16,21 3 0-16,17 13-1 15,12 6 0-15,17 7 0 16,-4-1 0-16,-10 1-1 0,-4-4 0 16,-17-3 1-16,-18-6 0 15,-25-12 0-15,-13-7 1 16,-26-9 0-16,-17-7 1 16,-11-6 0-16,-10-3 0 15,-14-3 0-15,-4 3 1 16,-7 4-1-16,0 5 1 15,-3-3-2-15,-1 1 0 16,1 11 0-16,-4 8 0 0,-4 18-1 16,1 18 1-16,-15 14 0 15,-17 18 0-15,-11 3-1 16,-11 10 1-16,-3-1-8 16,-3-5 0-16,3-10-1 15,14-10 1-15</inkml:trace>
  <inkml:trace contextRef="#ctx0" brushRef="#br0" timeOffset="184440.88">21844 13430 109 0,'-35'-22'54'0,"-25"-28"-63"0,49 41 79 16,-6-4-70-16,-5-3 0 16,1 13-1-16,-3 3 1 15,-5 13-1-15,-2 18 1 16,-8 26-1-16,-4 15 1 15,-6 19-1-15,0 19 1 16,3 9-1-16,14-10 0 0,18-5 0 16,10-23 0-1,18-8 0-15,15-20 0 0,2-15 0 16,12-20 0-16,6-11 0 16,-7-14 1-16,-6-5 0 15,-12-10 1-15,-9-6 0 16,-15-4 0-16,-15-2-1 15,-9 2 0-15,-12 1-8 16,-6 0 0-16,-7 2-1 16,3 1 1-16</inkml:trace>
  <inkml:trace contextRef="#ctx0" brushRef="#br0" timeOffset="185160.34">22585 13198 95 0,'-35'6'47'0,"-22"1"-49"0,43-1 56 16,-4 3-56-16,-13 10 1 16,-5 9-3-16,-6 13 1 15,-7 16 3-15,-1 15 1 16,1 12-4-16,3 11 1 15,7 5-1-15,14-12 0 16,11-4-1-16,14-15 1 16,14-9-1-16,15-22 0 15,6-13 2-15,7-10 0 0,1-15 3 16,-1-9 0-16,-7-7 4 16,-7-3 1-16,-6-6 1 15,-8-9 0-15,-11-4-5 16,-6 1 0-16,-11 2-2 15,-15-3 0-15</inkml:trace>
  <inkml:trace contextRef="#ctx0" brushRef="#br0" timeOffset="185309.26">22401 13941 81 0,'7'4'40'0,"96"-86"-36"16,-64 51 33-16</inkml:trace>
  <inkml:trace contextRef="#ctx0" brushRef="#br0" timeOffset="185643.06">23580 13195 114 0,'-7'41'57'0,"-8"-29"-66"0,15-8 75 16,-7 2-68-16,-7 6 1 15,-7 7-2-15,-4 12 0 0,-3 7 3 16,-11 15 1-16,-3 16-4 16,-4 13 1-1,4 6 0-15,7 15 0 0,6-12-2 16,12-6 1-1,13-10-2-15,11-18 1 0,14-17-1 16,8-11 1-16,13-14 1 16,0-15 1-16,-6-9 3 15,-5-16 1-15,-13-7 2 16,-4-5 1-16,-14-10-1 16,-21 6 0-16,-7-6-15 15,-8 6 0-15,-2 7-2 16,2 2 1-16</inkml:trace>
  <inkml:trace contextRef="#ctx0" brushRef="#br0" timeOffset="186043.83">24500 13026 104 0,'50'-7'52'0,"-47"-2"-56"0,-3 9 81 0,4 3-76 16,-4-3 1-16,3 6-1 15,-3 7 1-15,-3 15-4 16,-8 16 1-16,1 22 1 16,-1 25 0-16,-3 9-2 15,0 19 1-15,-4 4-4 16,-3 5 1-16,-7-15-9 15,3-12 1-15,0-11 0 16,1-14 0-16</inkml:trace>
  <inkml:trace contextRef="#ctx0" brushRef="#br0" timeOffset="186271.23">23929 13399 105 0,'-7'3'52'0,"10"-3"-60"0,1 6 74 16,3-3-71-16,11 1 1 0,-1 2-36 15,8-6 0-15,3 0 42 16,4-3 0-16</inkml:trace>
  <inkml:trace contextRef="#ctx0" brushRef="#br0" timeOffset="186402.19">24987 14029 112 0,'28'60'56'15,"-28"-26"-119"-15,0-34 103 0,0-15-40 16,-7-17 0-16</inkml:trace>
  <inkml:trace contextRef="#ctx0" brushRef="#br0" timeOffset="187052.11">25897 13214 104 0,'-14'-19'52'0,"11"3"-57"0,3 16 69 16,0 0-64 0,3 4 0-16,8 5 0 0,3 13 0 15,7 6 0-15,11 16 0 16,0 19 0-16,-4 18 0 16,0 7-1-16,-7 3 1 15,-3 0-5-15,-7 0 0 0,-8-13-19 16,-3-9 0-1,-3-12-1-15,-8-20 1 0</inkml:trace>
  <inkml:trace contextRef="#ctx0" brushRef="#br0" timeOffset="187255.99">26480 13308 110 0,'-11'19'55'0,"-7"-10"-81"16,15-6 112-16,-1 7-87 16,4 9 1-16,0 12-1 15,4 3 1-15,10 13-1 16,0 10 0-16,0 2-6 16,4 4 1-16,-1 3-1 15,5-3 1-15</inkml:trace>
  <inkml:trace contextRef="#ctx0" brushRef="#br0" timeOffset="187664.08">26652 13051 104 0,'-24'-22'52'0,"10"-3"-55"0,10 15 60 0,4 7-58 16,0 3 1-16,7 0 0 16,7 10 0-16,11 8-1 15,7 1 1-15,6 9-1 16,19 1 1-16,6 18-1 15,15-3 0-15,3 3 0 16,0 9 1-16,-3 1-1 16,-11 12 1-16,0-13 1 15,-21 0 0-15,-11-2 0 16,-21-4 1-16,-14 0 0 16,-17 10 1-16,-15-4 0 15,-21 1 0-15,-14-1-2 16,-14 0 0-16,-11 1-10 0,-10-7 0 15,-1-3-1-15,-2-6 0 16</inkml:trace>
  <inkml:trace contextRef="#ctx0" brushRef="#br0" timeOffset="193373.66">2921 16434 87 0,'-11'0'43'0,"64"-12"-49"0,-7 6 44 16,14-1-38-16,-10 1 0 0,80 3 1 15,18 3 1-15,15 0-2 16,34 3 1-16,22 3 0 16,21 4 1-16,21-4 0 15,24-6 0-15,37-3-1 16,27-7 0-16,14-5 2 15,29-1 0-15,28-6-1 16,24-9 1-16,15-1-1 16,3-2 0-16,0 3 0 15,-3 2 0-15,-8 4-1 16,-6 3 0-16,-11 0 0 16,-15-3 0-16,-2-12 0 15,-1 2 0-15,-25-3 0 16,5-2 0-16,-1-7 0 15,3 6 0-15,-6-3 0 16,-4 0 0-16,-14 6-1 16,-117 13 1-16,107-3-1 0,-33 0 1 15,-24-3-2 1,-17-4 1-16,-22-9-2 0,-21 3 1 16,-11-18-3-16,-17-7 0 15,-18-12 0-15,-25-10 0 16,-21-3 2-16,-21 6 1 15,-17-6 2-15,-22-6 0 16,-17 3 2-16,-15-3 1 16,-13-7 0-16,-15-2 0 15,-14-20-2-15,-7 29 0 16,4-57-1-16,-1-18 0 0,1-1-1 16,3-15 1-16,-3-9-1 15,-8-4 0-15,1-6-1 16,-4 3 1-16,-7 7-1 15,-3-4 1-15,-4 7 0 16,3 12 0-16,-3-16 0 16,3 54 0-16,1-63 0 15,6 0 1-15,-3 9 0 16,0 10 0-16,0 0 0 16,-3 25 1-16,-8 9-1 15,-3 16 0-15,-10 4 0 16,-5 14 0-16,-9 11-1 15,-8 15 0-15,-11 3-1 16,-3 6 1-16,-3 0-1 16,-11 4 1-16,-11 2-1 15,-10-2 0-15,-15 12 0 0,-17 9 0 16,-17 10 0-16,-22 3 0 16,-28 13 0-16,-25 12 0 15,-21 3 0-15,-28 6 1 16,-11 10 0-16,-31 0 0 15,-18 3 0-15,-14 6 0 16,-15-3-1-16,1 4 1 16,-7 2 0-16,-15 7 0 15,-3 3 0-15,4 15 0 0,-15 7 0 16,-17 3 0-16,-11 9 0 16,4 7 0-16,-18 15 0 15,7-3 0-15,-7 6-1 16,7 4 1-16,25-1-1 15,4-2 0-15,6-13-3 16,22-4 1-16,-8-5-1 16,8-7 1-16,10 0 0 15,0-3 0-15,11 7 2 16,10-4 1-16,0 3 2 16,22-6 1-16,-1-12-1 15,33-1 1-15,6-9-1 16,29-3 1-16,13-6-3 15,15 6 1-15,14 0-4 16,17 6 1-16,-6 6-1 16,6 1 0-16,4 6 0 15,4 12 0-15,-4 10 2 0,25 6 1 16,3 3 2-16,4 9 1 16,13 4 0-16,23 15 0 15,16 4-1-15,8 9 1 16,21 6-3-16,7 6 1 15,7 13-2-15,0 7 1 16,7 8 0-16,4 7 0 16,-1 6 0-16,4 7 0 15,4 9 0-15,10 6 0 16,-3 3 0-16,-4 0 0 0,7 4-1 16,11-4 1-16,4-15 0 15,6-16 0-15,18 0 0 16,4-10 1-16,-1-9-1 15,1-9 0-15,-1 3 1 16,1-7 0-16,7-2-1 16,13-1 0-16,-2-12 0 15,9 0 0-15,5-13-3 16,17-3 0-16,0-2 0 16,7-17 0-16,24-6 0 15,1-3 0-15,3-9 0 16,15-7 1-16,3-3 1 15,14-3 1-15,-7-9 1 16,10-4 0-16,8 1-1 16,13-4 0-16,-13 0 0 15,21-5 1-15,10-4-1 16,0-4 0-16,22-5 0 16,6-4 0-16,5-9 0 0,9-3 1 15,4-6 1-15,18-1 0 16,-7-2 0-16,14-4 0 15,-4 7 0-15,8 2 0 16,3-2-1-16,10 12 1 16,-6 3-2-16,6 4 1 15,4 2-1-15,4-2 0 16,6-4 0-16,1-3 0 0,7-3 0 16,7-6 0-16,-4-3 0 15,11-4 0-15,-8 0 0 16,12-9 0-16,-12 1 0 15,8-11 0-15,-7 10 0 16,3 0 0-16,-7-3 0 16,18 10 1-16,-10-11-1 15,13 8 1-15,4-1-1 16,3-6 0-16,18-7 0 16,1 1 0-16,-5-22 0 15,4-7 0-15,-3 7-1 16,-4-4 1-16,-18 4 0 15,-10 6 0-15,-21 0 0 16,-29 9 0-16,-7 7 0 16,-27 3 0-16,-19-4 0 15,-17 4 1-15,-18 6-1 16,-7-12 1-16,-21 2 0 16,-7 1 0-16,-3 3 0 15,-4 3 0-15,-15 3-1 0,-6-3 0 16,-7 6 0-16,-11 0 0 15,-14 10 0-15,-7-4 0 16,-8 7-1-16,-13 0 1 16,-7 2 0-16,-4 4 1 15,-3-3 0-15,-4-6 1 16,-4 6-1-16,5 0 1 16,-5-10-1-16,4 4 0 0,0-4-1 15,4 4 1-15,3-4-1 16,0 4 0-16,0-1-1 15,8 4 1-15,-5 3 0 16,5 3 0-16,-1-3 0 16,4-7 0-16,-4 7 0 15,-3-3 0-15,-1 0 0 16,15-7 1-16,-7 4-1 16,3-7 0-16,0-3 0 15,4 4 0-15,0-7-1 16,-4 3 1-16,0-3 0 15,4 0 0-15,-7 3 0 16,0-3 0-16,-7 0 0 16,-1 0 0-16,-3-3 0 15,4-16 0-15,3 1-1 16,-3-4 1-16,0-13-1 16,6-9 1-16,-2-15 0 0,-1-7 0 15,0 0 0-15,0 1 0 16,-7-4 0-16,-3 0 1 15,-7-13-1-15,-1-12 1 16,-6 6-1-16,-4-21 1 16,3-7-1-16,1 34 0 15,6-75 0-15,-3 51 0 16,11-73-1-16,3-6 1 16,0 13 0-16,-3 6 0 15,-4 9 1-15,-7 3 0 0,-3 13-1 16,-4 6 1-16,0 4-1 15,0 5 1-15,-4 4-1 16,4 12 1-16,0-5-2 16,0 5 1-16,0 10-1 15,0 12 1-15,-3 6-1 16,-1 10 1-16,-10 6-1 16,-7 10 1-16,-4 3-1 15,1 6 1-15,-8 9 0 16,-3 7 0-16,-1 3-1 15,1 0 1-15,-4-1-1 16,-10 7 0-16,-1-3 0 16,-6 7 1-16,0 2-1 15,-4 4 1-15,-15-1 0 16,-2 10 0-16,-18 0 0 16,-18 12 0-16,-7 1-1 15,-14 6 0-15,-14-1-1 0,-15 4 1 16,-10 0-1-16,-7-3 1 15,-17-4 0-15,-8 4 1 16,-10-3 0-16,-4-1 0 16,-6 7 1-16,-12 0 0 15,1 3 0-15,-18 6 0 16,3 0-1-16,-13 10 1 16,6-6-1-16,-20 5 0 15,2 4 0-15,-2-3 0 16,-1-7-1-16,-7 4 1 0,-6-1 0 15,-12 7 0-15,-6 3 0 16,-18 0 0-16,-15 12 0 16,-9 7 1-16,-12 6-1 15,-10 16 1-15,-10 0-1 16,13-4 1 0,-250 26-2-1,99-22 1-15,78-13 0 16,38-3 0-16,18-13-1 15,28 7 1-15,4 3 0 16,17 9 0-16,-6 1-1 16,6 8 1-16,18-5-1 15,0-10 1-15,25-10-1 16,6-2 1-16,29-7-1 16,21-6 1-16,11-6 0 15,21-4 1-15,21-5-1 16,28 5 1-16,-3-2-1 15,17-1 1-15,22 0-1 0,17 7 1 16,11 0-1-16,6-7 1 16,12 7-1-16,6-1 0 15,4 1 0-15,7 3 0 16,11 0-1-16,7 6 1 16,3 6 0-16,7 13 0 15,4 16-1-15,7 12 1 16,-1 6-1-16,1 19 1 0,4 13 0 15,-1 9 0-15,4 13 0 16,-4 15 0-16,-3 7 0 16,0 25 0-16,-7 9 0 15,0 16 0-15,-1 12 0 16,5 16 0-16,-5 3 0 16,1 1 1-16,7-1-1 15,10-6 1-15,-6-10-1 16,17-9 1-16,-4-18-1 15,8-14 1-15,3-11 0 16,3-8 0-16,12-21-2 16,6-6 1-16,-7-13-1 15,7 0 0-15,-3-9-3 16,10-6 1-16,-3-1-6 16,7 1 1-16,14-4 0 15,7 3 0-15</inkml:trace>
  <inkml:trace contextRef="#ctx0" brushRef="#br0" timeOffset="195786.14">31411 11812 102 0,'-46'-144'51'0,"-10"6"-50"15,45 103 52-15,-10-18-54 16,-3-6 0-16,-8 2-3 15,-3 4 0-15,-4 6 1 16,-11 9 1-16,-6 13-5 16,-11 9 0-16,-28 10 1 15,-8 19 0-15,-13 21 1 16,-15 19 1-16,-31 26 4 16,-7 12 1-16,-15 19 2 15,-6 28 0-15,10 3 0 16,0 19 1-16,7 6 0 15,21 3 1-15,22 10-2 16,14 6 0-16,24 9-1 16,21 13 0-16,11 3-2 0,21 10 0 15,15-10-2-15,17-6 0 16,14-7-1-16,17-18 1 16,22-10 0-16,25-12 0 15,17-6 1-15,14-7 0 16,18-15 1-16,14-13 1 15,4-7 0-15,14-8 1 16,6-4 0-16,1-12 1 16,3-17-1-16,18-8 0 15,0-19-1-15,25-7 1 0,-1-9-3 16,8-18 0-16,7-4-1 16,-7-9 1-16,-1-10 0 15,-6-6 0-15,-22-6 0 16,-17-7 0-16,-11-15 2 15,-14-6 1-15,-10-23 0 16,-18-15 0-16,-11-12 0 16,-10-7 1-16,-11-13 0 15,-7-2 0-15,-14-4-1 16,-11-3 1-16,-6-12-1 16,-8-7 1-16,-7-3-2 15,-10-6 1-15,-11-9-2 16,-7-4 1-16,-11-6-2 15,-10 0 1-15,-14 4 0 16,-7-1 1-16,-8 10 0 16,-6 12 0-16,-18 9 0 15,-7 7 1-15,-1 0 0 16,-2 13 0-16,-8 8-2 0,-14 1 1 16,-14 3-2-16,-3-3 0 15,-15 3-2-15,-10 0 1 16,-7-6-14-16,0 15 0 15,-1 13 0-15,-2 0 1 16</inkml:trace>
  <inkml:trace contextRef="#ctx0" brushRef="#br0" timeOffset="197216.34">31136 13571 82 0,'-14'25'41'0,"-4"-59"-41"0,18 21 53 0,0-2-53 16,-3-1 0-16,-1 0-1 16,4 1 1-16,0 2-1 15,0-3 1-15,0 4 0 16,0-7 0-16,0 0 0 15,0-6 1-15,7-9 0 16,8-10 0-16,-5-6 1 16,8-13 0-16,-4-6 0 15,0-6 1-15,-3-4-1 16,-4 7 1-16,0 0 0 0,0 3 0 16,-4 0-2-16,1-9 1 15,3-4-1-15,3-3 1 16,-3 1-2-16,4 2 1 15,-4-6-1-15,0 4 0 16,-3 2 0-16,-1 4 0 16,-3 3 1-16,-3 6 0 15,-1 9-1-15,4 13 1 16,-7-3-1-16,4 0 1 16,-1 3-1-16,1 6 0 0,-1 3-1 15,0 4 1-15,1-4 0 16,-1 4 0-16,1 2 0 15,-1 4 0-15,-3 9 0 16,0 7 1-16,0 2-1 16,0 4 1-16,0 9-1 15,4 0 0-15,-4 4 0 16,7 8 0-16,-4 4-1 16,4 9 1-16,-4 0 0 15,-6 4 0-15,-8 9-1 16,1-1 1-16,-5 7-1 15,-2 7 1-15,-1 2-1 16,-3 7 0-16,3-10-1 16,0 0 1-16,4-9 0 15,7-3 1-15,4-6-1 16,-1-10 1-16,4-6 0 16,0-4 1-16,3-2-1 0,1-4 1 15,6-3-1-15,4-9 1 16,4-9-1-16,7-10 0 15,3-10 0-15,7-8 0 16,0-4 0-16,8 0 0 16,-5 0 0-16,5-3 1 15,-5 3 0-15,-6 0 0 16,0 3 0-16,-4-3 1 0,-4 4-1 16,5 2 1-16,-5-6-2 15,-3 3 1-15,1 7-1 16,-5-1 0-16,4 10-1 15,-3 3 1-15,-4 7-1 16,0 2 1-16,0 4 0 16,0 6 0-16,0 6 0 15,0 6 1-15,0 10-1 16,7 6 1-16,4 6-1 16,3 7 0-16,7 0 0 15,-3 2 1-15,0 1-2 16,-1-3 0-16,-2-4-1 15,-1 4 1-15,-7-4-1 16,-4 4 0-16,-3-7 0 16,-3 4 1-16,-4-4-3 15,0 1 0-15,-4-7 1 16,-3-10 0-16</inkml:trace>
  <inkml:trace contextRef="#ctx0" brushRef="#br0" timeOffset="198986.67">30925 13499 86 0,'-25'0'43'0,"-7"-15"-41"16,25 8 44-16,0 1-46 15,0 0 0-15,-4-1-1 16,-3 1 1-16,-3-3 0 16,-12 3 0-16,-9 2 0 15,-12 4 0-15,-17 7 0 0,-10-1 0 16,-19 10-1-16,-17-7 0 15,-10 7 0-15,3-1 0 16,-14-2 0-16,3-4 1 16,1-2 1-16,6 8 0 15,-3-8 1-15,7 5 1 16,0 1 0-16,8-1 1 16,13-6-2-16,11 4 1 15,14-4-4-15,10-3 1 0,11 0-1 16,7-12 0-16,11-7-1 15,10 4 1-15,4-13 0 16,11 3 1-16,-1 3 2 16,4 0 0-16,3 0-1 15,4 4 0-15,7-1 0 16,8 0 1-16,2-3-2 16,11-6 1-16,8 3-1 15,6-6 0-15,4 0 1 16,7 0 0-16,-11 3 0 15,-3 3 1-15,-7 9-1 16,-8 4 1-16,-6-4-1 16,3 7 0-16,-10 6-2 15,-4 3 1-15,-11 6-2 16,-10 7 1-16,-11 3-1 16,-3 0 1-16,-3 6 0 15,-8 6 0-15,-7 4 1 16,4 9 0-16,-1 6 0 15,4-9 1-15,4-7-1 0,0 7 1 16,7-10-1-16,6 1 0 16,8-7-1-16,0-7 1 15,7 1-1-15,4-6 1 16,-1 2 0-16,8-2 0 16,6-4 0-16,4 1 1 15,4 2 0-15,3-2 0 0,7 5 0 16,8 4 1-16,9 0-2 15,12 3 0-15,-1 0-2 16,4 0 0-16,-7 0-3 16,4 3 0-16,-8 0-2 15,-3-3 0-15,-11 6 0 16,-7-6 1-16,-6 3 2 16,-8 0 1-16,-7-3 4 15,-4 0 0-15,-3 0 2 16,0-3 1-16,-3-6 0 15,-1-1 1-15,-3-6-2 16,-3-2 0-16,-4-4-1 16,-8-10 0-16,-6-6-2 15,-7-2 0-15,-7-4 0 16,-4-3 0-16,-7-4 1 16,3 1 0-16,4 0 1 15,4-7 1-15,3 4-1 16,8 0 1-16,-5-4 0 15,8-2 0-15,3-1-2 0,4 3 1 16,7 1-2-16,4 3 0 16,2-7-1-16,5 10 0 15,6-10 0-15,5 4 0 16,-1 2 1-16,3 1 0 16,4 0 0-16,4 2 0 15,3 4 1-15,4 3 0 16,-1 3 0-16,1 1 1 15,0 2-1-15,-4 7 0 0,4-1-1 16,-1 4 1-16,-2-7-1 16,6 4 0-16,-3-4-3 15,3 1 0-15,0 2-9 16,7-5 0-16,-7-1 0 16,4-6 1-16</inkml:trace>
  <inkml:trace contextRef="#ctx0" brushRef="#br0" timeOffset="202751.08">31037 9893 86 0,'-31'-19'43'0,"9"7"-41"0,22 9 44 15,0-1-47-15,0-2 1 16,4 6-1-16,7 3 1 15,-1 0 0-15,4 13 0 16,0 6 0-16,1 6 0 16,-1 19 0-16,0 16 0 15,-4 9 0-15,-10 10 1 16,0 2-2-16,0-2 1 16,0 3-6-16,-3-7 0 0,-1-3-1 15,1-12 1-15</inkml:trace>
  <inkml:trace contextRef="#ctx0" brushRef="#br0" timeOffset="203192.22">31478 10291 87 0,'-17'-9'43'0,"20"-4"-50"15,-3 13 56-15,0 0-53 16,-3 3 0-16,-1 7-8 16,1 2 0-16,-1 1 12 0,1 3 1 15,3-1-8-15,0 1 1 16,7-3 2-1,14-4 1-15,0-6 4 0,4-3 0 16,6-6 2-16,5 0 0 16,-8-1 1-16,-3 4 1 15,-4-9-1-15,-4-1 0 16,-2 1 0-16,-1-4 1 16,0 0-1-16,0-6 1 15,0 3-2-15,-7-6 0 0,-3 0-1 16,-8 6 1-16,-17 1-2 15,-7 5 0-15,-18 10-7 16,-11 6 1-16,4 6-2 16,4 4 1-16</inkml:trace>
  <inkml:trace contextRef="#ctx0" brushRef="#br0" timeOffset="203656.48">31873 9893 80 0,'-17'-25'40'0,"10"12"-38"0,7 7 46 16,0 0-47-16,0 0 0 15,0-1 0-15,0-2 0 16,7 6-2-16,10 6 0 0,5 0 1 15,9 6 1-15,8 4-2 16,11 0 1-16,6 2 0 16,-3 10 1-16,-4 0 1 15,-3 1 1-15,-7-1 1 16,-11 0 0-16,-7 3 0 16,-6 13 1-16,-8-1-2 15,-7 7 1-15,-4 4-12 16,-3-1 0-16,-14 9-1 15,-4 1 0-15</inkml:trace>
  <inkml:trace contextRef="#ctx0" brushRef="#br0" timeOffset="204289.68">30713 15920 95 0,'-18'63'47'0,"-17"-19"-51"0,31-35 61 16,1 4-58-16,3 5 1 15,3 8-4-15,4-1 1 16,1 3 2-16,2 3 0 16,-3 13-2-16,0 6 0 15,-3 4-3-15,-4 8 1 16,-4-8-9-16,1 2 1 0,-4-9 0 15,3-9 1-15</inkml:trace>
  <inkml:trace contextRef="#ctx0" brushRef="#br0" timeOffset="204772.39">31231 16093 94 0,'-10'12'47'0,"10"-12"-62"0,0 0 82 16,0 0-68-16,0 0 1 15,0 0-3-15,3-3 0 0,-3 9 2 16,0 7 1-16,-3 6-3 16,6 6 1-16,-3 9-2 15,0 1 1-15,0 5-2 16,0 1 1-16,0-6-6 16,0-4 0-16,4 4-10 15,-1-10 0-15,-3-7 1 16,4-8 1-16</inkml:trace>
  <inkml:trace contextRef="#ctx0" brushRef="#br0" timeOffset="205230.13">31447 15992 86 0,'-50'41'43'0,"22"-13"-64"0,21-22 93 16,3 1-73-16,1-4 1 15,6 3-3-15,8-6 1 16,7-3 1-16,6-6 0 15,12 2-3-15,2-5 0 0,8 2-1 16,0 4 0-16,-4 6 1 16,1 3 1-16,-4 7 1 15,-4 5 1-15,-3 4 2 16,-4 3 1-16,-3 0 1 16,-8 0 0-16,-3 0 0 15,-3 3 1-15,-4 0-2 16,-11 6 1-16,-3-2-1 15,-10-1 0-15,-8 6-1 16,-17 4 1-16,-4 9-2 16,-7 0 1-16,4 0-2 15,-1 0 1-15,8 0-5 16,7-6 0-16,10-3 0 16,4-10 1-16</inkml:trace>
  <inkml:trace contextRef="#ctx0" brushRef="#br0" timeOffset="207922.34">868 16171 88 0,'-39'-13'44'0,"39"7"-46"15,21 0 45-15,29 0-44 0,10-1 1 16,31-2-2-16,47 3 1 16,21-7 0-16,38 4 1 15,25-7-2-15,43 3 1 16,35-5-1-16,14-4 1 15,49-13 0-15,36-2 0 16,31-14 1-16,46-5 1 16,32 0 0-16,39-1 0 15,25 4 0-15,24 6 0 0,28 3 0 16,8-3 0-16,3 3 0 16,3 3 0-16,-10-3 1 15,-10 0 0-15,-22 7 1 16,-18-7 1-16,-34 0 0 15,-29 0 0-15,-25 6 0 16,-31 10 1-16,-39 0 0 16,-29 6 0-16,-38 0-2 15,-36 6 0-15,-45 1-1 16,-36 2 0-16,-49-3-2 16,-45-2 1-16,-33 11-2 15,-35-5 0-15,-35 6-1 16,-32-4 1-16,-35 1-1 15,-43 2 0-15,-35 7 0 16,-31 0 1-16,-40 0 0 16,-34-3 1-16,-29 3 0 15,-39-6 0-15,-28 6 1 0,-42 3 0 16,-36-6-1-16,-38 3 1 16,-32 6-1-16,-32 4 1 15,-28 5-1-15,-18-2 0 16,-10 3-1-16,197-7 1 15,-261 10 0-15,47 0 0 16,23-4 0-16,33 4 0 16,21 0 0-16,17 0 0 15,0 6-1-15,11 3 0 0,11-3-2 16,6 0 0-16,1-9-3 16,17 3 1-16,32 0 1 15,32-1 0-15,45 7 1 16,22-3 0-16,42 3 3 15,39 1 1-15,46-1 0 16,24 0 0-16,36-6-2 16,24 3 0-16,29 3-1 15,31-7 0-15,25-2-1 16,42-6 1-16,43-4 0 16,46-9 1-16,59-4 1 15,57-8 1-15,53-10 0 16,60-7 0-16,42-2 0 15,57-4 0-15,42-3-1 16,39-3 1-16,17 4-1 16,29-1 1-16,0 3 0 0,10 7 0 15,4 0 1 1,21-4 1-16,7-3-1 0,17-9 1 16,15-3-2-16,-11-3 0 15,0-7-2-15,-21 4 1 16,-35 12-1-16,-46 0 0 15,-57 10 1-15,-59 15 0 16,-64 0 1-16,-71 6 1 16,-52 1 0-16,-61-1 1 15,-49 4-1-15,-39 0 1 16,-42-4-1-16,-42-3 0 0,-46-9-1 16,-57-3 0-16,-67 6-1 15,-73 6 1-15,-93 16-2 16,-84 16 1-16,-85 19-2 15,-67 30 1-15,-45 4-3 16,-47 19 0-16,-14 6-2 16,-17 10 1-16,-7-1-1 15,-1 1 0-15,8-7-1 16,-4-6 1-16,7-6 3 16,4-10 0-16,7 0 2 15,21-6 0-15,10-6 2 16,29-4 0-16,21 4 2 15,49-13 0-15,36-6 0 16,59-6 0-16,57-13 0 16,57-3 0-16,45-13-1 15,57-6 0-15,35-3-3 0,46-6 1 16,42-3-5-16,21-4 1 16,36 1-4-16,31-1 1 15,43 4 0-15,28-1 1 16,46 1 2-16,46-4 1 15,66 4 3-15,40-13 0 16,63 0 4-16,56 0 1 16,43-6-1-16,35-7 0 15,43 1 0-15,24 2 0 0,21 1-1 16,22 3 1 0,6-4-2-16,22 1 1 0,10 3-1 15,14-10 1-15,18-2-1 16,4-8 1-16,-15-2-2 15,1-9 0-15,-15-1 0 16,-31 4 0-16,-43-1-1 16,-39 7 1-16,-45 6 2 15,-61 3 0-15,-41 7 1 16,-58-1 0-16,-48 4 1 16,-40 3 0-16,-41 3-1 15,-33 3 1-15,-13 3-5 16,-19-3 0-16,-20-9-20 15,-11-13 1-15,-10-16-2 16,-26-6 1-16</inkml:trace>
  <inkml:trace contextRef="#ctx0" brushRef="#br0" timeOffset="212229.37">31062 13531 78 0,'-18'15'39'0,"11"-2"-35"15,7-10 40-15,0 0-45 16,4-9 0-16,-4-4-1 16,3 1 1-16,1 0 1 15,-4-1 1-15,0 4 0 16,0 0 0-16,0 3 3 16,-7 6 0-16,0 0 1 15,-4 6 0-15,1-3-1 16,-4 10 1-16,-1-6-2 0,-6 2 0 15,4 1-3 1,-1 2 1-16,-3 4-1 0,0-3 0 16,-4-1 1-16,4 1 0 15,0-3 0-15,-4 2 0 16,4 7 0-16,-4-9 0 16,0-1 0-16,4 4 0 15,-14 0-1-15,0-1 1 16,-4-2-1-16,0 3 1 0,-3 2-1 15,-1 1 0-15,-2 0 0 16,9 3 0-16,1-3 0 16,0 0 0-16,-1 0 0 15,1-1 0-15,-4 1 0 16,-10 16 0-16,0-10 0 16,-4 6 0-16,0-3 0 15,-4 4 0-15,4-1 0 16,4 0 0-16,0-2 0 15,6-4 1-15,1 3-1 16,10-3 0-16,-3-9 0 16,-7-4 1-16,6 7-1 15,1-3 0-15,-4 3 0 16,-3-1 0-16,3 1 0 16,0 3 1-16,0 0-1 15,4 0 0-15,0 0-1 16,7-3 1-16,-4 3 0 15,7-3 0-15,1 2 0 16,-1 8 0-16,0-10 0 0,4 2 0 16,3-5 0-16,1-6 1 15,-1 2-1-15,4 1 0 16,-4-1 0-16,1-2 0 16,-8-4 0-16,11 0 0 15,0 0 0-15,3 1 0 16,1-1-1-16,3 0 1 15,0-3 0-15,3-3 0 0,0 0 0 16,1-6 0-16,3 0 0 16,0 0 0-16,0-1 0 15,7-2 0-15,-7-1 0 16,14 1 0-16,-10-3 0 16,10 2 0-16,-7 1 0 15,0-1 0-15,0-12 0 16,3 0 0-16,1-6-1 15,0 0 1-15,-4-3 0 16,3 2 0-16,-3 1-1 16,0 6 1-16,0 3 0 15,1-3 0-15,-5 10 0 16,8-4 0-16,-4 1 0 16,0 2 0-16,0 4 0 15,3-1 0-15,4 1 0 16,-3-1 0-16,0 7 0 15,-1-3 0-15,-3 3 0 16,0 3 0-16,-3 0 0 0,-4 3 0 16,0 3 0-16,-4-3 0 15,1 7 0-15,3 2 0 16,-7 7 0-16,3-9 1 16,-6 11-1-16,3 1 0 15,-4 4 0-15,4-5 0 16,-7 8 0-16,3-7 0 15,-3 9 0-15,0 0 0 16,-7-2 0-16,10-7 0 0,-10-1 0 16,-4 1 0-16,8-9 0 15,-1 3 0-15,4-4 0 16,-4 1 0-16,1-1 0 16,-1 1 0-16,4-1 0 15,0 1 0-15,0-4 0 16,7 1 0-16,0-4-1 15,7 0 1-15,3-6 0 16,4 3 0-16,4-3 0 16,-1 4 0-16,1-4 0 15,7 0 0-15,-1 3 0 16,8 0 0-16,0 0 0 16,-1-3 0-16,8 0-1 15,-4 0 1-15,8 3 0 16,-1-3 0-16,4-3 0 15,3-3 0-15,-3 6 0 16,0-3 0-16,-1 3 0 16,1-4 0-16,-11 4 0 0,8-3 0 15,-4 0 0-15,-1-3 0 16,1 3 0-16,-7 0 1 16,-4-1-1-16,4 1 0 15,-8 0 0-15,1-3 0 16,-8 3 0-16,1 0 0 15,-11-4 0-15,0 7 0 16,-7-6-1-16,-4 3 1 16,-6-3-1-16,-1-1 1 0,-7 1-1 15,1 3 0-15,-1-3 0 16,-7 6 1-16,1 0-1 16,-5 6 1-16,1 0 0 15,0 1 0-15,-1 2 0 16,1 0 0-16,0 4 0 15,3-7 0-15,0 4-1 16,8-4 1-16,-1 0 0 16,7-6 0-16,1 3 0 15,3-3 0-15,-1 3 0 16,8-3 0-16,-10 0 0 16,13-6 0-16,-3 0 0 15,7-4 0-15,0-2 0 16,7-1 0-16,-3-5 0 15,6-1 0-15,-3-3 0 16,8-3 1-16,-5 0-1 0,4 0 0 16,-3-1 0-1,3-2 0-15,0 6 0 0,0 0 0 16,0 4 0-16,0-1 0 16,0 6 0-16,1-3 1 15,-1 1-1-15,0-1 0 16,-4 4-1-16,1-1 1 15,-4 0 0-15,0 1 1 16,-3 6-1-16,-1-1 0 16,-3 1 0-16,0 0 1 0,0 6-1 15,0 0 1-15,0 0-1 16,0 0 0-16,0 0 0 16,0 0 1-16,0 0-1 15,-3 0 0-15,-1 6 0 16,-3 4 0-16,0-1 0 15,-4 7 1-15,1 6-1 16,-4 3 1-16,0 3-1 16,-4 3 0-16,0 1 0 15,-3 2 0-15,3 4 0 16,4-10 0-16,0 3 0 16,4-9 0-16,-1-3 0 15,4 0 0-15,0-3-1 16,3-1 1-16,1-2 0 15,6-1 0-15,5 1 0 16,2-4 0-16,8 4-1 0,6-4 1 16,1 4-1-16,3-4 1 15,4-3-5-15,0-2 1 16,-4-8-1-16,-3-8 0 16</inkml:trace>
  <inkml:trace contextRef="#ctx0" brushRef="#br0" timeOffset="213129.33">27986 12038 55 0,'-14'6'27'0,"14"4"-2"16,-4-14 1-16,1 1-20 15,-1-6 1-15,-3 0 2 16,4-7 1-16,3 0-13 16,10-9 1-16,1-9 8 15,6-7 0-15,5 6-4 16,6 1 1-16,7 2-3 15,4 4 1-15,-4 6-1 16,0 7 0-16,-3 5 0 16,-7 10 1-16,-4 7-1 15,-7 5 0-15,-3 10 0 0,-4 6 1 16,-7 7-1-16,-4-1 0 16,-6-2 0-16,-4 5 1 15,-4-2-1-15,-3 2 0 16,0-5 1-16,3-1 1 15,0-9-1-15,8-3 0 16,-1-4 0-16,4-2 1 16,4-4 0-16,3-2 1 15,3-4-2-15,8 0 1 16,6-6-1-16,8-3 1 0,0-4-7 16,17-6 1-16,-3-5-2 15,-7-1 0-15</inkml:trace>
  <inkml:trace contextRef="#ctx0" brushRef="#br0" timeOffset="213371.43">28497 11605 77 0,'0'-6'38'0,"11"18"-28"15,-4 1 33-15,-3 0-42 16,6 2 0-16,4 10 0 16,0 10 1-16,0 9-3 15,1 3 0-15,-1 0-4 0,-4 3 1 16,-3 6-10-16,-3-2 0 16,-4-7 0-16,-4-3 0 15</inkml:trace>
  <inkml:trace contextRef="#ctx0" brushRef="#br0" timeOffset="213897.13">28787 11709 65 0,'-7'-10'32'0,"0"10"-32"0,7 0 49 0,0 0-49 16,0 0 1-16,0-3-1 16,0-3 1-16,3-4-1 15,8 1 0-15,3 0 2 16,-4-1 0-16,22-9 1 16,3 4 0-16,1-1 0 15,-1 4 1-15,0-4-1 16,-3 6 0-16,-4 4-2 15,0 0 1-15,-6 3-2 16,-5 6 1-16,-3-3-1 16,0 3 1-16,-3 0-1 15,-4 0 1-15,-3 0-1 0,-4 7 0 16,-4-4 0-16,-3 4 1 16,-4 2-1-16,-3 10 1 15,0 0 0-15,0 0 1 16,4 3-1-16,6 10 1 15,4-1-1-15,11 0 0 16,3-2 0-16,3 2 0 16,-3-2-1-16,-3 2 0 15,-7-6 0-15,-8 1 1 16,-17-1-1-16,-7 0 0 16,-22 0-4-16,-10-6 0 0,-7-3-14 15,7-6 1-15,7-7-1 16,15-3 1-16</inkml:trace>
  <inkml:trace contextRef="#ctx0" brushRef="#br0" timeOffset="-212941.17">31140 11339 45 0,'24'-10'22'0,"19"-21"-18"0,-29 18 24 0,0-2-26 15,0-1 1-15,0 3 2 16,-3 1 0-16,-4 3-4 16,0-1 0-16,-7 4 7 15,0 3 1-15,-4 3 1 16,4 0 1-16,-3 0-1 16,3 3 0-16,-4 0-2 15,1 3 1-15,-8-3-4 16,4 1 0-16,-14-4-3 15,-4 3 1-15,-10 0-2 16,-7 3 0-16,-4-3-1 16,-4 3 1-16,5 1-1 15,-1 2 1-15,3 1-1 16,1-1 1-16,-4 3-1 0,4-5 1 16,-11 5 0-1,0 4 0-15,-3-3 0 0,-1-1 1 16,1 4-2-16,-1 3 1 15,8-1-1-15,-1 1 1 16,5 0-1-16,2-3 1 16,1-1-1-16,-7 7 1 15,3 3-1-15,3 4 1 16,-3-1-1-16,1 3 1 16,-5 7-1-16,8-1 1 15,3 4-1-15,0 0 1 0,0 0-1 16,4-7 0-16,0 1 1 15,-4 2 0 1,-3 4 0-16,-4-3 0 0,-3 9 0 16,-4-3 0-16,-4 3 0 15,8 3 0-15,3 6 0 16,4-5 0-16,3 2-1 16,0-9 0-16,4 0 0 15,-1-4 0-15,1-2 0 16,-4 6 0-16,-3-6 0 15,3-1 1-15,-3 7-1 16,3 0 0-16,0 0 0 16,4-3 0-16,3 3 0 15,4-4 1-15,7-2-1 16,3 3 0-16,4 0 0 16,3-4 0-16,1 4 0 15,-1 15 0-15,4-5 0 0,0 2 0 16,4 0 0-16,-1 4 0 15,4 5 0-15,0-12 0 16,7 1 0-16,-3-7 0 16,-1-4 0-16,1 4 0 15,-1 3 0-15,1 0 0 16,-1-3 0-16,1 0 0 16,-1-3 0-16,1 0 0 15,3-1 0-15,0 1 0 0,0 3 0 16,0-3 0-16,0 0 0 15,-3-1 0-15,-1 4 0 16,-3 0 0-16,-3 0 0 16,-1 0 0-16,4-6 0 15,4-4 1-15,-1-3-1 16,4-2 0-16,0-7 0 16,0 0 0-16,1-7-1 15,-1 1 1-15,0-4 0 16,-4 1 0-16,1-4 0 15,-4 1 1-15,0-4-1 16,-4 0 0-16,1-3 0 16,-1-3 0-16,1-6 0 15,-1-6 0-15,1-4-1 16,-1-3 1-16,-3 0 0 16,0-6 0-16,0-3 0 15,-4-3 0-15,4-4 0 16,-3-2 0-16,-1-7 0 0,0-6 0 15,4-1 0-15,0-5 0 16,4-4-1-16,3-2 1 16,3-4 0-16,4 3 0 15,0 7-1-15,-3-1 0 16,3 1 0-16,0-4 1 16,4 1-1-16,3-4 1 15,3-3-1-15,5 0 1 0,2-6 0 16,12 3 0-1,-1-3 0-15,-3 9 0 0,3 0-1 16,4 4 1-16,-4-1 0 16,0 1 0-16,8-4-1 15,2 0 1-15,5 4-1 16,3-7 1-16,10 0 0 16,-3 3 0-1,25-25-1 1,-8 16 1-16,-10 6-1 15,-3 4 1-15,-1-4-1 16,12 0 1-16,2 6-1 16,4-2 1-16,-3 2-1 15,-4 1 1-15,4 12-1 16,-1-4 0-16,8 4 0 16,-4 10 1-16,-3 2 0 15,-11 4 0-15,-7 0 0 0,-7 2 0 16,-1 1 0-1,1 0 0-15,0 3-1 0,7 0 1 16,4 6-1-16,-1 0 1 16,-6 7-1-16,-4-4 1 15,-7 0-1-15,-8 7 1 16,-6-1 0-16,-4 1 0 16,1 0 0-16,-5-1 0 15,1-2 0-15,-4 2 0 16,0 4 0-16,0-4 0 0,-3 1 0 15,-7 0 0-15,-4 2 0 16,-7 1 0-16,-7 0 0 16,-4 3 0-16,-7 0 0 15,1 3 0-15,-4 3 0 16,-4 3 0-16,-3 3 0 16,-8-9 0-16,-6 7 0 15,0-4 0-15,-4 3 0 16,-7 3 0-16,-3 4 0 15,-1 0 0-15,-3 5 0 16,-7-2 0-16,-7 3 0 16,3-3 1-16,4 2-1 15,0 1 0-15,0 3 0 16,4 3 0-16,3-3 0 16,0 3 0-16,-11 0 0 15,-3 4 1-15,0 2-1 16,-3 10 0-16,6 3 0 15,-3 6 0-15,10 0 0 0,1 3 1 16,6-6-1-16,-6 3 0 16,10 1 0-16,4-4 0 15,3 0 0-15,0 0 1 16,4 3-1-16,3 10 0 16,0-4 0-16,4 7 0 15,3-4 0-15,0 4 1 16,0 3-1-16,1-7 0 15,3-2 0-15,3-1 1 0,4 1-1 16,-4 2 0-16,7-5 0 16,-3-7 1-16,-7 3-1 15,-4 0 0-15,-3-6 0 16,7 6 0-16,-1-6 0 16,5 3 1-16,-1 3-1 15,4 0 0-15,7 1 0 16,0 5 1-16,7 0-1 15,3-5 0-15,-3-4 0 16,0 3 0-16,0-3 0 16,0 3 0-16,-4-6 0 15,1 0 0-15,3-3 0 16,0 2 0-16,3 1 0 16,4 0 0-16,0 3 0 15,4-3 0-15,-1-3 0 16,1 3 0-16,-1-3 0 15,1-4 0-15,-1-2 0 0,1 2 0 16,-4-8 0-16,0-1 0 16,0-3 0-16,3 3 0 15,1-3 0-15,-1 3 0 16,4-2 0-16,-3-1 0 16,3 3 0-16,-3-6 0 15,-1 3-1-15,1-6 1 16,-1-7-3-16,-3 1 0 15,0-10-12-15,4-16 0 0,-1-18 0 16,4-22 1-16</inkml:trace>
  <inkml:trace contextRef="#ctx0" brushRef="#br0" timeOffset="-211692.37">29118 15042 66 0,'-10'9'33'0,"10"-9"-25"15,3-3 31-15,1-6-38 16,-1-4 0-16,-3 4 0 16,0 0 1-16,0 9-2 15,0 6 0-15,-3 6 2 16,3 7 0-16,3 16 0 16,8-1 0-16,10 4 0 15,11-1 0-15,14 7 0 16,21-9 0-16,7-7-1 15,7 0 1-15,0-9-1 16,-3 0 0-16,-8 0-1 0,15-4 1 16,-8 1-1-16,-6 3 0 15,0 0 1-15,-8 0 0 16,1-4 0-16,3 1 0 16,0-13 1-16,3-3 0 15,1 0 0-15,-8-3 1 16,-3 0-1-16,-14 3 0 15,-11 3 0-15,-3-3 0 16,-4 0-1-16,-3 0 0 0,0 3-1 16,-4-3 1-16,0 0-1 15,0 0 0-15,0 0 0 16,-3 0 1-16,-4-3-1 16,-3 3 0-16,-1 0 0 15,-6 6 1-15,-4 0-1 16,-4-2 1-16,-3 8-1 15,-3 1 1-15,-1-4-1 16,1-3 1-16,-8 4-1 16,4-4 1-16,-4 0-1 15,-7-3 0-15,-10 1 0 16,-4-1 0-16,-7-3 0 16,-6-7 1-16,-5-2-1 15,1 0 0-15,3-7-1 16,0 0 1-16,0-3-1 15,-4-6 1-15,-2 3-1 16,2 0 1-16,-3-3 0 16,0-6 0-16,0 0 0 0,4-4 0 15,-4 1 0-15,7-4 0 16,-7 0-1-16,3 1 1 16,8 5-1-16,3 1 1 15,4 6-1-15,3 3 1 16,0 3-1-16,4 0 1 15,3 13 0-15,4 0 0 16,0 6 0-16,7 0 1 16,-1 0-1-16,8 3 0 15,0 0 0-15,4-3 0 0,3 3 0 16,3 4 0-16,4 2 0 16,7 7 0-16,4 6-1 15,6 6 1-15,8 0-1 16,7 0 0-16,14 0-7 15,7 1 0-15,3-11 0 16,7-5 0-16</inkml:trace>
  <inkml:trace contextRef="#ctx0" brushRef="#br0" timeOffset="-208021.09">29161 15434 79 0,'-18'19'39'0,"-3"9"-28"15,17-12 39-15,4 3-50 16,0 3 1-16,4 3-1 0,3 3 1 15,0 13-2-15,7 2 0 16,4 11 0-16,-1 2 0 16,1 7-2-16,0 0 0 15,-4-4-7-15,0-5 1 16,-4-7 0-16,-3-7 0 16</inkml:trace>
  <inkml:trace contextRef="#ctx0" brushRef="#br0" timeOffset="-207794.22">29517 15697 85 0,'-11'22'42'0,"8"29"-44"0,6-36 61 0,-3 10-58 16,4 7 1-16,-4 8-1 15,0 11 0-15,0 5-6 16,3 4 0-16,8 2-14 16,7-8 1-16,-1-7-2 15,4-13 1-15</inkml:trace>
  <inkml:trace contextRef="#ctx0" brushRef="#br0" timeOffset="-207345.48">29817 15939 74 0,'-28'12'37'0,"-4"-2"-43"0,28-7 65 16,1-6-57-16,-1 3 0 15,1 0 1-15,-1-6 0 0,4 6-4 16,4-10 0-1,6 1 2-15,8 2 1 0,3-2-1 16,7 3 0-16,1 0-1 16,6 2 1-16,4 8-1 15,-4 2 1-15,-3 0-1 16,-8 3 1-16,-6 7 0 16,-7 0 1-16,-8 3-1 15,-6 3 0-15,-8 0-1 16,0 0 0-16,1-1-1 15,-1 5 0-15,4-5-2 16,4 5 1-16,10 5-2 16,7-3 1-16,3 7 0 15,5-1 0-15,-1 1 0 16,-4-1 0-16,-2-3 2 16,-12 4 0-16,-6-10 0 15,-22 0 0-15,-7-6 0 16,-7-10 0-16,-10-5 0 15,3-14 0-15</inkml:trace>
  <inkml:trace contextRef="#ctx0" brushRef="#br0" timeOffset="-205993.25">31249 13574 67 0,'-28'7'33'0,"0"2"-23"15,28-12 33-15,0 0-43 16,0 3 0-16,-4-3 0 15,4 3 1-15,4 3-1 16,-1 0 1-16,4 6 0 16,-7 10 0-16,0 9 0 0,-3 26 1 15,-11 34-1-15,-8 15 1 16,-2 26-3 0,3 9 1-16,3 12-2 0,4 4 1 15,7-1 0-15,7-2 0 16,0 6 0-16,0-10 1 15,-4-3 3-15,-3-9 0 16,-3 0 2-16,-8-16 0 16,4-12 0-16,0-22 1 0,7-20-3 15,3-21 1-15,8-9-5 16,3-23 0-16,3-15-12 16,1-9 0-16,7-10-1 15,-8-10 0-15</inkml:trace>
  <inkml:trace contextRef="#ctx0" brushRef="#br0" timeOffset="-204940.36">30974 13712 65 0,'3'7'32'0,"1"-1"-22"16,-4 0 38-16,0-3-44 15,-4 4 1-15,1-1 4 16,-1 0 0-16,-3 1-12 15,0-4 1-15,-7 3 6 16,-11 3 1-16,-10 7-4 16,-14 6 0-16,-22 6-2 15,-13 10 0-15,-8 6 0 0,-3 6 0 16,-22 6 1-16,8-6 0 16,3-6 1-16,11-3 0 15,-1-9-1-15,1-1 0 16,-7 0-1-16,3-3 1 15,-3 1-2-15,10 2 1 16,-3-3-1-16,10 0 1 16,-3-2 0-16,14-4 1 15,14-7 0-15,11 1 0 16,13-7 0-16,8 1 1 0,3-4-1 16,11 0 1-16,0-3-1 15,7 4 0-15,0-1 0 16,4 3 1-16,-1 10 0 15,0 6 0-15,1 7 0 16,-1 2 0-16,4 7 0 16,18 3 1-16,3 0-1 15,7 9 0-15,15 3-1 16,-4 10 0-16,6-3 0 16,12-3 0-16,3 5 0 15,17 8 1-15,1-8-1 16,3-2 0-16,0 0 0 15,4-7 1-15,3-2-1 16,18-14 0-16,-4-5 0 16,1-7 0-16,-5-9 0 15,1-7 1-15,7-5-1 16,-4-1 0-16,-10-3 0 0,-11-3 0 16,0 0 0-16,-7-3 1 15,-3-3-2-15,-11-1 1 16,-4 1-2-16,-3-3 1 15,-7-1-11-15,-11-2 0 16,-10-1 0-16,-14 1 0 16</inkml:trace>
  <inkml:trace contextRef="#ctx0" brushRef="#br0" timeOffset="-203062.35">32131 15929 81 0,'-14'-15'40'0,"-39"-1"-41"16,35 10 54-16,-6-7-53 15,-15-6 1-15,-11-6-1 16,-10-9 1-16,1-7-1 16,-1 4 1-16,-4 2 1 15,4 1 1-15,0 5 0 16,-3 4 0-16,-15 13 0 15,-3 2 1-15,0 7-1 16,-4 6 0-16,4 7-2 16,7 5 0-16,3 4-2 15,8 9 0-15,-1 13-1 16,-3 9 1-16,7 13-2 0,4 15 0 16,-1 13 0-16,4 7 0 15,8-1 1-15,2 6 1 31,33 42-1-31,24-23 1 16,28-12-1-16,18-10 1 16,14-12-1-16,14-4 1 15,18-18-1-15,7-12 1 16,0-14-2-16,0-5 1 16,3-20 1-16,-3-5 0 0,4-16 2 15,-8-10 0-15,-3-12 1 16,-4-16 0-16,0-6 2 15,85-82 4 1,-109 63-4-16,-15 3-2 16,-10-3 0-16,-10 6-1 15,-12 1 1-15,-9-1-1 16,-8 0 0-16,-7-6 0 16,-4 0 0-16,-10 0 0 15,-3-3 1-15,-15 0-1 16,-10 6 1-16,-8 3-2 15,-10 4 1-15,-10-1-1 16,-1 4 0-16,-6 6-1 16,-4 9 0-16,-14 3 0 15,-4 7 0-15,0 6 0 16,0 6 1-16,1 10 0 16,-15 2 0-16,11 11 0 15,-4 8 1-15,7 7 0 16,4 6 0-16,0 3 0 0,3 7 0 15,4 2 0-15,7 1 0 16,10 3-1-16,8-1 0 16,7 11-1-16,10 5 0 15,11 7-1-15,6 6 1 16,15 12-1-16,11 10 1 16,10 0-1-16,18 6 1 0,3-9 0 15,7-3 0-15,8-10-1 16,6-3 1-16,11-9 0 15,25-10 0-15,0-9 0 16,13-6 1-16,1-10 0 16,0-6 0-16,7-6 0 15,-7-10 1-15,-7-6 0 16,-11-9 0-16,-7-13-1 16,-3-4 1-16,-4-5 0 15,10-10 0-15,-10-9 0 16,-3 0 1-16,-11 3 0 15,-4-9 0-15,-6 5 0 16,-11 1 1-16,-11 6-1 16,-7-3 0-16,-7-3-1 15,-7-6 1-15,-7-1-2 16,-7-6 1-16,-4 7-1 16,-3-4 0-16,-7-2-1 0,-14 2 1 15,-4-3-1-15,-10 4 1 16,-4 2-1-16,0 4 1 15,0 9-1-15,4-3 1 16,-1 6 0-16,4 10 0 16,0 3-1-16,-10 3 0 15,0 9 0-15,-8-3 0 16,1 13-1-16,-4 0 0 16,-4 15 1-16,0 7 0 15,1 6 0-15,6 3 1 16,4 3 0-16,4 10 0 0,7-1 1 15,-1 4 0-15,4 0-1 16,0 12 0-16,-3 7 0 16,7 2 0-16,-1 7-1 15,8 10 1-15,7-7-1 16,7-3 1-16,7-3 0 16,7-10 0-16,3 7 0 15,11 0 0-15,7-4-1 16,4-5 1-16,3-1 0 15,11-3 1-15,7-9-2 16,6 0 1-16,22-13 0 16,1 0 0-16,2-6-1 15,8-6 1-15,6-4-1 16,15-6 1-16,-7-2-1 16,-4-1 1-16,-7-3-1 15,-10-7 1-15,-8-5-3 0,-3-4 1 16,-3-3-11-16,-4-9 0 15,-1-13 0-15,-6-9 0 16</inkml:trace>
  <inkml:trace contextRef="#ctx0" brushRef="#br0" timeOffset="-200319.6">17110 10235 74 0,'-39'-31'37'0,"-7"9"-38"16,39 9 37-16,-7-3-39 0,-4-9 1 16,-3-6 0-16,-4-10 1 15,-17-9 3-15,0-6 1 16,-11-7-1-16,-7-9 1 16,-11 6 1-16,-10 0 1 15,-14 10-1-15,-14 5 1 16,-4 7-3-16,-4 4 1 15,-13 8-2-15,-4 1 0 0,0 3-1 16,-4-4 1-16,4 1 0 16,0 3 0-16,7 6 0 15,7 3 1-15,-11 3 0 16,-3 13 0-16,0 3 0 16,0 10 0-16,-10 2-1 15,-5 7 0-15,5 0-1 16,-8 6 0-16,7-6 0 15,11 3 0-15,7 0 0 16,11 0 0-16,-4 0 0 16,14 3 1-16,4 3 0 15,7 13 0-15,10-1-1 16,4 7 1-16,3-3-1 16,4 3 1-16,-11 3-1 15,4 1 1-15,4 11-1 16,3 14 0-16,7-1 0 15,7 6 0-15,3-5 0 0,8-1 0 16,6 0 0-16,8 16 0 31,-21 44 0-31,3-10 0 16,7-5 0-16,0 5 1 16,7 0-1-16,4-5 0 15,-4-4 0-15,4 15 0 16,3 1 0-16,4-7 0 15,0-5 0-15,3-11 0 0,-3 7 0 16,3-3 0 0,4-9 0-16,3-7 1 0,-3 0-1 15,4 4 0-15,-1 8 0 16,4 4 0-16,3 3 0 16,1 3 0-16,3 13 0 15,10 0 0-15,4-4 0 16,4 4 0-16,3-3-1 15,7-4 1-15,4-15 0 16,-1-10 0-16,5 0 0 16,6-2 0-16,7 2 0 15,4 7 0-15,4-10 0 16,-1 3 0-16,4 4 0 16,3-10 0-16,8 0-1 15,3 3 1-15,3-15 0 16,11-13 0-16,1-7-1 15,2-12 1-15,-3-12 0 16,-3-13 0-16,3 0 0 16,7-9 0-16,-3-7 0 0,3 1 0 15,4-7 0-15,0 0 1 16,3-6-1-16,14-7 1 16,1 1-1-16,10-13 0 15,3-9 0-15,11-10 0 16,0-3 0-16,0-3 1 15,-3 6-2-15,3 1 1 16,-11-1 0-16,4 9 0 16,-3-2 0-16,10 6 1 0,-7-1-1 15,7-8 0-15,-4-10 0 16,12 0 0 0,-8-13 0-16,-4-3 0 0,-3-9 0 15,-7 3 0-15,7-3 0 16,-18 0 0-16,-6-13 0 15,-8 4 1-15,-7-1-1 16,-3 4 1-16,-1-10-1 16,1 10 0-16,0-13 0 15,-4-3 1-15,-3 3-1 16,-1-3 1-16,-3-7-1 16,-7-11 0-16,-7-4 0 15,-3-4 0-15,-8 7 0 16,-3 7 1-16,-7-20-1 15,-4 4 1-15,-3 0-1 16,-4 9 0-16,-3-16 0 16,-1-9 1-16,-6 7 0 15,-4-1 0-15,-3-9 0 0,-4 0 0 16,-7 6 0-16,-11 3 0 16,-10 1-1-16,-11 2 1 15,-21 10-1-15,-7 6 1 16,-17 3-2-16,-22 10 0 15,-10-7-7-15,-8 7 1 16,4 9-1-16,7 9 0 0</inkml:trace>
  <inkml:trace contextRef="#ctx0" brushRef="#br0" timeOffset="-198099.01">15106 13076 90 0,'74'-3'45'15,"-32"-13"-50"-15,-24 16 45 0,14-6-45 16,17-4 0-16,18-5-3 16,21-4 1-16,15-6 9 15,3 0 0-15,3 0-6 16,-7 3 1-16,-10 6 2 16,-11 0 0-16,-21 4 2 15,-14 2 1-15,-14 4 0 16,-18 0 0-16,-14 6 0 15,-14 6 0-15,-15 4-1 16,-13 15 0-16,-14 0 0 16,-8-3 0-16,-10 12-1 15,-7 1 1-15,0-1-1 16,-7 1 0-16,6 5 0 0,19-15 0 31,28-9-3-31,28-3 0 16,24-16-1-16,22-13 1 15</inkml:trace>
  <inkml:trace contextRef="#ctx0" brushRef="#br0" timeOffset="-194911.56">15946 11361 87 0,'-32'-22'43'0,"4"-35"-45"0,24 51 56 15,-3-3-53-15,0-4 1 16,3 4 0-16,4-1 0 15,0 1-3-15,4-1 1 16,3 1 1-16,4 0 0 0,-1 2-1 16,1 1 1-16,3 3-1 15,4 3 0-15,-1 6 0 16,8 13 0-16,7 6-1 16,6 16 1-16,8 15-1 15,11-9 0-15,-4 3-1 16,7 4 0-16,-4-7 0 15,-3-3 0-15,-7-7 0 16,0 1 0-16,-11-10 1 16,-3-6 0-16,-8-3 0 15,-6-3 1-15,-4-4 0 16,-3 4 0-16,-8 3 0 16,-6 3 0-16,-8 3-1 15,-6 9 1-15,-12 4 0 16,-6 6 0-16,-4 0 0 15,-14 0 0-15,0-4 0 16,-3 7 0-16,-4 0 0 0,4-3 1 16,3 6-1-16,3-12 0 15,4 0 0-15,0-1 1 16,8-2-1-16,-1-1 1 16,11-2-1-16,6-4 1 15,5-3-1-15,6-6 1 16,4-4-1-16,7 1 0 15,0-6-1-15,11-7 1 16,3-3-1-16,11-10 1 16,-1-2-1-16,8-10 1 0,0-6 0 15,3-4 0 1,4 1 1-16,3 0 0 0,8-4-1 16,-1 4 1-16,4-7 0 15,-7 4 0-15,0 2-1 16,-4 4 0-16,-7 0 0 15,-3 6 1-15,-11 3-1 16,-3 0 1-16,-4-3 0 16,0 3 0-16,-3 1-1 15,-1-4 1-15,1-3-1 16,3-4 1-16,0-2-1 16,0-4 0-16,0 1-1 15,-3 6 1-15,-4 3-1 16,0 3 1-16,-7-3-1 15,0 3 1 1,-7-13 1 0,-4-2 0-16,-3 2 0 0,-11 1 0 15,-6-4 0-15,-8 7 1 16,-3 2-1-16,-11 1 0 16,7 0-1-16,0 9 0 15,-3 0 0-15,3 4 0 16,3-1 0-16,5 3 0 15,-5-5 0-15,4 2 0 16,1 0-3-16,-1-9 0 16,0 0-19-16,-10 6 0 0,-8 10 0 15,1-19 1-15</inkml:trace>
  <inkml:trace contextRef="#ctx0" brushRef="#br0" timeOffset="-191368.46">32611 9924 68 0,'60'-15'34'0,"-39"18"-59"16,-18-6 35-16,1 0-10 15,-8-7 0-15</inkml:trace>
  <inkml:trace contextRef="#ctx0" brushRef="#br0" timeOffset="-190858.75">31962 9438 76 0,'-96'4'38'0,"12"-4"-44"16,56 0 55-16,-8 0-48 15,-3 0 0-15,-6 0 1 0,-1 3 1 16,-4 0-4-16,-6 3 1 16,-8 3 1-16,-3 10 0 15,7 9-1-15,7 26 1 16,4 12-1-16,7 18 0 16,10 26 0-16,7 16 0 15,15 11-1-15,13 8 1 16,29-1 0-16,7-9 0 15,14-22 0-15,7-7 0 0,10-21 0 16,4-16 0-16,18-13 0 16,-7-12 1-16,-1-12-1 15,1-7 1-15,0-19-1 16,6-9 0-16,5-19 0 16,-1-13 1-16,-7-21-1 15,0-10 1-15,1-9-2 16,-1-13 1-16,-7 3-1 15,-21 20 0-15,-4-36 0 16,-13 7 1-16,-15 0 0 16,-14 6 0-16,-18-3 1 15,-6 4 0-15,-15-8-1 16,-14 1 0-16,-3 10-1 16,-14 8 0-16,-26 4-5 15,-27 10 1-15,-29 18-1 16,-45 19 0-16</inkml:trace>
  <inkml:trace contextRef="#ctx0" brushRef="#br0" timeOffset="-184642.85">31267 11480 65 0,'0'12'32'0,"-4"4"-28"16,4-16 32-16,0 0-36 15,0 0 1-15,0-6 1 16,0 3 1-16,-3-4-2 15,-1 1 0-15,4 0 2 16,-3-4 1-16,6 1-1 16,1-4 1-16,3 4-2 15,0 0 0-15,0-1-1 16,3-5 0-16,1 5-1 16,-4 4 0-16,0 3 0 15,-3-7 0-15,-1 10 0 0,1-6 1 16,-1 3 1-16,-3 3 0 15,4-6 1-15,-4-1 1 16,0 1 0-16,-4-3 1 16,-3 2-2-16,0 4 1 15,-3 0-2-15,-1 3 0 16,-3-3-2-16,3 6 1 16,-3-3-1-16,4 0 1 0,-5 3-1 15,5 0 0-15,-1-6 1 16,1 0 0-16,-15-3-1 15,0 6 1-15,1-6-1 16,-1 6 1-16,-3 0-1 16,-4 6 1-16,0 3-1 15,0 1 1-15,1 2-1 16,6-6 0-16,0 1 0 16,4 2 0-16,0-9 0 15,0 3 1-15,-4-3-1 16,0 0 0-16,-3-6 0 15,0 9 1-15,-11 0-1 16,0 0 0-16,1 1 0 16,-1 5 0-16,3 0 0 15,1 4 1-15,3-7-1 16,4 0 0-16,0 4 0 16,0-1 1-16,3 4-1 15,0-4 1-15,-3 1-1 0,0 2 0 16,-7-2 0-16,-4 5 1 15,-11 1-1-15,5 6 0 16,-1-3 0-16,3-4 0 16,5 4 0-16,-1 3 0 15,4-3 0-15,3 0 0 16,4 3 0-16,-1 0 0 16,5 6 0-16,2 3 0 0,-2 1 0 15,-1-1 1-15,4-3-1 16,-4 0 0-16,1 1 0 15,2-4 0-15,5 0 0 16,-4 0 0-16,-8-3 0 16,-2 3 0-16,-1 3 0 15,0 4 0-15,-3-4 0 16,0 0 0-16,-1 3 0 16,4 7 0-16,1 0 0 15,3-1 1-15,3 7-1 16,4-3 1-16,3-3-1 15,4 5 0-15,-4-2 0 16,1 3 0-16,-1-3 0 16,-3 0 1-16,-4 3-1 15,-3 3 0-15,-4 0 0 16,0 12 1-16,1-2-1 16,2-1 0-16,8 4 0 15,4-1 0-15,3 1 0 16,6-4 0-16,1 1 0 0,0-1 0 15,0 1 0-15,-3-1 0 16,-1 10 0-16,-3-13 0 16,0 0 0-16,-4 1 0 15,4-7 0-15,0 6 1 16,0-3-1-16,3 4 0 16,4-4 0-16,4 3 0 31,-1 19-1-31,1-12 1 0,-1-7 0 15,1-3 0-15,-1-6 0 16,1-6 0-16,3 3-1 16,0-1 1-1,3-2 0-15,4-4 0 0,0 1 0 16,4-4 0-16,-1-2 0 16,1-4 0-16,0-3-1 15,-4 0 1-15,0-4 0 16,0 4 0-16,3-3 0 15,1-6 0-15,-1-1 0 16,1 1 0-16,-4-1 0 16,7 1 0-16,-3-1 0 15,6 1 0-15,-2-4 0 16,-5 4 0-16,1-1-1 16,-1-5 1-16,-3 2 0 15,0-3 0-15,-3-2 0 16,-11-4 0-16,-7-4-1 15,0-2 1-15,-4-3 0 0,-3-4 0 16,0 4 0-16,-4-4 0 16,-3 1 0-16,0 2 0 15,-1 1 0-15,1-4 0 16,3 4 0-16,4-1 0 16,0 1-1-16,3 3 1 15,1 0 0-15,-1-1 0 16,4 1 0-16,0 6 0 15,3-3-1-15,-3 0 1 0,4 6 0 16,-1 6 0 0,-3-2 0-16,7-1 0 0,-4 3 0 15,8 1 0-15,-1-1-1 16,8 0 1-16,-1 1 0 16,1-4 0-16,6 7 0 15,5-1 0-15,-5 1-1 16,8 2 1-16,-4-2 0 15,0 0 0-15,-3 2 0 16,3-5 0-16,3-1 0 16,5-3 0-16,-1-3 0 15,3-3 0-15,5-3 0 16,-5 3 0-16,1-6-1 16,-7 0 1-16,-1-1 0 15,-3-2 0-15,-3-3-1 16,7-1 1-16,-8-6-1 15,15-3 0-15,-4-9 0 0,4-4 0 16,-1 1 0-16,5-7 0 16,-8 3 0-16,0 7 1 15,-3 3 0-15,-4 0 0 16,-4 3 0-16,4-1 0 16,-3 5 0-16,-4-1 0 15,-3 3 0-15,3-3 0 16,-4 3 0-16,1 0 0 15,-1 7 0-15,1 2 0 16,-4 1-1-16,0 3 1 0,0 6 0 16,7-4 0-16,-7 4 0 15,0 7 1-15,-4-1-1 16,1 7 0-16,-8 5 0 16,1 4 0-16,-8 0 0 15,0 6 0-15,-17 4 0 16,0 2 0-16,-4 1 0 15,7-1 0-15,8 1 0 16,2 2 0-16,5-2-1 16,3-10 1-16,-1 0 0 15,5-3 0-15,-4-3 0 16,0-7 0-16,0-2-1 16,-4-4 1-16,-3-3-1 15,-4-3 0-15,-3 0 0 16,-4-6 0-16,-3 0 0 15,0-4 1-15,-8 4-1 16,-3 0 1-16,0 3-1 0,8-1 0 16,2-2-4-16,1 0 0 15,3-4-11-15,4-5 0 16,3-7-1-16,8-16 1 16</inkml:trace>
  <inkml:trace contextRef="#ctx0" brushRef="#br0" timeOffset="-181416.11">833 16870 72 0,'-85'-59'36'0,"18"-7"-27"16,56 50 36-16,1 0-44 15,-1 7 0-15,4 0 0 16,4 5 0-16,6 4-2 16,25 7 1-16,22 2 0 15,27-3 1-15,19-12-1 16,52-13 0-16,39-25 0 0,60-15 0 16,42-20-1-16,43-15 1 15,45-6-2-15,32 9 0 16,39 6 0-16,18 13 1 15,31 13 0-15,11 15 0 16,25 9 3-16,21 4 0 16,24-4 2-16,29-2 1 15,28-13 0-15,14-7 0 16,7-15-1-16,-3-3 1 16,-7 0-2-16,13-10 0 0,-34 0-3 15,-25 7 1-15,-29 6-1 16,-42 18 0-16,-28 14 0 15,-32 15 1-15,-31 6-7 16,-47 9 1-16,-31 4 0 16,-53 3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5/11/2024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3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4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4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3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1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2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1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1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16.png"/><Relationship Id="rId18" Type="http://schemas.openxmlformats.org/officeDocument/2006/relationships/customXml" Target="../ink/ink18.xml"/><Relationship Id="rId26" Type="http://schemas.openxmlformats.org/officeDocument/2006/relationships/customXml" Target="../ink/ink22.xml"/><Relationship Id="rId3" Type="http://schemas.openxmlformats.org/officeDocument/2006/relationships/image" Target="../media/image11.png"/><Relationship Id="rId21" Type="http://schemas.openxmlformats.org/officeDocument/2006/relationships/image" Target="../media/image20.png"/><Relationship Id="rId7" Type="http://schemas.openxmlformats.org/officeDocument/2006/relationships/image" Target="../media/image13.png"/><Relationship Id="rId12" Type="http://schemas.openxmlformats.org/officeDocument/2006/relationships/customXml" Target="../ink/ink15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2" Type="http://schemas.openxmlformats.org/officeDocument/2006/relationships/customXml" Target="../ink/ink10.xml"/><Relationship Id="rId16" Type="http://schemas.openxmlformats.org/officeDocument/2006/relationships/customXml" Target="../ink/ink17.xml"/><Relationship Id="rId20" Type="http://schemas.openxmlformats.org/officeDocument/2006/relationships/customXml" Target="../ink/ink19.xml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15.png"/><Relationship Id="rId24" Type="http://schemas.openxmlformats.org/officeDocument/2006/relationships/customXml" Target="../ink/ink21.xml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customXml" Target="../ink/ink23.xml"/><Relationship Id="rId10" Type="http://schemas.openxmlformats.org/officeDocument/2006/relationships/customXml" Target="../ink/ink14.xml"/><Relationship Id="rId19" Type="http://schemas.openxmlformats.org/officeDocument/2006/relationships/image" Target="../media/image19.png"/><Relationship Id="rId31" Type="http://schemas.openxmlformats.org/officeDocument/2006/relationships/image" Target="../media/image25.png"/><Relationship Id="rId4" Type="http://schemas.openxmlformats.org/officeDocument/2006/relationships/customXml" Target="../ink/ink11.xml"/><Relationship Id="rId9" Type="http://schemas.openxmlformats.org/officeDocument/2006/relationships/image" Target="../media/image14.png"/><Relationship Id="rId14" Type="http://schemas.openxmlformats.org/officeDocument/2006/relationships/customXml" Target="../ink/ink16.xml"/><Relationship Id="rId22" Type="http://schemas.openxmlformats.org/officeDocument/2006/relationships/customXml" Target="../ink/ink20.xml"/><Relationship Id="rId27" Type="http://schemas.openxmlformats.org/officeDocument/2006/relationships/image" Target="../media/image23.png"/><Relationship Id="rId30" Type="http://schemas.openxmlformats.org/officeDocument/2006/relationships/customXml" Target="../ink/ink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white background with dots and lines&#10;&#10;Description automatically generated">
            <a:extLst>
              <a:ext uri="{FF2B5EF4-FFF2-40B4-BE49-F238E27FC236}">
                <a16:creationId xmlns:a16="http://schemas.microsoft.com/office/drawing/2014/main" id="{796F070B-2849-2E02-8204-E21EACAAE8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3" b="20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6118B-08DE-69A5-FE48-1BFA7A072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8150952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800" b="1" dirty="0">
                <a:latin typeface="Bahnschrift" panose="020B0502040204020203" pitchFamily="34" charset="0"/>
                <a:cs typeface="Aharoni" panose="02010803020104030203" pitchFamily="2" charset="-79"/>
              </a:rPr>
              <a:t>QCML Course</a:t>
            </a:r>
            <a:br>
              <a:rPr lang="en-US" sz="6800" b="1" dirty="0">
                <a:latin typeface="Bahnschrift" panose="020B0502040204020203" pitchFamily="34" charset="0"/>
                <a:cs typeface="Aharoni" panose="02010803020104030203" pitchFamily="2" charset="-79"/>
              </a:rPr>
            </a:br>
            <a:r>
              <a:rPr lang="en-US" sz="6800" b="1" dirty="0">
                <a:latin typeface="Bahnschrift" panose="020B0502040204020203" pitchFamily="34" charset="0"/>
                <a:cs typeface="Aharoni" panose="02010803020104030203" pitchFamily="2" charset="-79"/>
              </a:rPr>
              <a:t>Lab Session - 03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EB4AD0-2382-8DF0-E75C-DA9F2153396B}"/>
              </a:ext>
            </a:extLst>
          </p:cNvPr>
          <p:cNvSpPr txBox="1">
            <a:spLocks/>
          </p:cNvSpPr>
          <p:nvPr/>
        </p:nvSpPr>
        <p:spPr>
          <a:xfrm>
            <a:off x="858446" y="4603528"/>
            <a:ext cx="6379116" cy="14465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Bahnschrift" panose="020B0502040204020203" pitchFamily="34" charset="0"/>
              </a:rPr>
              <a:t>By Aniket,</a:t>
            </a:r>
          </a:p>
          <a:p>
            <a:r>
              <a:rPr lang="en-US" sz="2800" dirty="0">
                <a:latin typeface="Bahnschrift" panose="020B0502040204020203" pitchFamily="34" charset="0"/>
              </a:rPr>
              <a:t>Indian Institute of Technology Delhi</a:t>
            </a:r>
            <a:endParaRPr lang="en-US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293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EE382B-097E-0550-080B-6F1CBC9E2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6463C7-0D96-1F7F-C78E-9F09808FA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DC8E53-4B7B-29CC-BDC4-E1F13A62D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FAABC6-64CC-0055-B1EC-5D836BC9C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49EAF6C-7C0E-0344-F72F-A04A3A29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72058E-B640-C7E9-9F7B-B21D70CC43B6}"/>
                  </a:ext>
                </a:extLst>
              </p14:cNvPr>
              <p14:cNvContentPartPr/>
              <p14:nvPr/>
            </p14:nvContentPartPr>
            <p14:xfrm>
              <a:off x="0" y="-38520"/>
              <a:ext cx="12191040" cy="6012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72058E-B640-C7E9-9F7B-B21D70CC43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47880"/>
                <a:ext cx="12209760" cy="603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0938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EE382B-097E-0550-080B-6F1CBC9E2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6463C7-0D96-1F7F-C78E-9F09808FA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DC8E53-4B7B-29CC-BDC4-E1F13A62D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FAABC6-64CC-0055-B1EC-5D836BC9C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49EAF6C-7C0E-0344-F72F-A04A3A29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A02DB0-7A4F-742E-03AD-10F8C4A618F0}"/>
                  </a:ext>
                </a:extLst>
              </p14:cNvPr>
              <p14:cNvContentPartPr/>
              <p14:nvPr/>
            </p14:nvContentPartPr>
            <p14:xfrm>
              <a:off x="48240" y="155520"/>
              <a:ext cx="11928240" cy="6015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A02DB0-7A4F-742E-03AD-10F8C4A618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80" y="146160"/>
                <a:ext cx="11946960" cy="603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4953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EE382B-097E-0550-080B-6F1CBC9E2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6463C7-0D96-1F7F-C78E-9F09808FA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DC8E53-4B7B-29CC-BDC4-E1F13A62D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FAABC6-64CC-0055-B1EC-5D836BC9C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49EAF6C-7C0E-0344-F72F-A04A3A29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8EE95D-CA29-4CF0-7074-8E4BDB3E3257}"/>
                  </a:ext>
                </a:extLst>
              </p14:cNvPr>
              <p14:cNvContentPartPr/>
              <p14:nvPr/>
            </p14:nvContentPartPr>
            <p14:xfrm>
              <a:off x="40680" y="-386280"/>
              <a:ext cx="11848320" cy="6667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8EE95D-CA29-4CF0-7074-8E4BDB3E32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20" y="-395640"/>
                <a:ext cx="11867040" cy="668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B964D329-0A52-3B59-1709-D6E1C3E60475}"/>
              </a:ext>
            </a:extLst>
          </p:cNvPr>
          <p:cNvGrpSpPr/>
          <p:nvPr/>
        </p:nvGrpSpPr>
        <p:grpSpPr>
          <a:xfrm>
            <a:off x="233475" y="5433809"/>
            <a:ext cx="2549880" cy="1176120"/>
            <a:chOff x="233475" y="5433809"/>
            <a:chExt cx="2549880" cy="117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8F3DFA4-81B8-7501-F07E-FD36A47B4159}"/>
                    </a:ext>
                  </a:extLst>
                </p14:cNvPr>
                <p14:cNvContentPartPr/>
                <p14:nvPr/>
              </p14:nvContentPartPr>
              <p14:xfrm>
                <a:off x="233475" y="5842409"/>
                <a:ext cx="142200" cy="600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8F3DFA4-81B8-7501-F07E-FD36A47B415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4475" y="5833769"/>
                  <a:ext cx="159840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957D831-2D85-62F9-23E0-D12AC485B24C}"/>
                    </a:ext>
                  </a:extLst>
                </p14:cNvPr>
                <p14:cNvContentPartPr/>
                <p14:nvPr/>
              </p14:nvContentPartPr>
              <p14:xfrm>
                <a:off x="458835" y="5976329"/>
                <a:ext cx="451080" cy="266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957D831-2D85-62F9-23E0-D12AC485B24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9835" y="5967329"/>
                  <a:ext cx="4687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6B51A80-C94E-4A5F-9AC4-8C3D321762EA}"/>
                    </a:ext>
                  </a:extLst>
                </p14:cNvPr>
                <p14:cNvContentPartPr/>
                <p14:nvPr/>
              </p14:nvContentPartPr>
              <p14:xfrm>
                <a:off x="710475" y="5748449"/>
                <a:ext cx="411120" cy="561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6B51A80-C94E-4A5F-9AC4-8C3D321762E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1835" y="5739809"/>
                  <a:ext cx="42876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C7FD696-596B-111E-5EE7-7418D0FD8D0E}"/>
                    </a:ext>
                  </a:extLst>
                </p14:cNvPr>
                <p14:cNvContentPartPr/>
                <p14:nvPr/>
              </p14:nvContentPartPr>
              <p14:xfrm>
                <a:off x="1422915" y="5705609"/>
                <a:ext cx="133560" cy="429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C7FD696-596B-111E-5EE7-7418D0FD8D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3915" y="5696609"/>
                  <a:ext cx="15120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1C042DD-4A40-D14E-0D4B-45DD0F93A5CB}"/>
                    </a:ext>
                  </a:extLst>
                </p14:cNvPr>
                <p14:cNvContentPartPr/>
                <p14:nvPr/>
              </p14:nvContentPartPr>
              <p14:xfrm>
                <a:off x="1396995" y="5796329"/>
                <a:ext cx="265320" cy="220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1C042DD-4A40-D14E-0D4B-45DD0F93A5C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88355" y="5787689"/>
                  <a:ext cx="2829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402ABC7-B570-61CD-810F-9EBB0CA5B5C2}"/>
                    </a:ext>
                  </a:extLst>
                </p14:cNvPr>
                <p14:cNvContentPartPr/>
                <p14:nvPr/>
              </p14:nvContentPartPr>
              <p14:xfrm>
                <a:off x="1268115" y="5615969"/>
                <a:ext cx="486360" cy="588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402ABC7-B570-61CD-810F-9EBB0CA5B5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59115" y="5607329"/>
                  <a:ext cx="504000" cy="6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03333D2-7A48-9455-6D6D-502BA1F04EBF}"/>
                    </a:ext>
                  </a:extLst>
                </p14:cNvPr>
                <p14:cNvContentPartPr/>
                <p14:nvPr/>
              </p14:nvContentPartPr>
              <p14:xfrm>
                <a:off x="1803075" y="5480609"/>
                <a:ext cx="413280" cy="641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03333D2-7A48-9455-6D6D-502BA1F04EB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94075" y="5471969"/>
                  <a:ext cx="430920" cy="65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513DC59-774D-0B5C-E183-B535E3C98972}"/>
                    </a:ext>
                  </a:extLst>
                </p14:cNvPr>
                <p14:cNvContentPartPr/>
                <p14:nvPr/>
              </p14:nvContentPartPr>
              <p14:xfrm>
                <a:off x="2111595" y="5460449"/>
                <a:ext cx="360720" cy="424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513DC59-774D-0B5C-E183-B535E3C9897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02955" y="5451449"/>
                  <a:ext cx="37836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EA2B967-8410-8D12-3C9B-AC4243345F9E}"/>
                    </a:ext>
                  </a:extLst>
                </p14:cNvPr>
                <p14:cNvContentPartPr/>
                <p14:nvPr/>
              </p14:nvContentPartPr>
              <p14:xfrm>
                <a:off x="350835" y="6055169"/>
                <a:ext cx="2432520" cy="554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EA2B967-8410-8D12-3C9B-AC4243345F9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1835" y="6046169"/>
                  <a:ext cx="245016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136F36A-348C-053B-FE38-51106C47ABC1}"/>
                    </a:ext>
                  </a:extLst>
                </p14:cNvPr>
                <p14:cNvContentPartPr/>
                <p14:nvPr/>
              </p14:nvContentPartPr>
              <p14:xfrm>
                <a:off x="393675" y="5433809"/>
                <a:ext cx="369000" cy="335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136F36A-348C-053B-FE38-51106C47ABC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5035" y="5425169"/>
                  <a:ext cx="386640" cy="35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96BB8F7-BAAD-7D00-6C38-FA90D53F5BE0}"/>
                  </a:ext>
                </a:extLst>
              </p14:cNvPr>
              <p14:cNvContentPartPr/>
              <p14:nvPr/>
            </p14:nvContentPartPr>
            <p14:xfrm>
              <a:off x="1751235" y="5072009"/>
              <a:ext cx="310320" cy="298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96BB8F7-BAAD-7D00-6C38-FA90D53F5BE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42595" y="5063009"/>
                <a:ext cx="32796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1C85DD9-C349-ACCF-C1F7-91A054EC2643}"/>
                  </a:ext>
                </a:extLst>
              </p14:cNvPr>
              <p14:cNvContentPartPr/>
              <p14:nvPr/>
            </p14:nvContentPartPr>
            <p14:xfrm>
              <a:off x="588075" y="698369"/>
              <a:ext cx="662400" cy="154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1C85DD9-C349-ACCF-C1F7-91A054EC264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9435" y="689729"/>
                <a:ext cx="6800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D48FED7-270F-7C9A-836F-72D3B090EFCC}"/>
                  </a:ext>
                </a:extLst>
              </p14:cNvPr>
              <p14:cNvContentPartPr/>
              <p14:nvPr/>
            </p14:nvContentPartPr>
            <p14:xfrm>
              <a:off x="611835" y="1848929"/>
              <a:ext cx="633960" cy="255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D48FED7-270F-7C9A-836F-72D3B090EFC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3195" y="1839929"/>
                <a:ext cx="65160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7DA9AB0-BB74-6212-FB63-A314E9EF7BA0}"/>
                  </a:ext>
                </a:extLst>
              </p14:cNvPr>
              <p14:cNvContentPartPr/>
              <p14:nvPr/>
            </p14:nvContentPartPr>
            <p14:xfrm>
              <a:off x="4377435" y="4729649"/>
              <a:ext cx="1256040" cy="10551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7DA9AB0-BB74-6212-FB63-A314E9EF7BA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68435" y="4721009"/>
                <a:ext cx="1273680" cy="107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7519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EE382B-097E-0550-080B-6F1CBC9E2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6463C7-0D96-1F7F-C78E-9F09808FA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DC8E53-4B7B-29CC-BDC4-E1F13A62D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FAABC6-64CC-0055-B1EC-5D836BC9C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49EAF6C-7C0E-0344-F72F-A04A3A29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106485-4C63-076D-D4EE-47D4EFB90B99}"/>
                  </a:ext>
                </a:extLst>
              </p14:cNvPr>
              <p14:cNvContentPartPr/>
              <p14:nvPr/>
            </p14:nvContentPartPr>
            <p14:xfrm>
              <a:off x="0" y="-167040"/>
              <a:ext cx="11876040" cy="6046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106485-4C63-076D-D4EE-47D4EFB90B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176400"/>
                <a:ext cx="11894760" cy="606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283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EE382B-097E-0550-080B-6F1CBC9E2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6463C7-0D96-1F7F-C78E-9F09808FA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DC8E53-4B7B-29CC-BDC4-E1F13A62D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FAABC6-64CC-0055-B1EC-5D836BC9C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49EAF6C-7C0E-0344-F72F-A04A3A29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3ABFF64-3773-633C-C3DD-7C98AF7D8F40}"/>
                  </a:ext>
                </a:extLst>
              </p14:cNvPr>
              <p14:cNvContentPartPr/>
              <p14:nvPr/>
            </p14:nvContentPartPr>
            <p14:xfrm>
              <a:off x="408960" y="276480"/>
              <a:ext cx="11630880" cy="5603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3ABFF64-3773-633C-C3DD-7C98AF7D8F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600" y="267120"/>
                <a:ext cx="11649600" cy="562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8592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EE382B-097E-0550-080B-6F1CBC9E2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6463C7-0D96-1F7F-C78E-9F09808FA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DC8E53-4B7B-29CC-BDC4-E1F13A62D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FAABC6-64CC-0055-B1EC-5D836BC9C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49EAF6C-7C0E-0344-F72F-A04A3A29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F90AE3-7268-ACF1-37A9-14CB6ABBE4BB}"/>
                  </a:ext>
                </a:extLst>
              </p14:cNvPr>
              <p14:cNvContentPartPr/>
              <p14:nvPr/>
            </p14:nvContentPartPr>
            <p14:xfrm>
              <a:off x="117000" y="-146880"/>
              <a:ext cx="11615760" cy="6217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F90AE3-7268-ACF1-37A9-14CB6ABBE4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640" y="-156240"/>
                <a:ext cx="11634480" cy="623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7494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EE382B-097E-0550-080B-6F1CBC9E2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6463C7-0D96-1F7F-C78E-9F09808FA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DC8E53-4B7B-29CC-BDC4-E1F13A62D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FAABC6-64CC-0055-B1EC-5D836BC9C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49EAF6C-7C0E-0344-F72F-A04A3A29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FB6C9FE-4172-017B-B184-A58DF9ECA231}"/>
                  </a:ext>
                </a:extLst>
              </p14:cNvPr>
              <p14:cNvContentPartPr/>
              <p14:nvPr/>
            </p14:nvContentPartPr>
            <p14:xfrm>
              <a:off x="647640" y="-346680"/>
              <a:ext cx="10790280" cy="5996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FB6C9FE-4172-017B-B184-A58DF9ECA2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280" y="-356040"/>
                <a:ext cx="10809000" cy="601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8126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EE382B-097E-0550-080B-6F1CBC9E2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6463C7-0D96-1F7F-C78E-9F09808FA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DC8E53-4B7B-29CC-BDC4-E1F13A62D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FAABC6-64CC-0055-B1EC-5D836BC9C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49EAF6C-7C0E-0344-F72F-A04A3A29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3BC039-5B45-8F00-2718-785E80B45D5A}"/>
                  </a:ext>
                </a:extLst>
              </p14:cNvPr>
              <p14:cNvContentPartPr/>
              <p14:nvPr/>
            </p14:nvContentPartPr>
            <p14:xfrm>
              <a:off x="0" y="-228240"/>
              <a:ext cx="11883600" cy="5785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3BC039-5B45-8F00-2718-785E80B45D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237600"/>
                <a:ext cx="11902320" cy="580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9626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EE382B-097E-0550-080B-6F1CBC9E2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6463C7-0D96-1F7F-C78E-9F09808FA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DC8E53-4B7B-29CC-BDC4-E1F13A62D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FAABC6-64CC-0055-B1EC-5D836BC9C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49EAF6C-7C0E-0344-F72F-A04A3A29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03883B-2282-DC1A-1E0B-1193E26F132B}"/>
                  </a:ext>
                </a:extLst>
              </p14:cNvPr>
              <p14:cNvContentPartPr/>
              <p14:nvPr/>
            </p14:nvContentPartPr>
            <p14:xfrm>
              <a:off x="308520" y="-5760"/>
              <a:ext cx="11701080" cy="4507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03883B-2282-DC1A-1E0B-1193E26F13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160" y="-15120"/>
                <a:ext cx="11719800" cy="452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63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AE8E24-038E-48F8-AFE6-DEED3B9F8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BF72A4-BBAE-7AA7-4509-F42D5E2A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97C17-61D8-81DA-B5F2-C89A24707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D3E39-B06B-21C6-BFE7-A718BE532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137484"/>
            <a:ext cx="8632640" cy="1128345"/>
          </a:xfrm>
        </p:spPr>
        <p:txBody>
          <a:bodyPr>
            <a:normAutofit/>
          </a:bodyPr>
          <a:lstStyle/>
          <a:p>
            <a:r>
              <a:rPr lang="en-US" sz="5400" b="1" dirty="0"/>
              <a:t>What we have done 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6861F-8916-F4A6-93D7-96ED8B1DC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7" y="2487532"/>
            <a:ext cx="8400621" cy="29797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LAB–01: Installation Guide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LAB–02: Introduction to Quantum Computation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0AEB93-E939-2D06-9F0A-35D325C2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B4934F5E-E11C-9F19-33C9-A0243DCF2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6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18CB5-15F3-7309-D597-C6070ACC8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137484"/>
            <a:ext cx="8632640" cy="1128345"/>
          </a:xfrm>
        </p:spPr>
        <p:txBody>
          <a:bodyPr>
            <a:normAutofit/>
          </a:bodyPr>
          <a:lstStyle/>
          <a:p>
            <a:r>
              <a:rPr lang="en-US" sz="5400" b="1" dirty="0"/>
              <a:t>What we will do today…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B9978-002C-9BFE-1416-19A3FD3E0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8" y="2487532"/>
            <a:ext cx="7335836" cy="29797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Introduction to Quantum Circuits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Basics of </a:t>
            </a:r>
            <a:r>
              <a:rPr lang="en-US" sz="2800" dirty="0" err="1"/>
              <a:t>Qiskit</a:t>
            </a:r>
            <a:r>
              <a:rPr lang="en-US" sz="2800" dirty="0"/>
              <a:t> Coding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3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40BFB0-77BD-F0F0-5DA6-9DED1E340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2F6CD4-0133-E173-E8A1-14D214BF7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E80B1-0644-A8B7-2C03-B1F0CCFB6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0C2625-1929-16BA-E259-36984FB8F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BD5AE15D-6565-C578-0344-D4120F1BF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388D291-D426-EF42-2735-3358C5E954FA}"/>
                  </a:ext>
                </a:extLst>
              </p14:cNvPr>
              <p14:cNvContentPartPr/>
              <p14:nvPr/>
            </p14:nvContentPartPr>
            <p14:xfrm>
              <a:off x="789840" y="-26280"/>
              <a:ext cx="10864080" cy="6091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388D291-D426-EF42-2735-3358C5E954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0480" y="-35640"/>
                <a:ext cx="10882800" cy="611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506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40BFB0-77BD-F0F0-5DA6-9DED1E340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2F6CD4-0133-E173-E8A1-14D214BF7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E80B1-0644-A8B7-2C03-B1F0CCFB6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0C2625-1929-16BA-E259-36984FB8F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BD5AE15D-6565-C578-0344-D4120F1BF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DEE978-CB12-95A9-AC0D-4CA2AB29339A}"/>
                  </a:ext>
                </a:extLst>
              </p14:cNvPr>
              <p14:cNvContentPartPr/>
              <p14:nvPr/>
            </p14:nvContentPartPr>
            <p14:xfrm>
              <a:off x="177840" y="-35280"/>
              <a:ext cx="11920680" cy="6219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DEE978-CB12-95A9-AC0D-4CA2AB2933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480" y="-44640"/>
                <a:ext cx="11939400" cy="623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900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40BFB0-77BD-F0F0-5DA6-9DED1E340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2F6CD4-0133-E173-E8A1-14D214BF7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E80B1-0644-A8B7-2C03-B1F0CCFB6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0C2625-1929-16BA-E259-36984FB8F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BD5AE15D-6565-C578-0344-D4120F1BF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29F78B-FCE9-F37C-974E-5A37567791C3}"/>
                  </a:ext>
                </a:extLst>
              </p14:cNvPr>
              <p14:cNvContentPartPr/>
              <p14:nvPr/>
            </p14:nvContentPartPr>
            <p14:xfrm>
              <a:off x="337680" y="116280"/>
              <a:ext cx="7145640" cy="5012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29F78B-FCE9-F37C-974E-5A3756779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320" y="106920"/>
                <a:ext cx="7164360" cy="50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EAF2EED-65DA-50A8-C2DA-9EC2A179427E}"/>
                  </a:ext>
                </a:extLst>
              </p14:cNvPr>
              <p14:cNvContentPartPr/>
              <p14:nvPr/>
            </p14:nvContentPartPr>
            <p14:xfrm>
              <a:off x="7458840" y="171360"/>
              <a:ext cx="3939840" cy="5788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EAF2EED-65DA-50A8-C2DA-9EC2A17942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49480" y="162000"/>
                <a:ext cx="3958560" cy="580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267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40BFB0-77BD-F0F0-5DA6-9DED1E340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2F6CD4-0133-E173-E8A1-14D214BF7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E80B1-0644-A8B7-2C03-B1F0CCFB6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0C2625-1929-16BA-E259-36984FB8F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BD5AE15D-6565-C578-0344-D4120F1BF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139C3D-46FA-16D1-25B3-234ADDE98FD3}"/>
                  </a:ext>
                </a:extLst>
              </p14:cNvPr>
              <p14:cNvContentPartPr/>
              <p14:nvPr/>
            </p14:nvContentPartPr>
            <p14:xfrm>
              <a:off x="664200" y="154440"/>
              <a:ext cx="10195920" cy="5137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139C3D-46FA-16D1-25B3-234ADDE98F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840" y="145080"/>
                <a:ext cx="10214640" cy="515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279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40BFB0-77BD-F0F0-5DA6-9DED1E340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2F6CD4-0133-E173-E8A1-14D214BF7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E80B1-0644-A8B7-2C03-B1F0CCFB6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0C2625-1929-16BA-E259-36984FB8F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BD5AE15D-6565-C578-0344-D4120F1BF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DCD05B3-E75F-AD99-CA6F-DCB73E6755BD}"/>
                  </a:ext>
                </a:extLst>
              </p14:cNvPr>
              <p14:cNvContentPartPr/>
              <p14:nvPr/>
            </p14:nvContentPartPr>
            <p14:xfrm>
              <a:off x="54720" y="126360"/>
              <a:ext cx="8173800" cy="5684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DCD05B3-E75F-AD99-CA6F-DCB73E6755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360" y="117000"/>
                <a:ext cx="8192520" cy="570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763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E6DF2C-7AFE-A307-48D3-DF9220C0E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533EC7-2CFC-4028-CE07-3343A293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94165B-C494-3684-855F-323038C25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940344-13F0-9455-AD9C-A022A7B16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D59C4D7F-0563-BF18-58B7-0F118CE6A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7380CE3-5157-53D5-45D4-EA7F6A6EAA0A}"/>
                  </a:ext>
                </a:extLst>
              </p14:cNvPr>
              <p14:cNvContentPartPr/>
              <p14:nvPr/>
            </p14:nvContentPartPr>
            <p14:xfrm>
              <a:off x="0" y="15840"/>
              <a:ext cx="11839320" cy="5609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7380CE3-5157-53D5-45D4-EA7F6A6EAA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480"/>
                <a:ext cx="11858040" cy="562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3221750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LeftStep">
      <a:dk1>
        <a:srgbClr val="000000"/>
      </a:dk1>
      <a:lt1>
        <a:srgbClr val="FFFFFF"/>
      </a:lt1>
      <a:dk2>
        <a:srgbClr val="213B32"/>
      </a:dk2>
      <a:lt2>
        <a:srgbClr val="E8E5E2"/>
      </a:lt2>
      <a:accent1>
        <a:srgbClr val="81A6C7"/>
      </a:accent1>
      <a:accent2>
        <a:srgbClr val="6CAEB2"/>
      </a:accent2>
      <a:accent3>
        <a:srgbClr val="78AD9A"/>
      </a:accent3>
      <a:accent4>
        <a:srgbClr val="6BB07B"/>
      </a:accent4>
      <a:accent5>
        <a:srgbClr val="83AD79"/>
      </a:accent5>
      <a:accent6>
        <a:srgbClr val="91AA68"/>
      </a:accent6>
      <a:hlink>
        <a:srgbClr val="9F7C5D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1B2F7BD-E3B0-43B6-A38D-BD1A5B9CD80F}">
  <we:reference id="78f4d70e-fb8b-4f8d-b284-0a2e60aeef37" version="3.4.3.0" store="EXCatalog" storeType="EXCatalog"/>
  <we:alternateReferences>
    <we:reference id="WA104380955" version="3.4.3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54</Words>
  <Application>Microsoft Office PowerPoint</Application>
  <PresentationFormat>Widescreen</PresentationFormat>
  <Paragraphs>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Avenir Next</vt:lpstr>
      <vt:lpstr>Bahnschrift</vt:lpstr>
      <vt:lpstr>Seaford Display</vt:lpstr>
      <vt:lpstr>System Font Regular</vt:lpstr>
      <vt:lpstr>Tenorite</vt:lpstr>
      <vt:lpstr>Wingdings</vt:lpstr>
      <vt:lpstr>MadridVTI</vt:lpstr>
      <vt:lpstr>QCML Course Lab Session - 03</vt:lpstr>
      <vt:lpstr>What we have done so far…</vt:lpstr>
      <vt:lpstr>What we will do today…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QCML - 03 Last Lab Recap</dc:title>
  <dc:creator>Aniket</dc:creator>
  <cp:lastModifiedBy>Aniket</cp:lastModifiedBy>
  <cp:revision>67</cp:revision>
  <dcterms:created xsi:type="dcterms:W3CDTF">2024-01-02T12:55:24Z</dcterms:created>
  <dcterms:modified xsi:type="dcterms:W3CDTF">2024-05-11T08:03:46Z</dcterms:modified>
</cp:coreProperties>
</file>