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7" r:id="rId3"/>
    <p:sldId id="261" r:id="rId4"/>
    <p:sldId id="264" r:id="rId5"/>
    <p:sldId id="265" r:id="rId6"/>
    <p:sldId id="268" r:id="rId7"/>
    <p:sldId id="269" r:id="rId8"/>
    <p:sldId id="270" r:id="rId9"/>
    <p:sldId id="271" r:id="rId10"/>
    <p:sldId id="266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86" autoAdjust="0"/>
    <p:restoredTop sz="95226" autoAdjust="0"/>
  </p:normalViewPr>
  <p:slideViewPr>
    <p:cSldViewPr snapToGrid="0">
      <p:cViewPr>
        <p:scale>
          <a:sx n="82" d="100"/>
          <a:sy n="82" d="100"/>
        </p:scale>
        <p:origin x="72" y="3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ket" userId="14f4e196-1baf-463d-9497-dd9f6f8ad29f" providerId="ADAL" clId="{339D30AE-F946-4D5B-B1C3-1A11A33FB806}"/>
    <pc:docChg chg="custSel addSld delSld modSld">
      <pc:chgData name="Aniket" userId="14f4e196-1baf-463d-9497-dd9f6f8ad29f" providerId="ADAL" clId="{339D30AE-F946-4D5B-B1C3-1A11A33FB806}" dt="2024-02-02T06:01:57.567" v="388" actId="20577"/>
      <pc:docMkLst>
        <pc:docMk/>
      </pc:docMkLst>
      <pc:sldChg chg="modSp mod">
        <pc:chgData name="Aniket" userId="14f4e196-1baf-463d-9497-dd9f6f8ad29f" providerId="ADAL" clId="{339D30AE-F946-4D5B-B1C3-1A11A33FB806}" dt="2024-02-02T05:22:21.436" v="8" actId="20577"/>
        <pc:sldMkLst>
          <pc:docMk/>
          <pc:sldMk cId="3064293210" sldId="256"/>
        </pc:sldMkLst>
        <pc:spChg chg="mod">
          <ac:chgData name="Aniket" userId="14f4e196-1baf-463d-9497-dd9f6f8ad29f" providerId="ADAL" clId="{339D30AE-F946-4D5B-B1C3-1A11A33FB806}" dt="2024-02-02T05:21:38.293" v="1" actId="20577"/>
          <ac:spMkLst>
            <pc:docMk/>
            <pc:sldMk cId="3064293210" sldId="256"/>
            <ac:spMk id="2" creationId="{39A6118B-08DE-69A5-FE48-1BFA7A072BE5}"/>
          </ac:spMkLst>
        </pc:spChg>
        <pc:spChg chg="mod">
          <ac:chgData name="Aniket" userId="14f4e196-1baf-463d-9497-dd9f6f8ad29f" providerId="ADAL" clId="{339D30AE-F946-4D5B-B1C3-1A11A33FB806}" dt="2024-02-02T05:22:21.436" v="8" actId="20577"/>
          <ac:spMkLst>
            <pc:docMk/>
            <pc:sldMk cId="3064293210" sldId="256"/>
            <ac:spMk id="4" creationId="{D5EB4AD0-2382-8DF0-E75C-DA9F2153396B}"/>
          </ac:spMkLst>
        </pc:spChg>
      </pc:sldChg>
      <pc:sldChg chg="modSp mod">
        <pc:chgData name="Aniket" userId="14f4e196-1baf-463d-9497-dd9f6f8ad29f" providerId="ADAL" clId="{339D30AE-F946-4D5B-B1C3-1A11A33FB806}" dt="2024-02-02T05:24:11.623" v="254" actId="20577"/>
        <pc:sldMkLst>
          <pc:docMk/>
          <pc:sldMk cId="2430313862" sldId="257"/>
        </pc:sldMkLst>
        <pc:spChg chg="mod">
          <ac:chgData name="Aniket" userId="14f4e196-1baf-463d-9497-dd9f6f8ad29f" providerId="ADAL" clId="{339D30AE-F946-4D5B-B1C3-1A11A33FB806}" dt="2024-02-02T05:23:06.138" v="80" actId="5793"/>
          <ac:spMkLst>
            <pc:docMk/>
            <pc:sldMk cId="2430313862" sldId="257"/>
            <ac:spMk id="2" creationId="{E6318CB5-15F3-7309-D597-C6070ACC831E}"/>
          </ac:spMkLst>
        </pc:spChg>
        <pc:spChg chg="mod">
          <ac:chgData name="Aniket" userId="14f4e196-1baf-463d-9497-dd9f6f8ad29f" providerId="ADAL" clId="{339D30AE-F946-4D5B-B1C3-1A11A33FB806}" dt="2024-02-02T05:24:11.623" v="254" actId="20577"/>
          <ac:spMkLst>
            <pc:docMk/>
            <pc:sldMk cId="2430313862" sldId="257"/>
            <ac:spMk id="3" creationId="{88DB9978-002C-9BFE-1416-19A3FD3E0906}"/>
          </ac:spMkLst>
        </pc:spChg>
      </pc:sldChg>
      <pc:sldChg chg="del">
        <pc:chgData name="Aniket" userId="14f4e196-1baf-463d-9497-dd9f6f8ad29f" providerId="ADAL" clId="{339D30AE-F946-4D5B-B1C3-1A11A33FB806}" dt="2024-02-02T05:24:20.258" v="255" actId="47"/>
        <pc:sldMkLst>
          <pc:docMk/>
          <pc:sldMk cId="1277299088" sldId="258"/>
        </pc:sldMkLst>
      </pc:sldChg>
      <pc:sldChg chg="del">
        <pc:chgData name="Aniket" userId="14f4e196-1baf-463d-9497-dd9f6f8ad29f" providerId="ADAL" clId="{339D30AE-F946-4D5B-B1C3-1A11A33FB806}" dt="2024-02-02T05:24:21.508" v="256" actId="47"/>
        <pc:sldMkLst>
          <pc:docMk/>
          <pc:sldMk cId="3466009385" sldId="259"/>
        </pc:sldMkLst>
      </pc:sldChg>
      <pc:sldChg chg="del">
        <pc:chgData name="Aniket" userId="14f4e196-1baf-463d-9497-dd9f6f8ad29f" providerId="ADAL" clId="{339D30AE-F946-4D5B-B1C3-1A11A33FB806}" dt="2024-02-02T05:24:22.312" v="257" actId="47"/>
        <pc:sldMkLst>
          <pc:docMk/>
          <pc:sldMk cId="1224333378" sldId="260"/>
        </pc:sldMkLst>
      </pc:sldChg>
      <pc:sldChg chg="modSp mod">
        <pc:chgData name="Aniket" userId="14f4e196-1baf-463d-9497-dd9f6f8ad29f" providerId="ADAL" clId="{339D30AE-F946-4D5B-B1C3-1A11A33FB806}" dt="2024-02-02T06:01:57.567" v="388" actId="20577"/>
        <pc:sldMkLst>
          <pc:docMk/>
          <pc:sldMk cId="2318630039" sldId="261"/>
        </pc:sldMkLst>
        <pc:spChg chg="mod">
          <ac:chgData name="Aniket" userId="14f4e196-1baf-463d-9497-dd9f6f8ad29f" providerId="ADAL" clId="{339D30AE-F946-4D5B-B1C3-1A11A33FB806}" dt="2024-02-02T05:24:47.889" v="288" actId="5793"/>
          <ac:spMkLst>
            <pc:docMk/>
            <pc:sldMk cId="2318630039" sldId="261"/>
            <ac:spMk id="2" creationId="{E6318CB5-15F3-7309-D597-C6070ACC831E}"/>
          </ac:spMkLst>
        </pc:spChg>
        <pc:spChg chg="mod">
          <ac:chgData name="Aniket" userId="14f4e196-1baf-463d-9497-dd9f6f8ad29f" providerId="ADAL" clId="{339D30AE-F946-4D5B-B1C3-1A11A33FB806}" dt="2024-02-02T06:01:57.567" v="388" actId="20577"/>
          <ac:spMkLst>
            <pc:docMk/>
            <pc:sldMk cId="2318630039" sldId="261"/>
            <ac:spMk id="3" creationId="{88DB9978-002C-9BFE-1416-19A3FD3E0906}"/>
          </ac:spMkLst>
        </pc:spChg>
      </pc:sldChg>
      <pc:sldChg chg="del">
        <pc:chgData name="Aniket" userId="14f4e196-1baf-463d-9497-dd9f6f8ad29f" providerId="ADAL" clId="{339D30AE-F946-4D5B-B1C3-1A11A33FB806}" dt="2024-02-02T05:24:23.186" v="258" actId="47"/>
        <pc:sldMkLst>
          <pc:docMk/>
          <pc:sldMk cId="1144399454" sldId="263"/>
        </pc:sldMkLst>
      </pc:sldChg>
      <pc:sldChg chg="add">
        <pc:chgData name="Aniket" userId="14f4e196-1baf-463d-9497-dd9f6f8ad29f" providerId="ADAL" clId="{339D30AE-F946-4D5B-B1C3-1A11A33FB806}" dt="2024-02-02T05:24:27.603" v="259" actId="2890"/>
        <pc:sldMkLst>
          <pc:docMk/>
          <pc:sldMk cId="1649318740" sldId="263"/>
        </pc:sldMkLst>
      </pc:sldChg>
    </pc:docChg>
  </pc:docChgLst>
  <pc:docChgLst>
    <pc:chgData name="Aniket" userId="14f4e196-1baf-463d-9497-dd9f6f8ad29f" providerId="ADAL" clId="{C5E0844A-3C42-482F-979E-78A4914AEEE1}"/>
    <pc:docChg chg="undo custSel addSld modSld">
      <pc:chgData name="Aniket" userId="14f4e196-1baf-463d-9497-dd9f6f8ad29f" providerId="ADAL" clId="{C5E0844A-3C42-482F-979E-78A4914AEEE1}" dt="2024-03-23T14:34:54.908" v="366" actId="2890"/>
      <pc:docMkLst>
        <pc:docMk/>
      </pc:docMkLst>
      <pc:sldChg chg="modSp mod">
        <pc:chgData name="Aniket" userId="14f4e196-1baf-463d-9497-dd9f6f8ad29f" providerId="ADAL" clId="{C5E0844A-3C42-482F-979E-78A4914AEEE1}" dt="2024-03-23T06:37:51.902" v="76" actId="20577"/>
        <pc:sldMkLst>
          <pc:docMk/>
          <pc:sldMk cId="3064293210" sldId="256"/>
        </pc:sldMkLst>
        <pc:spChg chg="mod">
          <ac:chgData name="Aniket" userId="14f4e196-1baf-463d-9497-dd9f6f8ad29f" providerId="ADAL" clId="{C5E0844A-3C42-482F-979E-78A4914AEEE1}" dt="2024-03-23T06:37:26.699" v="15" actId="27636"/>
          <ac:spMkLst>
            <pc:docMk/>
            <pc:sldMk cId="3064293210" sldId="256"/>
            <ac:spMk id="2" creationId="{39A6118B-08DE-69A5-FE48-1BFA7A072BE5}"/>
          </ac:spMkLst>
        </pc:spChg>
        <pc:spChg chg="mod">
          <ac:chgData name="Aniket" userId="14f4e196-1baf-463d-9497-dd9f6f8ad29f" providerId="ADAL" clId="{C5E0844A-3C42-482F-979E-78A4914AEEE1}" dt="2024-03-23T06:37:51.902" v="76" actId="20577"/>
          <ac:spMkLst>
            <pc:docMk/>
            <pc:sldMk cId="3064293210" sldId="256"/>
            <ac:spMk id="4" creationId="{D5EB4AD0-2382-8DF0-E75C-DA9F2153396B}"/>
          </ac:spMkLst>
        </pc:spChg>
      </pc:sldChg>
      <pc:sldChg chg="modSp mod">
        <pc:chgData name="Aniket" userId="14f4e196-1baf-463d-9497-dd9f6f8ad29f" providerId="ADAL" clId="{C5E0844A-3C42-482F-979E-78A4914AEEE1}" dt="2024-03-23T06:38:04.027" v="84" actId="20577"/>
        <pc:sldMkLst>
          <pc:docMk/>
          <pc:sldMk cId="2318630039" sldId="261"/>
        </pc:sldMkLst>
        <pc:spChg chg="mod">
          <ac:chgData name="Aniket" userId="14f4e196-1baf-463d-9497-dd9f6f8ad29f" providerId="ADAL" clId="{C5E0844A-3C42-482F-979E-78A4914AEEE1}" dt="2024-03-23T06:38:04.027" v="84" actId="20577"/>
          <ac:spMkLst>
            <pc:docMk/>
            <pc:sldMk cId="2318630039" sldId="261"/>
            <ac:spMk id="3" creationId="{88DB9978-002C-9BFE-1416-19A3FD3E0906}"/>
          </ac:spMkLst>
        </pc:spChg>
      </pc:sldChg>
      <pc:sldChg chg="addSp">
        <pc:chgData name="Aniket" userId="14f4e196-1baf-463d-9497-dd9f6f8ad29f" providerId="ADAL" clId="{C5E0844A-3C42-482F-979E-78A4914AEEE1}" dt="2024-03-23T14:34:35.997" v="362"/>
        <pc:sldMkLst>
          <pc:docMk/>
          <pc:sldMk cId="3126681752" sldId="262"/>
        </pc:sldMkLst>
        <pc:inkChg chg="add">
          <ac:chgData name="Aniket" userId="14f4e196-1baf-463d-9497-dd9f6f8ad29f" providerId="ADAL" clId="{C5E0844A-3C42-482F-979E-78A4914AEEE1}" dt="2024-03-23T14:34:35.997" v="362"/>
          <ac:inkMkLst>
            <pc:docMk/>
            <pc:sldMk cId="3126681752" sldId="262"/>
            <ac:inkMk id="2" creationId="{EBDDB1E3-1F03-71D1-BE4B-9D8CC4DAE29B}"/>
          </ac:inkMkLst>
        </pc:inkChg>
      </pc:sldChg>
      <pc:sldChg chg="modSp add mod">
        <pc:chgData name="Aniket" userId="14f4e196-1baf-463d-9497-dd9f6f8ad29f" providerId="ADAL" clId="{C5E0844A-3C42-482F-979E-78A4914AEEE1}" dt="2024-03-23T13:14:47.952" v="361" actId="6549"/>
        <pc:sldMkLst>
          <pc:docMk/>
          <pc:sldMk cId="587902310" sldId="263"/>
        </pc:sldMkLst>
        <pc:spChg chg="mod">
          <ac:chgData name="Aniket" userId="14f4e196-1baf-463d-9497-dd9f6f8ad29f" providerId="ADAL" clId="{C5E0844A-3C42-482F-979E-78A4914AEEE1}" dt="2024-03-23T13:14:47.952" v="361" actId="6549"/>
          <ac:spMkLst>
            <pc:docMk/>
            <pc:sldMk cId="587902310" sldId="263"/>
            <ac:spMk id="2" creationId="{654F7DAD-5772-7DFA-392F-1B1009998ACD}"/>
          </ac:spMkLst>
        </pc:spChg>
        <pc:spChg chg="mod">
          <ac:chgData name="Aniket" userId="14f4e196-1baf-463d-9497-dd9f6f8ad29f" providerId="ADAL" clId="{C5E0844A-3C42-482F-979E-78A4914AEEE1}" dt="2024-03-23T13:14:41.120" v="347" actId="20577"/>
          <ac:spMkLst>
            <pc:docMk/>
            <pc:sldMk cId="587902310" sldId="263"/>
            <ac:spMk id="3" creationId="{ABE7D0D2-3343-ACAC-DA60-F1A74D17EA8B}"/>
          </ac:spMkLst>
        </pc:spChg>
      </pc:sldChg>
      <pc:sldChg chg="delSp add mod">
        <pc:chgData name="Aniket" userId="14f4e196-1baf-463d-9497-dd9f6f8ad29f" providerId="ADAL" clId="{C5E0844A-3C42-482F-979E-78A4914AEEE1}" dt="2024-03-23T14:34:52.562" v="364" actId="478"/>
        <pc:sldMkLst>
          <pc:docMk/>
          <pc:sldMk cId="3235061480" sldId="264"/>
        </pc:sldMkLst>
        <pc:inkChg chg="del">
          <ac:chgData name="Aniket" userId="14f4e196-1baf-463d-9497-dd9f6f8ad29f" providerId="ADAL" clId="{C5E0844A-3C42-482F-979E-78A4914AEEE1}" dt="2024-03-23T14:34:52.562" v="364" actId="478"/>
          <ac:inkMkLst>
            <pc:docMk/>
            <pc:sldMk cId="3235061480" sldId="264"/>
            <ac:inkMk id="2" creationId="{F7C14846-4686-183C-196B-6CF907D8E32B}"/>
          </ac:inkMkLst>
        </pc:inkChg>
      </pc:sldChg>
      <pc:sldChg chg="add">
        <pc:chgData name="Aniket" userId="14f4e196-1baf-463d-9497-dd9f6f8ad29f" providerId="ADAL" clId="{C5E0844A-3C42-482F-979E-78A4914AEEE1}" dt="2024-03-23T14:34:54.700" v="365" actId="2890"/>
        <pc:sldMkLst>
          <pc:docMk/>
          <pc:sldMk cId="1443221750" sldId="265"/>
        </pc:sldMkLst>
      </pc:sldChg>
      <pc:sldChg chg="add">
        <pc:chgData name="Aniket" userId="14f4e196-1baf-463d-9497-dd9f6f8ad29f" providerId="ADAL" clId="{C5E0844A-3C42-482F-979E-78A4914AEEE1}" dt="2024-03-23T14:34:54.908" v="366" actId="2890"/>
        <pc:sldMkLst>
          <pc:docMk/>
          <pc:sldMk cId="2640938809" sldId="266"/>
        </pc:sldMkLst>
      </pc:sldChg>
    </pc:docChg>
  </pc:docChgLst>
  <pc:docChgLst>
    <pc:chgData name="Aniket" userId="14f4e196-1baf-463d-9497-dd9f6f8ad29f" providerId="ADAL" clId="{CE29791C-127D-4DD3-B6BB-3476E8A78742}"/>
    <pc:docChg chg="addSld delSld modSld sldOrd">
      <pc:chgData name="Aniket" userId="14f4e196-1baf-463d-9497-dd9f6f8ad29f" providerId="ADAL" clId="{CE29791C-127D-4DD3-B6BB-3476E8A78742}" dt="2024-04-10T20:23:36.060" v="199" actId="20577"/>
      <pc:docMkLst>
        <pc:docMk/>
      </pc:docMkLst>
      <pc:sldChg chg="modSp mod">
        <pc:chgData name="Aniket" userId="14f4e196-1baf-463d-9497-dd9f6f8ad29f" providerId="ADAL" clId="{CE29791C-127D-4DD3-B6BB-3476E8A78742}" dt="2024-04-10T20:21:57.201" v="6" actId="20577"/>
        <pc:sldMkLst>
          <pc:docMk/>
          <pc:sldMk cId="3064293210" sldId="256"/>
        </pc:sldMkLst>
        <pc:spChg chg="mod">
          <ac:chgData name="Aniket" userId="14f4e196-1baf-463d-9497-dd9f6f8ad29f" providerId="ADAL" clId="{CE29791C-127D-4DD3-B6BB-3476E8A78742}" dt="2024-04-10T20:21:52.786" v="5" actId="20577"/>
          <ac:spMkLst>
            <pc:docMk/>
            <pc:sldMk cId="3064293210" sldId="256"/>
            <ac:spMk id="2" creationId="{39A6118B-08DE-69A5-FE48-1BFA7A072BE5}"/>
          </ac:spMkLst>
        </pc:spChg>
        <pc:spChg chg="mod">
          <ac:chgData name="Aniket" userId="14f4e196-1baf-463d-9497-dd9f6f8ad29f" providerId="ADAL" clId="{CE29791C-127D-4DD3-B6BB-3476E8A78742}" dt="2024-04-10T20:21:57.201" v="6" actId="20577"/>
          <ac:spMkLst>
            <pc:docMk/>
            <pc:sldMk cId="3064293210" sldId="256"/>
            <ac:spMk id="4" creationId="{D5EB4AD0-2382-8DF0-E75C-DA9F2153396B}"/>
          </ac:spMkLst>
        </pc:spChg>
      </pc:sldChg>
      <pc:sldChg chg="modSp mod">
        <pc:chgData name="Aniket" userId="14f4e196-1baf-463d-9497-dd9f6f8ad29f" providerId="ADAL" clId="{CE29791C-127D-4DD3-B6BB-3476E8A78742}" dt="2024-04-10T20:23:21.483" v="197" actId="20577"/>
        <pc:sldMkLst>
          <pc:docMk/>
          <pc:sldMk cId="2318630039" sldId="261"/>
        </pc:sldMkLst>
        <pc:spChg chg="mod">
          <ac:chgData name="Aniket" userId="14f4e196-1baf-463d-9497-dd9f6f8ad29f" providerId="ADAL" clId="{CE29791C-127D-4DD3-B6BB-3476E8A78742}" dt="2024-04-10T20:23:21.483" v="197" actId="20577"/>
          <ac:spMkLst>
            <pc:docMk/>
            <pc:sldMk cId="2318630039" sldId="261"/>
            <ac:spMk id="3" creationId="{88DB9978-002C-9BFE-1416-19A3FD3E0906}"/>
          </ac:spMkLst>
        </pc:spChg>
      </pc:sldChg>
      <pc:sldChg chg="del">
        <pc:chgData name="Aniket" userId="14f4e196-1baf-463d-9497-dd9f6f8ad29f" providerId="ADAL" clId="{CE29791C-127D-4DD3-B6BB-3476E8A78742}" dt="2024-04-10T20:22:05.560" v="7" actId="2696"/>
        <pc:sldMkLst>
          <pc:docMk/>
          <pc:sldMk cId="3126681752" sldId="262"/>
        </pc:sldMkLst>
      </pc:sldChg>
      <pc:sldChg chg="del">
        <pc:chgData name="Aniket" userId="14f4e196-1baf-463d-9497-dd9f6f8ad29f" providerId="ADAL" clId="{CE29791C-127D-4DD3-B6BB-3476E8A78742}" dt="2024-04-10T20:22:13.286" v="8" actId="47"/>
        <pc:sldMkLst>
          <pc:docMk/>
          <pc:sldMk cId="587902310" sldId="263"/>
        </pc:sldMkLst>
      </pc:sldChg>
      <pc:sldChg chg="modSp add mod ord">
        <pc:chgData name="Aniket" userId="14f4e196-1baf-463d-9497-dd9f6f8ad29f" providerId="ADAL" clId="{CE29791C-127D-4DD3-B6BB-3476E8A78742}" dt="2024-04-10T20:23:36.060" v="199" actId="20577"/>
        <pc:sldMkLst>
          <pc:docMk/>
          <pc:sldMk cId="1773163903" sldId="267"/>
        </pc:sldMkLst>
        <pc:spChg chg="mod">
          <ac:chgData name="Aniket" userId="14f4e196-1baf-463d-9497-dd9f6f8ad29f" providerId="ADAL" clId="{CE29791C-127D-4DD3-B6BB-3476E8A78742}" dt="2024-04-10T20:22:26.152" v="24" actId="20577"/>
          <ac:spMkLst>
            <pc:docMk/>
            <pc:sldMk cId="1773163903" sldId="267"/>
            <ac:spMk id="2" creationId="{ED8D3E39-B06B-21C6-BFE7-A718BE532C74}"/>
          </ac:spMkLst>
        </pc:spChg>
        <pc:spChg chg="mod">
          <ac:chgData name="Aniket" userId="14f4e196-1baf-463d-9497-dd9f6f8ad29f" providerId="ADAL" clId="{CE29791C-127D-4DD3-B6BB-3476E8A78742}" dt="2024-04-10T20:23:36.060" v="199" actId="20577"/>
          <ac:spMkLst>
            <pc:docMk/>
            <pc:sldMk cId="1773163903" sldId="267"/>
            <ac:spMk id="3" creationId="{3EC6861F-8916-F4A6-93D7-96ED8B1DCD7B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4T06:04:18.3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4046 1759 95 0,'0'0'47'0,"-21"25"-43"0,21-13 48 15,-7 14-51 1,4 8 0-16,3 10 1 0,-7 6 1 15,3 16-3-15,1 19 0 16,3 18 3-16,0-6 0 16,-4 13-1-16,-3-3 1 15,-4-1-1-15,1 4 0 16,-1-13-3-16,1-9 1 16,-1-16-7-16,0-19 1 15,4-15-10-15,4-16 1 0,-4-16-1 16,3-18 1-1</inkml:trace>
  <inkml:trace contextRef="#ctx0" brushRef="#br0" timeOffset="554.85">4364 1815 84 0,'21'-75'42'0,"0"3"-49"0,-14 50 60 0,-14-6-53 16,4-1 1-16,-15 1 1 16,-3-13 0-16,-18-6-1 15,-10 13 1-15,-18 6 1 16,3 9 1-16,-3 3 0 16,-3 16 0-16,-8 6-1 15,-17 16 0-15,7 13-2 16,-11 25 1-16,7 21-2 0,-3 10 1 15,-8 22-1-15,15 3 0 16,7 22-1-16,14 6 1 16,25-6 0-16,10 0 0 15,25-6 0-15,25-1 0 16,17-5-1-16,11-16 1 16,3-7 0-16,22-9 0 15,17-12 0-15,11 2 0 16,10-40 0-16,0-6 1 15,22-29 0-15,10-18 0 16,-3-16 0-16,-4-13 0 0,3-9-1 16,1-9 1-16,-18-13 0 15,-21 0 0-15,-11-10 0 16,-7-5 0-16,-21-1 0 16,-11-15 0-16,-24-7 1 15,-15 4 0-15,-10-7-1 16,-14 3 1-16,-24 7-1 15,-22 3 0-15,-18 6-1 16,-7 19 0-16,-13 18-7 16,-22 4 1-16,-18 16-1 15,-3 12 1-15</inkml:trace>
  <inkml:trace contextRef="#ctx0" brushRef="#br0" timeOffset="1810.39">6558 1928 101 0,'-35'-16'50'0,"10"-6"-47"15,22 22 50-15,-8 0-53 16,0 19 0-16,-3 3 0 16,4 13 1-16,-18 15-1 15,-4 16 0-15,0 22 0 16,0 9 1-16,-3 0-1 15,3 3 0-15,4-9-4 16,3 0 1-16,8-6-14 16,6-13 0-16,-6-19 0 0,13-18 1 15</inkml:trace>
  <inkml:trace contextRef="#ctx0" brushRef="#br0" timeOffset="2102.9">5623 1624 104 0,'-3'-9'52'0,"63"-32"-68"0,-21 28 89 0,31-12-73 16,18-3 1-16,25-7-2 15,18 1 1-15,-1-4-3 16,8 7 1-16,3 3-3 16,-14 15 1-16,-11-6-2 15,-24 7 1-15,-4 2-1 16,-17-2 0-16,-15 2-5 16,-10 4 0-16,-14 16 1 15,-18 5 1-15</inkml:trace>
  <inkml:trace contextRef="#ctx0" brushRef="#br0" timeOffset="2383.41">5517 3010 91 0,'-14'9'45'0,"28"-18"-48"0,-3 0 68 16,10-17-65-16,7-8 1 15,18 3-1-15,25-10 1 0,13-3-1 16,15-3 0-16,14 3 1 16,7 0 0-16,-3 0-1 15,-15 7 0-15,4-1-17 16,-25 0 0-16,-14 4 0 15,-21-10 0-15</inkml:trace>
  <inkml:trace contextRef="#ctx0" brushRef="#br0" timeOffset="2879.9">7003 2063 110 0,'10'-6'55'0,"1"3"-75"16,-4 3 97-16,-4 3-77 15,-3 6 1-15,0 13 0 0,-3 6 0 16,-1 7-2-16,1 9 1 16,6 12 0-16,8 4 0 15,3-7-1-15,7 0 1 16,0-12-1-16,1 0 0 15,-1-13-1-15,-4-3 1 16,1-6 0-16,-7-10 0 16,-1-2 0-16,4-4 1 15,0-13 0-15,8-5 0 16,2-10 0-16,12-16 1 0,16-12-1 16,12 2 1-16,3-5-1 15,0 3 1-15,0 6-1 16,-14 6 1-16,-7 6-1 15,-11 13 0-15,-7 4 0 16,-7 11 0-16,-10 14 0 16,-14 11 1-16,-5 14-1 15,-6 21 0-15,0 22 0 16,0 16 0-16,-4-12-2 16,1 2 0-16,6-6-7 15,4 4 0-15,7-20-17 16,7-18 1-1</inkml:trace>
  <inkml:trace contextRef="#ctx0" brushRef="#br0" timeOffset="3290.03">8781 2038 103 0,'-22'16'51'0,"8"12"-64"0,7-22 84 16,-10-6-71-16,-1 0 0 0,-7-6-2 15,-13 6 0-15,-1 0 1 16,0 0 1-16,4 9-2 15,-8 1 1-15,8 5-1 16,3 4 1-16,4 0 0 16,10 9 0-16,8 13 0 15,6 12 0-15,8 1 0 16,6 8 0-16,1-8 0 16,0-1 1-16,3 0 0 15,-4-12 1-15,-17 0 1 16,-7-13 0-16,-7 6-4 15,-7-9 0-15,-8-3-12 16,-9-6 1-16,-12-6-2 16,1-4 1-16</inkml:trace>
  <inkml:trace contextRef="#ctx0" brushRef="#br0" timeOffset="3619.17">9215 1602 84 0,'74'-47'42'0,"-7"0"-45"0,-50 38 62 16,-10-7-56-16,0 6 1 16,-3 1 2-16,-4 3 0 0,0 6-8 15,-4 9 1-15,1 16 4 16,-4 10 1-1,-7 9-2-15,3 28 1 0,-7 16-2 16,-3 6 1-16,-14 9-1 16,-7 23 0-16,-1-1-1 15,5-9 1-15,2-6-6 16,12-7 0-16,6-21-17 16,7-13 0-16,4-16 0 15,4-25 0-15</inkml:trace>
  <inkml:trace contextRef="#ctx0" brushRef="#br0" timeOffset="3787.42">8798 2267 99 0,'0'-10'49'0,"25"1"-80"0,-11 3 91 15,14-4-94-15,11 4 1 16,25-7-1-16,10 4 1 16</inkml:trace>
  <inkml:trace contextRef="#ctx0" brushRef="#br0" timeOffset="4871.78">10294 2047 100 0,'-11'-12'50'0,"-34"-10"-69"0,27 16 92 0,-17 2-73 15,-11 11 1-15,-11 2-1 16,-10 7 0-16,-3 3-1 16,-11 9 1-16,7 0-1 15,3 13 1-15,8-4-1 16,10 14 1-16,10-1-1 15,12 0 1-15,2-6 0 16,12 0 0-16,10-16 0 16,7-6 1-16,10-10-1 15,8-8 0-15,10-14 1 16,18-9 0-16,3-15 0 16,11-10 0-16,0-3-1 0,0 6 1 15,-3 10-1-15,-1 3 1 16,-10 6-1-16,-4 12 0 15,-6 10 0-15,-8 16 0 16,-7 9 0-16,-3 22 0 16,-1 0 0-16,4 6 0 15,1-9 1-15,9-9 0 16,5-7 0-16,2-12 0 16,8-16-1-16,7-25 1 15,14-19-1-15,0-13 0 0,11-15-2 16,3-16 1-16,0-34 0 15,0-3 0-15,-3-10 0 16,0 3 0-16,-15 7 2 16,-10 15 0-16,-14 22 1 15,-11 22 0-15,-10 16 0 16,-15 16 0-16,-13 24-1 16,-15 32 1-16,-3 25-2 15,-11 31 1-15,-7 13-1 16,0 35 0-16,4-4-1 15,-4 7 1-15,25 2 0 16,7 4 0-16,14-19-1 16,14-18 1-16,7-17-1 15,11-25 0-15,3-24-1 16,14-23 1-16,11-28 0 16,-14 1 0-16,56-61 0 15,4-27 1-15,11-20 0 16,3 1 0-16,-11-1 0 0,-7 13 1 15,-17 13 0-15,-14 3 0 16,-22 18 0-16,-14 14 0 16,-14 21-1-16,-14 25 0 15,-17 9-1-15,-11 23 1 16,-18 18-1-16,-11 26 1 16,-17 21-1-16,4 16 1 15,-4 10 0-15,3 6 0 0,4-4 1 16,11 7 0-16,10-6 0 15,18-26 0 1,14-9-1-16,18-15 1 0,13-16-3 16,19-23 1-16,10-11-1 15,14-14 1-15,3-30-1 16,4-4 0-16,-3-6 1 16,3-3 0-16,-7 3 2 15,-7 9 0-15,-7-6 0 16,-11 7 1-16,-3 11 0 15,-7 1 1-15,-8 10-2 16,-10 12 1-16,-6 3-1 16,-8 12 0-16,-4 10-1 15,-7 0 1-15,-3 9-1 16,-3 7 1-16,-1 9-1 16,0 3 0-16,4-6-4 15,0 3 0-15,4-3-15 16,-1-19 0-16,4-6 0 0,7-16 1 15</inkml:trace>
  <inkml:trace contextRef="#ctx0" brushRef="#br0" timeOffset="5042.68">12291 1589 97 0,'-14'-47'48'0,"3"4"-73"0,11 30 79 0,0-6-95 16,-3 0 1-16,-1 1 0 16,4 8 0-16</inkml:trace>
  <inkml:trace contextRef="#ctx0" brushRef="#br0" timeOffset="5783.7">12467 1928 107 0,'-3'25'53'16,"6"32"-80"-16,-3-48 110 0,0 7-86 15,-3 6 1-15,-1 9-5 16,4-3 1-16,-3-3 5 16,-1 4 1-16,1-11-4 15,-1 1 0-15,-3-3 1 16,0-7 1-16,-4-9 2 15,-3 0 0-15,0-9 1 0,0 3 1 16,3-7-1-16,1-12 1 16,6 0-2-16,4-3 0 15,11-7 0-15,17-2 0 16,11-14 0-16,7 4 0 16,0 0 0-16,-1 7 1 15,-2 8 0-15,-8 17 1 16,-3 5-1-16,-7 20 0 0,-4 15 0 15,-4 12 0-15,1-2 0 16,0 9 0-16,3 0-1 16,3 3 0-16,1-10 0 15,7-2 0-15,0-7 0 16,10-3 0-16,-7-6 0 16,1-10 0-16,-1-3 0 15,0-12 1-15,0-6 0 16,4-13 0-16,0-10-1 15,7-9 1-15,3-12-1 16,11-13 1-16,0 3-1 16,-3 13 1-16,-11-1-1 15,-8 1 1-15,-13 12-1 16,-7 13 1-16,-15 12 0 16,-10 16 0-16,-18 13-1 15,-10 18 1-15,-11 23-1 16,-7 18 1-16,-7 15-1 15,-3 26 0-15,-4 3-1 0,-11 10 0 16,4-1 0-16,-3-6 0 16,2-6-1-16,1 3 1 15,11-37 0-15,6-10 1 16,15-25 1-16,17-22 0 16,15-32 1-16,20-21 0 15,26-16 0-15,27-16 0 16,25-19-2-16,18-24 0 15,14 9-7-15,14-7 1 16,4 4-1-16,6 3 0 0</inkml:trace>
  <inkml:trace contextRef="#ctx0" brushRef="#br0" timeOffset="6325.84">15064 1734 98 0,'-18'-3'49'0,"11"25"-56"16,3-4 57-16,-6 14-56 15,-8 2 1-15,-7 16-5 16,-10 4 0-16,-11-4 14 15,4 3 0-15,-7-9-6 16,-1-3 0-16,-3-7 5 0,7-9 0 16,4-9 2-16,7-7 0 15,3-9-2-15,11-18 0 16,10-17-2-16,11-15 1 16,14-35-2-16,18-9 0 15,11-12 0-15,17-14 1 16,3-5 1-16,8 3 0 0,3 12 0 15,10 13 1-15,-13 9-1 16,-4 6 1-16,-11 13-1 16,1 13 0-16,-11 9-1 15,-8 3 0-15,-6 25-1 16,-7 16 1-16,-4 16-1 16,-7 15 1-16,-10 16-1 15,-8 9 1-15,-10 29 0 16,-4 5 1-16,1 20-1 15,-1-3 0 1,1 18-1-16,-1-6 1 0,4-10-5 16,3 1 1-16,1-19-16 15,-1-7 0-15,7-18 0 16,4-6 0-16</inkml:trace>
  <inkml:trace contextRef="#ctx0" brushRef="#br0" timeOffset="7342.81">14785 1884 104 0,'-7'-25'52'0,"28"-19"-70"0,-7 32 91 16,4-17-73-16,14 4 0 15,13 7-1-15,19-4 0 0,6-7 0 16,12 4 0-16,-1 6-1 16,0 1 1-1,-4 8-1-15,-6 7 1 0,-11 6 0 16,-14 13 0-16,-11-4 1 16,-7 14 0-16,-14 17 0 15,-3 5 0-15,-7 11 1 16,-8-12 0-16,-3 3-1 15,0-3 1-15,-4 0-1 16,1-15 1-16,-1-4-2 16,1-3 1-16,-1-12 0 15,4-7 0-15,7-16 0 16,4-5 0-16,6-13 0 16,8-7 0-16,6-12 0 15,8-6 1-15,3-1-1 16,4 11 1-16,-7-5-1 15,0 14 1-15,0-1-2 16,-1 7 1-16,-3 3 0 16,1 16 0-16,-1 9 0 0,-7 3 1 15,-3 13-1-15,-4 18 0 16,-7 10 0-16,-4 19 1 16,1-7-1-16,-4 16 1 15,0-3-1-15,3-3 0 16,5 9-1-16,9-9 1 15,11-16-1-15,11-9 1 16,11-19-1-16,13-9 0 16,8-26 0-16,3-9 1 15,7-9 0-15,-11-10 1 0,8 0-1 16,-11-3 1-16,-11-9 0 16,-3-7 0-16,-10-2 0 15,-11 5 0-15,-8 7 0 16,-6 6 0-16,-8 3-1 15,-10 16 1-15,-17-6 0 16,-8 18 0-16,-14 7-1 16,-10 12 1-16,-11 13 0 15,-11 16 0-15,-3 12-1 16,-3 3 0-16,-1 3-1 16,11 1 1-16,7-4 0 15,14-6 0-15,11 0-1 16,14-4 0-16,14-11 0 15,14-14 1-15,7-2-1 16,11-7 1-16,6-6-1 16,12-16 1-16,-1-2-1 15,14-11 1-15,8-5 0 0,-1-7 0 16,1 0 0-16,-1 7 0 16,-3-4 0-16,-10 7 0 15,-4 3 0-15,-8 3 1 16,-9 6-1-16,-12 16 1 15,-6 12 0-15,-1 4 0 16,-6 12 0-16,0 9 0 0,-4 1 0 16,3 12 0-16,-3-3-6 15,11 3 0-15,3-4-16 16,3-5 0-16,-3-3-1 16,1-10 1-16</inkml:trace>
  <inkml:trace contextRef="#ctx0" brushRef="#br0" timeOffset="7600.67">17709 1731 95 0,'-35'-44'47'0,"-7"15"-62"15,24 23 86-15,-3-3-72 16,-4 2 1-16,-3 7-1 15,-4 7 0-15,-3 8 1 16,3 17 0-16,-3 12 0 16,0 18 0-16,0 7 0 0,3-6 0 15,4 0-3-15,6 0 1 16,12-7-13 0,10-6 0-16,14-15-1 0,25-17 1 15</inkml:trace>
  <inkml:trace contextRef="#ctx0" brushRef="#br0" timeOffset="7944.12">18186 1680 99 0,'-11'-18'49'0,"1"18"-63"0,-1 6 83 0,-7-6-69 15,1 12 0-15,-12 4-1 16,-2 12 0-16,-8 1 0 15,-7 21 1-15,-3-6-1 16,6-1 1-16,5 5-1 16,6-5 1-16,4 1-1 15,6-6 1-15,12-4 0 16,10-5 0-16,14-4-1 16,14-16 1-16,22 1 0 15,9-17 0-15,16-5 0 16,-1-7 0-16,-4-6 1 15,-3-3 0-15,-10-13 1 16,-15 13 0-16,-7-29-1 16,-10 4 0-16,-11 3-10 15,-3 6 1-15,-11 0-2 0,-4 6 1 16</inkml:trace>
  <inkml:trace contextRef="#ctx0" brushRef="#br0" timeOffset="8409.85">18401 1740 97 0,'49'-25'48'0,"43"9"-53"0,-67 7 63 0,6 6-59 16,1-7 0-16,0 1-2 16,-4 3 1-16,-7 6 1 15,-3 0 0-15,-4 6-2 16,-7 6 1-16,-3 4 1 15,-1 9 0-15,-3 3 2 16,0 7 0-16,0-4 1 16,0 1 1-16,0-14-1 15,0 1 1-15,4-9-2 16,3-1 0-16,0-9-1 16,3-3 1-16,8-13-1 15,3-12 0-15,4 3 0 16,3-10 1-16,11 7-1 15,10 0 1-15,1 3 0 16,-1-3 1-16,1 9 0 16,-8-3 1-16,-3 9-1 15,-8 13 1-15,-2 0-2 0,-8 3 1 16,0 13-1 0,-3 0 0-16,-1 6-2 15,-3 12 1-15,0 4-1 0,-3 12 0 16,0-3-5-16,-4-3 1 15,-4 0-12-15,-3 0 1 16,-3-10-1-16,-1-5 1 16</inkml:trace>
  <inkml:trace contextRef="#ctx0" brushRef="#br0" timeOffset="9352.9">20175 2025 100 0,'11'-25'50'0,"-15"-28"-64"0,4 34 82 0,-3-15-70 16,-8-1 1-16,-6-2-2 15,-4 2 1-15,-8 7 3 16,-6 9 0-16,-7 10-2 16,-4 9 0-16,-11 18 1 15,1 26 1-15,-8-3 0 16,4 9 0-16,11 4-1 15,10-7 0-15,15-4-2 16,17-5 1-16,17-7-2 16,15-12 1-16,17-16-2 15,7-12 0-15,11-13 1 16,0-22 0-16,0-15 2 0,4-14 0 16,-11-5 3-16,-4 3 1 15,-6-7 1-15,-5 7 0 16,-6 0 0-16,-11 3 1 15,4 9-3-15,-11 10 1 16,-3 2-2-16,-4 20 1 16,-4 6-2-16,-6 9 0 15,-4 16 0-15,-4 19 0 16,-7 22 0-16,-3 6 1 16,-7 22 0-16,0 3 1 15,3 35-1-15,4-1 1 16,7 10-2-16,7-19 1 0,10 4-2 15,15-1 1-15,10-21-3 16,15-10 1-16,9-22-1 16,15-22 1-16,4-16 0 15,14-18 0-15,-1-7 2 16,8-18 0-16,0-10 1 16,-4-3 0-1,25-69 1 1,-32 18 1-16,-17 11 0 15,-19 11 0-15,-16 14-1 16,-19 8 0-16,-13 13-1 16,-8 20 1-16,-14 5-2 15,-10 16 1-15,-11 16-1 16,-7 12 1-16,-10 25-1 16,-1 10 1-16,4 0-1 0,7-1 1 15,8 4-1-15,9-13 0 16,12-2-2-16,13-8 1 15,11-8-1-15,11-7 0 16,10-15 0-16,11-7 1 16,10-15 0-16,7-10 1 15,8-9 1-15,3-4 0 16,3-5 0-16,-3-10 1 0,0 3-1 16,-10 0 1-1,-8 3-1-15,-10 13 0 0,-8 9-1 16,1 10 0-16,-7 9-1 15,-1 15 1-15,-3 13-1 16,4 7 1-16,14 6-1 16,7 9 1-16,17-6-3 15,4 3 0-15,3 0-10 16,-3-6 0-16,-10 2 0 16,-18-11 0-16</inkml:trace>
  <inkml:trace contextRef="#ctx0" brushRef="#br0" timeOffset="9842.09">15074 3336 103 0,'28'16'51'0,"-28"-32"-62"15,0 16 76-15,4 0-66 16,-1 3 0-16,1 10-2 15,-4 18 1-15,-4 13 2 16,-6 19 0-16,-4 9-2 16,-7 9 0-16,-4 7 0 15,4 3 0-15,3 3-6 16,4-19 1-16,3-15 0 16,1-19 0-16</inkml:trace>
  <inkml:trace contextRef="#ctx0" brushRef="#br0" timeOffset="10215.87">14771 3405 97 0,'-11'-75'48'0,"4"15"-52"0,18 38 64 16,-1-3-60-16,15-3 0 15,3-3 0-15,11-7 1 0,10 0-2 16,22 10 1-16,3 3 0 15,7 0 0-15,4 6 0 16,3 10 1-16,-7 12-1 16,11 13 1-16,-21 2-1 15,-12 14 1-15,-13 15 0 16,-14 6 0-16,-11 16 0 16,-14 22 0-16,-10-9 0 15,-11 5 0-15,-11 1 0 16,-7-3 0-16,-10 3-1 15,-7-1 0-15,-19-2-1 16,-20-7 1-16,-10-18-1 16,-15-3 1-16,0-17-1 15,-7-2 0-15,14-19-1 16,25-10 1-16,24-12-10 16,26-19 1-16,27-12-1 15,25-10 0-15</inkml:trace>
  <inkml:trace contextRef="#ctx0" brushRef="#br0" timeOffset="10486.73">16006 3543 98 0,'31'0'49'0,"5"19"-57"0,-29-13 68 0,-4-3-62 16,1 10 0-16,-4-1-4 15,-4 1 1-15,1 9 6 16,-1 6 0-16,-3-3-2 16,-4 13 0-16,-3-1 1 15,0 4 0-15,-3 6 1 16,-5 7 1-16,1-11-8 16,4-2 1-16,3-6-2 15,3-10 1-15</inkml:trace>
  <inkml:trace contextRef="#ctx0" brushRef="#br0" timeOffset="10673.77">16175 3142 103 0,'-28'-10'51'0,"6"13"-61"0,19-3 71 16,3 0-82-16,3 0 0 16,8 7 0-16,10-7 0 15</inkml:trace>
  <inkml:trace contextRef="#ctx0" brushRef="#br0" timeOffset="11048.55">16806 3402 105 0,'-10'-9'52'0,"-1"-17"-64"0,4 17 76 0,-11 3-67 16,-10 0 0-16,-11-4-4 16,-3 7 1-16,-7 3 7 15,3 3 1 1,4 7-5-16,3 2 1 0,0 13 1 15,7 6 1-15,4 7 1 16,14 3 0-16,7 3 0 16,7 0 1-16,0 0-2 15,10-7 1-15,1 4-1 16,0-3 0-16,-1-4-1 16,-3-6 1-16,-3-3 0 15,-8 4 0-15,-6-7-1 16,-12 0 1-16,-6-7-5 0,-7 4 0 15,-7 9-9-15,-4-18 1 16,3 2-1-16,8-12 0 16</inkml:trace>
  <inkml:trace contextRef="#ctx0" brushRef="#br0" timeOffset="11331.39">17152 2985 84 0,'49'-41'42'0,"-6"-3"-47"0,-33 35 67 0,-3-1-59 16,0 4 0-16,1 3 0 16,-1 3 1-16,0 9-6 15,-4 13 1-15,4 13 3 16,-3 9 0-16,-4 3-2 15,-4 12 0-15,-6 13 0 16,-8 19 1-16,-7 10-2 16,-3-1 1-16,-7 0-1 15,3-9 0-15,0-3-8 16,4-9 0-16,10-14-1 16,1-18 1-16</inkml:trace>
  <inkml:trace contextRef="#ctx0" brushRef="#br0" timeOffset="12114.66">16739 3716 96 0,'0'-10'48'0,"21"-15"-51"0,1 16 66 16,2-4-63-16,5 4 1 15,16-13-1-15,12-6 0 16,6-10-2-16,8-3 1 15,3 10-1-15,-3-7 0 0,-8 13 0 16,-6-6 0-16,-8 12 1 16,-10 0 1-16,-4 3 2 15,-3 10 0-15,-4 0 1 16,0 6 1-16,0 6-1 16,1 7 1-16,2 5-2 15,5 11 1-15,-5 11-3 16,-6 14 0-16,-7-1-1 15,-15 10 0-15,-10-7-1 16,-10 13 0-16,-8-6 1 16,-3 9 0-16,-8-12 0 15,5-7 1-15,2-22 0 16,5-6 0-16,6-18 0 16,7-17 0-16,8-12-1 15,6-12 1-15,8-7-1 16,14-9 1-16,-1-7-1 15,8-2 0-15,3-4 1 0,1 0 1 16,-1 7 0-16,0 3 0 16,1 9 0-16,-5 9 1 15,-2 10-1-15,-5 9 1 16,1 10-2-16,0 9 1 16,-4 22-1-16,-7 4 1 15,0 15-1-15,-3-1 0 16,-1 1 0-16,-3 0 0 15,4-3 0-15,3 0 0 16,7-10 0-16,7-6 1 0,4-6-1 16,7-6 0-16,7-4-1 15,3-9 1-15,8-13-1 16,-8 1 1-16,0-13-1 16,1 3 1-16,-8-3 0 15,-7-7 0-15,-3 1 0 16,0-3 1-1,-4 5 0-15,-7 1 0 16,-3 16-1 0,-8 12 1-16,-2 12-1 15,-12 7 0-15,-3 9-1 16,0 4 0-16,0-1-9 16,0 7 0-16,0-4-1 15,0-6 1-15</inkml:trace>
  <inkml:trace contextRef="#ctx0" brushRef="#br0" timeOffset="12296.56">18221 3132 100 0,'-25'-6'50'0,"32"6"-129"0,0 0 67 0,7-6 12 16,8-7 0-16</inkml:trace>
  <inkml:trace contextRef="#ctx0" brushRef="#br0" timeOffset="12789.85">18807 2941 110 0,'-11'16'55'0,"11"53"-77"0,4-57 96 0,3 13-77 16,0 10 0-16,-4 9-3 16,1-7 1-16,-1 10 5 15,1 10 1-15,-1-1-5 16,-3 1 1-16,0-7 1 15,-3 3 1-15,-4-6 0 16,0-6 1-16,-4-10 1 0,0-6 0 16,4-6 0-16,0-9 0 15,0-4-1-15,4-16 1 16,10-11-1-16,3-11 1 16,12-12-1-16,9-9 1 15,12 0-1-15,6-4 1 16,7 7 0-16,4 3 0 15,-3 13 0-15,-15 5 1 16,15 1-1-16,-4 16 1 16,-4 8-1-16,-7 4 1 15,-6 16-1-15,-5 6 1 0,-6 16-2 16,-18 15 1-16,-21 13-1 16,-7 6 0-16,-7 0 0 15,-11 3 0-15,-7-6 0 16,-3-6 0-16,-4-7-1 15,0-5 0-15,3-17-7 16,8-21 0-16,7-13 0 16,10-10 0-16</inkml:trace>
  <inkml:trace contextRef="#ctx0" brushRef="#br0" timeOffset="13481.39">19614 3314 110 0,'25'-3'55'0,"14"12"-65"0,-28-9 76 15,-1 0-68 1,-3 10 1-16,-3 6-4 0,-8 21 1 16,-6-2 4-16,-5 12 0 15,-9 3-3-15,-1 3 1 16,0-3 0-16,8 0 1 15,6-6 1-15,4-9 0 16,7-7 0-16,11-9 1 0,3-19-2 16,3-6 1-16,5-7-1 15,2-6 1-15,1-12 0 16,3-7 0 0,0-9 2-16,-3-3 0 0,3-6 0 15,1 12 1-15,-5 3 0 16,5 6 0-16,-5 14-2 15,1 2 1-15,3 0-2 16,-7 13 1-16,-3 12-2 16,-8 13 1-16,-2 15 0 15,-8 13 0-15,0 7 0 16,0-7 0-16,7 12 0 16,3-12 0-16,4-6-1 15,7-3 1-15,8-20-1 16,6-2 0-16,4-16 0 15,7-16 0-15,-4-12 1 16,0-19 0-16,1-9 1 16,-1-10 0-16,0-3 0 15,4-3 1-15,-4 3-1 0,1 3 1 16,-1 0-1-16,-7 10 0 16,-6 5-1-16,-5-2 1 15,-6 12-2-15,-11 10 1 16,-7 9 0-16,-11 13 0 15,-6 15 0-15,-8 22 1 16,-7 10 1-16,-3 15 0 16,-4 10 0-16,4 18 0 0,7 17-1 15,7-4 0 1,-1-3-4-16,5-10 1 0,6-9-8 16,4-9 0-16,4-10 0 15,-1-15 0-15</inkml:trace>
  <inkml:trace contextRef="#ctx0" brushRef="#br0" timeOffset="13860.71">19950 3339 111 0,'-11'0'55'0,"36"0"-63"15,-11-3 73-15,7 0-68 16,14 0 1-16,15-3-3 16,10 2 0-16,3-5 6 15,4-7 0-15,4 7-4 16,-4 0 1-16,3-7 1 0,-6 6 1 16,-4 17 1-1,-7-7 1-15,0 0 0 0,-8 3 1 16,-2 13-1-16,-11-7 1 15,-4 7-1-15,-7 12 0 16,-7 6-1-16,-7 4 0 16,-7 12-1-16,-7 7 1 0,-7-10-1 15,0 6 0-15,-4-3-2 16,8-9 0-16,-1 0-7 16,4-7 0-16,7-12 0 15,7-6 0-15</inkml:trace>
  <inkml:trace contextRef="#ctx0" brushRef="#br0" timeOffset="14044.81">21114 3054 99 0,'-18'-19'49'0,"8"-15"-57"15,6 27 59-15,0 1-84 16,4 0 0-16,0-4 0 16,4 1 0-16</inkml:trace>
  <inkml:trace contextRef="#ctx0" brushRef="#br0" timeOffset="14393.23">21107 3302 109 0,'-14'-4'54'0,"3"4"-75"0,7 7 98 15,-6-1-81-15,-1 13 1 0,-3 3-7 16,4 12 1-16,-1 7 9 16,0 6 1-16,4-3-7 15,7 0 1-15,0 0 3 16,7-7 1-16,11-8 3 15,10-7 1-15,15-13 1 16,6-6 0-16,4-12-1 16,0-10 0-16,-4-19-2 15,-6-6 1-15,-8-9-1 16,-10 3 0-16,-8-7-1 16,-10 4 1-16,-7 6-1 15,-7 6 0-15,0 4-6 16,0-1 0-16,0 13-13 15,0 6 1-15,0 3-1 16,0 16 0-16</inkml:trace>
  <inkml:trace contextRef="#ctx0" brushRef="#br0" timeOffset="14798.7">21354 3277 90 0,'28'-10'45'0,"42"-28"-51"0,-48 29 80 16,6 3-73-16,4-4 0 15,-1-5 0-15,-2 8 1 16,-5 1-4-16,-6 9 1 16,-4 4 1-16,-10 5 1 15,-8 7-2-15,-7 3 0 16,-3 9 0-16,0 1 1 16,4-1 0-16,3 3 0 0,3-2 0 15,4-4 0 1,7-9-1-16,4-3 1 0,3-10 0 15,0-9 0-15,4-10 0 16,3-3 0-16,3-9 0 16,8 0 1-16,0-12 0 15,7-1 1-15,3 4 0 16,4-10 1-16,3 9-1 16,8 7 1-16,-4 3-1 15,-4 12 1-15,-10 13-2 16,-7 0 1-16,-8 19-1 15,-6 6 0-15,-4 7-2 16,-3 11 1-16,-4 17-9 16,3 6 0-16,18 3-1 15,11-6 1-15</inkml:trace>
  <inkml:trace contextRef="#ctx0" brushRef="#br0" timeOffset="15427.58">14224 2806 100 0,'4'10'50'0,"52"-4"-52"16,-35-6 60-16,21 0-58 0,26 0 1 16,23 0-2-1,19-6 1-15,31 2-1 0,28-5 0 16,29 0 0-16,20-1 1 15,36-12-1-15,14 3 1 16,22 7 0-16,10-7 1 16,17 3 1-16,11-2 0 15,11-4 0-15,7 9 1 16,10-3-1-16,4 13 1 16,-4-6-2-16,-7-1 1 15,-17 14-2-15,-29 2 1 16,-21 3-1-16,-45 1 0 0,-36 8-1 15,-35-2 1-15,-25-3-3 16,-25 2 0-16,-24 1-16 16,-18-3 0-16,-21 2 0 15,-21 4 0-15</inkml:trace>
  <inkml:trace contextRef="#ctx0" brushRef="#br0" timeOffset="16000.26">14351 4822 88 0,'-4'7'44'0,"61"-29"-57"0,-22 12 69 0,22-2-57 16,20-20 0-16,22 1 0 16,25-16 0-16,27 3 2 15,22 0 0-15,28 10 2 16,25-4 0-16,28 4 2 16,35 5 0-16,11-2 1 15,25 15 0-15,6-2-1 16,8 5 1-16,14 4-4 15,7-4 1-15,-1 4-2 16,5 2 0-16,-1 4-1 16,-14 0 0-16,-14 0 0 15,-10 3 0-15,-25 6 1 16,-29-3 0-16,-27-3 0 16,-29 7 1-16,-24 2-2 15,-22-3 0-15,-17 1-15 0,-18-4 1 16,-4-3-2-16,-20-13 0 15</inkml:trace>
  <inkml:trace contextRef="#ctx0" brushRef="#br0" timeOffset="28889.94">4075 6362 99 0,'0'-25'49'0,"74"16"-46"16,-46 9 49-16,11-7-52 15,-1 14 0-15,5-1 0 0,3 13 0 16,0 12 0-16,-1 13 0 16,-13 6 0-16,-11 10 0 15,-10 15 0-15,-11 7 1 16,-46 96 1 0,-3-87-1-16,-29 10 1 15,-3 2-1-15,-4-9 0 16,1-12 0-16,6-7 0 15,11-6-1-15,3-13 1 0,15-5-1 16,17-11 1-16,8-5 0 16,20-4 1-16,15-3 1 15,17-6 0-15,7-9 0 16,22-10 1-16,20-3-2 16,-3-3 1-16,0-3-4 15,-3-7 1-15,-1-12-10 16,1 3 1-16,-7-3-1 15,10-13 1-15</inkml:trace>
  <inkml:trace contextRef="#ctx0" brushRef="#br0" timeOffset="29341.63">4932 6290 82 0,'-46'-129'41'0,"-25"23"-30"16,40 74 34-16,-12-11-43 16,-20-1 1-16,-11 3 0 15,-18 3 0-15,-14 7-4 0,-7 25 0 16,-7 9 3 0,11 22 1-16,-11 19-1 0,7 25 0 15,11 37-1-15,14 32 1 16,14 38-2-16,17 18 1 15,18 10-2-15,29 3 1 16,27-16 0-16,26-2 0 0,24-11 0 16,10-24 0-16,26-19 0 15,17-22 1-15,17-25 0 16,4-35 1-16,11-34-1 16,3-32 0-16,-14-28 1 15,-3-28 0-15,-15-22-1 16,-6-40 1-16,-18-20 0 15,-29-2 1-15,-20-20-1 16,-19 4 0-16,-24 9 0 16,-21-3 1-16,-10 9-4 15,-22 13 1-15,-4 22-13 16,-10 18 1-16,-3 14-1 16,-15 21 1-16</inkml:trace>
  <inkml:trace contextRef="#ctx0" brushRef="#br0" timeOffset="29763.91">6865 6394 91 0,'-11'-91'45'0,"-38"-10"-36"0,28 79 56 0,-11 0-64 15,-14 4 0-15,-14 2 0 16,-17 10 0-16,-15 15-2 15,0 35 1-15,-7 31 0 16,-10 38 1-16,7 44-1 16,14 28 1-16,10 31-1 15,25-12 1-15,25-13-1 16,28-15 1-16,21-29-1 16,18-28 0-16,24-31-10 15,18-31 0-15,25-29 0 16,21-41 1-16</inkml:trace>
  <inkml:trace contextRef="#ctx0" brushRef="#br0" timeOffset="30132.98">7235 6804 90 0,'-35'-50'45'0,"-7"25"-36"0,31 22 51 15,1 3-57-15,-4 0 0 16,3 6 1-16,11 7 0 16,0 6-6-16,11 9 1 15,-1 6 3-15,11 13 0 16,1 10-2-16,-1 9 0 0,0 21-1 16,-4 14 1-16,-2-1-1 15,-12-6 1-15,-3-6-1 16,-3-7 1-16,-1-12 0 15,1-9 0-15,3-16 0 16,0-10 0-16,3-21 0 16,8-16 1-16,13-29 0 15,5-21 0-15,16-28-1 16,12-13 0-16,3-10-1 16,0 10 0-16,-4 0-1 15,-3 3 0-15,-3 13-9 16,-8 12 0-16,-10 12 0 15,-8 11 1-15</inkml:trace>
  <inkml:trace contextRef="#ctx0" brushRef="#br0" timeOffset="31153.59">7849 7293 91 0,'46'19'45'0,"81"-28"-47"0,-84-1 56 16,9-5-56-16,19-7 1 15,-4-6-1-15,14-7 1 0,0-6 3 16,-7-3 1-16,-7-3-1 16,-17 10 1-16,-4-26 1 15,-15 7 0-15,-13 9 1 16,-14 3 0-16,-15 12-2 15,-24 14 0-15,-8 14-2 16,-13 17 0-16,-4 25-1 16,-4 18 0-16,-3 7-1 15,4 12 1-15,-11 19-1 16,14 6 1-16,7-2 0 16,21-4 0-16,4-7 0 15,28-11 0-15,18-14 0 16,6-11 0-16,19-14 1 15,20-18 0-15,18-13-1 16,15-15 1-16,13-16 0 16,4-10 0-16,-4-15-1 0,8-13 1 15,-8-2-1-15,-10-4 1 16,-11-7-1-16,-10 4 1 16,-15-6 0-16,-14-1 0 15,-17 10 0-15,-11 10 1 16,-17 9-1-16,-8 12 1 15,-17 16-1-15,-11 19 0 16,-13 16 0-16,-8 18 0 16,-4 10-2-16,-3 15 0 0,4 4-1 15,10 2 1 1,11 11-1-16,6-14 1 0,15-12 0 16,14-9 0-16,11-13 1 15,7-9 0-15,3-10 0 16,3-16 0-16,5-2 1 15,-1-1 1-15,-4 1-1 16,-2-1 1-16,-5 4-1 16,-3 3 0-16,1 2 0 15,-1 8 0-15,-4 11-2 16,4 7 0-16,4-3 0 16,7 6 0-16,10 3 0 15,-3 1 0-15,6-8 0 16,5-2 0-16,3-3 1 15,-7-7 0-15,3-5 0 16,-3-11 0-16,-1-8 1 16,1-23 0-16,0-15-1 15,7-13 0-15,3-13 0 16,4-18 0-16,7-19 0 0,7 10 0 16,-7-1-1-16,-3 7 1 15,-12 6 1-15,-13 9 0 16,-7 10 0-16,-11 9 0 15,-7 12 0-15,-3 11 0 16,-4 11 0-16,0 13 0 16,0 19-1-16,0 13 1 15,-11 25-1-15,-3 21 0 16,-7 19 0-16,-4 35 1 0,-3 16-1 16,-4 3 0-16,4 18 0 15,0-2 0-15,10-10-3 16,7-13 1-16,11-12-8 15,15-25 1-15,9-26-1 16,15-27 1-16</inkml:trace>
  <inkml:trace contextRef="#ctx0" brushRef="#br0" timeOffset="31348.48">9786 7108 108 0,'-39'-6'54'0,"75"-6"-61"15,-19 5 68-15,11-2-72 16,15 0 1-16,13-4-41 16,11-3 1-16,11 1 55 0,-1-14 0 15</inkml:trace>
  <inkml:trace contextRef="#ctx0" brushRef="#br0" timeOffset="31737.26">10746 7093 101 0,'0'25'50'0,"53"9"-75"0,-39-27 101 0,3-4-78 15,4-6 0-15,11-4-2 16,7-8 1-16,-7-7 4 16,-4 0 1-16,-3-6-2 15,-11-1 0-15,-7-8 1 16,-11 8 1-16,-13-5 0 16,-15 9 1-16,-7 9-1 15,-10 13 1-15,-4 3-2 16,-4 13 0-16,4 9-1 15,4 9 0-15,0 7 0 16,6 9 0-16,8 6 0 16,14 13 1-16,14 3 1 15,17 0 0-15,22 0-1 16,32-7 1-16,24-11-4 16,18-11 1-16,21-15-17 15,7-12 0-15,0-16-1 0,-7-16 0 16</inkml:trace>
  <inkml:trace contextRef="#ctx0" brushRef="#br0" timeOffset="32242.17">12749 7055 95 0,'-35'47'47'0,"10"-19"-58"0,22-21 76 0,3-4-66 16,3 6 1-16,8-12-2 15,10-13 0-15,11 1 0 16,10-10 1-16,11-13-1 16,7-6 0-16,-3-15 2 15,-8 2 1-15,-10 1 2 16,-7 5 0-16,-18 4 2 16,-18 7 1-16,-14 2-1 15,-17 10 0-15,-7 6-3 0,-11 12 0 16,-7 7-2-16,-4 16 1 15,1 12-1-15,-4 22 0 16,3 16-1-16,4 12 1 16,15 16 1-16,9 12 0 15,26 17 1-15,13-8 1 16,26 1-2-16,9-19 1 16,22-15-3-16,21-20 0 0,22-18-15 15,13-31 0-15,8-23-1 16,-4-25 0-16</inkml:trace>
  <inkml:trace contextRef="#ctx0" brushRef="#br0" timeOffset="32690.84">13712 6826 113 0,'-3'-37'56'0,"3"-26"-66"0,-4 50 91 0,4-2-81 16,0 5 1-16,-3 1-1 15,-1 6 0-15,-3 6-1 16,0 13 0-16,-7 18 0 16,0 7 0-16,-4 12-1 15,4 7 1-15,0-1 0 16,4 1 0-16,6-4 1 16,4-2 0-16,4-7 0 15,-1-3 0-15,4-10-1 0,11-21 0 16,3-13-1-16,7-13 0 15,11-15 0-15,7-10 0 16,10-12 1-16,4-6 1 16,11-10 2-16,-1 0 0 15,-3 6 1-15,-7 4 0 16,-3 12 0-16,-8 9 0 16,-6 7 0-16,-8 9 0 15,-7 10-2-15,-10 3 0 16,-8 15-1-16,-10 13 0 0,-7 19-1 15,-3 12 1-15,-8 10-1 16,-3 6 1-16,0 0-1 16,0 3 1-16,6 3-7 15,8-9 1-15,7-19-1 16,14-12 1-16</inkml:trace>
  <inkml:trace contextRef="#ctx0" brushRef="#br0" timeOffset="33100.44">14616 6610 114 0,'-36'-22'57'16,"15"-13"-55"-16,21 26 65 0,0 3-67 16,0-1 0-16,0 7 0 15,11 4 1-15,6 11-2 16,5 7 1-16,-1 3 0 0,3 7 0 15,-2 21-1-15,2 7 1 16,1 2 0-16,0 7 0 16,-1 0 0-16,1-3 0 15,0 0 0-15,3-6 0 16,7-7 0-16,8-9 0 16,-5-13 0-16,1-18 0 15,4-13 0-15,-1-16 0 16,4-19 0-16,3-8 1 15,-3-17 0-15,-4-18 0 0,4-7 0 16,0 0 1-16,3 1-1 16,1 8 0-16,-4 4-2 15,0 3 0-15,-1 3-6 16,-6 10 0-16,-7 18-20 16,-11 10 1-16,-10 16 0 15,-22 15 0-15</inkml:trace>
  <inkml:trace contextRef="#ctx0" brushRef="#br0" timeOffset="33418.67">13007 8030 100 0,'-109'16'50'0,"52"-63"-65"0,54 34 92 16,13-5-77-16,18-7 1 16,32-7 1-16,32-2 0 15,42-10-2-15,35 0 1 16,40 0 1-16,9-3 0 16,19 13 0-16,-8-4 0 15,-3 10-1-15,-15 6 0 16,-20 9-1-16,-18-3 1 0,-32 7-4 15,-28 9 0-15,-29-6-7 16,-20 0 1-16,-32-1 0 16,-36 4 0-16</inkml:trace>
  <inkml:trace contextRef="#ctx0" brushRef="#br0" timeOffset="33704.31">12559 8200 106 0,'-95'15'53'0,"49"-8"-56"15,46-7 68-15,10-7-64 16,15 1 0-16,24-10 1 16,26-2 0-16,37-4-3 15,37-16 1-15,41 0 2 16,25-9 1-16,32 7-1 0,7-4 1 15,11 9-1 1,-11 1 1-16,-7 15-1 0,-29 0 0 16,-27 7-4-16,-29 2 1 15,-35 7-13-15,-31 0 0 16,-26 3-1-16,-24-10 1 16</inkml:trace>
  <inkml:trace contextRef="#ctx0" brushRef="#br0" timeOffset="34468.78">18447 6067 97 0,'-57'-22'48'0,"-34"-25"-44"0,62 35 48 0,-13 2-51 15,-7 1 0-15,-18 3 0 16,0 6 1-16,-4 6-3 15,-3 10 1-15,0 24 0 16,0 33 1-16,-4 14-1 16,-3 23 0-16,0 22 0 15,10 18 0 1,25 51-1 0,36-32 1-16,28-37 1 15,24-38 0-15,18-47 1 16,21-31 0-16,25-32 0 15,10-28 1-15,4-37 0 16,4-16 0-16,-8-13-2 0,-10-12 1 16,-14-1-2-16,-11 1 1 15,-21 6-3-15,-18 9 0 16,-14 10-9-16,-14 12 0 16,-10 10 0-16,-11 9 1 15</inkml:trace>
  <inkml:trace contextRef="#ctx0" brushRef="#br0" timeOffset="34797.19">17336 6992 95 0,'-15'0'47'0,"22"-34"-51"0,8 21 58 0,6-9-54 16,7-15 0-16,21-10-1 15,8-3 1-15,10-4 0 16,7 1 0-16,7 6 1 16,-3 9 0-16,-1 13 1 15,-3 10 1-15,-14 15 1 16,-10 18 0-16,-4 20 0 16,-4 25 0-16,0 15 0 15,4 10 0-15,0 3-3 16,10-3 1-16,8-1-2 15,10-5 0-15,-7-16-6 16,0-10 0-16,0-12-15 16,0-9 1-16,4-7-1 15,-4-16 1-15</inkml:trace>
  <inkml:trace contextRef="#ctx0" brushRef="#br0" timeOffset="35082.08">19791 6378 94 0,'-25'-88'47'0,"-21"-31"-59"0,29 88 81 15,-22-7-67-15,-11-3 0 0,-13-3 1 16,-8 3 0-16,-6 26-3 16,3 2 0-16,-7 19 3 15,-1 23 0-15,5 21-1 16,6 25 1-16,15 22-1 15,6 29 1-15,22 18-2 16,18 10 1-16,20-10-1 16,15 0 1-16,28-6-3 15,10-22 1-15,18-28-6 16,15-22 0-16,13-29-1 16,11-24 1-16</inkml:trace>
  <inkml:trace contextRef="#ctx0" brushRef="#br0" timeOffset="35336.93">20373 6102 105 0,'-7'-10'52'0,"-46"-24"-48"0,39 34 59 15,-4 3-62-15,-7 10 0 16,-6 12 0-16,3 22 1 15,-1 22-3-15,12 22 0 16,6 9 2-16,8 22 0 0,6 4-2 16,1-1 1-1,-4-9-4-15,7 0 1 0,0-19-13 16,-4-9 1-16,-3-25 0 16,4-19 0-16</inkml:trace>
  <inkml:trace contextRef="#ctx0" brushRef="#br0" timeOffset="35909.55">20235 6237 112 0,'-17'-57'56'0,"27"20"-71"15,-6 27 89-15,3 1-74 16,0 6 0-16,0 3 0 15,7 9 0-15,0 19-1 16,4 7 1-16,3 9 0 16,4 9 0-16,3 3-1 0,7 4 1 15,4-7-1 1,3-2 0-16,-3-8 1 0,3-11 0 16,4-10-1-16,4-16 1 15,-1-15 0-15,4-13 1 16,0-10-1-16,3-15 1 15,8-9 0-15,-4-4 0 16,3 1-1-16,-3 2 1 16,-7-2 0-16,0 8 1 0,-11 8-1 15,-3 8 0-15,-10 4 1 16,-8 9 0-16,-11 6-1 16,-3 19 0-16,-10 13 0 15,-4 12 0-15,-7 25-1 16,-8 20 1-16,-2 14-1 15,-1 7 1-15,-3 19 0 16,-4 16 0-16,-3-7-1 16,3-3 1-16,4 0-1 15,10-6 1-15,11-9-2 16,11-16 1-16,6-19-1 16,22-13 1-16,7-12-1 15,7-16 0-15,14-12 0 16,7-7 1-16,3-9-1 15,11-6 0-15,1-13-4 16,-1-3 0-16,-4-15 0 16,-10-4 0-16</inkml:trace>
  <inkml:trace contextRef="#ctx0" brushRef="#br0" timeOffset="36317.06">22130 6080 120 0,'21'0'60'0,"18"-35"-64"0,-25 26 72 16,3 3-68-16,5 6 0 0,6 12-1 15,-3 4 1-15,-1 15-1 16,-3 16 0-16,-6 19-1 15,-8 16 0-15,-7 6 0 16,-11 15 1-16,-10 16 0 16,-11-3 0-16,-7 7 1 15,-10 5 1-15,0 1 0 16,3-7 0-16,7-19 0 16,14-12 1-16,18-12-1 15,21-20 0-15,32-12-1 16,35-18 1-16,29-20-1 15,27-15 1-15,22-10-1 16,7-9 0-16,-4-6-2 16,-3-1 1-16,-22 4-9 15,-17-6 1-15,-21-1-1 0,-21 4 1 16</inkml:trace>
  <inkml:trace contextRef="#ctx0" brushRef="#br0" timeOffset="36731.78">17921 8106 114 0,'21'6'57'0,"85"-19"-64"15,-60 7 73-15,42-6-67 16,43-7 1-16,63 0 1 15,53-16 1-15,67 1-2 16,45-1 1-16,54 4 0 16,28 3 1-16,4 9 0 15,-11 3 1-15,-29 7-2 16,-31 9 1-16,-28 0-2 16,-39 6 1-16,-50 4-8 0,-41-4 0 15,-51 0-1-15,-38-6 1 16</inkml:trace>
  <inkml:trace contextRef="#ctx0" brushRef="#br0" timeOffset="73520.63">4226 9416 98 0,'-7'0'49'0,"32"7"-47"15,-15-14 49-15,1 1-51 0,3 0 0 16,0 0-1-16,7 2 1 16,1-5 0-16,9 0 0 15,8-1 0-15,4 4 1 16,6 6 0-16,14 3 0 16,1-3 0-16,-4 13 1 15,0-1-1-15,-11 1 1 16,-6 2-1-16,-8 11 1 15,-7 2-2-15,-14 12 1 16,-7 11-1-16,-14 2 1 0,-14 0-1 16,0 4 1-16,-14-1-1 15,-1-6 1-15,8-3-1 16,10-3 1-16,15-3-1 16,13-3 0-16,12 2 0 15,6-8 0-15,11-7-1 16,3 0 0-16,7 3 0 15,1 4 0-15,-11-1 0 16,-8 3 0-16,-13 7 1 16,-7 9 1-16,-22 1 1 15,-14 8 0-15,-10 7 0 16,-11-3 1-16,-17 3-1 16,-22-7 0-16,4 1-2 15,0-10 1-15,-11-3-3 16,-7-6 1-16,0-10-8 15,1-3 1-15,6-6 0 16,4-12 0-16</inkml:trace>
  <inkml:trace contextRef="#ctx0" brushRef="#br0" timeOffset="74120.82">5052 9209 102 0,'-36'-15'51'0,"-23"-17"-53"0,34 23 62 0,-21-10-60 15,-7-6 0-15,-18-3 0 16,4 3 1-16,4 3-2 15,-4 9 1-15,-4 10 0 16,-10 9 0-16,-7 23 0 16,7 18 0-16,-7 19-1 15,-11 28 1-15,7 34-1 16,15-34 1-16,-22 91 0 16,21-3 0-16,25 0-1 15,22 6 0-15,31-18 0 16,21-11 1-16,10-14-1 15,26-7 0-15,13-22 0 16,29-10 0-16,11-24 0 16,-1-19 1-16,11-16 0 0,0-22 1 15,10-19 0-15,-17-22 1 16,7-15 0-16,4-13 1 16,6-16 0-16,-6-18 0 15,-8-19-1-15,-7-4 1 16,-10-8-2-16,-11-10 1 15,-13-7-1-15,-19 4 0 16,-17 0 1-16,-25-1 0 0,-25-2 0 16,-20 6 0-16,-26 12 0 15,-24 16 0-15,-28 13-1 16,-18 21 0-16,-18 4-5 16,7 18 1-16,8 10-13 15,10 10 1-15,21-1-1 16,7 3 0-16</inkml:trace>
  <inkml:trace contextRef="#ctx0" brushRef="#br0" timeOffset="76860.35">7366 9636 105 0,'-21'0'52'0,"10"12"-50"0,8-5 53 0,-1 12-56 15,1 15 1 1,-4 13-1-16,-4 22 1 0,0 35 0 16,8 8 0-16,-8 8-2 15,-3 8 1-15,7-9-3 16,4-3 0-16,-4-15-6 16,0-17 1-16,-4-12-1 15,-7-12 1-15</inkml:trace>
  <inkml:trace contextRef="#ctx0" brushRef="#br0" timeOffset="77152.78">6756 9692 103 0,'-21'-12'51'0,"24"12"-59"0,4-3 72 16,7 0-64-16,14-7 0 15,22 4 1-15,20-7 0 16,15-5-1-16,24-4 0 16,22-7 1-16,7 1 0 15,13-6-1-15,-3 5 1 0,-14 4-4 16,-17 7 0-16,-18 5-9 15,-29 10 0-15,-10 6 0 16,-21 10 0-16</inkml:trace>
  <inkml:trace contextRef="#ctx0" brushRef="#br0" timeOffset="77391.66">6456 11257 98 0,'25'38'49'0,"35"-66"-58"16,-36 15 69-16,15-6-60 16,14-9 0-16,25-7-1 15,3-2 0-15,14-10-2 0,7 6 0 16,8-6-17-1,2-3 1-15,5 3-1 0,3-22 1 16</inkml:trace>
  <inkml:trace contextRef="#ctx0" brushRef="#br0" timeOffset="77887.37">8096 10144 117 0,'-31'25'58'0,"13"-25"-84"0,18 3 114 0,0 7-88 15,-7 2 0-15,0 1-2 16,3 9 0-16,-6 9 1 16,-1 3 0-16,0 7-1 15,1 6 1-15,-4 10-1 16,0-1 1-16,0-3 0 15,-1 1 1-15,8-4-1 16,4-6 1-16,3-3-1 16,0-16 0-16,3-10-1 15,8-8 1-15,3-11 0 16,14-11 0-16,1-10 0 16,2-10 1-16,5-2 1 15,2-7 0-15,5 0 0 16,3-3 1-16,-8 0 1 0,8 6 0 15,0 0-1-15,0 4 0 16,7 8 0-16,-4 7 0 16,-10 7-1-16,0 8 0 15,-4 14-1-15,-7 8 0 16,-6 20 0-16,-5 15 0 16,-10 16-1-16,-3 15 1 15,-8 1-5-15,1 3 1 16,-4 2-16-16,0-8 1 15,0-16-1-15,14-16 1 0</inkml:trace>
  <inkml:trace contextRef="#ctx0" brushRef="#br0" timeOffset="78280.14">10051 10050 106 0,'-11'9'53'0,"-45"-12"-70"15,42 3 88-15,-15 3-71 16,-17-3 0-16,-10 0-1 16,-11 3 0-16,-7 4 1 15,3 5 0-15,4 7-1 0,0 16 1 16,11-7 0-1,3 9 0-15,14 4 0 16,11 12 1-16,14 7-1 0,10 6 1 16,18 19-1-16,-3-1 1 15,10-2-1-15,0 2 0 16,0-5 0-16,-6-7 1 16,-1-6-1-16,-14-7 1 15,-14-12-1-15,-8-9 1 16,-16-3-3-16,-5-14 1 0,-10-11-9 15,-3-7 1-15,3-9-1 16,11-4 0-16</inkml:trace>
  <inkml:trace contextRef="#ctx0" brushRef="#br0" timeOffset="78576.66">10266 9551 110 0,'39'0'55'15,"-22"-15"-63"-15,-10 2 78 0,7 4-70 16,1 2 0-16,-5 1-1 16,4 6 1-16,-7 6-1 15,-3 23 0-15,-8 5 0 16,-6 19 0-16,-11 10 0 15,-15 15 0-15,-6 32 0 0,0 9 1 16,-4 10 0-16,7 9 0 16,11-3-3-16,7-10 1 15,10-18-14-15,7-16 0 16,8-16 0-16,3-22 1 16</inkml:trace>
  <inkml:trace contextRef="#ctx0" brushRef="#br0" timeOffset="78798.53">10022 10530 109 0,'-14'37'54'0,"0"-40"-67"0,14 3 89 0,7-3-77 15,11-3 0-15,10-7-2 16,18-6 1-16,10-3-3 15,15-3 0-15,7-3-13 16,10-6 0-16,18 5 0 16,-8 1 1-16</inkml:trace>
  <inkml:trace contextRef="#ctx0" brushRef="#br0" timeOffset="79796.69">11628 10191 107 0,'-36'-3'53'0,"-17"-41"-71"0,39 35 92 16,-10-4-76-16,-15 4 1 15,-4 2-3-15,-10 7 1 16,1 7 3-16,-1 18 0 15,0 6-3-15,3 7 1 0,1 6 0 16,0 6 1-16,-1 6 1 16,8-3 0-16,10 1 0 15,14-13 1-15,15-7-1 16,10-9 1-16,11-15-1 16,10-14 1-1,42-43 0 1,1 3 0-16,-8 1 0 15,-3-4 1-15,-10 6 0 16,-4 3 0-16,-11 4 0 16,-7 12 1-16,0 6-2 15,-13 0 1-15,-5 16-2 16,-3 13 1-16,-7 12-2 16,0 13 0-16,-7 15 0 15,0 6 0-15,0 14 0 16,11-1 0-16,6-3 0 15,4-10 1-15,11-5 0 16,7-11 1-16,10-14-1 16,7-17 1-16,11-15-1 0,7-22 1 15,0-16-1-15,7-25 1 16,1-12 0-16,-5-25 0 16,-3-17-1-16,-3-5 1 15,3 0 0-15,-11-10 1 16,-10 16-1-16,-7 6 0 15,-11 19 0-15,-10 9 0 16,-11 13-1-16,-14 15 1 16,-7 17-1-16,-8 14 1 0,-2 20-1 15,-5 22 0-15,-6 28-1 16,3 22 1-16,-3 21-1 16,3 17 1-16,1 24-1 15,-1 4 1-15,4 6 0 16,3 3 0-16,11-9-1 15,7-7 1-15,10-24-1 16,19-13 1-16,13-19-1 16,21-32 0-16,32-24-1 15,15-32 1-15,27-28-2 16,11-28 0-16,4-16 0 16,-7-19 1-16,-1-12 0 15,-13-1 1-15,-18 1 1 16,-18 6 1-16,-18 6 1 15,-13 10 1-15,-22 12 0 16,-10 16 1-16,-15 12-2 16,-10 10 1-16,-17 16-2 0,-5 18 1 15,-9 16-1-15,-12 19 0 16,-2 22 0-16,2 24 0 16,-6 11 0-16,-4 21 1 15,3 25 0-15,5 4 0 16,6 9-1-16,11-1 1 15,13 1-5-15,19-13 1 16,14-18-11-16,17-19 0 16,21-20 0-16,22-17 0 0</inkml:trace>
  <inkml:trace contextRef="#ctx0" brushRef="#br0" timeOffset="80108.46">14891 9752 98 0,'-88'3'49'0,"70"0"-49"16,21-6 63-16,12-6-62 15,13-10 0-15,28-6 0 16,32-7 1-16,15-2-3 16,10-4 0-16,0 1 0 0,-1 2 0 15,-9 7-2-15,-15 0 1 16,-14 6-1-16,-21 3 0 16,-11 0-8-16,-10 10 0 15,-14 2 1-15,-15 7 1 16</inkml:trace>
  <inkml:trace contextRef="#ctx0" brushRef="#br0" timeOffset="80423.28">15318 9601 113 0,'-22'-15'56'0,"19"-1"-72"0,-1 13 87 0,1 6-74 15,-1 13 1-15,1 6-3 16,-1 18 1-16,4 11 4 16,0 18 1-16,-3 18-3 15,3 26 0-15,-4 3 1 16,-6 10 1-16,-4-7 2 16,-15 0 0-16,-2-15 1 15,-8-20 0-15,-11-12-1 16,-3-12 1-16,-3-19-2 15,-11-22 1-15,-7-19-4 16,3-13 0-16,1-22-11 16,3-5 1-16,7-14-1 0,14 4 0 15</inkml:trace>
  <inkml:trace contextRef="#ctx0" brushRef="#br0" timeOffset="81336.53">15610 9943 101 0,'39'16'50'0,"-21"-10"-50"0,-11-3 69 16,0 0-69-16,0 4 0 0,0 2 0 16,-7 7 0-16,-3 6-1 15,-4 12 0-15,-4 4 0 16,-3 18 0-16,-4 1 0 15,1 5 1-15,-1 4-1 16,4-6 1-16,7-4 0 16,3-9 0-16,11-9 0 15,11-19 1-15,14-16-1 16,3-19 0-16,7-15-1 16,4-4 1-16,0-5 0 15,-7-4 0-15,-7 0 1 16,-8 6 0-16,-6 4 1 15,-4 6 0-15,-7 9 0 16,-3 6 0-16,-4 16-1 16,0 7 0-16,-4 5-1 15,8 1 0-15,6 3-1 16,1-3 1-16,3-1-1 16,3-2 1-16,5-7-1 0,6-9 1 15,4-10 0-15,6-15 1 16,12-19-1-16,6-9 1 15,4-20-1-15,4-5 1 16,-1-10 0-16,1-3 0 16,-8 0 0-16,-6 6 1 15,-8 6 0-15,-10 7 0 0,-4 16 0 16,-7 8 0-16,0 14-1 16,-14 9 0-1,-3 21-1-15,-8 20 1 0,-6 18-1 16,-12 29 0-16,-2 24 0 15,-4 23 0-15,-8 22-1 16,-6 18 0-16,-7 4 0 16,-4 5 1-16,-4-2-1 15,11-10 1-15,4-15-1 16,3-19 1-16,7-29-1 16,8-18 0-16,6-16-2 15,11-25 1-15,7-22-1 16,11-22 1-16,13-19-1 15,8-18 1-15,10-17 1 16,8-12 0-16,-1-6 2 16,4-6 0-16,0-3 1 15,4 15 1-15,2 3-1 16,-6 10 1-16,0 12-1 0,-3 10 1 16,-8 15-2-16,0 7 1 15,1 12-2-15,-5 13 0 16,-9 12-1-16,-8 16 1 15,-7 16 0-15,-7 15 0 16,-14 16-1-16,-14 3 1 16,-11 3 0-16,-17-3 0 15,-4-3-4-15,-4-6 1 16,1-16-9-16,10-16 1 0,7-12 0 16,7-12 0-16</inkml:trace>
  <inkml:trace contextRef="#ctx0" brushRef="#br0" timeOffset="82124.89">17336 9868 98 0,'7'3'49'0,"-32"7"-51"16,18-1 61-16,0 0-58 15,-7 7 0-15,-4 0-1 16,-3 6 1-16,0 6-2 16,-1 3 0-16,8 4-1 15,4-4 1-15,6 0-2 0,4 1 0 16,7-13 1 0,7-4 0-16,4-15 1 0,3-6 0 15,-3-10 2-15,3-6 1 16,-3-9 2-16,6 6 1 15,1-6-1-15,-4-1 1 16,4 4-1-16,3 0 0 16,7 6-2-16,4 3 1 15,0 10-2-15,0 12 1 16,3 9-3-16,-3 13 1 0,-7 19-1 16,-15 19 0-1,-13 15-1-15,-18 20 1 0,-21 18 0 16,-11 6 0-16,-21-3 0 15,-11 0 0-15,-10-6 1 16,3-16 0-16,8-18 0 16,6-13 0-16,15-32-1 15,17-21 1-15,21-23-1 16,22-21 1-16,13-26 0 16,26-24 0-16,17-16-1 15,17-22 1-15,8-10 0 16,0-9 0-16,6-6 1 15,-10 9 0-15,-7-3 0 16,-3 9 1-16,-4 7 1 16,-7 9 0-16,-7 13 0 15,0-1 1-15,-7 17-1 16,-7 9 0-16,-4 12-2 16,-7 10 1-16,-3 15-2 15,-8 19 0-15,-6 19 0 0,-4 16 0 16,-14 18 0-1,-4 23 0-15,-6 9 0 0,-4 21 0 16,-4 14 0-16,-10 15 0 16,-1-7 0-16,1 11 0 15,0 2-1-15,-1-12 1 16,8-7-1-16,4-12 0 16,6-16-9-16,7-18 0 15,8-13 0-15,10-32 0 0</inkml:trace>
  <inkml:trace contextRef="#ctx0" brushRef="#br0" timeOffset="82318.35">17692 9686 113 0,'-21'35'56'0,"21"-29"-62"0,7-3 72 0,7 3-66 15,14 1 0-15,14-1-7 16,18-3 1-16,4-6 0 16,13-7 1-16,5-5-17 15,2-1 0-15,4-3 0 16,1-9 0-16</inkml:trace>
  <inkml:trace contextRef="#ctx0" brushRef="#br0" timeOffset="82951.99">18517 9739 98 0,'-10'54'49'0,"-19"-14"-67"0,26-30 89 16,3 2-72-16,3 1 1 16,5 0-2-16,6-7 0 0,0-3 1 15,7-12 1-15,7-4-1 16,-3-9 1-16,3-9 0 15,-3 6 1-15,-11-10 1 16,-11 1 1-16,-6 2-1 16,-11 7 1-16,-11 3-1 15,-14 13 0-15,-7 15-1 16,-7 10 0-16,-3 12-1 16,7 10 0-16,3 9-1 15,11 6 0-15,13 7 0 16,15-10 1-16,14-3 0 15,18-7 0-15,17-8 0 16,11-13 1-16,14-16-1 16,0-9 0-16,4-10 0 15,-18 6 0-15,17-21 0 16,-6-3 1-16,-4-1 0 16,-7 1 0-16,-4-1 1 0,-7 1 0 15,-6-1-1-15,-4 4 1 16,-8 12-1-16,1-6 1 15,0 12-2-15,-4 7 1 16,0 12-1-16,-3 10 0 16,-8 12-1-16,-6 13 1 15,-11 12 0-15,-7 4 0 16,-11 9 0-16,-10-1 0 16,-4-5 0-16,0-4 0 15,7-12 0-15,7-15 0 0,11-11 0 16,14-11 0-16,18-20-1 15,17-18 1-15,11-13-1 16,11-19 1-16,10-9-5 16,3-6 0-16,-3-4-14 15,-7-3 0-15,-7 4 0 16,-18-4 1-16</inkml:trace>
  <inkml:trace contextRef="#ctx0" brushRef="#br0" timeOffset="83196.84">20235 8774 35 0,'-24'-32'17'0</inkml:trace>
  <inkml:trace contextRef="#ctx0" brushRef="#br0" timeOffset="83440.7">20010 8796 102 0,'3'31'51'0,"-14"-15"-43"0,11-13 51 0,0 3-58 16,0 10 1-16,0 9 0 15,4 9 1-15,3 20-3 16,0-4 1-16,4 6 1 16,3 10 1-16,3 6-1 15,5 13 1-15,-1 9-2 16,0 6 1-16,-3 13-2 15,-8-13 1-15,-6 4-2 16,-4-1 0-16,-7-12-4 16,-7-9 1-16,-4-10-12 15,0-19 1-15,1-15 0 16,-5-19 1-16</inkml:trace>
  <inkml:trace contextRef="#ctx0" brushRef="#br0" timeOffset="83691.62">19964 8774 66 0,'0'-22'33'0,"0"-3"-29"0,3 15 26 0</inkml:trace>
  <inkml:trace contextRef="#ctx0" brushRef="#br0" timeOffset="84041.43">19971 8764 101 0,'10'13'50'0,"19"2"-47"0,-15-8 67 0,7 2-69 16,7 10 0-16,7 9 0 16,4 13 1-16,3 22-3 15,1 12 1-15,-8 13 0 16,0 6 1-16,1 12-1 16,2 1 0-16,1-10 0 15,4-6 0-15,-5-9 0 16,1-17 0-16,0-11 0 0,0-10 0 15,0-25 1-15,-1-10 0 16,-2-18 0-16,2-13 0 16,1-22 0-16,-3-13 0 15,-1-5-1-15,-3-4 1 16,3-10-1-16,-10-8 1 16,-4-4-1-16,-7 0 0 15,-7-3 0-15,-4 3 0 16,-3-3-1-16,-3 10 0 0,-1 6-6 15,-3 12 0-15,4 10-21 16,-4 12 0-16,-7 16 0 16,3 15 1-16</inkml:trace>
  <inkml:trace contextRef="#ctx0" brushRef="#br0" timeOffset="84387.79">21283 9203 106 0,'7'16'53'16,"-10"-13"-80"-16,-1 0 107 0,-10 7-81 15,-7-4 0-15,3 6-1 16,-3 13 0-16,3 13 2 16,1 9 0-16,6 10-1 15,4 12 1-15,4 3 0 16,10-10 0-16,10 1 1 15,4-6 0-15,11-10 1 16,3-13 1-16,11-12-1 0,7-19 0 16,7-12 0-16,4-19 1 15,-4-10-1-15,-7-15 0 16,-4-7 0-16,-10-3 0 16,-11 1-1-16,-21-1 0 15,-14 10-2-15,-18-1 0 16,-13 10-7-16,-12 0 0 0,-3 10-1 15,0-1 0 1</inkml:trace>
  <inkml:trace contextRef="#ctx0" brushRef="#br0" timeOffset="84686.62">21654 8601 109 0,'49'-19'54'0,"7"-50"-54"0,-31 50 67 0,10 1-68 16,8-1 1-16,-1 3-1 16,0 7 1-16,-3 9-1 15,-7 15 1-15,-4 14-1 16,-7 15 0-16,-3 21 2 16,-11 20 0-16,-4 25 0 15,-3 15 0-15,-7 10 0 16,-3 9 1-16,3-9-3 15,0-12 0-15,0-14-8 16,3-24 1-16,1-22-18 0,3-13 0 16,0-25 0-16,3-25 0 15</inkml:trace>
  <inkml:trace contextRef="#ctx0" brushRef="#br0" timeOffset="84851.52">21664 9225 111 0,'-32'-16'55'0,"36"-2"-81"0,6 8 111 0,8 1-87 16,14-4 0-16,10 1-9 15,18-7 1-15,11-6 4 16,17 0 1-16,7 0-18 16,4 3 0-16,-4 0 1 15,-10 3 1-15</inkml:trace>
  <inkml:trace contextRef="#ctx0" brushRef="#br0" timeOffset="85202.42">22306 9260 91 0,'4'62'45'0,"13"-2"-56"15,-3-51 86-15,1 1-75 16,9-7 0-16,12-3-2 15,13-13 0-15,4-12 1 16,7-3 1-16,-4-3-1 0,-6-7 0 16,-8-6 1-16,-14 7 1 15,-10-4 3-15,-11 6 0 16,-11 7 0-16,-10 9 1 16,-14 13-1-16,-7 9 0 15,-8 19-2-15,-2 16 0 16,-5 12-2-16,1 6 0 15,10 10-1-15,7 6 0 16,22 7-1-16,13-7 1 16,18-6-4-16,18-10 1 0,14-18-14 15,18-10 1 1</inkml:trace>
  <inkml:trace contextRef="#ctx0" brushRef="#br0" timeOffset="85692.89">23463 8701 112 0,'11'-28'56'0,"-1"16"-61"16,-6 9 80-16,-4 3-75 16,-4 3 0-16,-10 3-3 15,-3 19 0-15,-8 13 2 16,-3 6 1-16,-8 15-2 15,-2 16 0-15,2 13-1 16,-2 3 1-16,2 0 1 0,1 0 1 16,3-3 0-16,8-13 0 15,-5-12-1-15,5-10 1 16,6-18-1-16,4-10 0 16,7-19-1-16,10-12 1 15,11-13-1-15,11-12 1 16,14-10 1-16,10-3 1 15,15-3 0-15,6 0 1 16,1 3 0-16,3 6 1 16,-3 4 0-16,-8 12 0 0,-6 3-2 15,-8 16 0-15,-10 9-1 16,-11 16 0-16,-17 13-1 16,-18 8 1-16,-18 11-2 15,-17 15 1-15,-18 0 1 16,-11 3 0-16,-3-9-1 15,-7-4 1-15,0-9-2 16,7-12 0-16,3-13-7 16,15-9 0-16,-8-19-17 15,15-13 1-15,6-9-1 16,8-13 0-16</inkml:trace>
  <inkml:trace contextRef="#ctx0" brushRef="#br0" timeOffset="86064.76">24176 9169 107 0,'53'-13'53'0,"-14"-15"-81"0,-32 25 110 16,0 0-83-16,-7 3 0 16,-4 0-1-16,-10 9 0 15,-7 7 2-15,-7 9 1 16,-4 9-1-16,-3 10 0 15,-1 6 1-15,5 10 0 16,-1 6 0-16,11 3 1 16,7-6-1-16,14-7 1 15,7-6-2-15,14-15 0 0,14-4-1 16,7-15 1-16,8-13 0 16,6-13 0-16,-3-15 0 15,-3-19 0-15,2-6 1 16,-9-9 0-16,-8-7 0 15,-14 9 0-15,-10-2-1 16,-11 5 1-16,-11 4-8 16,-13 10 0-16,-15 5-19 15,-7 16 0-15,-7 10-1 16,0 9 1-16</inkml:trace>
  <inkml:trace contextRef="#ctx0" brushRef="#br0" timeOffset="86444.21">24846 9288 105 0,'53'-10'52'0,"4"-8"-78"16,-43 8 107-16,0 1-82 0,-4-4 0 16,-3 4-1-16,-7 3 0 15,-3 6 2-15,-8 6 1 16,-6 3-1-16,-8 19 0 15,7 4 1-15,1 2 0 16,-1 10 0-16,7 3 1 16,11 3-1-16,11-6 1 15,10 3-2-15,11-12 0 0,14-7 0 16,3-18 0 0,8-10-1-16,-4-13 1 0,-8-9 1 15,-6-9 0-15,-7-10 0 16,-14-9 0-16,-15 3 1 15,-13 0 0-15,-12 3-2 16,-9 0 0-16,-5 0-12 16,5 0 1-16,2 3-1 15,1 4 0-15</inkml:trace>
  <inkml:trace contextRef="#ctx0" brushRef="#br0" timeOffset="86668.6">25474 8683 118 0,'18'-19'59'0,"13"9"-74"0,-20 10 89 16,0 4-77-16,6 5 0 16,4 4-1-16,4 21 1 15,0 13 4-15,0 19 1 16,-1 19-4-16,-6 5 1 15,0-2-1-15,-8 3 1 16,-6-3-9-16,-4-3 1 16,0-10-1-16,-4-15 1 15</inkml:trace>
  <inkml:trace contextRef="#ctx0" brushRef="#br0" timeOffset="87014.4">26557 8996 113 0,'28'-9'56'0,"-28"-13"-65"15,-7 16 79-15,-14-1-72 16,-21 4 1-16,-22 3-2 16,-6 0 1-16,-15 10 3 15,-7 5 0-15,1 13-2 16,2 7 0-16,1 3 1 15,11 2 0-15,10 1 0 16,17 0 1-16,18 3 0 16,25 0 0-16,29 3-1 15,30 0 1-15,30 3 0 16,31 3 1-16,14 1-1 0,10-4 1 16,1 0-1-16,6 3 1 15,-27-9-3-15,-18 3 0 16,-25-12-18-16,-21 5 0 15,-18-8-1-15,-32-26 1 16</inkml:trace>
  <inkml:trace contextRef="#ctx0" brushRef="#br0" timeOffset="119559.68">5069 12734 106 0,'-17'-3'53'0,"17"12"-49"15,0-2 54-15,0 2-58 16,-7 7 0-16,7 12 0 16,-4 22 1-16,4 13-1 15,-7 12 0-15,4 16 0 16,-12 19 0-16,5 6 0 15,-4 19 0-15,-7 3 0 16,3 6 0-16,-3-16-3 16,0-5 1-16,-8-14-8 0,19-18 1 15,-1-18 0-15,1-17 0 16</inkml:trace>
  <inkml:trace contextRef="#ctx0" brushRef="#br0" timeOffset="120120.6">5020 12662 102 0,'-28'0'51'0,"17"13"-53"16,11-13 65-16,-7-7-63 15,4 10 0-15,-4 1-1 16,0 2 1-16,-4 9-1 16,-3 7 1-16,-7 4-1 15,-15 8 0-15,-6 10-1 16,-7 12 1-16,-8 7 0 15,-6 15 1-15,3-2 0 16,10-14 1-16,-10 20-1 16,4-10 1-16,3-6-1 15,11-3 0-15,13-16 0 16,8-3 0-16,14-13 0 0,14-6 0 16,4-9-1-16,21-10 1 15,-4-3 0-15,21-6 0 16,1-10 0-16,10-2 1 15,0 2 0-15,0-2 0 16,0-1 0-16,-1 0 1 16,-9 1-1-16,-8 2 0 15,8-3-5-15,-1-3 0 16,0-2-17-16,1-5 0 0,10-8 0 16,0 3 0-1</inkml:trace>
  <inkml:trace contextRef="#ctx0" brushRef="#br0" timeOffset="120952.85">5733 12596 76 0,'-99'-47'38'0,"4"-38"-42"16,56 54 61-16,-7-7-52 15,-18-2 1-15,-6-4 3 0,-1 3 0 16,-13 3-11-16,-1-2 1 16,-14 11 7-1,0 4 0-15,1 6-3 0,-5 10 0 16,5 12-2-16,-22 13 1 15,3 12-2-15,8 29 0 16,7 18 0-16,-8 19 0 16,-6 13 0-16,6 21 0 15,19 10-1-15,3 16 1 16,24-1 0-16,15 4 0 0,13 0-1 16,22-3 1-16,7-1 0 15,25-9 0-15,3-6 0 16,18-9 0-16,10-13 0 15,15-6 0-15,3-13 0 16,3-9 0-16,8-13 0 16,21-9 0-16,-4-6 0 15,0-13 0-15,4-10 0 16,10-9 1-16,11-9-1 16,-10-13 1-16,-1-6-1 15,-7-9 1-15,15-7 0 16,-8-6 0-16,-7-6 0 15,-3-3 1-15,-7-7-1 16,3 1 0-16,-10-4 0 16,3-3 0-16,-7-3 0 15,0-3 0-15,-7-4 0 16,-10 1 0-16,-4 0 0 16,-4-10 0-16,-6 0 0 15,-1-2 0-15,-14-4 0 0,1 3 0 16,-12 3 0-16,1 3 0 15,-11-5-1-15,0 2 1 16,-7-6-1-16,-7 3 1 16,-3 3 0-16,-4 4 0 15,-7-4-1-15,3-3 1 0,-14 3-1 16,1-2 0 0,2-1 0-16,-2-3 1 0,-8 3-1 15,4 0 0 1,-4 0 0-16,0 3 1 0,-7 1-1 15,-6-1 1-15,-8 7-1 16,-4-1 0-16,-3 4-1 16,-3 0 1-16,-15 2-5 15,-14 4 0-15,-13 0-1 16,-12-9 1-16</inkml:trace>
  <inkml:trace contextRef="#ctx0" brushRef="#br0" timeOffset="122621.15">8227 12631 109 0,'14'31'54'0,"-7"-12"-51"16,-7-13 54-16,0 10-57 15,3 9 0-15,1 12 0 16,0 20 1-16,-8 18-1 16,-3 26 0-16,-7 21 0 15,-7 10 0-15,-11 9-2 16,-3 19 0-16,-15-7-5 16,4-12 0-16,1-15-18 15,-1-17 0-15,7-24 0 0,-7-32 0 16</inkml:trace>
  <inkml:trace contextRef="#ctx0" brushRef="#br0" timeOffset="122959.46">7743 12822 112 0,'-24'9'56'0,"20"-12"-82"0,8 0 113 0,6-6-87 15,19-4 0-15,13-6 0 16,28-3 0-16,19-3-1 15,-1-3 1-15,11-3-1 16,17 2 1-16,-7 1-2 16,-3 3 1-16,-11 9-5 15,-10 1 1-15,-7 5-11 16,-8 4 1-16,-10 3-1 16,0 0 1-16</inkml:trace>
  <inkml:trace contextRef="#ctx0" brushRef="#br0" timeOffset="123261.28">6978 14590 118 0,'18'13'59'0,"102"-41"-79"0,-82 15 99 0,26-6-80 16,21-6 1-16,17-6-10 15,4-10 1-15,14 4-1 16,0 2 0-16,-4-9-5 15,-3-6 0-15</inkml:trace>
  <inkml:trace contextRef="#ctx0" brushRef="#br0" timeOffset="123723.74">8869 13440 107 0,'-14'-13'53'0,"7"-12"-61"15,7 16 81-15,0-1-73 0,0 1 1 16,0 3 0-16,0 6 0 16,0 6-2-16,0 9 1 15,0 14 0-15,-4 8 0 16,1 7-1-16,-4 6 1 16,-4 1-1-16,4 5 1 15,-4 0-1-15,-3-5 1 16,7-11-1-16,7-5 0 15,0-10-1-15,7-6 1 0,7-13-1 16,7-9 1-16,8-10-1 16,6-9 1-16,7-6 0 15,11-6 1-15,-10 6 1 16,-1 2 0-16,-3 1 1 16,0-9 0-16,-8 12-1 15,1 0 1-15,0 9-1 16,-8 1 1-16,-2 2-1 15,-5 10 0-15,-3 7-1 16,-3 12 1-16,-4 9-1 16,-11 16 1-16,-6 15-1 15,-1 4 0-15,-3 9-1 16,-3 0 0-16,2 0-8 16,1-9 0-16,7-10 0 15,4-9 1-15</inkml:trace>
  <inkml:trace contextRef="#ctx0" brushRef="#br0" timeOffset="124087.53">10428 13161 106 0,'-42'-7'53'0,"-25"7"-59"0,42 0 66 16,-10 0-62-16,0 7 1 0,-4-1-1 16,-4 6 0-16,5 7 2 15,2 9 1-15,8 10-2 16,3 9 1-16,8 10 0 16,10 21 1-16,-4-3 0 15,4 10 0-15,0 3 0 16,-4 9 0-16,1-3-1 15,-8-9 1-15,-7-10-1 16,1-12 1-16,-8-10-2 16,7-12 1-16,-13-13-6 15,2-12 0-15,8-10-16 16,7-9 0-16,7-19 0 16,17-16 0-16</inkml:trace>
  <inkml:trace contextRef="#ctx0" brushRef="#br0" timeOffset="124366.37">10858 12690 101 0,'43'-6'50'0,"-22"-16"-66"0,-14 16 96 16,4-4-80-16,-1 1 1 15,-3 9 0-15,4 3 0 16,-8 6-2-16,1 10 1 15,-4 13 1-15,-4 8 1 0,-3 17-1 16,-3 18 1-16,-8 10 0 16,-14 12 1-16,1 13-2 15,-5 6 0-15,5-7-2 16,6 4 0-16,7-12-7 16,8-10 1-16,3-4-20 15,7-18 1-15,0-9 0 16,-4-13 0-16</inkml:trace>
  <inkml:trace contextRef="#ctx0" brushRef="#br0" timeOffset="124549.27">10488 13725 107 0,'-3'-6'53'0,"17"-38"-81"15,0 25 108-15,18-6-90 16,13-13 0-16,29-9-32 16,11-3 0-16,10-6 47 0,22-1 0 15</inkml:trace>
  <inkml:trace contextRef="#ctx0" brushRef="#br0" timeOffset="125791.66">12368 13201 98 0,'-21'13'49'0,"-25"-41"-68"0,36 18 91 0,-8 1-73 15,-7-1 1-15,-10 4-2 16,-11 0 0-16,-3 9 2 15,-18 10 1-15,0 5-2 16,-7 17 1-16,7 9 0 16,7 15 1-16,3 7-1 15,11 0 1-15,4-9-1 16,14-4 1-16,10-9-2 16,11-10 1-16,11-6-1 15,10-15 0-15,11-13 0 16,6-9 0-16,8-17 1 15,11-5 0-15,-1-10 1 16,-3 4 1-16,-4-4 1 0,0 3 0 31,-10 7 0-31,-7 9 1 16,-4 9-2-16,-7 17 1 16,-3 11-2-16,-1 14 0 15,-3 8-1-15,7 13 0 16,-3-3-1-16,3 13 0 15,0 6 0-15,4 0 1 16,7-10 0-16,10-9 0 16,7-16 0-16,15-18 0 15,10-26 0-15,14-24 0 0,0-26 0 16,11-34 1-16,6-19-1 16,-2-22 1-16,-5-3-1 15,-9 0 1-15,-15 0 0 16,-18 15 1-16,-10 4 0 15,-18 12 1-15,-7 16 0 16,-14 13 0-16,-7 15-1 16,-11 19 1-16,-6 9-1 15,-8 19 0-15,-7 19-2 16,-3 22 1-16,-1 25-2 16,-6 22 1-16,3 22-1 15,4 13 1-15,7 15-1 16,3 12 1-16,7-2-1 15,11 6 1-15,11-10-2 16,6-15 1-16,18-16-1 16,22-22 0-16,24-28 0 15,24-28 0-15,12-32-2 0,20-31 1 16,4-31 0-16,4-16 1 16,3-19 0-16,-4-13 1 15,-17-2 0-15,-14 12 1 16,-11 0 1-16,-10 0 1 15,-18 12 0-15,-11 10 1 16,-10 13 0-16,-11 12 1 16,-7 15-2-16,-3 10 1 15,-8 16-2-15,-10 22 0 16,-10 9-1-16,-4 25 0 16,-7 22-2-16,-8 23 1 0,-13 21 0 15,-4 22 0-15,-3 18 1 16,-4 17 0-1,3 12 0-15,8 0 0 0,3-6 0 16,15-10 0-16,13-21-1 16,15-17 0-16,17-21-1 15,18-28 1-15,24-32-2 16,8-31 1-16,6-19-1 16,8-13 1-16,-4-15 1 15,7-16 0-15,-7-6 1 16,-7 0 1-16,-10 0 1 15,-4-3 1-15,-7 9-1 16,-11 6 1-16,1 1 0 16,-8 2 0-16,-3 10-1 15,-11 7 1-15,-4 11-2 16,-10 4 1-16,-7 25-1 0,-3 10 1 16,-11 12-2-16,-4 12 1 15,-7 16-1-15,1 10 0 16,3 6-2-16,-1 6 0 15,8-3-7-15,4-6 1 16,-1-4-1-16,4-12 1 16</inkml:trace>
  <inkml:trace contextRef="#ctx0" brushRef="#br0" timeOffset="125991.56">14965 12389 112 0,'-18'-9'56'0,"15"-23"-117"0,3 23 71 0,3-7-10 16,4-12 0-16</inkml:trace>
  <inkml:trace contextRef="#ctx0" brushRef="#br0" timeOffset="126480.8">15236 12994 121 0,'-21'41'60'0,"18"-22"-77"0,3-16 92 16,3 6-80-16,4 1 1 16,0 2-5-16,8 1 1 15,-5 6 9-15,4-4 1 16,0-2-6-16,0 6 0 0,1-3 3 16,-1-4 0-16,-4-3 2 15,-3-2 0-15,-3-4 0 16,-4-3 1-16,0-10-1 15,0 1 0-15,3-7 0 16,1-2 0-16,3-4 0 16,4 3 0-16,3-9 1 15,7-4 0-15,11 1 0 16,3 0 1-16,7-1-1 16,8 1 1-16,2 6-1 15,-2 9 0-15,-1 7-1 16,-6 9 0-16,-8 15-1 15,-3 7 0-15,-11 10 0 16,-7 12 0-16,-7-4-1 16,-4 10 1-16,-3 13-2 15,-3-3 1-15,-1-7-7 16,1 0 0-16,3 1-16 16,3-14 0-16,4-2-1 15,18-16 1-15</inkml:trace>
  <inkml:trace contextRef="#ctx0" brushRef="#br0" timeOffset="127025.52">16810 13098 107 0,'49'-41'53'0,"-31"-31"-73"0,-15 50 102 0,-3-6-83 16,-10-7 1-16,-11-2-1 15,-11 2 0-15,-14 10 1 16,-7 16 0-16,-10 12-1 15,-4 16 1-15,0 6-1 16,10 9 0-16,4 4 0 16,21-1 1-16,8-5-1 15,20-4 0-15,1-9 0 16,10 0 1-16,7-13 0 16,7-3 0-16,0-9 2 15,7-4 0-15,-3-5 1 16,0-1 1-16,3 0 0 15,0 1 1-15,1 2-2 16,2 4 1-16,5 6-2 16,2 6 0-16,5 16-2 15,-1 3 1-15,-3 18-2 16,-4 14 0-16,-14 18-1 16,-7 22 1-16,-17 19-1 15,-18 25 0-15,-15 9 0 0,-17 10 1 16,-10-10-1-16,-22-3 0 15,-10-12-1-15,-14-13 0 16,-4-18 0-16,3-20 1 16,1-24 0-16,10-20 0 15,8-21 2-15,17-22 0 16,17-19 1-16,18-16 1 16,22-12 0-16,24-13 0 0,24-13 0 15,22-12 0-15,21 0-4 16,36-6 1-16,6-3-21 15,22-10 1-15,21-3-1 16,-4-15 1-16</inkml:trace>
  <inkml:trace contextRef="#ctx0" brushRef="#br0" timeOffset="130184.38">19064 12072 97 0,'11'-18'48'0,"-4"-36"-41"16,-7 39 49-16,0-20-54 15,-4-9 0-15,-10 3 0 16,-7 1 1-16,-11 5-5 0,-10 10 1 16,-11 13 2-16,-3 18 0 15,-4 22-1-15,0 16 0 16,-11 9-1-16,4 29 1 16,-4 15-1-16,8 25 0 15,-1 16-1-15,15 7 1 16,14 2-1-16,14-15 1 15,17-13-1-15,18-16 1 16,21-21 0-16,18-23 1 16,14-21 1-16,4-25 0 0,7-26 1 15,-1-25 0-15,4-21 0 16,-3-16 0-16,-11-20 0 16,0-24 0-16,-11-3-1 15,-3 0 1-15,-7 3-1 16,-11 12 0-16,-6 3-4 15,-8 17 1-15,-7 11-10 16,-3 17 0-16,-4 18-1 16,-7 22 1-16</inkml:trace>
  <inkml:trace contextRef="#ctx0" brushRef="#br0" timeOffset="130696.75">18228 12787 87 0,'25'-34'43'0,"70"-57"-45"0,-53 69 53 16,8-6-51-16,6 3 0 15,1 3 0-15,-4 9 0 16,3 13 0-16,-3 16 1 15,3 18 1-15,8 13 0 16,-8 10 1 0,8 12 0-16,-1 6-1 0,4-3 1 0,-3-12-1 15,3-4 1-15,-4-15-3 16,11-10 1-16,-3-18-1 16,-1-10 0-16,-17-12 0 15,-3-16 1-15,-8-13 0 16,-3-9 1-16,-7-6-1 15,-4-7 1-15,0 0 0 16,-3-5 1-16,-4 2-1 16,-3 6 0-16,-1 4 0 15,-6 9 0-15,-1 10-1 16,-2 9 1-16,-8 15-1 16,-4 17 0-16,0 8 0 15,-3 23 0-15,-3 6 0 16,-1 15 0-16,8 10 0 15,6 10 0-15,11-1-1 16,8-3 1-16,6-6-5 16,11-6 1-16,-8-13-13 0,8-6 1 15,-4-13-1-15,1-12 1 16</inkml:trace>
  <inkml:trace contextRef="#ctx0" brushRef="#br0" timeOffset="131046.54">20108 11878 117 0,'0'-22'58'0,"-10"-6"-75"0,10 22 93 0,-7-1-79 16,-7 4 1-16,-8 9-5 16,-6 7 1-16,-4 9 5 15,4 9 1-15,4 10-5 16,-1-6 0-16,11 2 2 16,3-5 1-16,8-4 3 15,6-3 0-15,4-13 2 16,7-8 1-16,4-11-1 15,7-2 0-15,-4-7-8 16,3-6 0-16,12-6-2 16,-1 6 0-16</inkml:trace>
  <inkml:trace contextRef="#ctx0" brushRef="#br0" timeOffset="131445.31">20525 12471 107 0,'3'15'53'0,"-3"-55"-55"0,0 24 66 16,0-6-65-16,-7-6 1 0,-4-4-2 16,-3 4 0-16,-3 0 1 15,3 6 1-15,-4 3-2 16,-3 7 0-16,7 9 1 15,0 3 0-15,7 18 0 16,7 14 1-16,3 12 0 16,11 12 0-16,4 10-1 15,7 12 1-15,-1 10 0 16,-3 6 0-16,-3 6 1 16,-4-5 0-16,-7-11 0 15,-7-9 1-15,-10-6 0 16,-8-15 1-16,-7-13-4 15,-6-16 0-15,-8-16-10 16,3-12 1-16,12-16-1 16,10-15 0-16</inkml:trace>
  <inkml:trace contextRef="#ctx0" brushRef="#br0" timeOffset="131693.69">21153 11847 113 0,'-4'22'56'0,"22"0"-65"0,-8-16 83 0,8 6-74 16,-4 7 0-16,0 6-1 15,-3 10 1-15,-1 6-1 16,-6 12 0-16,-1 16 0 15,-3 19 0-15,-7-1-3 16,-7 11 1-16,-3 2-5 16,-5-3 0-16,1-3-14 15,0-12 0-15,3-16 1 16,8-16 0-16</inkml:trace>
  <inkml:trace contextRef="#ctx0" brushRef="#br0" timeOffset="132284.39">22274 11934 109 0,'11'4'54'0,"-18"-11"-75"0,3 7 103 16,-10 7-83-16,-10-1 1 15,-12 6-2-15,-10 4 0 16,-6 6 1-16,-1 3 1 15,-11 3-2-15,-3 4 1 16,4-1 0-16,-1 4 0 16,4-1 1-16,7 4 0 15,4-1 0-15,3 7 1 16,7 3-1-16,7 3 1 16,29 23-1-1,13-8 0-15,15-5-1 16,7-7 1-16,7-6-1 15,3-6 1-15,4-10 0 16,0-5 0-16,3-5 0 16,1-11 1-16,-1-10 0 15,7-16 0-15,1-3-1 16,-1-12 1-16,11-7-1 16,0-9 1-16,-3-3-1 15,-8-9 1-15,-3 8-1 16,-14 4 0-16,-4 13 1 15,-10 9 0-15,-11 9 0 16,-3 13 0-16,-15 12 0 16,-3 17 0-16,-4 8 0 15,-3 22 0-15,0 4-1 16,-3 9 0-16,6 3 0 16,11 7 0-16,7 2-1 0,7-9 1 15,14-9-2-15,1-10 0 16,6-18-5-16,4-16 0 15,0-19-16-15,3-19 1 16,0-22 0-16,8-15 0 16</inkml:trace>
  <inkml:trace contextRef="#ctx0" brushRef="#br0" timeOffset="132586.22">22881 11900 103 0,'-39'0'51'0,"8"-3"-66"0,24-3 95 0,-8 2-81 16,-2-5 1-16,-1 3-2 16,1 3 0-16,-1-4 0 15,4 7 0-15,7 3-4 16,3 7 0-16,4 9 1 15,7 3 0-15,4-4 3 16,-1 1 0-16,1-3 2 16,-4 0 1-16,0-7 0 15,0-6 0-15,0-12-22 16,4-13 1-16,-1-3-3 16,19-29 0-16</inkml:trace>
  <inkml:trace contextRef="#ctx0" brushRef="#br0" timeOffset="132864.07">23230 11508 121 0,'-3'22'60'0,"28"-10"-92"0,-18-5 126 15,3 2-95-15,-3 7 0 0,4 0-5 16,-4 5 0-16,-4 14 5 15,-3 15 0-15,-3 10-3 16,-8 12 0-16,1 9 1 16,-8 20 0-16,0 8 2 15,1 8 1-15,-1-8-1 16,4-8 1-16,0-7-8 16,7-16 1-16,3-15-1 15,4-13 0-15</inkml:trace>
  <inkml:trace contextRef="#ctx0" brushRef="#br0" timeOffset="133119.91">22973 12223 103 0,'-53'31'51'0,"21"-31"-51"0,25-3 67 16,7 3-65-16,7-3 0 16,11 0 2-16,14-3 1 15,21-1-6-15,14-2 0 16,14-10 3-16,14 3 1 16,4-2-5-16,7-1 0 15,3 0-8-15,4 0 0 0,-7 4 0 16,-4-1 0-16</inkml:trace>
  <inkml:trace contextRef="#ctx0" brushRef="#br0" timeOffset="134200.29">18115 13876 112 0,'-35'-4'56'0,"56"4"-54"16,-3-9 57-16,17 3-58 16,25-10 0-16,35-9 0 15,46-3 1-15,43 0-2 16,63-20 0-16,53-8 2 16,45-7 0-16,40-3-1 15,24 10 1-15,0-4-1 16,-14 4 0-16,-28 6-1 15,-32 15 0-15,-31 4-3 0,-43 6 1 16,-42 3-3-16,-47 9 1 16,-38 4-3-16,-31 3 0 15,-36 3-7-15,-35-1 1 16,-25 4 1-16,-39 10 0 16</inkml:trace>
  <inkml:trace contextRef="#ctx0" brushRef="#br0" timeOffset="134531.1">18045 14057 108 0,'-173'73'54'0,"81"-42"-60"16,81-25 80-16,8-3-73 15,13 0 0-15,33-9-1 16,27 0 0-16,47-19-1 16,49-13 1-16,59-12 0 15,58-16 1-15,48-3-1 16,33-3 1-16,31 0 1 16,10 0 0-16,1 15 0 15,-14 13 0-15,-11 7-1 16,-25 15 1-16,-24 0-3 15,-40 13 1-15,-24 5-12 16,-45 1 1-16,-40 6-1 0,-45-9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4T07:01:4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438 118 11008,'-8'-4'711,"0"-1"1,0-1 0,1 0 0,0 0-1,0 0 1,0-1 0,0 0 0,1 0-1,1-1 1,-8-10 0,12 14 119,-1 1 0,0 0 0,0-1 0,0 1 0,-1 0 0,-3-3 0,5 5-714,0-1 1,-1 1-1,1 0 1,-1 0-1,1 0 1,-1 0-1,1 1 1,-1-1-1,0 0 1,1 1-1,-4-1 1,4 1-120,-1 0 0,1 0 0,-1 0 0,1 0 0,-1 0 0,0 1-1,1-1 1,-1 0 0,1 1 0,-1-1 0,1 1 0,0 0 0,-1 0 0,1-1 0,0 1 0,-1 0 0,1 0 0,0 0 0,0 0 0,0 1 0,0-1 0,0 0 0,0 0 0,0 1 0,0-1 0,0 0 0,1 1 0,-2 2 0,-2 6 40,1 0 0,0 1 0,1-1 0,0 1 0,0-1 0,1 1 0,0 0 0,2 21 0,-1-27-18,31 391 769,-15-247-575,8 72 24,38 493 334,-53-383-408,-15-1 0,-76 520-1,-60-78 50,2-9-767,107-471-3329,33-281 3474,0 0-1,0 0 0,1 0 1,3 13-1,-4-22 253,1 0-1,0 0 1,-1 0-1,1 0 1,0 0-1,1 0 1,-1 0-1,0 0 1,0-1-1,1 1 0,-1 0 1,4 2-1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4T07:01:47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149 275 10240,'2'-57'4665,"-1"4"-1663,5 12 2770,8-62-2593,-12 83-3220,-3 43 679,-43 809 87,38-781-852,-36 283-206,23-226-1591,-33 110-1,43-179-955,8-24-240,12-25-10,10-17 165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4T07:01:48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33 12288,'-17'-11'4016,"14"8"-2879,-1 0 1,0 0-1,0 1 1,-1 0-1,1-1 1,-8-1-1,9 3-1126,1 1-1,-1 0 1,1 0 0,-1 0-1,1 0 1,-1 0 0,1 1-1,-1-1 1,1 1 0,-1-1-1,1 1 1,-1 0 0,1 0-1,0 0 1,0 0 0,-4 3-1,-3 3-51,2-1 1,-1 1-1,1 0 0,0 1 0,0 0 0,1 0 1,0 0-1,1 1 0,0 0 0,0 0 0,0 0 1,-5 19-1,-3 14-167,-13 71 0,22-89 152,-7 31 31,2 1 0,3 0 0,2 1 0,2-1 0,9 81 0,-5-126 68,-1 0 0,2 0-1,0-1 1,0 1 0,1-1-1,0 0 1,0 0 0,1 0-1,11 15 1,-13-21-3,1 0 0,-1 0 0,0-1 0,1 0 1,0 1-1,0-1 0,0-1 0,0 1 0,0-1 0,0 1 0,1-1 0,-1 0 0,1-1 0,-1 1 1,1-1-1,0 0 0,0 0 0,0 0 0,0-1 0,-1 0 0,1 0 0,0 0 0,0 0 0,5-2 1,8-2 78,0-1 1,0-1 0,-1 0 0,0-1 0,0-1 0,-1-1-1,0 0 1,0-1 0,-1-1 0,26-25 0,-12 9 13,-2-2 0,-1-1 0,-1-1 0,23-38 1,-38 53-101,-1 0 1,0 0 0,-1-1-1,-1 0 1,-1-1 0,0 0-1,-2 1 1,0-2 0,2-20-1,-5 26-153,-1 1-1,0-1 1,-1 1-1,0 0 0,-1-1 1,-1 1-1,0 0 1,0 0-1,-1 0 1,-1 1-1,0-1 0,0 1 1,-1 0-1,-12-15 1,1 4-912,-2 0 1,-33-29 0,-4 4-505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4T07:01:48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12288,'-3'2'448,"-1"1"1,1-1-1,-1 0 1,0 0-1,0 0 0,1 0 1,-1-1-1,0 0 1,-1 0-1,1 0 1,0 0-1,0 0 1,0-1-1,-9 0 1,-22-8 6903,25 6-7328,11 3-36,20 5 0,146 44 17,-144-41-24,0 1 1,-1 1-1,0 1 1,-1 1-1,22 17 1,-18-10 67,-1 2 0,-1 0 0,-1 2 0,-1 0 0,-1 1 0,-2 1 0,0 1 0,-2 1 0,-1 0 0,-1 1 0,-1 1 0,-2 0 0,-1 0 0,-1 1 0,-2 0 1,-1 1-1,-2 0 0,-1 0 0,-1 58 0,-3-59-35,-1 1 0,-2-1 1,-1 0-1,-1-1 0,-2 1 0,-1-1 0,-1 0 1,-28 53-1,-75 117-782,82-153 220,-1-3 1,-45 49-1,60-76 330,4-5-450,1 1 1,1 0-1,0 1 0,1 0 1,-12 22-1,22-36 629,0 0 0,-1 0 0,1 1 0,0-1 0,0 0 0,0 0 0,-1 0-1,1 1 1,0-1 0,0 0 0,0 0 0,0 0 0,0 1 0,0-1 0,0 0 0,-1 0-1,1 1 1,0-1 0,0 0 0,0 0 0,0 1 0,0-1 0,0 0 0,0 1 0,0-1 0,0 0-1,0 0 1,0 1 0,0-1 0,1 0 0,-1 0 0,0 1 0,0-1 0,0 0 0,0 0-1,0 0 1,0 1 0,1-1 0,-1 0 0,0 0 0,0 1 0,13-7-1519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4T07:01:4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53 13952,'-4'4'6911,"13"-23"-10879,0 12 11648,-3-6-7808,-1-5 128</inkml:trace>
  <inkml:trace contextRef="#ctx0" brushRef="#br0" timeOffset="1">0 1163 13056,'6'38'6527,"-2"-58"-9599,-4-11 3072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4T07:01:35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0 13568,'0'26'6783,"5"21"-6783,-5-28 6912,0 14-7040,0 14 0,-5 32 0,-1 24 0,-18 34 256,0 28 0,1 14-128,2 11 128,7-23-128,-1 1 128,10-30-896,5-25 128,5-14-128,4-31 128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4T07:01:35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476 0 12672,'-1'1'341,"0"1"-1,0-1 1,0 0 0,-1 1 0,1-1 0,0 0 0,0 0 0,-1 0 0,1 0 0,-1 0 0,1 0 0,-1 0 0,1-1 0,-1 1 0,-2 0-1,1 0-177,-1-1-1,0 0 1,1 0-1,-1 0 0,0 0 1,1 0-1,-1-1 0,-5-1 1,2 1 622,-11-2 921,1 1 0,-27 1-1,33 1-1507,0 1 0,0 0-1,0 1 1,1 1 0,-1-1-1,0 2 1,-12 4 0,13-2-240,0-1 1,1 1 0,-1 1 0,1 0 0,0 0 0,1 1-1,0 0 1,0 0 0,1 1 0,0 0 0,0 1 0,1-1-1,-6 13 1,-3 8 21,2 0 0,1 1 0,1 1 1,-7 34-1,-14 133-137,28-164 114,2 0 0,1 0 0,1 0 0,3 0 0,10 59 0,-8-74 31,1-1 0,0 1 0,1-1-1,1-1 1,1 0 0,0 0-1,2 0 1,0-1 0,1-1-1,0 0 1,18 17 0,-15-19 7,1 0-1,0-1 1,1-1 0,0-1 0,1 0-1,0-1 1,0-1 0,1-1 0,0-1-1,1 0 1,27 5 0,-35-10 33,0 0 1,-1-1-1,1 0 1,0-1-1,1 0 0,-1-1 1,-1 0-1,1-1 1,0 0-1,0-1 0,-1 0 1,1-1-1,-1-1 0,0 1 1,0-2-1,-1 1 1,1-2-1,-1 1 0,-1-1 1,15-14-1,-15 11 24,-1 0-1,0 0 1,0-1-1,-1 0 1,-1-1 0,0 1-1,0-1 1,-1 0-1,-1-1 1,0 1-1,3-18 1,-1-4 54,-2 1 1,-1-1 0,-2-41-1,-3 21-239,-3 0 0,-2 0-1,-13-53 1,9 65-1055,-2 0 1,-20-43 0,24 66 459,-1 0 0,0 1 1,-2 0-1,0 1 0,-1 0 1,0 1-1,-2 0 0,-17-15 0,6 11-935,-34-22-1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4T07:01:36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300 115 11392,'-7'-2'974,"0"0"0,1-1 0,-1 0 0,1 0 0,0 0 0,0-1 0,0 0 0,1 0 0,-7-7 0,1 1 217,-1 1-1,-14-9 0,22 15-1199,0 1 0,0-1 0,0 1 0,-1 0 0,1 1-1,-10-3 1,12 3 2,1 1-1,-1 0 1,1 0 0,-1 0-1,1 0 1,-1 0 0,1 0-1,-1 1 1,1-1-1,-1 0 1,1 1 0,-1-1-1,1 1 1,-1 0-1,1-1 1,0 1 0,-1 0-1,1 0 1,0 0 0,0 0-1,-1 0 1,1 0-1,0 0 1,0 1 0,-1 1-1,-6 10-103,0 0 1,0 1-1,1 0 0,1 1 0,1 0 0,-7 24 0,-12 97-491,24-134 594,-28 314-1424,28-274 1244,1 0 0,3 0 0,1-1 0,2 1 0,19 62 0,-22-91 179,1-1 1,0 0-1,1 0 1,0 0-1,1 0 1,14 17 0,-19-26 46,1 1 0,0-1 0,0 0 0,0-1 1,1 1-1,-1 0 0,1-1 0,-1 0 0,1 0 1,0 0-1,0 0 0,-1 0 0,1-1 0,1 0 1,-1 0-1,0 0 0,0 0 0,0-1 0,0 0 1,1 1-1,-1-1 0,0-1 0,0 1 0,9-2 1,-5-1 85,1 0 0,-1-1 0,1 0 1,-1 0-1,0-1 0,-1 1 0,1-2 1,-1 1-1,10-11 0,-5 4 105,0 0 1,-1-1-1,-1-1 1,13-20-1,-7 1 67,-1 0-1,-2-1 1,-1-1-1,-1 0 1,-2 0 0,6-51-1,-10 48-123,-1 0 0,-1 0 0,-5-59 1,0 71-305,-2-1 0,-1 1 0,0 1 0,-2-1 0,-1 1 0,-12-25 1,4 16-517,-1 0 1,-39-56 0,5 28-377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4T07:01:37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651 39 12928,'-62'-5'4151,"-65"-12"-521,48 5 1772,66 10-5465,0 1 0,0 0 0,-1 1-1,1 0 1,0 1 0,0 1 0,0 0 0,0 1 0,0 0-1,0 1 1,0 0 0,1 1 0,0 0 0,0 1 0,1 1-1,-1-1 1,1 2 0,1 0 0,-1 0 0,1 1-1,1 0 1,0 1 0,0 0 0,1 0 0,-11 18 0,7-5-128,2 0 1,0 0 0,2 1-1,0 0 1,2 1 0,0 0-1,2 0 1,-2 48 0,5-29-125,2 0 1,2 0-1,2 0 1,14 58-1,-13-78 287,0-1 1,2 1-1,1-1 0,1 0 0,1-1 0,0 0 0,2-1 0,26 34 0,-32-47 119,1 1 0,-1-2 0,1 1 0,1-1 0,-1-1 0,1 1 0,1-1 0,-1-1 0,1 0-1,0 0 1,0-1 0,0 0 0,0-1 0,1 0 0,0-1 0,-1 0 0,1 0 0,0-1 0,0-1 0,0 0 0,22-3 0,-20 1 59,0 0 0,0-1 0,-1-1 0,1 0 0,-1-1 0,0 0 0,0-1 0,-1 0 0,1-1 0,-1 0 0,-1-1 0,1 0 0,-2-1 1,1 0-1,-1-1 0,0 1 0,-1-2 0,0 1 0,-1-1 0,0-1 0,-1 1 0,0-1 0,0 0 0,-2 0 0,1-1 0,-2 1 0,1-1 0,1-22 1,-3 10-122,-1 0 0,-1 0 0,-1 0 1,-2 0-1,0 0 0,-2 0 1,0 0-1,-13-32 0,1 12-1001,-2 2-1,-2-1 1,-37-56-1,47 83 255,0 1 0,-25-26-1,-35-21-1457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4T07:01:37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5 520 13696,'0'1'337,"-1"0"1,0 0 0,1 0 0,-1 0 0,1 0 0,0 0 0,-1 1 0,1-1 0,0 0 0,0 0 0,-1 0-1,1 0 1,0 2 0,0-1-277,1-1-1,-1 0 1,0 0 0,1 0-1,-1 1 1,1-1-1,-1 0 1,1 0 0,0 0-1,-1 0 1,1 0-1,0 0 1,0 0-1,-1 0 1,1 0 0,0-1-1,0 1 1,2 1-1,0 0 66,-1-1-1,1 0 1,-1 0-1,1 0 1,0 0 0,-1 0-1,1 0 1,0-1-1,5 1 1,18-4 4790,139-31-3474,-29 8-1604,59-16 140,1035-160 81,14 57 31,302 37-2453,-1536 108 2295,129-8-722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4T06:15:19.1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6456 2116 95 0,'0'0'47'0,"-11"160"-46"16,11-97 47-16,-7 34-47 0,4 29 1 16,-8 33 2-16,8 39 0 15,-1 25-4-15,4 28 1 16,4 6 2-16,-1 6 1 15,1-3-1-15,-8 7 0 16,-3 6-1-16,-14-10 0 16,0 4 1-16,0-10 0 15,3-13-1-15,0-15 1 16,11-15-1-16,7-11 1 0,14-27-2 16,7-22 0-16,4-23-8 15,10-21 0-15,-13-28-1 16,-5-20 1-16</inkml:trace>
  <inkml:trace contextRef="#ctx0" brushRef="#br0" timeOffset="1597.04">6629 2217 84 0,'14'-19'42'0,"28"-53"-33"0,-28 53 32 0,4-16-42 16,3-2 0-16,4-4 0 15,-1 0 0-15,1 0 1 16,10 4 0-16,11-1 0 16,4 4 0-16,10-1 0 15,21 7 1-15,21 3-1 16,22-3 1-16,27 3-1 15,29-1 1-15,21-2-1 16,36 3 1-16,13-3-1 16,32 0 1-16,22 0 0 15,10 2 0-15,21-2 0 16,21 6 1-16,0 3-2 0,8 10 1 16,6 9 0-1,4 6 0-15,4-6 0 0,-8 13 0 16,-17-4-2-16,-7 4 0 15,-25-4 2-15,-7 10 1 16,-36 0-1-16,-10-10 1 16,-28 1 1-16,-18 5 0 15,-24-5 2-15,-22 9 0 16,-20-1-1-16,-19 7 1 16,-17 1-2-16,-14 2 0 0,-7 16-1 15,-18 18 0-15,-11 11-2 16,-10-5 1-16,-17 8-2 15,-11 21 1-15,-8 3-1 16,-10 13 1-16,0 3-1 16,-3 19 1-16,0 6-1 15,3 13 1-15,3 18 0 16,5 7 0-16,2 12 0 16,8 16 0-16,-7-3 0 15,-1 9 0-15,1 4-1 16,0-4 0-16,-4 0 0 15,-3 0 1-15,-4-12-1 16,0 9 1-16,-4-15-1 16,1-13 1-16,-4 6 0 15,4-10 0-15,-1-18 0 16,4 10 0-16,-7-14 0 16,0-2 0-16,0-22-1 15,-7 0 1-15,-3-7-1 0,-8-12 1 16,-6-10-1-16,-8-12 1 15,-3-6 0-15,-7-13 0 16,-8-6 1-16,1-7 0 16,-8-8 0-16,-6-7 0 15,-4-4-1-15,-11-5 1 16,-10-1-1-16,-10-2 0 16,-15-14 0-16,-25-5 0 15,-13-4 0-15,-19-5 0 0,-24-4 0 16,-14 0 0-16,-14 0 0 15,-21 0 0 1,-4 0 0-16,-11 3 1 0,1 0 0 16,-8 0 0-16,1-3 0 15,-8 3 0-15,1 0-1 16,-1 0 0-16,-3-3 0 16,-4 0 0-16,-6 0 0 15,2 0 0-15,1 4-1 16,11-4 1-16,3-4-1 15,21 1 1-15,3 3 0 16,15 0 0-16,10 10-1 16,4-4 1-16,11 6 0 15,-1 4 0-15,8 0 0 16,6-1 0-16,8 4 0 16,17 0 1-16,4 6-1 15,17-6 0-15,18-10 0 16,11 1 0-16,10 2-1 0,15 4 1 15,10-7 0-15,-4-2 0 16,11-4-1-16,7 3 1 16,3 4 0-16,5-1 1 15,2-3-1-15,8 1 1 16,7-7-1-16,6-4 1 16,1-2-1-16,0-3 1 0,10-7-1 15,4 0 1 1,4-2-1-16,-1-11 1 0,0-11-1 15,1-1 1-15,3-6-1 16,0-10 0-16,-4-2 0 16,1-13 0-16,-1-19-1 15,0 0 1-15,-6-3-15 16,-4-4 1-16,-4-8 0 16,-3-42 0-16</inkml:trace>
  <inkml:trace contextRef="#ctx0" brushRef="#br0" timeOffset="4877">18761 2571 80 0,'-113'-31'40'0,"-81"-1"-38"16,127 23 41-16,-28 12-42 16,-18 6 0-16,0 10-2 15,3 13 1-15,12 2-2 16,24 13 1-16,24 10-1 15,29 15 1-15,28 12 0 16,21 7 0-16,25 35 2 16,14 5 0-16,11 11 4 15,-15-8 1-15,-10 4 1 16,-17-3 1-16,-22-6 0 0,-36-20 1 16,-30-11-5-16,-30-17 1 15,-16-15-13-15,2-19 0 16,1-9-2-16,14-29 0 15</inkml:trace>
  <inkml:trace contextRef="#ctx0" brushRef="#br0" timeOffset="5512.27">18694 3251 108 0,'31'35'54'0,"-24"-41"-60"16,-7 9 75-16,4 6-69 15,-4-3 1-15,0 7-1 16,-4 15 0-16,-3 26-2 16,-7-1 1-16,0 10-2 15,-3-4 1-15,2 4 0 16,8-13 0-16,4-9 0 15,3-7 0-15,3-12 2 16,15-6 1-16,10-25 0 16,15-7 1-16,13-12-1 15,18-13 0-15,11-16 0 16,-8-5 0-16,-2 2-1 0,-12 4 0 16,-10 2 0-16,-11 10 0 15,-10 10 0-15,-7 3 1 16,-8 6-2-16,-6 15 1 15,-4 10 0-15,-7 13 0 16,-4 18-1-16,-3 16 0 16,-3 25 0-16,-4 16 1 15,-11 12 0-15,-10 23 0 16,-8 18 0-16,-10-16 1 16,-10 10 0-16,-8 3 1 15,1-9-2-15,-8-4 1 0,8-25-1 16,6-18 0-16,4-10-2 15,4-19 0-15,10-12-1 16,7-13 1-16,11-12 0 16,10-13 0-16,18-12 2 15,14-10 0-15,18-16 1 16,18-24 1-16,20-23-1 16,8-2 0-16,10-1-4 15,7-6 1-15,-14-9-20 16,-10-1 1-16,-8 7-1 15,-10 3 0-15</inkml:trace>
  <inkml:trace contextRef="#ctx0" brushRef="#br0" timeOffset="5889.12">20528 3236 103 0,'-7'-32'51'0,"-25"7"-70"0,18 19 95 16,-14 0-78-16,-14 6 1 15,-15 6-5-15,-10 7 1 16,-7 5 3-16,0 11 1 0,3 15-5 15,11 3 1-15,11 22 0 16,17-4 0-16,18 8 3 16,11 5 1-16,13 0 3 15,15 20 1-15,-4-1 1 16,-7-13 1-16,-7-5 0 16,-10-1 1-16,-15-6-3 15,-10-18 0-15,0-1-14 16,3-12 0-16,0-10-2 15,8-9 0-15</inkml:trace>
  <inkml:trace contextRef="#ctx0" brushRef="#br0" timeOffset="6248.92">17921 4870 101 0,'-10'-13'50'0,"38"13"-57"0,-18-3 76 16,11-3-69-16,18-4 1 0,21-6-2 15,36-9 1-15,31-6-1 16,38-19 0-16,33-3-1 15,21 2 0-15,21 7-1 16,-4 10 1-16,0 3-1 16,-14 9 1-16,-17-3 1 15,-29 12 0-15,-31 0 0 16,-32 10 1-16,-28-3-8 16,-29 6 0-16,-24 6 0 15,-32-3 0-15</inkml:trace>
  <inkml:trace contextRef="#ctx0" brushRef="#br0" timeOffset="6519.79">18083 4954 104 0,'-28'13'52'0,"-7"-20"-60"0,28 4 75 16,3 0-66-16,4-3 0 15,7 3-1-15,11-4 1 16,28 4-2-16,35-3 1 16,53-3 0-16,49 2 1 15,50-5-1-15,46-4 0 16,17 4 0-16,11-7 0 16,-17 3 0-16,-15 0 0 15,-35 4-11-15,-29 3 1 0,-41 2-1 16,-47-27 1-1</inkml:trace>
  <inkml:trace contextRef="#ctx0" brushRef="#br0" timeOffset="11080.77">7920 2179 86 0,'10'-19'43'15,"-17"-25"-40"-15,4 35 44 0,-4-1-44 16,-7 1 1-16,-4 3 0 16,-3 6 0-16,-14 6-6 15,-1 7 1-15,-13 9 3 16,0 9 0-16,-1 10-3 16,-3 12 1-16,7 10-1 15,8 9 0-15,9-6-1 16,8 3 1-16,11 3-1 15,17 6 1-15,7 4-1 16,18-16 1-16,6-13 1 16,12-3 0-16,6-22 2 15,8-12 1-15,6-16 0 16,15-22 1-16,-4-9 0 0,-3-7 1 16,-1-12-2-16,-3-7 1 15,-3-2-2-15,-4-4 1 16,-18 0-2-16,-6 1 0 15,-15-1-1-15,-18 13 1 16,-20 3-1-16,-22 3 0 16,-14 16-5-16,-24-1 1 15,-11 7-13-15,-8 10 0 16,12 2 0-16,27-8 0 16</inkml:trace>
  <inkml:trace contextRef="#ctx0" brushRef="#br0" timeOffset="12926.65">10291 3490 86 0,'14'-126'43'0,"-60"73"-39"0,28 44 43 0,-7-4-45 16,-10 1 0-16,-7-7-2 16,-8 12 1-16,-2 7-3 15,6 7 1-15,-11 2-1 16,1 10 1-16,10 15-2 16,4 10 0-16,6 6 0 15,12 16 1-15,6-3 0 16,11 12 0-16,7 1 1 15,0-20 1-15,21 26 0 16,11-4 1-16,7-15 3 16,6-19 0-16,8-10 1 15,14-15 0-15,4-19 1 16,3-22 0-16,-7-9-1 16,-3-13 1-16,-8-10-3 15,-14 1 0-15,-10-10-2 0,-11-6 0 16,-14 3-1-1,-7 4 0-15,-10 8-5 0,-8 1 1 16,-3 12-13-16,-7 10 1 16,-4-3 0-16,0 15 0 15</inkml:trace>
  <inkml:trace contextRef="#ctx0" brushRef="#br0" timeOffset="13486.63">8904 5001 97 0,'-14'-53'48'0,"-11"6"-56"0,4 37 79 15,-4-5-70-15,-13 9 0 16,-15 2 0-16,-4 17 0 16,-3 12-2-16,0 25 0 15,11 13-1-15,14 22 0 16,14 5-4-16,17-2 0 16,18 0-1-16,21-19 0 15,18 3 1-15,7-28 1 16,4-16 4-16,3-21 1 15,-7-14 6-15,-7-8 0 0,-15-17 2 16,-9-5 1-16,-19-10-1 16,-20-4 0-16,-11-2-4 15,-1 3 1-15,5 6-7 16,3 3 1-16,21 1-20 16,21 2 0-16,32-3-1 15,14-15 1-15</inkml:trace>
  <inkml:trace contextRef="#ctx0" brushRef="#br0" timeOffset="13904.03">11465 5302 108 0,'-7'-41'54'0,"-42"-18"-75"0,31 43 96 16,-7-6-76-16,-10 10 0 15,-11 9-2-15,1 21 0 16,-1 17 2-16,0 15 0 15,7 16-5-15,11 12 1 0,14 10-2 16,14-3 0-16,17-13 2 16,19-9 0-16,20-26 5 15,8-12 1-15,13-25 4 16,8-18 0-16,3-20 3 16,-14-6 1-16,-10-16 0 15,-15-2 0-15,-17-4-5 16,-15-3 0-16,-17-3-11 15,-10 12 0-15,-8 10-2 16,-3 9 1-16</inkml:trace>
  <inkml:trace contextRef="#ctx0" brushRef="#br0" timeOffset="14369.4">10044 6331 103 0,'-46'-54'51'0,"-21"33"-56"0,42 24 62 0,-7-6-59 15,-3 15 1-15,-4 7-6 16,0 19 0-16,8 18 6 16,13 16 0-16,4 19-5 15,17 13 0-15,12-10 0 16,9 0 1-16,11-3 4 15,4-16 0-15,4-16 5 16,2-12 1-16,-2-15 2 16,-4-16 1-16,-4-13 1 15,-3-25 0-15,-8-16-1 16,1-22 0-16,-7-15-5 16,-4-9 0-16,-7-11-12 15,3 5 1-15,8-5-2 16,3-11 1-16</inkml:trace>
  <inkml:trace contextRef="#ctx0" brushRef="#br0" timeOffset="14776.29">13363 4133 114 0,'-7'-76'57'0,"-14"20"-66"0,10 46 77 0,-10 7-70 15,-10 16 0-15,-15 25-3 16,-4 12 0-16,-6 9 4 15,-1 26 1-15,12 18-5 16,13 7 0-16,25-3 0 16,24-10 1-16,26-15 2 15,17-17 1-15,21-21 3 16,7-22 1-16,4-15 2 16,3-17 1-16,-14-21 0 15,-10-13 1-15,-22-25-1 16,-24-3 0-16,-29-13-9 15,-38 0 0-15,-43-6-2 16,-70-6 0-16</inkml:trace>
  <inkml:trace contextRef="#ctx0" brushRef="#br0" timeOffset="23547.92">18253 4913 86 0,'39'-12'43'0,"45"12"-33"0,-49 0 44 0,8 3-52 15,3 6 0-15,10 1 1 16,18 2 0-16,32-2-4 16,21-10 0-16,32-13 2 15,21-6 1-15,24-15-1 16,15-7 0-16,3-18-1 16,-59 12 1-16,66-16-1 15,-17 0 1-15,-29 10-3 16,-21 18 1-16,-28 7-10 15,-21-6 0-15,-32 8-1 16,-28 8 1-16</inkml:trace>
  <inkml:trace contextRef="#ctx0" brushRef="#br0" timeOffset="23891.72">17681 5283 87 0,'-53'10'43'0,"50"-20"-40"0,13 10 55 16,12-3-56-16,20-3 0 15,32-10 0-15,25-9 1 0,31-16-4 16,33-6 0-16,20-6 3 15,29-10 0-15,6 1-2 16,22-4 1-16,-7-6 0 16,10 6 1-16,-17-3-1 15,-7 12 0-15,-25 17 0 16,-21 5 1-16,-21 7-1 16,-25 6 0-16,-22 3-5 15,-23 7 0-15,-22-1-21 16,-18-6 1-16,-17 0-1 15,-36-6 1-15</inkml:trace>
  <inkml:trace contextRef="#ctx0" brushRef="#br0" timeOffset="24213.53">18052 5522 104 0,'-7'53'52'0,"42"-59"-74"0,-10 0 103 16,17-7-80-16,18-9 0 15,25-9 0-15,17-10 0 16,21-9-2-16,22-10 1 15,3-6-1-15,14-3 1 16,4 13-1-16,-4 3 0 0,-3-1-1 16,-18 13 1-16,-7 7-2 15,-17 9 0-15,-18 0-18 16,-29 6 0-16,-17 0 0 16,-32 0 0-16</inkml:trace>
  <inkml:trace contextRef="#ctx0" brushRef="#br0" timeOffset="26234.38">20260 6368 91 0,'21'-37'45'0,"36"-26"-33"0,-47 41 46 16,1 0-57-16,-4 0 1 16,-7 3 0-16,-7 4 0 15,-11 8-3-15,-17 11 0 16,-18 11 2-16,-18 23 0 15,-3 25-1-15,-7 21 0 16,-3 23 0-16,6 28 0 16,4 9 0-16,14 19 0 15,21-6-1-15,25-7 0 0,10-18-1 16,15-16 1 0,38-25 1-1,4-35 0-15,4-24 1 16,10-26 1-16,0-22 0 15,-7-18 1-15,-11-19 1 16,-14-13 1-16,-13-3-2 16,-15 6 1-16,-25 7-2 15,-21 12 1-15,-14 0-5 16,-10 12 1-16,-8 7-10 16,8 0 0-16,-1 6-1 15,1 7 1-15</inkml:trace>
  <inkml:trace contextRef="#ctx0" brushRef="#br0" timeOffset="26816.04">20944 6158 108 0,'-3'-28'54'0,"17"12"-62"0,-7 10 72 0,4 3-65 15,-4 3 1-15,0 13 0 16,-4 21 0-16,-3 26-1 16,-3 21 1-16,-1 13-1 15,-3 22 0-15,0 7-1 16,-14-7 0-16,0 0 0 15,3-13 0-15,1-12 1 16,2-13 0-16,1-21 2 16,4-23 1-16,-4-12 0 15,-1-15 1-15,5-17-1 16,3-15 1-16,7-13-2 16,7-9 1-16,11-12-3 15,3-7 1-15,10 0-2 16,8 3 1-16,14 4 0 15,0 9 0-15,11 6 0 16,-1 16 0-16,-3 9 0 16,-4 9 1-16,-6 20 0 0,-8 15 0 15,-3 19 0 1,-11 12 1-16,-7 10 0 0,-14 3 1 16,-17 0-1-16,-18 3 1 15,-11 0-1-15,-14-12 0 16,-11-4 0-16,-3-12 0 15,-7-12-3-15,0-14 1 16,4-8-7-16,-1-10 1 16,18 0-20-16,14-10 1 15,25-8 0-15,14-8 0 16</inkml:trace>
  <inkml:trace contextRef="#ctx0" brushRef="#br0" timeOffset="27816.54">22246 7018 55 0,'64'-7'27'0,"-22"-8"-14"16,-35 8 46-16,-3-2-50 16,-4-1 1-16,-15-5 3 15,-2-4 1-15,-4-9-18 16,-8-7 0-16,-6-2 12 15,-4-1 1-15,4 4-7 16,3 5 1-16,4 7-3 16,-4 10 1-16,1 2-3 15,2 10 1-15,1 10-2 16,3 18 1-16,-3 10 0 16,11 9 0-16,3 6 0 0,10 0 0 15,4-6 1-15,11 0 1 16,10-12-1-16,7-7 1 15,4-9 1-15,6-13 0 16,1-12 0-16,0-7 1 16,-4-5 0-16,-3-11 0 15,0 1-1-15,0-10 1 0,-4 1-2 16,-3-1 0-16,-1 4-1 16,1 2 1-16,-4 14-2 15,-3 11 0-15,-4 14 0 16,-4 5 1-16,-2 16 0 15,-5 10 1-15,-6 9 0 16,-1 3 1-16,0 7 0 16,8-1 0-16,3 7 0 15,4-1 0-15,13-21-1 16,5-13 1-16,6-18-1 16,7-16 0-16,8-13-1 15,2-16 1-15,5-9-1 16,-1-9 1-16,1-19-1 15,-4-16 1-15,3-15 0 16,-3-13 0-16,-11-7 0 16,-3-2 0-16,-11 12 1 15,-6 10 0-15,-12 12 0 16,-6 9 0-16,-8 19 0 0,-3 13 1 16,-3 19-2-16,-1 3 1 15,0 12-1-15,1 13 1 16,-1 25-1-16,4 19 0 15,0 18-1-15,-4 32 1 16,8 13-1-16,3 8 1 16,0 14-1-16,7-10 1 15,11-16-1-15,3-12 1 16,7-19-1-16,4-19 1 16,7-28 0-16,3-19 1 0,4-22 0 15,-4-21 0-15,0-23 0 16,-3-9 1-16,-7-13-1 15,-4-15 0-15,0-4-1 16,-3 7 0-16,-4 6-1 16,0 3 0-16,4 23 0 15,-7 5 0-15,-4 13 0 16,-3 12 1-16,-8 7 0 16,-6 16 1-16,-12 9 0 15,-6 12 0-15,-7 19 0 16,-7 10 1-16,-1 15-1 15,1 16 0-15,0 13-1 16,10 12 1-16,8-6-1 16,6-1 0-16,7-2-5 15,4-13 1-15,4-6-1 16,-4-19 0-16</inkml:trace>
  <inkml:trace contextRef="#ctx0" brushRef="#br0" timeOffset="28313.25">23777 6923 103 0,'18'57'51'0,"21"-4"-52"0,-22-37 56 15,15-4-55-15,3 7 1 0,11-6 0 16,4-1 1-16,2-2-3 15,1-4 1-15,-3-9 0 16,-1 0 1-16,-3 0-1 16,-4-4 1-16,-6-5-1 15,-1-1 0-15,-7-2-1 16,-10-11 1-16,-4 1-1 16,-7-3 1-16,-7-6 0 15,-11-10 0-15,-10 0 0 16,-11-9 0-16,-3 2 1 15,-7 1 0-15,0-6 0 16,-1 2 1-16,8-11-1 16,7-1 0-16,7 3-1 15,10 3 1-15,7 1-2 16,11 12 1-16,11 3-1 16,3 16 1-16,-3 12-1 0,-4 13 1 15,-7 19-1 1,-14 24 1-16,-11 17 0 0,-10 9 0 15,0 9-1-15,-11 3 0 16,4 7-7-16,7-3 0 16,-1 2-17-16,8-2 0 15,-25 93-24 1</inkml:trace>
  <inkml:trace contextRef="#ctx0" brushRef="#br0" timeOffset="28714.12">20606 8438 90 0,'-124'9'45'0,"29"-30"-67"15,77 14 91-15,1-2-66 16,3-1 0-16,3 4 2 16,8 0 0-16,13 0-6 15,22-4 0-15,28 1 5 16,35-4 1-16,32-9-2 16,42-3 1-16,36-12-1 15,31-7 0-15,29-16 0 16,10-3 0-16,18-2-2 0,-14 5 1 15,3 7-2-15,-25 9 1 16,-10 0-2-16,-21 0 1 16,-11 0-7-16,-31 3 1 15,-25 1-17-15,-22-1 1 16,-28 3-1-16,-42 4 1 16</inkml:trace>
  <inkml:trace contextRef="#ctx0" brushRef="#br0" timeOffset="29010.21">20655 8686 94 0,'-81'37'47'0,"53"-15"-62"16,31-15 84-16,8 2-66 15,21-6 0-15,17 3 2 16,32-12 0-16,46-10-6 16,46-9 0-16,46-18 4 15,49-39 0-15,35-9-1 16,39-6 0-16,15 0-2 16,-1-1 1-16,4 14-1 0,-18 8 1 15,-28 7-17 1,-28 13 1-16,-43 3 0 0,-63-4 0 15</inkml:trace>
  <inkml:trace contextRef="#ctx0" brushRef="#br0" timeOffset="43718.91">6593 9608 99 0,'15'-57'49'0,"-8"32"-45"0,-7 25 50 16,0 10-53-16,0 27 1 16,0 29 0-16,-18 50 1 15,4 63-4-15,7 72 0 16,-4 59 2-16,22 51 0 15,-1 18-2-15,19 29 0 16,-5-10-6-16,1-12 1 16,-4-35-2-16,-10-15 0 15,-1-39-4-15,-13-39 1 0,-4-45-6 16,-4-50 1-16,1-53 5 16,-1-51 0-16</inkml:trace>
  <inkml:trace contextRef="#ctx0" brushRef="#br0" timeOffset="44561.36">6689 9473 109 0,'-85'72'54'0,"4"-3"-78"16,74-53 104-16,7 2-80 0,14 1 0 15,21 0-1-15,46-9 1 16,46-14 0-16,71-8 0 16,63-26-1-16,67-9 0 15,57-3-1-15,41-10 1 16,33 10 0-16,24 13 0 15,15 2 0-15,10 10 1 16,-4 3 0-16,4 10 1 16,-17-1 0-16,-33-6 1 15,-34 7-1-15,-36 2 1 16,-57 4 1-16,-52 9 1 0,-43 13-4 16,-52 15 1-16,-36 22-2 15,-28 29 1-15,-28 25-1 16,-22 37 1-16,-17 38-3 15,-11 50 0-15,-10 37 2 16,0 36 1-16,-4 14 0 16,7-2 0-16,11 9 0 15,4-25 0-15,10-31 0 16,7-10 1-16,3-28-1 16,1-28 0-16,-1-22 0 15,-10-19 0-15,-10-16 0 16,-12-9 0-16,-13-15-1 15,-18-4 1-15,-17-12-1 16,-26-10 0-16,-27 0 0 16,-25-19 0-16,-29 1 0 15,-38-4 1-15,-25-12 0 0,-46-4 1 16,-38 7 0-16,-36-9 1 16,-25 8-1-16,-27-2 1 15,-1-13-2-15,-7-3 1 16,7-12-2-16,0-1 1 15,8-5-2-15,6-14 0 16,-3 4-4-16,0 0 0 16,6 0 0-16,-6 3 1 15,21 0 3-15,7 3 0 16,25-3 2-16,31 0 1 0,40-7 5 16,27-8 0-16,32-11 2 15,25-8 1-15,22-10-3 16,23-9 0-16,15-13-5 15,14-13 0-15,7-24-1 16,11-13 0-16,3-29-6 16,0-30 0-16,1-39 0 15,13-46 0-15</inkml:trace>
  <inkml:trace contextRef="#ctx0" brushRef="#br0" timeOffset="45446.94">7839 9965 101 0,'0'6'50'0,"-39"4"-46"0,21-4 50 16,-3 10-54-16,-11 18 1 0,-6 10-1 15,-8 13 0-15,3 2-1 16,12 7 0-16,6 6-1 16,21 7 1-16,26 2-1 15,16-6 0-15,19-9-1 16,24-6 1-16,4-10 1 16,-1-16 1-16,-6-8 2 15,-8-14 0-15,-6-9 2 16,-8-18 0-16,-3-20 0 15,-3-21 1-15,-12-16-2 16,-9-13 0-16,-8-9-5 16,-21 3 1-16,-18 12-13 15,-6 17 1-15,-12 12-2 16,-13 12 1-16</inkml:trace>
  <inkml:trace contextRef="#ctx0" brushRef="#br0" timeOffset="45853.7">12326 10037 113 0,'-78'-12'56'0,"-24"18"-72"0,70 0 89 0,-17 7-75 16,-11 15 0-16,-11 16-4 16,-3 22 0-16,7 9 4 15,11 10 0-15,10 15-4 16,28-12 0-16,33-10 2 15,34-15 1-15,36-22 3 16,24-13 1-16,25-28 4 16,7-31 0-16,4-13 3 15,-1-16 1-15,-13-9-3 16,-22-12 0-16,-21-13-5 16,-24-1 1-16,-22-5-4 15,-35 9 1-15</inkml:trace>
  <inkml:trace contextRef="#ctx0" brushRef="#br0" timeOffset="46302.45">9483 11621 112 0,'7'3'56'0,"-21"-78"-55"0,10 53 58 0,-6-3-59 15,-8-7 0-15,-10 7-2 16,-15 10 0-16,-3 15-2 15,4 12 1-15,-7 20-4 16,10 18 0-16,7 16-3 16,18 9 1-16,21 3 1 15,21-9 1-15,18-16 7 16,14-12 0-16,11-9 6 16,20-23 1-16,1-22 4 15,-4-27 0-15,1-17-1 16,-8-15 1-16,-11-19-6 0,-3-19 1 15,-17-2-9-15,-15 5 1 16,-14 10-22-16,-10 18 0 16,-18 13 0-16,-29 23 0 15</inkml:trace>
  <inkml:trace contextRef="#ctx0" brushRef="#br0" timeOffset="46737.2">8142 12649 108 0,'-46'4'54'15,"-109"8"-75"-15,123-6 98 0,-17 10-79 16,-4 12 0-16,-11 13-13 16,1 9 0-16,3 19 13 15,14 6 0-15,14 4-9 16,22-7 1-16,17 0 4 0,25-19 0 15,6-15 10-15,22-19 0 16,11-19 6-16,0-10 0 16,-1-15 1-16,-6-3 1 15,-15-13-4-15,-21-6 0 16,-10-19-7-16,-11-6 0 16,-18-3-25-16,4 0 1 15,7 6-3-15,0 12 1 16</inkml:trace>
  <inkml:trace contextRef="#ctx0" brushRef="#br0" timeOffset="47156.7">11497 12370 111 0,'-32'-31'55'0,"-98"-10"-79"16,91 32 108-16,-17 9-85 15,-15 9 0-15,-7 13-2 16,-10 22 1-16,3 19 0 0,1 21 1 15,17 14-4 1,17 5 1-16,26-9-1 0,20-6 1 16,29-19 2-16,17-16 0 15,15-21 3-15,17-20 1 16,14-27 1-16,11-26 1 16,-1-22 0-16,-2-12 1 15,-12-13-1-15,-13-9 0 16,-18 0-5-16,-14-1 1 15,-18 11-12-15,-11 11 0 0,-6 14-1 16,-8 5 0-16</inkml:trace>
  <inkml:trace contextRef="#ctx0" brushRef="#br0" timeOffset="47649.42">13642 12972 118 0,'-46'7'59'0,"-46"-20"-74"0,71 16 91 16,-7-3-78-16,-11 10 0 15,4 9-8-15,3 9 0 16,4 9 8-16,3 20 0 0,11 9-8 15,14 9 0-15,18 6 2 16,17-2 1-16,21-10 7 16,15-13 1-16,7-9 5 15,10-18 0-15,0-20 4 16,0-15 1-16,-3-16-2 16,-11-19 0-16,-18-22-4 15,-20-6 1-15,-22-9-5 16,-21-7 1-16,-21-3-8 15,-18-3 1-15,-14 4-1 16,-14 8 0-16</inkml:trace>
  <inkml:trace contextRef="#ctx0" brushRef="#br0" timeOffset="49519.51">10040 11182 95 0,'4'12'47'0,"20"-34"-35"15,-13 13 47-15,-1-3-57 0,1-4 0 16,-7 0 0-16,-4-3 0 16,-8 4-4-16,-9 2 0 15,-11 10 0-15,-11 9 1 16,-7 10-2-16,-18 9 0 15,-10 13 0-15,-3 6 0 16,-4 3 2-16,3 0 1 16,0 0 1-16,1-7 0 15,-4-8 1-15,14-4 1 0,14 7-1 16,14-4 0-16,11 0-2 16,7 10 0-16,6 9-3 15,15 7 1-15,11 5-13 16,7-2 0-16,3-13-1 15,11-9 1-15</inkml:trace>
  <inkml:trace contextRef="#ctx0" brushRef="#br0" timeOffset="53972.87">17618 5334 82 0,'-64'-13'41'0,"11"13"-35"0,36 0 42 16,-1 3-43-16,4 0 1 15,3-3 1-15,11 0 1 16,14-6-11-16,22-19 1 15,27-19 6-15,40-9 1 16,31-7-5-16,42-3 1 0,7-2-2 16,15 11 1-16,24 4-1 15,0 6 0-15,15 3-1 16,-1 4 1-16,4-7 0 16,-11-6 1-16,1-7 1 15,-8 4 0-15,-10-13 1 16,-11-6 1-16,-4-13-1 15,-20-21 0-15,-15-4 0 16,-17-6 0-16,-22-9-2 16,-24-1 0-16,-25 4-1 15,-28 3 1-15,-25 12-1 16,-25-18 1-16,-20 2 0 16,-15 14 0-16,-25-4 1 15,-20 3 1-15,-15-12-1 16,-7 6 0-16,-10 18 0 15,-15 1 0-15,-10 6-1 0,-11 19 0 16,-13 6 0-16,-8 13 0 16,0 12 0-16,-11 4 0 15,1 11 0-15,3 1 0 16,0 3 0-16,4-3 1 16,13 16-1-16,1-10 0 15,0 3-1-15,10 13 0 16,8 3 0-16,-5 10 1 15,12-1-1-15,6 10 0 0,11 0 0 16,7 6 1 0,8 0-1-16,9 6 1 0,12 10 0 15,6-13 0-15,0 10 0 16,11 6 0-16,4 15 0 16,-1 14 0-16,4 2 0 15,-3 0 0-15,-1 10 0 16,4 18 1-16,4 4-2 15,10-1 1-15,11-2 0 16,7-1 0-16,7 4 0 16,6 0 0-16,5-1 0 15,6 1 0-15,8 12 0 16,3 0 0-16,14 7 0 16,0-4 1-16,11 0-1 15,7 7 1-15,14-4-1 16,0-9 1-16,3-3-1 15,11-25 0-15,7-3 0 16,4-4 1-16,3-24-1 16,11-10 1-16,17-10 1 0,32-9 0 15,11-9 0-15,31-6 1 16,4-10-9-16,7-3 1 16,14-3-1-16,-14-25 0 15</inkml:trace>
  <inkml:trace contextRef="#ctx0" brushRef="#br0" timeOffset="56192.92">19988 8752 79 0,'11'9'39'0,"35"-12"-30"15,-18 0 40-15,18-7-44 16,17-2 0-16,15-4 1 16,31-3 1-16,32-9-10 15,46-13 1-15,39-9 5 16,49-6 1-16,43-4-3 15,21 1 0-15,20-1-1 16,5 10 1-16,-22 9-2 16,-25 3 0-16,-24 1-14 15,-53 9 0-15,-39-4-1 0,-60 1 1 16</inkml:trace>
  <inkml:trace contextRef="#ctx0" brushRef="#br0" timeOffset="58010.93">1873 3866 47 0,'0'-9'23'0,"4"-1"-15"0,3 1 24 16,7-13-28-16,4-6 1 15,-8-13 5-15,-10-9 1 16,-10-4-12-16,-1 7 1 16,-21 13 7-16,-7 15 1 15,-10 28-2-15,-18 29 0 16,-4 12-5-16,-10 16 0 15,11 16-3-15,10 24 1 16,21 7-2-16,11 3 0 0,24 19 0 16,36 9 1-16,7 7 2 15,10-13 1-15,1 12 2 16,-8-9 1-16,-21 1 2 16,-10-8 1-16,-25 7-1 15,-25-6 1-15,-32-19-12 16,-17-9 1-16,-28-19-2 15,-18-19 1-15</inkml:trace>
  <inkml:trace contextRef="#ctx0" brushRef="#br0" timeOffset="58424.78">2036 3650 85 0,'0'9'42'0,"0"32"-34"0,7-25 47 0,-14 18-53 16,7 10 1-16,-11 12 0 15,11 32 0-15,0 3-5 16,0 13 1-16,7 12 2 16,4 12 1-16,-1 7-2 15,11 12 0-15,-10 1-1 16,7-1 1-16,-8-15-8 15,1-13 0-15,-11-12 0 16,0-10 0-16</inkml:trace>
  <inkml:trace contextRef="#ctx0" brushRef="#br0" timeOffset="58641.66">1736 4819 96 0,'0'-34'48'0,"60"-35"-53"0,-39 47 61 16,18-9-56-16,10 2 0 16,-7 1-7-16,4 6 1 15,4 0-9-15,-8 3 0 16,0-6-3-16,8-3 1 15</inkml:trace>
  <inkml:trace contextRef="#ctx0" brushRef="#br0" timeOffset="59362.24">2893 4249 80 0,'-21'-41'40'0,"10"41"-45"0,0 0 67 0,1 9-59 16,-8 10 0-16,-14 12 0 16,-6 16 1-16,-1 13-6 15,-11 15 1-15,8 10 3 16,3 0 0-16,8-1-4 16,2 7 1-16,8 6-2 15,11-9 0-15,3 3-1 16,7-25 1-16,10-6 0 15,8-16 1-15,3-7 1 16,-3-12 1-16,6-22 3 16,5-15 1-16,2-29 0 15,5-15 1-15,6-16-1 16,7-19 0-16,-6 3-1 0,2 3 0 16,-6 13-3-16,4 12 1 15,-22 16-2-15,-4 19 1 16,-3 10-2-16,1 21 1 15,-5 13 0-15,-6 15 0 16,13 64-1 0,12-4 1-16,-8-13 0 15,11-9 1-15,-4-12 0 16,0-19 1-16,-7-23 0 16,7-18 0-16,-3-25 0 15,3-22 1-15,0-28-1 16,4-35 0-16,11-25-1 15,13-21 0-15,-7-23-1 16,11 3 0-16,-17 1-1 16,-8 2 1-16,-10 23-1 15,-8 18 1-15,-24 22 1 16,-7 26 0-16,-14 18 1 16,-4 16 1-16,4 15-1 15,-11 26 1-15,7 12-1 16,1 25 1-16,-8 25-1 15,4 19 0-15,-1 13 0 16,8 25 0-16,-4 22 0 16,-3 9 0-16,-7 0-1 0,13 12 1 15,-9-5-1-15,13-4 1 16,7-25-6-16,8-12 1 16,10-7-11-16,10-25 1 15,-6-9-1-15,10-16 1 16</inkml:trace>
  <inkml:trace contextRef="#ctx0" brushRef="#br0" timeOffset="59610.11">3320 4173 90 0,'0'-6'45'15,"10"19"-51"-15,-3-7 69 0,4-6-63 16,3 0 0-16,11-6-2 16,17-7 0-16,18-18-5 15,21-13 1-15,7-13-15 16,4-5 0-16,14-1 0 16,-7 10 0-16</inkml:trace>
  <inkml:trace contextRef="#ctx0" brushRef="#br0" timeOffset="59992.26">3937 4503 81 0,'-28'40'40'0,"45"-30"-57"0,-2-10 78 15,9 0-60-15,8-10 0 16,7-5 0-16,10-4 0 16,1-6-2-16,-1-7 1 0,0 1 0 15,-3-3 1-15,0-7-1 16,-14-3 1-16,-4 0 0 16,0-6 0-16,-17 9 0 15,-11 16 1-15,0 6-1 16,-21 22 1-16,-8 16-1 15,-9 25 1-15,-19 9-2 16,11 16 1-16,-3 16 0 16,14 9 0-16,14-3 0 15,10 0 0-15,22-16 0 16,17-9 0-16,11-19-1 16,10-22 0-16,0-25-15 15,4-22 0-15,7-22-1 16,-10-15 1-16</inkml:trace>
  <inkml:trace contextRef="#ctx0" brushRef="#br0" timeOffset="60310.07">5313 3182 97 0,'-4'-62'48'0,"15"5"-56"0,-1 42 81 0,-10 2-72 15,4 4 1 1,-8 9-1-16,8 18 0 0,-4 11-2 16,0 21 0-16,0 13 1 15,7 28 1-15,-7 6-2 16,4 12 0-16,3 23 0 15,0 0 1-15,-11 3-2 16,1-7 0-16,-8-2-18 16,0-1 1-16,1-12-1 15,-11-31 1-15</inkml:trace>
  <inkml:trace contextRef="#ctx0" brushRef="#br0" timeOffset="62529.77">1715 11122 80 0,'-57'3'40'0,"-35"13"-34"16,54-6 41-16,-12 5-46 15,-10 13 1-15,-10 10 2 16,10 9 1-16,-7 10-6 16,14-1 0-16,14 10 2 0,18 6 0 15,21 9-2-15,21 20 0 16,21 5-3-16,25 17 1 15,21 8-1-15,4 1 0 16,-21 6 2-16,-4 0 0 16,-7 6 4-16,-29-3 1 15,-13 1 2-15,-18-17 1 16,-28 0 0-16,-14-15 1 16,-36-9-3-16,-10-1 1 15,-15-3-7-15,-6-15 1 0,-7-10-8 16,13-13 0-1,12-15-12-15,2-22 1 0,22-28 0 16,14-29 1-16</inkml:trace>
  <inkml:trace contextRef="#ctx0" brushRef="#br0" timeOffset="62825.6">2053 11270 103 0,'53'-44'51'0,"4"28"-74"16,-47 13 101-16,1 6-79 15,-1 19 1-15,-3 13 0 16,-3 21 0-16,-15 19 0 16,1 35 0-16,-1 9 0 15,-7 22 1-15,-3 19 0 16,0 10 1-16,4 11-1 0,-5 8 1 15,-6-14-3-15,7-18 0 16,-7-10-10-16,7-21 0 16,3-23-1-16,4-24 1 15</inkml:trace>
  <inkml:trace contextRef="#ctx0" brushRef="#br0" timeOffset="63025.48">1785 12750 86 0,'11'-3'43'0,"6"-51"-42"0,-6 36 51 0,-1-4-50 16,22-4 0-16,7-2 0 16,0-6 0-16,3-7-5 15,8-6 1-15,-1 0-1 16,11-6 1-16,7-13-12 15,7-6 1-15,14-10-1 16,0-3 0-16</inkml:trace>
  <inkml:trace contextRef="#ctx0" brushRef="#br0" timeOffset="63770.06">3129 12063 94 0,'-10'-9'47'0,"-57"-4"-58"0,49 13 77 16,-7 6-65-16,-14 13 0 15,1 16 0-15,-12 12 0 16,8 6-2-16,7 19 1 16,3-3-1-16,11 6 0 15,-1-2-4-15,12 5 1 16,3-12-2-16,7-7 0 0,7-12 0 15,3-12 0-15,1-10 3 16,3-6 0 0,4-13 4-16,-1-12 1 0,8-13 3 15,3-12 1-15,8-16 0 16,17-13 1-16,-4-9-3 16,11-9 1-16,-11-1-2 15,-6 1 0-15,-5 9-2 16,1 16 0-16,-11 5-2 15,-6 14 1-15,-12 15-2 16,8 13 0-16,-15 12 0 16,4 19 1-16,4 10-1 15,-7 18 0-15,13 3 1 16,-6 7 1-16,6 0 1 16,5-7 0-16,6 1 0 15,-7-16 0-15,-3-7 0 16,-4-28 1-16,3-12-1 0,-6-19 1 15,7-35-1-15,-4-34 0 16,7-22-1-16,4-28 1 16,6-6-1-16,-2 2 1 15,-5 7-2-15,1 0 1 16,-11 22 0-16,4 12 1 16,-1 13-1-16,-13 22 0 15,3 9 0-15,-7 13 1 16,0 12-1-16,0 10 0 15,0 16-1-15,-7 24 1 0,3 26 0 16,-3 31 1-16,0 16-1 16,-3 31 1-16,-1 25 0 15,-3 12 1-15,-4 7-1 16,1 6 0-16,3-18-3 16,-4-10 1-16,7-22-11 15,4-22 0-15,4-16 0 16,-4-24 0-16</inkml:trace>
  <inkml:trace contextRef="#ctx0" brushRef="#br0" timeOffset="63929.96">3478 12047 84 0,'18'-34'42'0,"7"3"-37"15,-8 21 53-15,1-6-57 0,7 1 0 16,-4-1-8-16,7-6 0 16,0-3 6-16,1-6 0 15</inkml:trace>
  <inkml:trace contextRef="#ctx0" brushRef="#br0" timeOffset="64317.79">4001 11947 80 0,'7'38'40'0,"21"-10"-30"0,-25-22 36 0,8 0-43 15,3 1 0-15,0-4 1 16,18-9 0-16,-4-10-6 15,0-12 0-15,1-19 3 16,2-19 0-16,-10-6-4 16,8 3 1-16,-19 6-1 15,-3 16 0-15,-14 9 0 16,-3 16 1-16,-12 13 2 16,-16 21 0-16,-12 20 2 15,1 21 1-15,7 10 1 16,3 3 0-16,11 6-1 15,6 3 1-15,12-3-2 16,20-6 0-16,5-6-4 0,23-13 0 16,12-10-11-1,6-12 1-15,4-12-1 0,0-13 1 16</inkml:trace>
  <inkml:trace contextRef="#ctx0" brushRef="#br0" timeOffset="64663.75">4801 10994 98 0,'-10'-19'49'0,"45"-56"-59"15,-21 50 76-15,7-7-65 16,0-5 0-16,8 5-1 15,-8 10 1-15,4 10-2 16,-1 15 0-16,-3 19-1 16,-7 25 1-16,-10 19-3 15,-8 25 1-15,-3 15 1 16,0 1 1-16,0-4 0 16,4 1 1-16,3-16 1 15,10-13 1-15,8-16 1 16,14-8 0-16,-4-17-2 15,7-12 0-15,4-3-10 16,-7-7 0-16,-7-2-1 16,-25 2 1-16</inkml:trace>
  <inkml:trace contextRef="#ctx0" brushRef="#br0" timeOffset="65009.59">1715 14308 106 0,'-18'50'53'0,"95"-40"-65"0,-27-23 77 0,35-15-65 15,24-35 0-15,46-18 0 16,36-26 0-16,38-37 0 16,18-7 0-16,21-21-1 15,11 3 1-15,-1-10-2 16,-6 13 1-16,-25 18-2 16,-25 7 1-16,-24 25-2 15,-29 19 1-15,-38 22-7 16,-33 12 0-16,-31 19 1 15,-35 19 0-15</inkml:trace>
  <inkml:trace contextRef="#ctx0" brushRef="#br0" timeOffset="65245.46">1884 14879 107 0,'-28'25'53'0,"116"-66"-66"0,-49 22 79 0,14-15-66 16,38-22 0-1,47-29 0-15,38-22 1 16,43-21-1-16,42-26 0 16,226-122-4-1,-78 41 0-15,-70 22-1 16,-32 15 1-16</inkml:trace>
  <inkml:trace contextRef="#ctx0" brushRef="#br0" timeOffset="65832.91">1397 6202 86 0,'-81'57'43'0,"35"-7"-38"0,42-44 37 0,4 0-41 16,11 1 0-16,10-4 3 15,29-6 1-15,20-13-4 16,29-12 0-16,42-13 3 16,18-9 1-16,38-7-1 15,4-2 0-15,29-10-2 16,-1-13 0-16,22-2-1 15,-8-7 0-15,0 0 0 16,-3 3 0-16,-21-12-1 16,-14 12 0-16,-26 6-6 0,-20 10 0 15,-35 19-1-15,-29 12 1 16</inkml:trace>
  <inkml:trace contextRef="#ctx0" brushRef="#br0" timeOffset="66061.85">1397 7121 97 0,'-116'47'48'0,"140"-53"-47"0,8-7 53 0,32-21-52 16,24-13 0-16,53-35 1 15,42-24 0-15,47-17-4 16,41-27 0-16,26-23 0 16,24 4 1-16,0-16-2 15,14-3 1-15</inkml:trace>
  <inkml:trace contextRef="#ctx0" brushRef="#br0" timeOffset="69361.03">18750 10194 85 0,'35'-107'42'0,"4"32"-24"0,-25 60 43 16,0 2-57-16,1 4 0 15,-1 2 4-15,0 10 0 16,-4 16-10-16,-3 16 0 0,-3 34 6 15,-4 25 1-15,-4 12-4 16,1 20 1-16,-1 12-4 16,1 6 1-16,-4 7-1 15,0-7 1-15,-4-6-1 16,1-16 1-16,-1-9 0 16,4-22 0-16,3-19 1 15,1-15 0-15,6-17 0 16,12-27 0-16,6-23-1 15,21-27 1-15,11-20 0 16,7-24 0-16,3-20-1 16,8-8 1-16,-4 2-1 15,0-3 1-15,0 1 0 16,0 11 0-16,-14 7 0 16,0 7 0-16,-7 15 0 15,0 3 0-15,-4 13 0 16,-3 6 1-16,0 18 0 15,-1 17 1-15,1 15 0 16,0 25 0-16,-7 22 0 16,-11 29 1-16,-7 18-1 0,-25 25 0 15,-3 23-2-15,-7 2 0 16,-7-9-5-16,0-10 0 16,10-12-24-16,7-21 1 15,19-39 0-15,9-31 0 16</inkml:trace>
  <inkml:trace contextRef="#ctx0" brushRef="#br0" timeOffset="69975.39">20369 9504 109 0,'-109'-37'54'0,"-46"-4"-76"0,98 28 107 0,-27 7-85 16,-33 6 1-16,-13 0-1 15,-15 16 1-15,-14 15-2 16,1 19 0-16,-1 19-1 16,-7 13 1-16,7 18-1 15,11 32 0-15,7 18 0 16,3 17 0-16,18 8 1 15,15 20 0-15,13 15 0 0,18 0 0 16,17 3 0-16,33-6 1 16,27-3-1-16,40-4 0 15,31-24-1-15,21-25 1 16,35-17 0-16,26-30 0 16,31-32 0-16,14-31 1 15,28-32 0-15,4-34 1 16,17-31 0-16,-10-26 0 15,-7-18 0-15,-7-19 0 16,-18-10 0-16,-18-12 0 0,-17-16 0 16,-21-15 1-16,-21 9 0 15,-22-22 0-15,-24 3 0 16,-25 3 0-16,-29 3-1 16,-24 10 0-16,-31 6 0 15,-26 10 0-15,-27 5 0 16,-29 17 1-16,-32 6 0 15,-13 18 0-15,-19 16-1 16,-10 13 1-16,0 28-3 16,-7 19 1-16,0 28-3 15,4 28 0-15,-8 35-6 16,1 28 1-16,0 25-19 16,-8 31 1-16,0 22 1 15,11 20 0-15</inkml:trace>
  <inkml:trace contextRef="#ctx0" brushRef="#br0" timeOffset="70352.17">18313 13418 114 0,'-25'15'57'0,"32"-46"-87"0,11 12 116 0,6-15-86 16,29-16 1-16,25-13-1 15,28-25 1-15,35-9-2 16,32-13 1-16,31-9 0 15,8-13 0-15,17 0 0 16,-6 4 0-16,-5 15 0 16,-6 10 0-16,-18-4-1 15,-18 19 0-15,-27 16-5 16,-22 12 0-16,-29 20-11 16,-34 18 0-16,-36 19-1 15,-32 18 1-15</inkml:trace>
  <inkml:trace contextRef="#ctx0" brushRef="#br0" timeOffset="70692.98">18239 13518 100 0,'-177'129'50'0,"15"-48"-61"0,127-65 81 15,-4-7-69-15,7 1 0 16,7-4 0-16,15-6 0 15,20-13-2-15,29-15 0 0,25-22 2 16,24-19 0 0,28-13 0-16,25-15 1 0,29-16 1 15,27-6 0-15,11-13 1 16,18 7 0-16,-4 3-1 16,4-4 1-16,-7 10-3 15,-11 3 1-15,-3 7-6 16,-22 12 1-16,-17 6-9 15,-32 10 1-15,-25 12-18 16,-24 16 1-16,-28 21-1 16,-26 17 1-16</inkml:trace>
  <inkml:trace contextRef="#ctx0" brushRef="#br0" timeOffset="70999.8">17900 14098 107 0,'-88'97'53'0,"42"-87"-75"0,46-10 113 16,14-16-88-16,18-18 0 15,31-26 1-15,40-21 0 16,34-23-6-16,36-31 0 15,39-18 2-15,13-7 1 16,26-3-4-16,3 6 1 16,3-3-2-16,-10 12 1 0,-7 7 0 15,-14 19 0-15,-18 12-1 16,-24 19 1-16,-29 22-3 16,-28 16 1-16,-28 9-7 15,-36 25 1-15,-35 19 0 16,-35 19 0-16</inkml:trace>
  <inkml:trace contextRef="#ctx0" brushRef="#br0" timeOffset="71236.67">18112 14246 110 0,'-110'75'55'0,"50"-78"-68"15,64-7 84-15,6-12-71 16,26-15 1-16,24-26 0 16,45-28 0-16,44-34-2 0,48-20 1 15,25-11 0-15,36-11 1 16,7-11-1-16,13 5 1 16,-6 4-5-16,-8 3 1 15,-17 6-1-15,-3 0 1 16</inkml:trace>
  <inkml:trace contextRef="#ctx0" brushRef="#br0" timeOffset="75353.17">21738 2223 106 0,'-74'19'53'0,"39"-26"-50"16,31 4 53-16,4 3-57 0,0-9 1 15,7 3-1 1,0 2 1-16,4 8 0 0,0 11 0 16,3 14-1-16,0 24 1 15,3 16-1-15,5 3 1 16,-1 0-1-16,0 0 1 16,4 7-1-16,-1-7 1 15,1-16 0-15,-4-6 0 16,0-12 0-16,1-4 1 15,-8-8 0-15,0-5 1 0,0-2-1 16,-4-3 1-16,1 0-1 16,0-7 1-16,6-6-1 15,18-12 1-15,40-23-2 16,41-27 1-16,67-23 0 16,57-43 1-16,43-26-2 15,41-15 0-15,8-16 1 16,-8 13 1-16,-6 9-1 15,-29 19 1-15,-31 12-2 16,-26 13 0-16,-38 19-9 16,-42 16 1-16,-35 18-2 15,-50-9 0-15</inkml:trace>
  <inkml:trace contextRef="#ctx0" brushRef="#br0" timeOffset="123458.8">20743 10780 105 0,'-42'-25'52'0,"-7"29"-47"16,49-4 52-16,14 0-56 15,14-10 0-15,21-2 0 0,29-17 0 16,45-11-2-16,22-17 0 15,28-9 0-15,3-9 1 16,-10-6-6-16,-14 8 1 16,-11 11-3-16,-21 15 1 15,-28 12-7-15,-22 7 0 16,-20 6 1-16,-12 6 1 16</inkml:trace>
  <inkml:trace contextRef="#ctx0" brushRef="#br0" timeOffset="123803.6">23640 9504 113 0,'3'-19'56'16,"-13"-43"-69"-16,-1 49 94 0,-17-9-84 15,-29 7 1-15,-13-1-4 16,-25 13 1-16,-4 9 5 15,-4 3 0-15,8 10-5 16,18 0 1-16,13 6 0 16,29 13 1-16,21 15 1 15,28 19 1-15,14 10 1 16,11 15 1-16,-7 25 1 0,-4-3 0 16,-11 7 1-16,-13-4 1 15,-18 4-1-15,-18-7 0 16,-28-10-1-16,-14-2 1 15,-11-25-6-15,-6-17 1 16,-8-11-13-16,7-17 1 16,11-21-1-16,25-22 0 15</inkml:trace>
  <inkml:trace contextRef="#ctx0" brushRef="#br0" timeOffset="124068.45">24324 8353 113 0,'14'16'56'0,"-7"41"-64"15,-10-29 89-15,-8 19-81 16,-10 22 0-16,-4 25 0 15,1 31 0-15,2 23-1 16,12 5 1-16,10 23-4 16,0-4 1-16,0 1-8 15,3-13 0-15,1-22 0 16,-1-29 0-16</inkml:trace>
  <inkml:trace contextRef="#ctx0" brushRef="#br0" timeOffset="124251.87">23326 10078 96 0,'-39'-9'48'0,"42"-20"-41"0,8 20 56 16,14-10-62-16,17-9 1 16,18-10-1-16,21-12 1 15,18-22-14-15,24-13 1 0,11-18 1 16,8-13 0-1</inkml:trace>
  <inkml:trace contextRef="#ctx0" brushRef="#br0" timeOffset="124934.3">25855 9028 101 0,'-25'-4'50'0,"-42"23"-50"16,46-12 65-16,-21 5-63 16,-15 16 1-16,-6 10-1 15,-8 6 0-15,-3 19-4 16,0-4 1-16,0 7 1 16,11 0 1-16,6 6-3 15,11-3 0-15,15-16-1 16,13-6 0-16,18-6 0 15,21-19 1-15,7-6 0 0,8-13 1 16,6-16 2-16,4-6 1 16,0-9 0-16,3-6 1 15,0-4-1-15,-3 0 1 16,4-2-1-16,-4 2 0 16,3 10-2-16,-3 12 0 15,-4 10-2-15,-3 15 1 16,-4 20-1-16,-3 14 1 0,-4 4-1 15,0 7 1-15,-3-4 0 16,0-3 1-16,-1-13 0 16,1-12 1-16,10-22 1 15,1-22 0-15,6-28-1 16,4-25 1-16,0-22-2 16,0-25 1-16,-4-7-2 15,0-6 0-15,-6 7-1 16,-8 8 0-16,-7 4 1 15,-3 10 0-15,-4 5 0 16,0 14 0-16,0 11 1 16,0 11 1-16,-3 11 0 15,-1 17 1-15,-3 18 0 16,-7 19 0-16,-7 15 1 16,-3 26 0-16,-8 34 0 15,0 20 0-15,-10 11-1 16,3 29 0-16,8-3-1 0,3-1 1 15,3-11-4-15,8-17 1 16,6-18-8-16,4-13 0 16,4-25 0-16,-1-22 0 15</inkml:trace>
  <inkml:trace contextRef="#ctx0" brushRef="#br0" timeOffset="125092.21">25848 9294 97 0,'-42'-6'48'0,"70"-76"-48"0,-14 60 51 0,11-9-50 16,17-7 1-16,15-2 0 15,13-4 0-15,8 3-9 16,-1 0 1-16,4-3 1 16,4-6 1-16</inkml:trace>
  <inkml:trace contextRef="#ctx0" brushRef="#br0" timeOffset="125440.02">26663 8999 106 0,'-4'69'53'0,"40"-47"-60"15,-8-19 68-15,0-6-62 16,7-6 1-16,8-10-1 15,3-6 0-15,-1-6 1 0,12-4 0 16,-8-9-2-16,-3-3 1 16,0 0 0-16,0 3 0 15,-11-3 0-15,-3 3 1 16,-11 7 1-16,-10 2 0 16,-8 16 0-16,-13 16 1 15,-15 19-1-15,-14 22 0 16,-14 15 0-16,-10 25 1 0,-4 13-2 15,-11 10 0-15,15-4-3 16,13-6 1-16,22-10-20 16,24-27 1-16,29-29-1 15,25-29 1-15</inkml:trace>
  <inkml:trace contextRef="#ctx0" brushRef="#br0" timeOffset="125773.82">28293 8203 108 0,'10'-13'54'0,"-10"-2"-72"16,-10 15 102-16,-15-3-82 15,-14 3 0-15,-21 0 0 16,-24 9 0-16,-12 3-3 15,-6 7 0-15,10 9 1 0,8 7 0 16,13 12-2-16,15 16 1 16,20 6-2-16,26 6 1 15,20 10-1-15,22 15 1 16,14 3 1-16,10-2 1 16,-3-1 2-16,-10-3 0 15,-15-6 1-15,-25-3 0 16,-17-3-5-16,-28-4 1 15,-25-15-2-15,-11-6 1 0</inkml:trace>
  <inkml:trace contextRef="#ctx0" brushRef="#br0" timeOffset="126145.6">22948 11527 105 0,'-144'97'52'0,"34"-53"-46"15,96-38 51-15,0-3-55 16,14-9 0-16,28-16 2 15,43-25 0-15,45-34-6 16,71-29 0-16,60-31 3 0,42-16 0 16,32-3-2-16,36 3 1 15,10 4-1-15,-1 2 0 16,1 10 0-16,-10 15 1 16,-15 4-1-16,-28 19 1 15,-25 12-7-15,-49 12 0 16,-42 17-19-16,-50 21 1 15,-49 22 0-15,-50 22 0 16</inkml:trace>
  <inkml:trace contextRef="#ctx0" brushRef="#br0" timeOffset="126473.42">22715 11586 104 0,'-84'51'52'0,"84"-55"-77"0,17 1 103 16,107-47-76 0,28-19 0-16,38-19 0 15,43-12 1-15,28-13-4 16,35-6 0-16,32-6 4 15,25 2 1-15,7 4-1 16,10 6 0-16,-3 10-1 16,-10 5 1-16,-15 14-1 0,-18 9 1 15,-24 9-8-15,-35 12 0 16,-39 1 0-16,-43 3 0 16</inkml:trace>
  <inkml:trace contextRef="#ctx0" brushRef="#br0" timeOffset="135445.39">17844 5509 84 0,'-32'13'42'0,"14"6"-38"0,18-19 43 16,7 0-43-16,14-13 1 16,22-12 0-16,31-6 0 15,17-7-7-15,33-12 1 16,24-25 4-16,36 6 1 0,6-10-2 16,11 1 0-1,21 6-1-15,-6 6 1 0,2-3-1 16,-10 9 0-16,-3-3 0 15,-4 10 0-15,-10 3-2 16,-11-3 0-16,-15 9-15 16,-20-3 0-16,-18 6-1 15,-28-6 1-15</inkml:trace>
  <inkml:trace contextRef="#ctx0" brushRef="#br0" timeOffset="135764.2">17999 5490 105 0,'-32'22'52'0,"25"-22"-66"0,17 0 86 15,12-9-72-15,16 0 1 16,19-13 0-16,28-7 1 16,31-8-3-16,32-20 1 15,29-5 0-15,17-11 1 16,24-5-1-16,-3 3 0 16,4-4 0-16,-7 7 0 0,-29 10-2 15,-10-1 1-15,-32 10-20 16,-28 12 0-16,-32 9-1 15,-38-2 1 1</inkml:trace>
  <inkml:trace contextRef="#ctx0" brushRef="#br0" timeOffset="152659.4">28452 3590 107 0,'-36'-38'53'0,"-24"23"-53"15,39 12 54-15,-21 3-55 16,-18 18 1-16,-14 11 0 0,-22 5 0 15,-2 19 0-15,-5 13 0 16,15 22 0-16,14 16 0 16,25-1 0-16,21 1 0 15,28-4 0-15,31-6 0 16,36-9-1-16,18-7 1 16,10-25-2-16,15-18 1 15,-8-13-1-15,-7-10 0 0,-10-12-10 16,-15-15 1-16,-10-7 0 15,-3-10 0-15</inkml:trace>
  <inkml:trace contextRef="#ctx0" brushRef="#br0" timeOffset="152864.1">29439 3393 109 0,'11'34'54'0,"38"91"-65"16,-42-81 82-16,0 3-71 15,-3 19 0-15,-1 19-1 16,-3 22 0-16,0-10-3 16,-3 0 0-16,-4-6-18 15,3-19 1-15,1-9 0 16,-4-16 0-16</inkml:trace>
  <inkml:trace contextRef="#ctx0" brushRef="#br0" timeOffset="153287.71">29468 3672 75 0,'0'-54'37'0,"28"-27"-37"0,-21 59 57 16,3-3-51-16,5 3 0 0,-5 3 4 15,4 6 1-15,0 13-13 16,4 4 1-16,0 14 8 16,3 14 1-16,3 9-4 15,5 6 1-15,2 0-4 16,12-4 0-16,6-5-3 16,15-13 1-16,3-9-2 15,10-13 1-15,-10-9 0 16,-7-7 0-16,-7-12 2 15,-7-3 1-15,-7-10 0 16,-7 4 1-16,-8-10 0 16,-6 0 0-16,-4 6-1 15,0-2 1-15,-3-1-2 16,-1 9 0-16,1 11 0 16,0 11 0-16,3 13 1 15,0 22 1-15,-4 25 0 16,-3 16 0-16,4 10 0 15,-8 8 0-15,1 7-7 0,-4 0 0 16,0 0-1-16,-4-16 0 16</inkml:trace>
  <inkml:trace contextRef="#ctx0" brushRef="#br0" timeOffset="153594.53">28035 4841 110 0,'-56'22'55'0,"59"-3"-51"0,4-16 62 0,15 3-65 16,20-6 0-16,39-9-1 15,35-10 0-15,40 0-2 16,34-12 1-16,18-7-1 15,22-2 0-15,-8-1-2 16,-10 6 1-16,-29 7-1 16,-31 6 0-16,-36 10-4 15,-28 2 0-15,-31 13-17 16,-33 4 1-16,-31 8 0 16,-35 4 1-16</inkml:trace>
  <inkml:trace contextRef="#ctx0" brushRef="#br0" timeOffset="153859.39">28039 5443 109 0,'-50'29'54'0,"47"-42"-80"0,10 0 110 16,14-15-85-16,14-9 0 15,25-17-2-15,32-5 1 16,24-1 2-16,47 1 0 15,13-1-1-15,39 7 0 16,25 3-1-16,-70 18 1 16,108 1 1-16,-24 9 0 0,-28 0 0 15,-39 6 1-15,-42 4-1 16,-36 2 0-16,-28 7-11 16,-28-13 1-16,-25 1-1 15,-21-17 0-15</inkml:trace>
  <inkml:trace contextRef="#ctx0" brushRef="#br0" timeOffset="154710.44">29027 5537 95 0,'3'4'47'0,"4"-23"-45"0,-7 19 63 15,0 0-64-15,-3-3 1 16,-1-1-1-16,4 4 1 16,0 0-2-16,7-3 0 15,4 0 2-15,3 3 0 0,3-3 0 16,1 3 0-16,0 0 0 16,-4 6 0-16,0 4-1 15,-3 12 1-15,-1 22-2 16,1 12 1-16,-4 19-1 15,-7 10 0-15,-4 12-1 16,1 10 1-16,-11-7-2 16,0-9 0-16,-4-9-6 15,-3-17 0-15,0-11-19 16,-1-20 0-16,-13-9 0 16,0-15 1-16</inkml:trace>
  <inkml:trace contextRef="#ctx0" brushRef="#br0" timeOffset="155165.18">30191 5503 90 0,'14'-47'45'0,"14"9"-59"0,-17 38 88 0,-8-12-73 16,-3 5 1-16,-7 1-1 15,-7 6 0-15,-7 0-2 16,-4 3 1-16,0 0 0 15,-3 4 1-15,0 12-2 16,3 9 1-16,8 13-1 16,10 18 1-16,10 13-1 15,8 10 0-15,-1-4 0 16,-3 1 1-16,0-4 0 16,-3 6 1-16,-8-9 1 15,-10-12 0-15,-7-10-2 16,-7-12 1-16,-7-16-12 15,-8-16 0-15,8-9-1 16,14-19 1-16</inkml:trace>
  <inkml:trace contextRef="#ctx0" brushRef="#br0" timeOffset="155406.04">31016 5133 113 0,'-21'31'56'0,"-4"26"-67"0,11-38 90 0,4 2-79 16,-8 11 0-16,0-1-6 16,1 10 0-16,-1 0 3 15,0 6 0-15,4 6-9 16,4 13 1-16,-8 19-16 15,4 2 1-15,0-8 2 16,-4-4 1-16</inkml:trace>
  <inkml:trace contextRef="#ctx0" brushRef="#br0" timeOffset="156140.63">30300 5889 83 0,'7'0'41'0,"57"-44"-48"16,-33 28 80-16,22-6-72 15,18-6 1-15,14-7 0 0,13 1 1 16,15 3-4-16,0-4 0 16,-4 4 2-1,-10 6 0-15,-7-7 1 0,-14 10 0 16,-11-6 0-16,-11 9 0 15,-3 4 1-15,-18-4 0 16,-3 6 0-16,-11 4 0 16,-10 9-2-16,-11 6 0 15,-11 16-1-15,-10 6 1 0,-7 13-1 16,0 9 0-16,-1 0-1 16,5 1 0-16,10-11 0 15,10-15 0-15,11-3 0 16,14-15 0-16,14-11 0 15,1-11 0-15,10-4 1 16,-4-3 0-16,-3 3 1 16,-7 4 0-16,-8 2 0 15,-10 4 0-15,-3 2-1 16,-11 7 0-16,0 0-2 16,-4 13 1-16,-3-1-2 15,4 1 1-15,3-4 0 16,7 7 0-16,10-3 1 15,8 2 0-15,14-8 2 16,3-7 0-16,4 0 0 16,0-13 1-16,0-9-2 15,-7-12 1-15,-8-7-1 0,-2-9 1 16,-5-19-1-16,8-16 0 16,3-12 0-16,1 0 1 15,2 6-1-15,12 6 0 16,-4 13 1-16,-4 15 1 15,-3 13 1-15,-4 10 0 16,0 18 0-16,-13 13 1 16,-8 16-1-16,-14 15 1 15,-11 10-1-15,-7 15 0 16,-10 19-3-16,-11 3 1 16,1 0-3-16,-5 1 1 15,8-7-5-15,3 0 1 0,8-13-9 16,6-9 0-16,4-6 0 15,3-13 0-15</inkml:trace>
  <inkml:trace contextRef="#ctx0" brushRef="#br0" timeOffset="156321.51">32057 5387 81 0,'-11'-19'40'0,"18"-6"-36"15,4 12 45-15,7 1-50 16,6-4 1-16,12-3-12 16,13-6 0-16,7 7-2 15,4-8 0-15,4-2-6 16,-8 0 0-16</inkml:trace>
  <inkml:trace contextRef="#ctx0" brushRef="#br0" timeOffset="156696.22">32801 5359 84 0,'36'12'42'0,"-15"-9"-60"0,-14-3 87 0,3-6-70 16,4-6 1-16,8-10-1 15,-1-7 1-15,0-5 1 16,7 3 0-16,-3-10 2 16,-7 9 1-16,-4 4 1 15,-7 0 0-15,-7 9 0 16,-7 10 1-16,-11 9-2 16,-10 15 1-16,-11 11-3 15,-7 14 1-15,0 7-3 16,0 7 1-16,8 2-2 15,13 4 1-15,18-1-1 16,21-2 0-16,18-13-4 16,17-7 1-16,8-9-10 15,-1-12 0-15,-3-6 0 16,-18-4 1-16</inkml:trace>
  <inkml:trace contextRef="#ctx0" brushRef="#br0" timeOffset="157761.57">29161 7152 101 0,'0'0'50'0,"17"25"-57"0,-13-15 76 0,3 9-68 15,3 9 0-15,-3 16-1 16,1 15 0-16,-8 10-2 16,-4 16 0-16,-3 6-4 15,-7 3 1-15,-4 3-12 16,1-12 1-16,-5-19 0 15,8-13 0-15</inkml:trace>
  <inkml:trace contextRef="#ctx0" brushRef="#br0" timeOffset="158017.43">30349 6638 102 0,'-7'16'51'0,"-3"9"-59"0,3-13 86 16,0 20-77-16,-4 12 0 16,4 9 0-16,-3 16 0 15,-5 6-4-15,1 4 0 0,0 5-9 16,0 4 0-16,11-10-1 15,-1-9 0-15</inkml:trace>
  <inkml:trace contextRef="#ctx0" brushRef="#br0" timeOffset="158367.23">29993 7369 84 0,'74'-32'42'0,"46"-2"-41"16,-85 21 49-16,15-2-50 16,6 2 0-16,8-3 0 0,-1 1 1 31,22-13 0-31,-18 2 1 15,-14 8 1 1,-7-1 0-16,-11 9 0 0,-10 10 1 16,-8 10 0-16,-2 2 0 15,-19 29-2-15,-3 12 1 16,-11 7-3-16,4 0 1 16,-3-10-7-16,2 0 0 15,5-12 0-15,-1-16 1 16</inkml:trace>
  <inkml:trace contextRef="#ctx0" brushRef="#br0" timeOffset="158573.31">30812 6622 91 0,'-11'4'45'0,"0"-4"-74"15,8 3 49-15,-4-6-20 16,-7-1 0-16</inkml:trace>
  <inkml:trace contextRef="#ctx0" brushRef="#br0" timeOffset="159415.64">31048 7074 107 0,'4'0'53'0,"24"19"-60"0,-18-13 76 16,4 3-69-16,1 7 0 15,-1 9 0-15,0 0 0 16,0 10 0-16,-7-1 0 0,-4 10-1 15,-3-3 1 1,0 0-1-16,-3-7 0 0,3-6-1 16,0 1 1-16,0-11-2 15,0-5 1-15,0-13 0 16,7-9 1-16,0-7 0 16,4-22 0-16,-1 1 1 15,8-10 1-15,3-4 1 16,7 1 1-16,0 3-1 15,1 3 1-15,2-3-1 16,1 10 0-16,3 2-2 16,1 10 1-16,3 6-1 15,-8 7 0-15,-6 5-1 16,-4 11 1-16,-7 8-1 16,-3 7 0-16,-4 6 0 15,-4 6 0-15,-3 1 1 16,0-1 0-16,0 4 0 15,0-10 0-15,0-3 0 16,0-7 0-16,0-8 0 0,4-7 0 16,3-13 0-16,4-6 0 15,10-6-1-15,3-6 0 16,1-4 0-16,7-2 1 16,3-1 0-16,0 0 0 15,4 7 0-15,-3 3 1 16,-5 9 0-16,-2 7 1 15,-5 8-1-15,1 8 0 0,-7 5-1 16,-4 7 1-16,0 6-2 16,0-1 1-16,0 1-2 15,4-3 1-15,-1-3 0 16,4-7 0-16,8-2 1 16,-1-4 0-16,0-10 1 15,0-8 0-15,-3-7 0 16,0-6 1-16,-11-4-1 15,-4-12 1-15,-6-6-2 16,-4 0 1-16,-4 3-1 16,-6 6 0-16,-4 7 0 15,-4 12 0-15,0 12 0 16,4 17 0-16,0 15 0 16,4 21 0-16,3 11 1 15,3 9 1-15,11 6-2 16,11 3 1-16,3-7-16 15,7-5 1-15,4 6-1 0,3-38 1 16</inkml:trace>
  <inkml:trace contextRef="#ctx0" brushRef="#br0" timeOffset="160090.35">30025 8353 75 0,'0'-37'37'0,"35"15"-23"0,-28 16 38 0,0 2-47 15,4 4 0-15,-4 4 1 16,4-4 1-16,-4 9-10 15,0 3 1-15,0 7 5 16,0 19 1-16,-4 3-4 16,-3 9 0-16,0 0-6 15,0 3 1-15,0-2-15 16,0 5 0-16,-3-22 0 16,-1-2 1-16</inkml:trace>
  <inkml:trace contextRef="#ctx0" brushRef="#br0" timeOffset="160285.24">30000 7798 103 0,'-7'0'51'0,"7"0"-80"0,0 0 97 15,0 0-101-15,-3 0 1 16,-1 0-1-16,-6-6 1 16</inkml:trace>
  <inkml:trace contextRef="#ctx0" brushRef="#br0" timeOffset="160675.01">30261 8259 104 0,'4'10'52'0,"21"18"-68"0,-22-22 92 0,4 7-76 16,0 2 0-16,0 11-1 15,0-1 0-15,0 3 0 16,-3 9 0-16,3-5-2 16,0-4 1-16,0-6-1 15,4-6 0-15,-1-4 1 16,4-9 0-16,0-12 1 15,4 0 0-15,0-7 1 16,-1-6 0-16,4 0 1 16,1-3 0-16,-5 0 0 15,8 3 0-15,-7 0 1 16,-4 6 0-16,3-3-1 0,1-3 0 16,3 16 0-16,0 9 0 15,-3 10-2-15,0 3 1 16,-4 12-2-16,0 13 1 15,-4-1-2-15,-3 1 1 16,-3-6-7-16,0-4 0 16,3-6 1-16,-7-6 0 15</inkml:trace>
  <inkml:trace contextRef="#ctx0" brushRef="#br0" timeOffset="160916.43">31002 7711 97 0,'4'9'48'0,"24"16"-47"16,-21-12 64-16,4 9-64 16,-4 12 0-16,0 13 0 15,-4 10 0-15,-3 5-3 16,0 10 0-16,0-3-5 15,-3 0 1-15,3 3-19 16,0-12 0-16,-4-10 0 16,-3-15 0-16</inkml:trace>
  <inkml:trace contextRef="#ctx0" brushRef="#br0" timeOffset="161420.65">30790 8153 94 0,'-3'0'47'0,"35"-13"-69"0,-18 4 95 16,14-7-74-16,11 0 1 0,17-2-1 15,15-1 1-15,3-3 0 16,-4 3 0-16,1 3-1 16,-7 1 1-16,-5-1 0 15,-13 0 1-15,-7 7 0 16,-4-1 1-16,-13 1-1 15,-8 3 1-15,-14 6 0 16,-7 3 0-16,-7 6 0 16,-8 10 0-16,-9 0-1 15,-1 9 0-15,-3-3 0 16,6 10 0-16,5 2-1 16,3-2 1-16,10-1-1 15,4 1 1-15,10-10-3 16,15-6 0-16,7-10-2 15,10-15 0-15,7-7-1 16,1-5 0 0,13-8 5-1,-14 1 1-15,-6 13 1 16,-8 2 1-16,-7 7 2 16,-3 6 1-16,-11 7 0 0,3 2 1 15,-3 4-6-15,1 3 0 16,-8-3-5-16,0 2 1 15,0 1-10-15,0-3 0 16,-4 0 0-16,-3-7 0 16</inkml:trace>
  <inkml:trace contextRef="#ctx0" brushRef="#br0" timeOffset="161857.4">31831 8112 54 0,'7'-50'27'0,"7"-13"-16"0,-10 47 14 0,3 1-16 16,0 2 1-16,0 4 9 15,0 6 0-15,0 6-22 16,0 6 0-16,0 1 16 16,-3 11 0-16,3 5-6 15,-4 2 1-15,-3-3-5 16,-3 3 0-16,-1 0-5 15,1 4 1-15,3-4-5 16,0-3 1-16,3-12-1 16,1-1 0-16,3-3 1 15,3-9 1-15,1-3 3 16,3-6 1-16,7-4 3 0,-3-5 0 16,0 2 1-16,-1 3 0 15,1 1-1-15,3 2 1 16,0-2-3-16,7 2 1 15,1 1-1-15,2 6 0 16,-2-3-1-16,-5 9 0 16,-3 3 0-16,-6 7 1 15,-5 2-1-15,-3 17 0 16,-7 8-3-16,-3 4 0 0,-11 0-9 16,-1 0 1-16,5-9-1 15,-1-13 0-15</inkml:trace>
  <inkml:trace contextRef="#ctx0" brushRef="#br0" timeOffset="162221.79">32854 7867 89 0,'4'3'44'0,"6"4"-38"16,-10-7 61-16,-3 0-65 16,-4 0 1-16,-7 0 0 15,-4 3 1-15,-3 0-5 16,-7 0 0-16,-1 0 2 16,1 4 0-16,3 5-3 0,4 7 1 15,4 6-3-15,6 6 1 16,8 7-4-16,10 12 1 15,3 3-1-15,1-2 1 16,-4-1 2-16,-4-3 1 16,-6-3 3-16,-11 0 0 15,-11-10 3-15,-7-9 0 16,-17-15-7-16,-8-13 1 16,-10-10-2-16,7-6 0 0</inkml:trace>
  <inkml:trace contextRef="#ctx0" brushRef="#br0" timeOffset="164671.32">30946 8099 78 0,'0'-3'39'0,"24"19"-30"0,-17-13 40 15,0-3-45-15,1 0 0 16,-8 0 1-16,3 3 0 16,-3-3-7-16,0 3 1 15,-3 0 5-15,-8 4 0 16,-7-1-3-16,4 7 1 15,-3-4-1-15,-1 4 1 0,0 2-2 16,4 7 1-16,4 3-2 16,6 0 1-16,8 4-2 15,3 2 1-15,7 7-1 16,0-1 0-16,0 1 1 16,-7-1 0-16,-3-2 1 15,-8-4 0-15,-3-6 0 16,-4-6 0-16,-3-6-3 15,-3-10 1-15,-1-3-12 16,-3-10 0-16,3 4-1 16,8-3 1-16</inkml:trace>
  <inkml:trace contextRef="#ctx0" brushRef="#br0" timeOffset="165288.76">33031 7820 96 0,'10'-15'48'0,"1"8"-56"16,-11 7 78-16,-4 3-69 0,-6 10 0 15,-15 6 0-15,-10 12 1 16,-18 7-3-16,0 9 0 16,0 6 1-16,-4 13 1 15,8 0-3-15,3 6 1 16,7 3-3-16,11 1 1 15,7-17-9-15,10-9 0 16,8-12 0-16,6-16 1 0</inkml:trace>
  <inkml:trace contextRef="#ctx0" brushRef="#br0" timeOffset="165658.04">33260 8112 65 0,'10'0'32'0,"19"-19"-35"16,-15 10 30-16,3-10-27 15,5-3 0-15,-5-6 4 16,4 3 1-16,-3 0-1 15,0-1 0-15,-4 5 6 16,-4 2 0-16,-3 3 0 0,-7 7 1 16,-7 2-3-16,-7 7 1 15,-14 10-5-15,0 2 1 16,-7 13-4-16,-4 16 1 16,0 3-3-16,4 3 1 15,6 6-2-15,12-6 0 16,13-3-5-16,11-6 1 15,7-10-10-15,4-6 0 0,3-12 1 16,4-10 0 0</inkml:trace>
  <inkml:trace contextRef="#ctx0" brushRef="#br0" timeOffset="166106.35">30325 9018 103 0,'-32'19'51'0,"50"-22"-66"0,-1-3 89 16,26-4-74-16,27-6 1 15,29-9-1-15,28-6 1 16,25-13-3-16,31-3 0 15,15 0-3-15,17-9 1 16,11 5-3-16,-4 1 1 16,-3 3-1-16,-18 10 1 0,-25 5 2 15,-31 10 0-15,-32 3 3 16,-29 7 1-16,-20 6-15 16,-25 6 0-16,-22 12 0 15,-24 10 1-15</inkml:trace>
  <inkml:trace contextRef="#ctx0" brushRef="#br0" timeOffset="166379.19">30794 8993 99 0,'-155'22'49'0,"63"-9"-70"15,81-13 91-15,4 3-69 16,7 3 0-16,7 0 2 15,22 7 0-15,20-1-3 16,25-2 0-16,32-4 1 16,32-6 1-16,27-13-1 0,29-8 0 15,11-8-2 1,3-5 1-16,-3-7-2 0,-4-6 0 16,-7 6-4-16,-18 7 0 15,-38 9-11-15,-29 0 0 16,-28 6 1-16,-21 3 0 15</inkml:trace>
  <inkml:trace contextRef="#ctx0" brushRef="#br0" timeOffset="173256.37">17152 5591 89 0,'-25'-47'44'0,"29"28"-44"0,3 19 44 16,11-6-44-16,10 6 0 16,21 3 0-16,18-3 0 15,18 0 0-15,35-7 0 16,32-2 0-16,20-7 1 15,37-9-1-15,13-3 1 0,28 3-1 16,-6-9 0-16,13-4 1 16,-6-6 0-16,6 0 1 15,-17 6 0-15,3 4 1 16,-10 3 0-16,-3-1 0 16,-5 7 0-16,-16 3-1 15,-8-22 0-15,-11 7-1 16,-13 2 0-16,-33-9 0 15,-20 13 0-15,-22-16 0 16,-17 6 1-16,-15-6-1 16,-13 3 0-16,-12 3 0 15,-6 1 0-15,-7 2-1 16,0 0 1-16,-8-9-1 16,5-12 0-16,-1-20 0 15,0-21 0-15,4-16 0 16,-7-9 0-16,3-35 0 15,-7-7 0-15,0-8 0 16,0-7 1-16,-7 9-1 0,-3 7 0 16,0-3 0-16,3 12 1 15,3 10-1-15,-3-1 1 16,1-2-2-16,-5 15 1 16,1-6 0-16,-8 25 0 15,-6 3 0-15,-11 13 0 16,-15 9 0-16,-13 0 1 15,-14 22-1-15,-11 6 1 16,-11 10 0-16,-10 15 0 16,-18-3-1-16,-10 4 0 0,-15 2 0 15,-14-2 0-15,-17-1-1 16,-18 7 1-16,-17-4-1 16,-19 13 1-16,-23 3 0 15,-8 4 0-15,-18 8-1 16,0 14 1-16,-6-7 0 15,3 9 1-15,3 1-1 16,15-4 0-16,6-3 0 16,15-6 0-16,28-3-1 15,21-13 1-15,0-6-1 16,14 3 1-16,22 0-1 16,6 0 1-16,18-13 0 15,7 7 0-15,14 3 0 16,15 6 1-16,6 3-1 15,15 13 0-15,10 3 0 16,10 10 0-16,8 9 0 0,10 6 0 16,8 6 0-16,6 4 0 15,4 2 0-15,4 13 0 16,3-6 0-16,7 13 1 16,3 15-1-16,8 22 0 15,3 16 0-15,7 40 1 16,4 19-1-16,0 35 0 15,3 6 0-15,-7 22 0 0,-7 4 0 16,-3-11 0-16,-11-2 0 16,-7-10 0-16,-11-6 0 15,-6 6 0-15,-4-24 0 16,7-4 1-16,-1 0-1 16,12-13 0-16,-4-12 0 15,3-19 0-15,4-3 0 16,4-19 0-16,6-15 0 15,-2-26 0-15,2-9 0 16,1-22 0-16,-1-9 0 16,4-23 0-16,4-2 0 15,3 0 1-15,11-10-1 16,0-3 0-16,3-10 0 16,7 4 0-16,8-3 0 15,6-1 0-15,15-5 0 16,10-1 0-16,3-3 0 15,19-3 0-15,17-3 0 16,14-13 0-16,14-2-1 0,25-1 1 16,7-3 0-16,14 9 0 15,-11 7-1-15,1 6 1 16,13 10 0-16,-17 12 0 16,-3-10 0-16,2 4 0 15,-2-3 0-15,-8-7 0 16,8-12 0-16,2-16 0 15,-9-3 0-15,-1-3 0 16,-10 6 0-16,-22 3 0 16,-20 10 0-16,-18 12 0 15,-18 6 0-15,-14 4 1 0,-7-1-1 16,0 10 1-16,3 4-1 16,4 2 1-16,-3-3-1 15,-1-3 1-15,-3 0-1 16,-3-3 0-16,-8-7 0 15,-7 7 0-15,-6-6 0 16,-8 6 1-16,-7-4-1 16,-3 7 1-16,3 0 0 15,-7 0 0-15,4 0-1 16,-1 0 1-16,4-3-1 16,4-6 0-16,-4 0-1 15,0-10 0-15,-3-6 1 16,-7-13 0-16,-4-9 0 15,-4-16 0-15,1-12 0 16,-1-10 0-16,4 1 1 16,0-4 0-16,8-3-1 0,-1-6 0 15,3 6 0-15,1-13 0 16,14 4 0-16,-1-19 0 16,1-13-1-16,3 0 1 15,1-21 0-15,3 2 0 16,-4 7 0-16,-10 3 0 15,-11 6-1-15,-7 13 1 16,-11 12 0-16,-3 22 0 16,0 7 0-16,0-1 0 15,-4 10 0-15,4 0 0 0,4-7 0 16,3-2 1-16,0-4-1 16,-4 13 0-16,-3 6 0 15,-14 4 1-15,-14 2-2 16,-11 13 1-16,-14 9-1 15,-14 13 1-15,-7 0-1 16,-15 9 1-16,-6 4-1 16,0 3 0-16,0-7 1 15,-11 0 0-15,-11 4 0 16,-6 2 0-16,-8 1 0 16,-17-1 0-16,-11 4 0 15,-7 6 0-15,-17 6 0 16,-4 7 0-16,-7 3-1 15,0 2 1-15,10-8-1 16,1-4 0-16,6-6 0 16,11 0 1-16,-10-16-1 0,-1 1 1 15,8 5 0 1,-11-2 0-16,0 6 0 0,14 6 0 16,14 0 0-16,1-4 0 15,20 8 0-15,22-8 0 16,17 4 0-16,14-6 0 15,18-3 0-15,7-1 1 16,7 4-1-16,11-13 1 16,3 10-1-16,7 6 1 0,1-10-1 15,2 10 1 1,5 6-1-16,3 10 0 0,6-1 0 16,1 13 0-16,-7 10 0 15,7-4 0-15,0 10-1 16,0 12 1-16,0 19 0 15,-4 10 1-15,0 9-1 16,4 6 1-16,4 25 0 16,6 4 0-16,11 2-1 15,11 13 1-15,10 10-1 16,0 12 1-16,1 13-1 16,-1-4 1-16,-11 13-1 15,-2-12 0-15,-8 12 0 16,-4-7 0-16,-3-2-1 15,0-16 1-15,4-6 0 16,-4-17 0-16,3-11-1 16,4 6 1-16,-3-7 0 15,-4-3 0-15,-7-6 0 0,-4 4 0 16,-3 2 0-16,0-6 1 16,0-10-1-16,3-15 0 15,8-12-1-15,3-23 1 16,3-6-1-16,8-9 1 15,3-3-1-15,0-16 1 16,0 0-1-16,4 0 1 16,-1-13-1-16,-2 4 1 15,2-4 0-15,4-3 0 0,4 1 0 16,10-14 0-16,15 1 0 16,10-10 0-16,7 1 0 15,7-10 0-15,7 3 0 16,0-3 0-16,11-1 0 15,7-2 0-15,-4 9 0 16,0-3 0-16,11 4 0 16,10-7 0-16,4-1-1 15,7 1 1-15,14 0 0 16,11 7 0-16,0-8 0 16,6 1 0-16,1 3 0 15,0 7 0-15,-7 5 0 16,-8 4 1-16,-3 3-1 15,-3-7 0-15,0 4 0 16,3-3 0-16,7-13 0 16,11-3 1-16,-4-3-1 15,14 2 0-15,1-5-1 0,-19 9 1 16,-13-3 0-16,-11 9 0 16,-7 4 0-16,-25 2 0 15,-14 4 0-15,-10-3 0 16,-11 9 0-16,-7-7 0 31,24-2 0-31,-3 0 0 16,-7-4 0-16,-3 4 0 15,-11-4 0-15,-4 4 1 16,-10-4-1-16,-11 4 0 16,-3-1 0-16,-4-12 0 0,-3 1 0 15,-4-8 0-15,3-5 0 16,1-26 0-16,3-6 0 15,4-25 0-15,0 4 0 16,-4-7 1-16,0 3-1 16,-7 6 1-16,-7 0-1 15,-3-6 1-15,-1 0-1 16,-3-3 1-16,7-15-2 16,-3-7 1-16,3-29 0 15,10-5 0-15,-2-10-1 16,6 0 1-16,-4 25-1 15,1 3 1-15,-7 23-1 16,-4 5 1-16,-7 23 0 16,-4 8 0-16,-6 11 0 15,-5-1 0-15,5 16 0 16,-1-6 0-16,1-1 0 16,3 11 0-16,3-17-1 0,4 3 1 15,4 4-6-15,-4 9 1 16,-4 7-1-16,-21 8 1 15</inkml:trace>
  <inkml:trace contextRef="#ctx0" brushRef="#br0" timeOffset="174127.5">26487 1009 88 0,'-25'-50'44'0,"-17"9"-36"15,38 32 44-15,0-7-50 16,-3-3 0-16,0 10 1 16,7 0 0-16,0 9-4 15,11 12 0-15,3 23 2 16,0 2 1-16,-3 23-2 15,-1 28 1-15,-6 6-1 0,-8 3 0 16,-6 6 0-16,-1 14 0 16,-3-17 0-16,3-3 0 15,4-9 0-15,0-16 1 16,0-6-1-16,7-7 0 16,0-5-4-16,0-17 1 0,4 1-14 15,-1-13 1-15,4-9 0 16,8-13 0-16</inkml:trace>
  <inkml:trace contextRef="#ctx0" brushRef="#br0" timeOffset="174606.23">26349 937 98 0,'-21'19'49'0,"-4"-28"-61"0,25 9 82 16,0 0-69-16,7 0 0 16,0 0 0-16,0 0 1 15,0 0-3-15,0 15 0 16,-7 14 0-16,-7 14 0 16,-3 20-1-16,-8 19 0 15,-10 18 0-15,0 7 0 0,3 24 0 16,21-12 1-16,8-6 1 15,14-12 0-15,17-23 1 16,11-15 0-16,14-16 1 16,7-13 0-16,7-9 0 15,-7-15 0-15,-7-7 0 16,-7-12 0-16,-11-4-13 16,4-18 1-16,-7-7-1 15,-7 10 0-15</inkml:trace>
  <inkml:trace contextRef="#ctx0" brushRef="#br0" timeOffset="174954.1">25509 1709 105 0,'-45'22'52'0,"13"-13"-61"0,32-9 76 15,7 0-66-15,14 0 0 16,7-9 0-16,25-1 0 16,14-2-2-16,11-1 1 15,10-12 0-15,11 6 1 16,0 0-2-16,-11 1 1 15,-7 2-1-15,-11 6 0 0,-3-5 0 16,-7 12 0-16,-3-7-1 16,-4 1 0-16,7-7-8 15,-4 0 0-15,-3 4 0 16,-4-10 0-16</inkml:trace>
  <inkml:trace contextRef="#ctx0" brushRef="#br0" timeOffset="176163.86">27369 1633 94 0,'28'-31'47'0,"7"31"-53"0,-31 3 59 16,-4 7-53-16,-8 8 0 15,-9 4-1-15,-11 28 0 0,-11 7 0 16,0 12 1-16,0-6-1 16,7 6 1-16,4-7-3 15,11-8 1-15,-1-10-1 16,7-13 0-16,4-6 0 16,0-19 0-16,0-3 1 15,-3-6 0-15,-4-9 3 16,-1-7 0-16,1-6 2 15,4-3 1-15,-1-10 0 16,8-6 1-16,10-12-2 16,7-7 1-16,7 10-2 15,0-1 1-15,0 4-2 16,-3 12 0-16,-4 10-1 16,-3 9 1-16,-4 13-1 15,-7 12 0-15,-7 13 0 16,-4 22 1-16,-3 12-1 15,0 10 0-15,3 3 0 16,4-3 0-16,4-7-1 0,6-3 1 16,4-9-1-16,0-9 0 31,0-23 1-31,4-2 1 16,-1-20 0-16,1-9 0 15,10-9 1-15,-7 0 0 16,22-32 0-16,-12 17 1 0,19-20-2 15,-5 10 0-15,-6 9-1 16,-7 12 1-16,-7-2-1 16,-11 15 1-16,-4 10-1 15,-13 9 1-15,-5 18-1 16,-2 4 1-16,-4 10-2 16,-8 12 1-16,1 3-1 15,0 12 1-15,0 4-1 16,0 9 0-16,-4-9-5 15,7-7 0-15,4-6 0 16,7-18 0-16</inkml:trace>
  <inkml:trace contextRef="#ctx0" brushRef="#br0" timeOffset="176871.1">27725 787 102 0,'-88'-91'51'0,"-22"-13"-57"0,82 73 63 16,-25-13-57-16,-7-16 0 15,-14-12-1-15,-7-6 1 16,-14 6 0-16,-11 15 0 16,-14 7-1-16,3 19 1 0,-6 6-1 15,-4 15 1-15,-7 23-1 16,3 37 1-16,1 22-1 16,-15 25 1-16,-6 38-1 15,2 35 1-15,5 18-1 16,6 16 0-16,25-1 0 15,22 7 0-15,24-9 0 16,21 0 0-16,21-16 0 16,32-16 0-16,18-25-1 15,10-2 1-15,14-17 0 16,11-9 0-16,11-16 1 16,21-15 0-16,10-25 0 15,7-17 1-15,22-30 0 16,17-26 0-16,14-34 0 15,11-15 1-15,0-10-2 16,-4-22 1-16,-13-7 0 16,-12 4 1-16,-17-3 0 0,-14-1 1 15,-14-5-1-15,-18-1 1 16,-3-6-1-16,-11 3 0 16,0-12-1-16,-7-6 1 15,-7 2-1-15,-4 4 0 16,-7 0-1-16,-17-4 1 15,-11 7-1-15,-10 12 0 0,-15 1 0 16,-17 15 1-16,-15 3-1 16,-20 6 0-16,-11 1 0 15,-18 2 0-15,-10 7 0 16,0 3 1-16,-8 13-3 16,-10 3 1-16,-3-1-21 15,-4 20 1-15,-14-10 0 16,-4 9 0-16</inkml:trace>
  <inkml:trace contextRef="#ctx0" brushRef="#br0" timeOffset="179619.67">16083 2348 81 0,'-28'-34'40'0,"28"34"-39"15,0 6 40-15,0 7-41 16,-4 18 1-16,4 16 1 0,-3 13 1 16,-1 2-3-16,1 14 0 15,-1 15 2-15,1 3 0 16,-1-3 0-16,1 6 1 15,3 0-1-15,0 19 1 16,3 3 0-16,-3 13 0 16,-3 9-1-16,3 13 0 15,-11 15-1-15,-3 10 1 16,-7-4-1-16,-4-2 1 0,0-1-1 16,4 4 1-16,0-23-1 15,3 4 1-15,4-9 0 16,0 2 0-16,7 1-1 15,0 2 0-15,0 14-1 16,0 8 1-16,0 4-1 16,0 18 1-16,-4-2-1 15,1 2 1-15,-1-2-1 16,-6-7 1-16,-1-6-1 16,0 3 1-16,1-6 0 15,-1 3 0-15,0 3 0 16,-3 0 0-16,-4 15 0 15,-3 7 0-15,-3 10-1 16,2 8 1-16,1 1-1 16,0 0 1-16,3-3-1 15,8-1 0-15,-1-12-1 16,7-3 1-16,4-6 0 0,4 6 0 16,3 3-1-16,0 3 1 31,-4 135 0-31,1-59 0 15,3-45 0-15,3-37 0 16,1-34 0-16,-1-26 0 16,-6-18 0-16,3-16 1 15,0-13-1-15,-4-6 0 16,-3-9 0-16,0-16 1 16,0-10-1-16,3-12 1 0,1 0-1 15,3-18 1-15,7-14-1 16,4-15 0-16,3-12 0 15,-4-13 0-15,4-16-1 16,8-3 1-16,-5-9 0 16,1-4 0-16,-1-9 0 15,1-3 1-15,0-18-1 16,-1-7 0-16,5-16 0 16,-1-16 0-16,-4-24 0 15,1-23 0-15,-4-27 0 16,4-7 0-16,-4-16 0 15,-4 0 0-15,1 10 0 16,-4 0 1-16,-3 0-1 16,-4-7 0-16,0-2 0 15,0-23 1-15,10-12-1 16,-3-32 1-16,0-15-1 16,-3-9 0-16,3-7 0 15,0 6 1-15,-4 10 0 0,1 12 0 16,3 13 0-16,0 16 0 15,-7 12 0-15,0 10 0 16,0 2-1-16,4 4 0 16,3-3-1-16,7-4 0 15,7 7 0-15,4 19 0 16,6 9 0-16,1 25 0 16,3 25 1-16,-10 22 0 0,-7 22 1 15,-4 16 1 1,-4 16 0-16,-6 8 0 0,0 17-1 15,-1 3 1-15,4-4-2 16,0 7 1-16,0 6-2 16,0 7 1-16,-3 8 0 15,-4 7 0-15,-4 10-3 16,-6 2 1-16,-1 14-18 16,-7 5 0-16,1 7 0 15,3-35 0-15</inkml:trace>
  <inkml:trace contextRef="#ctx0" brushRef="#br0" timeOffset="181153.76">17258 5603 96 0,'-67'10'48'0,"42"-1"-43"16,32-6 49-16,14-3-53 16,32-3 0-16,32-9 0 15,-18 2 1-15,127-37-3 16,35-12 1-16,25-7 1 16,32 0 0-16,7-16-1 15,7 13 0-15,-7 0-1 16,6 3 1-16,-13 1-1 0,0 14 1 15,-25-5-1-15,-11 9 1 16,-31-9-1-16,-32 5 0 16,-39 7 1-16,-38 13 0 15,-40 6 0-15,-38 12 0 16,-36 7 0-16,-41 12 0 16,-40 7 0-16,-35 6 0 15,-42 9 0-15,-25 3 0 16,-28 1-1-16,-15 2 1 0,-17 10-1 15,4-6 1-15,-11 6 0 16,3 15 0 0,8-5 0-16,14 5 0 0,21 4 0 15,13-10 0-15,33-9 0 16,35-3 0-16,36-7 0 16,34-12 0-16,43 0-1 15,35-12 1-15,36-10-1 16,45-10 1-16,32-12 0 15,46-6 1-15,17-10 0 16,36-5 0-16,4-11 0 16,20 10 1-16,-6-3-1 15,13-6 1-15,-13 3-1 16,-11 3 0-16,-15 3-1 16,-24-3 1-16,-24 6-2 15,-36 13 1-15,-32 3-2 16,-31 6 1-16,-39 6 0 0,-29 10 0 15,-38 10 0-15,-46 5 0 16,-42 13 1-16,-43 3 0 16,-35 7 1-16,-32 3 1 15,-28 9-1-15,-14 3 1 16,-11 6 0-16,0 13 0 16,-3 3-2-16,21-9 1 15,21-13-1-15,22 0 0 16,31-6-1-16,35-6 0 15,36-16 0-15,34-10 0 0,40-9 0 16,49-9 0-16,35-13 0 16,43-3 1-16,53-28 0 15,42-3 0-15,38-13 0 16,26 7 1-16,10-7 0 16,3-3 0-16,-3 9 1 15,-14 4 0-15,-7-1-1 16,-14 7 1-16,-15 3-7 15,-13 3 0-15,-25 3 0 16,-25 4 0-16</inkml:trace>
  <inkml:trace contextRef="#ctx0" brushRef="#br0" timeOffset="189724.57">21421 13477 88 0,'3'-34'44'0,"36"-32"-37"16,-25 41 45-16,7 3-50 15,0 3 0-15,-3 7 0 16,0 2 1-16,-8 16-4 16,-6 13 0-16,-4 22 3 15,-4 25 0-15,-6 12-2 16,-1 23 1-16,1 24 0 15,-1 4 1-15,0 12 0 16,1 6 0-16,6 4 0 16,-3-7 0-16,0-9-1 15,4-7 1-15,3-9-3 0,3-9 0 16,4-25-10-16,11-26 1 16,10-21-2-16,11-22 1 15</inkml:trace>
  <inkml:trace contextRef="#ctx0" brushRef="#br0" timeOffset="190225.29">22659 13672 111 0,'-60'12'55'0,"7"13"-67"0,35-18 81 0,1-1-70 16,-1 0 1-16,-3 0-1 15,0 13 1-15,0 13-1 16,-4 11 0-16,0 17-1 16,4 12 1-16,0 10-2 15,0 6 1-15,3 2-2 16,7 8 1-16,8-11 0 15,17-5 0-15,11-13 1 16,10-6 0-16,7-16 1 16,11-19 1-16,0-12 1 15,7-19 1-15,0-16 0 16,4-10 0-16,-11-5 0 0,-4-13 0 16,-10 0 0-16,-15-10 0 15,-2 4-1-15,-15-10 1 16,-11-9-1-16,-3 0 1 15,-3 0-1-15,-5 3 0 16,-9 0-1-16,-5 6 0 16,-2 10-4-16,-1 9 0 15,4 7-15-15,7 5 0 16,3 10 0-16,18 7 1 16</inkml:trace>
  <inkml:trace contextRef="#ctx0" brushRef="#br0" timeOffset="190595.21">23848 13625 102 0,'0'6'51'0,"-53"-6"-64"0,39-6 89 0,-7 9-75 15,-8 6 0-15,-6 7-1 16,3 6 0-16,-3 9-2 16,3 10 1-16,-3 12-1 15,14 19 1-15,7 4-2 16,10 5 1-16,11 1 0 16,7-7 0-16,15-9 1 15,2-7 0-15,5-15 1 0,2-15 1 16,1-14 1-16,0-9 0 15,-7-12 1-15,-4-9 1 16,-7-14 0-16,-3-8 0 16,-8-13-1-16,1-10 1 15,-4-6-3-15,0-6 1 16,-3-16-7-16,3 10 1 16,0-4-2-16,3 4 0 0</inkml:trace>
  <inkml:trace contextRef="#ctx0" brushRef="#br0" timeOffset="190954.01">21410 15512 99 0,'-3'-12'49'0,"112"-73"-45"16,-63 60 48-16,31-13-51 15,29-15 1-15,35-10-1 16,29-15 0-16,13 0-3 0,18-1 0 15,11-2 1-15,0 2 1 16,-15 10-2-16,-24 10 0 16,-21 9-5-16,-18 6 1 15,-21 6-13-15,-22 10 0 16,-20 0 1-16,-22 6 0 16</inkml:trace>
  <inkml:trace contextRef="#ctx0" brushRef="#br0" timeOffset="191269.83">21093 15832 107 0,'-78'3'53'0,"43"-31"-74"16,31 16 101-16,15-13-80 15,17-7 1-15,32-12 0 16,32-15 0-16,35-13-1 16,49-10 0-16,32-6 1 15,29-6 0-15,27 3-1 16,4 3 1-16,4 13-1 16,-18 9 1-16,-25 7-1 15,-14 2 1-15,-21 17-4 16,-28-1 1-16,-18 0-10 0,-17 0 1 15,-15 0-1-15,-17 4 0 16</inkml:trace>
  <inkml:trace contextRef="#ctx0" brushRef="#br0" timeOffset="205381.4">24356 13302 98 0,'-36'22'49'15,"29"-29"-39"-15,14 7 50 0,15-6-60 16,27-10 1-16,25-15 0 16,14-19 0-16,22-13-2 15,24-9 1-15,3 3-1 16,8 0 1-16,0 3-1 16,-1 7 0-16,-20 5-1 15,-18 14 0-15,-15 5-6 16,-10 4 0-16,-14 2 0 15,-10 8 1-15</inkml:trace>
  <inkml:trace contextRef="#ctx0" brushRef="#br0" timeOffset="205704.29">25001 13543 89 0,'-24'19'44'0,"24"-35"-31"0,0 19 47 0,0-3-58 16,10-12 0-16,15-7 0 16,7-9 1-16,10-13-4 15,11 0 0-15,10-12 1 16,12 0 1-16,16-4-2 15,5 7 1-15,-8 0-2 16,-4 6 1-16,-6 3-5 16,-4 10 1-16,-7 6-20 15,-7 3 1-15,-3 0 0 16,-5 0 1-16</inkml:trace>
  <inkml:trace contextRef="#ctx0" brushRef="#br0" timeOffset="206022.12">24807 14079 106 0,'-28'47'53'0,"25"-56"-75"0,6 3 107 16,8-7-85-16,13-3 0 16,15-5 0-16,18-8 1 15,24-8-2-15,7-1 1 0,18-6-1 16,17 0 0-16,-3 3-2 16,0 1 1-16,-7-4-10 15,-7-6 0-15,3-7 0 16,-3-2 1-16</inkml:trace>
  <inkml:trace contextRef="#ctx0" brushRef="#br0" timeOffset="206491.83">28215 11477 105 0,'-25'-57'52'0,"4"-15"-62"0,11 50 74 16,-11-3-65-16,-22 9 1 15,-20 16-1-15,-18 16 1 16,-11 15 0-16,-3 10 0 16,3 3-1-16,0 6 1 15,15 10-1-15,13 12 1 16,36 9-2-16,21 4 0 0,17 3-2 16,19 9 0-16,20 10-1 15,4-1 0-15,-4 7 2 16,-3-3 0-16,-11-3 5 15,-13-1 0-15,-19-5 3 16,-24-4 0-16,-18-6 1 16,-24-7 1-16,-29-15-5 15,-17-6 1-15,6-13-14 16,15-18 1-16,14-14-2 16,21-18 1-16</inkml:trace>
  <inkml:trace contextRef="#ctx0" brushRef="#br0" timeOffset="207621.28">28141 12057 95 0,'-14'-22'47'0,"-11"16"-43"0,22 6 63 16,-1-4-66-16,1 4 1 15,-1 4 0-15,-3-1 0 0,4 6-4 16,3 10 1-16,0 3 1 16,0 9 1-16,3 10-2 15,1 9 1-15,3 16 0 16,0 0 0-16,3 3 0 15,1 3 1-15,0-6 0 16,-1-7 0-16,1-5 0 16,-1-10 1-16,1-10-1 15,3-12 0-15,0-16-1 16,0-9 1-16,0-19-1 16,4-6 1-16,7-6-1 15,6-7 0-15,8-6-1 16,4-7 1-16,2-2 0 15,1 3 0-15,-3 9 0 16,-1 9 1-16,-7 1-1 16,-3 12 0-16,-4 3 0 15,-7 6 1-15,-3 13-1 16,-7 13 0-16,-4 9 0 0,-7 16 1 16,0 9 0-16,0 9 0 15,-4-3-1-15,4 4 0 16,4-10 0-16,3-3 0 15,7-7-1-15,3-12 1 16,8-9-1-16,3-13 1 16,11-15-1-16,0-10 1 15,0-13 0-15,3-18 0 16,-3-10-1-16,-4-9 1 16,-3-3-1-16,0-4 1 15,-4-2-1-15,-3-10 1 0,3 0 0 16,4 3 0-16,-1 7 0 15,1 2 1-15,0 7 0 16,0 13 1-16,-4 2-1 16,-4 10 1-16,1 13-1 15,-7 9 0-15,-1 12 0 16,1 13 0-16,-7 16-2 16,-11 15 1-16,0 13-1 15,-4 25 0-15,4 9 0 16,-3 10 0-16,-4 9 0 15,-4 10 0-15,4 3 1 16,0 3 0-16,0-10-1 16,0-3 1-16,-4 1 0 15,1-13 0-15,-1-4-1 16,0-12 1-16,-3-9-1 16,4-16 1-16,-1-12-1 15,-3-10 1-15,0-19-1 0,0-15 0 16,0-16 0-16,7-10 1 15,3-12-1-15,8-13 1 16,3 4 0-16,10-10 1 16,4-6 0-16,4-3 1 15,10-1 0-15,8-2 0 16,6 6-1-16,-3-3 1 16,0-1-2-16,3 7 0 15,1 10 0-15,-1 12 0 0,-3 9-1 16,-7 10 1-16,-4 19-1 15,-7 9 0-15,-10 15 0 16,-8 13 1-16,-6 4-1 16,-11 9 1-16,-11 6-1 15,-10 3 1-15,-7 0-2 16,-11-3 1-16,-7 3-8 16,-3-12 1-16,-1-10-15 15,4-6 0-15,7-6 0 16,11-10 1-16</inkml:trace>
  <inkml:trace contextRef="#ctx0" brushRef="#br0" timeOffset="208033.02">30092 12069 104 0,'-4'35'52'0,"19"2"-75"0,-8-30 101 16,10-10-80-16,8-7 1 15,3-6-4-15,4-5 0 16,0-8 4-16,3-2 0 16,0-7-2-16,-3 4 1 15,-7-1 2-15,-8 4 1 0,-6 9 3 16,-11 6 0-16,-7 7 2 15,-11 6 0-15,1 12-2 16,-5 4 1-16,-2 6-4 16,-5 9 0-16,-2 3-2 15,2 7 0-15,1 3 0 16,0 12 0 0,0 44-1-1,3-12 1-15,18-23-4 16,11-15 0-16,10-15-16 15,14-26 1-15,7-18 0 16,18-14 0-16</inkml:trace>
  <inkml:trace contextRef="#ctx0" brushRef="#br0" timeOffset="208387.83">30713 12003 68 0,'10'-31'34'0,"1"-32"-26"0,-11 48 51 15,0 2-52-15,0 4 0 16,0-4 3-16,0 7 1 16,0 6-14-16,4 0 1 15,6 3 8-15,1 6 1 16,6-2-4-16,5 2 0 16,9 10-4-16,5 9 0 15,6 4-4-15,4 5 0 0,0 7-2 16,-11 13 1-16,-7 2 2 15,-7 10 1-15,-3-6 3 16,-4-10 1-16,-3-12 4 16,-4-7 0-16,-7-18 1 15,0-13 1-15,7-18-3 16,3-17 1-16,8-18-3 16,10-10 0-16,11-12-5 15,3 0 0-15,11-6-16 16,11-1 1-16,6-2-1 15,-3 9 1-15</inkml:trace>
  <inkml:trace contextRef="#ctx0" brushRef="#br0" timeOffset="208735.62">27009 14286 98 0,'-4'25'49'0,"22"-25"-58"0,-8-6 80 0,8-10-71 15,10-5 0-15,22-11-11 16,10-15 1-16,7-6-4 16,7-4 0-16,7-2-6 15,11 2 1-15</inkml:trace>
  <inkml:trace contextRef="#ctx0" brushRef="#br0" timeOffset="209306.3">28512 13132 94 0,'7'-31'47'0,"24"3"-60"0,-20 28 84 16,-4-3-71-16,4 9 1 15,-1 10-1-15,-3 15 1 16,0 10-2-16,-3 21 0 16,3 20 0-16,0 18 1 15,-4 13-1-15,4 13 0 16,-3-1-3-16,0-6 1 15,-8 4 0-15,-7-14 1 16,-6-2 0-16,-4-7 0 0,-4-9 2 16,0-19 0-16,-3-18 3 15,0-20 0-15,-4-15-1 16,7-19 1-16,8-22-1 16,10-16 0-16,14-24-1 15,10-4 0-15,12-22-1 16,13-9 1-16,4 3 0 15,7 0 0-15,3 6 0 16,4 9 1-16,4 7-1 16,-1 6 1-16,1 4 0 15,-1 15 0-15,-10 6-1 16,0 13 1-16,-4 9-1 16,-10 16 0-16,-7 15-1 15,-15 13 0-15,-9 19-1 16,-19 10 1-16,-10 15 0 15,-18 3 0-15,-17-3-3 16,-8-10 1-16,-10-9-10 0,3-18 1 16,4-7-1-16,7-22 1 15</inkml:trace>
  <inkml:trace contextRef="#ctx0" brushRef="#br0" timeOffset="209708.63">29545 13411 99 0,'-10'41'49'16,"-19"16"-51"-16,19-39 70 0,-4 4-67 15,-4 3 1-15,-3 1-1 16,3-4 1-16,1 3-4 15,-1 9 1-15,4 4 1 16,3-1 0-16,8 7-2 16,3 0 0-16,7 3-1 15,3-3 1-15,12-6-1 16,13-4 1-16,7-12 0 16,0-12 1-16,1-7 0 15,-1-13 1-15,-7-8 2 16,1-11 0-16,-8-2 1 15,-7-4 1-15,-10-2 0 16,-8-4 0-16,-6 0-2 0,-11 1 0 16,-4 5-4-16,-3-3 0 15,-7 4-17-15,-4-1 0 16,-7 1-1-16,0 3 1 16</inkml:trace>
  <inkml:trace contextRef="#ctx0" brushRef="#br0" timeOffset="210085.42">30145 13534 86 0,'63'-10'43'0,"-24"-40"-50"0,-28 38 66 0,-1-1-57 16,-3 1 1-16,-7-1 1 15,-3 0 0-15,-4-2-5 16,-7 8 0-16,-4 4 4 15,-3 0 0-15,-4 3 0 16,-7 3 0-16,1 0-1 16,2 7 1-16,1 12-1 15,4 0 0-15,2 6-3 16,8 10 1-16,7-1-2 16,21 7 0-16,8 0-1 15,6 6 0-15,3 10 0 16,5-7 1-16,-4 0 1 15,-4-2 1-15,-4-17 1 16,-6 4 1-16,-11-7 1 16,-7-6 0-16,-14-6-1 0,-14-3 1 15,-18-10-9-15,-11-6 0 16,1 6-1-16,3-3 0 16</inkml:trace>
  <inkml:trace contextRef="#ctx0" brushRef="#br0" timeOffset="210347.27">30663 13462 89 0,'22'-13'44'0,"-5"10"-34"0,-6 3 46 0,3 0-53 15,-3 6 1-15,-1 0 1 16,1 10 1-16,-4 6-8 15,-4 3 1-15,1 3 3 16,-8 4 0-16,-3-1-3 16,0 0 0-16,-3 4-6 15,-5 9 0-15,1-10-12 16,0 7 0-16,0-6 0 16,4-4 1-16</inkml:trace>
  <inkml:trace contextRef="#ctx0" brushRef="#br0" timeOffset="210625.64">30635 13073 99 0,'-10'44'49'0,"10"-22"-61"0,3-29 87 0,4 1-84 15,0 0 0-15,0-10-1 16,0 0 1-16</inkml:trace>
  <inkml:trace contextRef="#ctx0" brushRef="#br0" timeOffset="210878.49">31231 12816 97 0,'-3'12'48'0,"13"10"-47"16,-6-12 52-16,3 8-52 0,0 11 0 16,0 5 2-1,0 10 0-15,0 9-4 0,4 19 1 16,-8 1 1-16,-3 11 0 16,0-2-4-16,-3-1 0 15,-4-5-9-15,-4-11 0 16,-3-5 0-16,0-10 0 15</inkml:trace>
  <inkml:trace contextRef="#ctx0" brushRef="#br0" timeOffset="211224.98">30956 13421 101 0,'7'-3'50'0,"57"-4"-61"0,-36-2 76 0,7 0-66 15,11-7 1-15,7 0-2 16,4-3 1-16,-1 1 1 16,0 2 0-16,-3 3 0 15,-7 10 0-15,-3 3 2 16,-8 7 0-16,-7 2 0 15,-7 10 0-15,-3 6 0 16,-4 6 1-16,-3 13-1 16,-4 3 0-16,-4 6-2 15,1 7 0-15,-4-4-1 0,0 7 0 16,-4-9-5-16,-3-7 0 16,-4-10-1-16,-3-12 1 15</inkml:trace>
  <inkml:trace contextRef="#ctx0" brushRef="#br0" timeOffset="211406.88">31697 12900 98 0,'-21'-9'49'0,"24"-4"-54"16,5 10 55-16,-8 3-74 15,-4 6 1-15,-3 7-1 16,-7 12 1-16</inkml:trace>
  <inkml:trace contextRef="#ctx0" brushRef="#br0" timeOffset="211761.59">31919 13295 94 0,'-3'7'47'0,"6"-17"-54"16,-3 17 69-16,-3 2-60 15,-4 10 0-15,-4 6 0 0,-3 12 1 16,0 11-4-16,0-1 1 16,0 0 1-16,7-4 0 15,3 1-1-15,11-9 0 16,11-4-1-16,7 4 0 15,13-10-1-15,15-6 1 16,4-10 0-16,-1-6 0 16,-3-6 2-16,-7 3 1 15,-7-6 1-15,-8-4 0 0,-13-5 2 16,-11-1 0-16,-17-9-1 16,-15-10 1-16,-17-8-4 15,-8-8 0-15,1 4-8 16,-1 0 1-16,5 7-2 15,-1-8 0-15</inkml:trace>
  <inkml:trace contextRef="#ctx0" brushRef="#br0" timeOffset="212213.28">32237 13292 114 0,'39'13'57'0,"24"9"-61"16,-49-19 73-16,4 3-71 16,0 4 0-16,-1 2-1 15,-3 7 1-15,-3 12 2 0,-4 4 0 16,-7 9-2-16,-7 3 0 16,0 0 0-16,-7-6 1 15,3-1 1-15,4-8 0 16,4-4 0-16,3-19 0 15,7-9 0-15,3-6 1 16,8-7-1-16,-1-15 1 16,8 0-1-16,7-10 1 15,0-2-1-15,3-4 1 16,0 3 0-16,4 0 0 0,7 4 0 16,-4-4 1-16,4 9 0 15,0 7 0-15,-4 19 0 16,-3 15 0-16,3 17-1 15,-3 8 1-15,-4 23-2 16,-10 5 0-16,-7 7-5 16,-8 0 1-16,-6 0-20 15,-4-9 0-15,-7-10-1 16,-14-12 1-16</inkml:trace>
  <inkml:trace contextRef="#ctx0" brushRef="#br0" timeOffset="-40648.29">23167 4923 88 0,'0'0'44'16,"303"-182"-45"-16,-229 125 45 0,11 1-43 16,0 0 0-16,-18 5 2 15,-28 11 1-15,-32 8-5 16,-36 20 1-16,-52 15 0 16,-56 41 1-16,-61 31-1 15,-38 35 0-15,-46 9-1 16,-18 31 0-16,0 1 1 15,0 0 1-15,25 2 0 16,42-12 1-16,28-34-1 16,50-16 1-16,39-25-1 15,31-19 1-15,50-22-3 16,31-19 0-16,32-31-1 16,47-31 1-16,41-23-1 15,32-24 1-15,36-29 1 16,20-6 0-16,15 0 1 0,0-6 1 15,-4-10 0-15,-14 26 0 16,-25 18 1-16,-35 25 0 16,-31 19-1-16,-36 22 1 15,-42 13-1-15,-50 28 0 16,-56 15-1-16,-46 45 1 16,-49 21-2-16,-40 19 1 15,-13 16-1-15,7 22 0 16,0-16-1-16,28-9 0 0,28-19 0 15,36-22 0-15,31-16-1 16,35-21 0 0,40-29-1-16,45-19 1 0,43-40 1 15,56-32 0-15,49-22 0 16,43-22 1-16,21-12 1 16,7 16 0-16,-11 9 1 15,-28 18 1-15,-35 16-1 16,-25 23 0-16,-42 18 0 15,-46 22 0-15,-39 9-1 16,-46 29 0-16,-52 12-1 16,-50 35 0-16,-60 37-1 15,-36 20 1-15,-34 8-1 16,-4 38 1-16,-11-3 0 16,29-9 0-16,31-13 0 15,53-15 0-15,57-39-1 16,60-24 1-16,49-41-1 15,70-47 1-15,68-44-1 16,70-47 0-16,60-35 0 16,22-12 0-16,10-22 0 0,0 22 1 15,-32 10 0-15,-28 27 0 16,-36 13-6-16,-31 32 0 16,-39 12 0-16,-45 31 0 15</inkml:trace>
  <inkml:trace contextRef="#ctx0" brushRef="#br0" timeOffset="-27869.59">21435 5600 78 0,'21'-12'39'0,"-14"-4"-29"16,-7 16 39-16,0-9-44 15,0 2 0-15,-7 1 1 16,0-3 0-16,3 2-10 0,4-8 1 16,7 2 3-16,15-6 1 15,13-9-4-15,21-13 1 16,15-12-1-16,10-10 1 16,4 1 0-16,3 8 0 15,0-5 4-15,0 5 0 16,-7-2 0-16,-10 9 0 15,-8 6 0-15,-6 7 1 16,-8-1-1-16,-6 7 0 16,-5 3-3-16,-9 9 1 0,-15 4-2 15,-18 18 0-15,-20 6 0 16,-40 29 0-16,-17 12 2 16,-14 26 0-16,-4-1 1 15,-7 4 1-15,0-7 1 16,11-9 0-16,14-13 0 15,7-12 0-15,14-10-2 16,7-9 0-16,10-19-1 16,15 1 0-16,11-11-1 15,13-8 0-15,11-14 0 16,18-11 1-16,21-11-1 16,17 1 1-16,8 3 0 15,3-3 0-15,0 6 0 16,-3 3 0-16,-8 13 0 15,-17 12 1-15,-14 4-1 16,-22 12 1-16,-17 12-1 16,-21 23 1-16,-18 6-1 15,-17 0 1-15,-4 2-1 0,3 1 1 16,4-6-1-16,14-10 0 16,7-3-1-16,15-6 1 15,10-10 0-15,14-5 0 16,14-11 0-16,17-5 0 15,15-20 0-15,11-8 0 16,3-11 0-16,10-2 0 16,11 0 0-16,4 3 1 15,-7 3-2-15,-8 12 1 0,-17 7 0 16,-11 12 0-16,-13 7-1 16,-8 12 1-16,-11 3-10 15,-6 7 0-15,-4-4 0 16,0-3 0-1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4T07:01:37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285 354 11520,'-26'10'1094,"0"-2"0,0 0 0,0-2 0,-1-1 0,0-1 0,-34 1 0,27-6 2558,12 3-1501,12-4-2197,10 2 44,0 0-1,0-1 1,0 1 0,0 0-1,1-1 1,-1 1 0,0 0 0,0 0-1,0-1 1,0 1 0,1 0-1,-1 0 1,0-1 0,0 1 0,0 0-1,1 0 1,-1-1 0,0 1-1,0 0 1,1 0 0,-1 0 0,0 0-1,1 0 1,-1-1 0,0 1-1,0 0 1,1 0 0,-1 0 0,0 0-1,1 0 1,-1 0 0,0 0-1,1 0 1,-1 0 0,1 0 0,20-4 44,2 0 1,-1 2 0,44 0 0,-20 0 20,318-10 326,846-46 908,-22-47-502,412-29-481,-1504 129-641,-2 1-704,179-32 0,-192 12 241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4T07:01:50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1196 59 12416,'-53'-1'5100,"-7"-11"-4148,49 9-370,-46-14 5378,36 11-6020,0 0 1,-41-4-1,47 8-40,1 1 0,-1 1-1,1 0 1,-1 1 0,1 1 0,0 0-1,-1 1 1,1 1 0,-20 7 0,32-10 47,0 0 0,0 0 1,0 1-1,0-1 0,0 1 1,0-1-1,0 1 0,0 0 1,0-1-1,1 1 0,-1 0 1,1 0-1,-1 0 1,1 0-1,0 1 0,0-1 1,0 0-1,0 1 0,0-1 1,1 0-1,-1 1 0,1-1 1,-1 5-1,1 4-198,0 0 1,0 0-1,2 0 0,2 13 0,-1-7-47,5 38-227,-3-1 1,-1 1 0,-3 0-1,-3 0 1,-9 62 0,5-87 580,0 1-1,-3 0 1,0-2 0,-17 36 0,16-44 134,0-1 0,-2 0 0,-1-1 0,0-1 1,-1 0-1,-25 25 0,16-23 233,0 0 0,-1-1 0,-2-1-1,0-2 1,-46 23 0,57-32-318,0-1 1,-1 0-1,1-1 0,-1-1 0,0 0 0,0-1 0,-1-1 0,1 0 0,0-2 0,-1 1 0,1-2 1,-21-3-1,31 3-285,-1-1 1,0 0-1,1 0 0,-1 0 1,1-1-1,0 0 1,-1 0-1,1-1 1,1 0-1,-1 0 1,1 0-1,-1-1 0,1 1 1,0-1-1,1-1 1,-1 1-1,1-1 1,0 1-1,1-1 1,-1 0-1,1 0 1,0-1-1,-3-10 0,-5-49-1612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4T07:01:51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0 13184,'-5'17'2673,"0"0"0,-13 30 1,10-30-1218,1 0 0,1 1 0,-4 20 1,-5 36-1550,-48 199-241,37-193 185,-3-3-1,-4 0 1,-75 128 0,67-136 127,26-42 22,-1 0 0,-1-1 0,-1-1 0,-2-1 0,-23 24 0,41-46-1,0-1-1,0 1 0,0 0 1,0-1-1,-1 1 1,1-1-1,-1 0 1,1 0-1,-1 0 0,-3 1 1,5-2-1,-1 0-1,1 0 1,0 0 0,0 0-1,0 0 1,-1 0 0,1 0-1,0 0 1,0 0 0,0-1 0,0 1-1,-1 0 1,1-1 0,0 1-1,0-1 1,0 0 0,-1 0 0,-1-2-4,1 1 1,0-1 0,0 1-1,1-1 1,-1 0 0,0 0-1,1 0 1,0 0 0,-1 0-1,1 0 1,1 0 0,-1 0-1,0 0 1,1 0 0,-1-1-1,1-3 1,0-18-33,1 0 0,1 0 0,1 0-1,1 1 1,1-1 0,1 1 0,2 0 0,11-26 0,-1 8 1,2 1 0,2 1 0,43-59 0,-42 68 114,2 1 0,0 1 0,2 1-1,37-30 1,-60 55-52,0 0 0,0 1 0,0-1-1,0 1 1,0 0 0,0 0 0,1 0 0,-1 0 0,1 1-1,4-1 1,-6 2-10,-1 0 0,0 0-1,0 0 1,0 0 0,0 0-1,0 1 1,0-1 0,0 1-1,0-1 1,0 1 0,0 0-1,0 0 1,0 0 0,0 0-1,0 0 1,-1 1 0,1-1-1,0 0 1,-1 1 0,1-1-1,-1 1 1,0 0 0,1-1 0,0 3-1,9 16 6,-1 0 0,-1 0 1,-1 1-1,0 0 0,7 36 0,-2-9-13,5 15-135,3-1 0,56 114 0,-69-162 91,1-1-1,1 1 1,0-2-1,1 1 1,0-1 0,1-1-1,1 0 1,-1-1-1,2 0 1,-1-1-1,1 0 1,1-1-1,-1-1 1,1 0-1,1-1 1,-1-1 0,22 5-1,-22-7 46,-1-1 0,1 0 0,0-1 1,0-1-1,0 0 0,-1-1 0,1 0 0,0-1 0,-1-1 0,1-1 0,-1 0 0,0 0 0,0-2 1,0 1-1,-1-2 0,0 0 0,0-1 0,-1 0 0,15-12 0,-12 6 62,-1-1-1,0 0 1,-1 0 0,-1-2-1,-1 1 1,0-1 0,-1-1-1,13-32 1,-13 23 78,-1 0 0,-1 0 0,-1 0 0,-2-1 0,3-48 0,-7 59-86,-2 1 0,0-1-1,-5-31 1,4 40-44,0 0 0,-1 0 0,1 0 0,-1 0 0,-1 0 0,0 1 0,0 0 0,0-1 0,-8-8-1,11 14-20,0 1-1,-1-1 0,1 1 0,0 0 1,-1-1-1,0 1 0,1 0 0,-1 0 1,1 0-1,-1 0 0,0 0 0,0 1 1,0-1-1,1 0 0,-1 1 0,0 0 1,0-1-1,0 1 0,0 0 0,0 0 0,0 0 1,0 0-1,0 0 0,0 0 0,1 1 1,-1-1-1,0 1 0,0-1 0,0 1 1,0 0-1,1-1 0,-1 1 0,0 0 1,1 0-1,-3 2 0,-1 1-14,0 0 0,0 1 0,0 0 0,0 0-1,1 0 1,0 1 0,0-1 0,-6 12 0,4-3-25,0 1 0,1 0 0,1-1 1,0 2-1,1-1 0,-1 18 0,1-6-70,2 0-1,4 46 1,0-56 60,0 0 0,0 0 0,2-1 1,0 0-1,0 0 0,2 0 0,0 0 0,1-1 0,1-1 1,0 1-1,0-1 0,2-1 0,0 0 0,0 0 1,1-1-1,1 0 0,0-1 0,0-1 0,1 0 0,16 8 1,-24-15 60,-1-1 1,1 0-1,0 0 1,0 0-1,0 0 1,0-1-1,0 0 1,1-1-1,-1 1 1,0-1-1,0 0 1,1-1-1,-1 1 1,11-4 0,-14 4 8,0-1 0,-1-1 0,1 1 0,0 0 1,0-1-1,-1 1 0,1-1 0,-1 0 0,1 0 1,-1 0-1,0 0 0,0 0 0,0 0 0,0-1 1,0 1-1,0-1 0,-1 1 0,1-1 1,1-5-1,2 0 23,3-8-45,0 1 0,-1-1 1,8-31-1,-6 20-104,25-92-1673,-30 100 926,-1 0 1,-1 0 0,0 0-1,-2-26 1,-2 24-606,-6-31-1,-10-14-1481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4T07:01:51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13056,'25'33'12821,"-20"-26"-12837,-1-1 1,0 1 0,0-1 0,-1 1 0,0 0 0,0 1 0,0-1-1,-1 0 1,2 13 0,5 13 39,8 22-29,-1 0 1,-3 1 0,-3 0-1,5 81 1,-11 112-3282,-17 0-7102,8-205 7551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4T07:01:52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0 230 12032,'44'9'6015,"24"-35"-9086,-39 14 12926,10-7-9983,3 3 128,13-15-1280,2 5 128,10 0 128,1-3 0,11 2-640,-8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4T07:01:52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663 112 12800,'-2'1'449,"-1"0"-1,1-1 1,-1 0 0,1 0 0,-1 0 0,0 0 0,1 0 0,-1 0 0,1 0 0,-5-2 0,3 0-392,-1 0 1,1 0-1,0 0 0,0-1 1,0 1-1,-6-7 0,0 2 598,-6-4 978,0 1-1,0 1 0,-28-12 1,24 14-1733,-1 1 0,0 0 1,0 2-1,-1 0 0,0 2 0,1 0 0,-1 1 1,-30 3-1,43-1 46,-1 0 1,0 0 0,1 1-1,-1 0 1,1 1-1,-1 0 1,1 1-1,0-1 1,1 2 0,-10 5-1,13-7 20,1 1 0,-1-1 0,1 1-1,0 0 1,0 0 0,1 1 0,-1-1 0,1 1 0,0 0-1,0 0 1,0 0 0,1 0 0,0 0 0,0 1-1,0-1 1,0 1 0,1-1 0,-1 10 0,1 5-10,1 0 1,0-1 0,2 1 0,0 0 0,8 29 0,34 98 149,-16-60 47,14 79 190,-35-130-68,-2 0-1,1 62 0,-7-78-205,0 0 1,-1-1-1,-1 1 0,-1-1 0,0 1 1,-10 24-1,8-30-143,-1 0-1,0 0 1,-1 0-1,-1-1 1,0 0-1,0-1 1,-1 0-1,-24 21 1,25-25-43,-2 0-1,1 0 1,-18 8 0,-33 12-289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4T07:01:53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72 9344,'50'-61'6421,"-49"60"-6180,0 0-1,0 0 1,0 1-1,0-1 1,0 0 0,0 0-1,0 1 1,1-1 0,-1 0-1,0 1 1,0-1 0,0 1-1,1 0 1,-1-1 0,0 1-1,1 0 1,-1 0 0,0-1-1,0 1 1,2 1 0,-1-1-149,-1 0 0,0 1 0,1 0 0,-1-1 1,0 1-1,0 0 0,0-1 0,1 1 1,-1 0-1,0 0 0,0 0 0,0 0 0,-1 0 1,1 0-1,1 2 0,2 4-49,0 0-1,-1 0 0,0 0 1,-1 0-1,2 9 1,2 10 177,-2 0 1,0 0 0,-2 0 0,-1 0-1,-3 32 1,-24 132 951,-32 44-426,26-119-660,-19 54-332,-7 29-2708,55-184 2250,0 1 0,1-1 0,0 1 0,2-1 0,0 25 0,8-4-1365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4T07:01:53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1 13440,'-29'57'6655,"-28"-50"513,37 2-7296,-4 4 0,10 9-256,5 13 128,-12 7 256,3 18 0,-2 17-256,-4 9 128,-5 9-512,5 0 0,4-5-1664,0-4 0,11-13 0,-6-12 129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4T07:01:54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24 12928,'-41'-1'4630,"-9"-8"-3165,47 9-1267,-9-3 3057,-3-1 641,7-3-3538,44 31-625,11 4 171,18 20-130,-2 3 0,83 87 1,90 145-100,-204-238 348,-2 1 0,-2 1 1,-2 2-1,-3 1 1,-1 0-1,-3 2 1,-2 0-1,-2 1 1,8 61-1,-19-87 6,-2 0 0,-1 0 0,-1 0 0,-1 0 0,-2 0 0,0 0 0,-2-1 0,-1 1 0,-1-1 0,-1-1 0,-1 1 0,-2-1 0,-22 40 0,25-53-271,0 0 1,0-1 0,-1-1 0,-1 1-1,0-2 1,-16 14 0,16-16-344,-1 1 1,0-2-1,0 1 1,-1-2-1,0 1 0,0-1 1,0-1-1,0 0 1,-1-1-1,0-1 0,-15 2 1,-27-2-2253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4T07:01:57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0 262 13312,'24'9'6655,"82"-21"-6655,-38 2 6656,24-2-6784,28-5 0,27-5-128,27 6 0,11-10 128,7-5 128,7 9-512,4 2 128,-8-2-896,-12 0 128,1 0 0,-13 5 128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4T06:25:08.3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3866 1063 101 0,'0'0'50'0,"22"12"-47"0,-12-6 50 15,1 10-52-15,-4 22 1 16,3 31 0-16,-10 22 1 0,4 18-4 15,3 33 1-15,4 8 1 16,-1 13 1-16,8-3-4 16,-8 0 1-16,5-28-7 15,-1-7 0-15,-11-21 0 16,-3-20 0-16</inkml:trace>
  <inkml:trace contextRef="#ctx0" brushRef="#br0" timeOffset="417.93">3203 1295 87 0,'25'-104'43'0,"45"-15"-32"0,-38 91 45 16,18-16-55-16,38 3 1 16,4-9 0-16,24-13 1 15,14 13-4-15,12 12 0 16,-5 10 2-16,4 22 0 16,-10 15-1-16,-4 29 1 15,-18 15-1-15,-10 32 0 16,-18 31-1-16,-17 19 1 15,-19 25 0-15,-16 12 0 0,-19-6 0 16,-38 7 1-16,-25-10 0 16,-25-3 1-16,-27-10 0 15,-29-8 1-15,-22-8-1 16,-6-24 0-16,-4-25-2 16,15-22 1-16,20-32-7 15,32-12 1-15,29-29-2 16,20-12 1-16</inkml:trace>
  <inkml:trace contextRef="#ctx0" brushRef="#br0" timeOffset="842.3">5581 1831 88 0,'-4'9'44'0,"-13"-12"-31"16,17 13 40-16,-11-10-51 0,-10 12 1 15,-4 4 0-15,-6 3 1 16,-12 9-6-16,-6 16 1 16,-8 9 2-16,4 16 0 15,-3 6-2-15,14 13 1 16,14-6-2-16,13-1 1 0,15-12-1 15,15-9 1-15,13-16 0 16,14-16 1-16,14-16 1 16,15-12 0-16,0-12 1 15,-1-23 1-15,-3-2 0 16,-14-13 0-16,-7-7-1 16,-14 4 1-16,-15-7-1 15,-6-6 0-15,-18-3-3 16,-4-3 1-16,-6-9-6 15,-4 2 1-15,-1 17-18 16,1 8 1-16,0 17-1 16,-14 5 1-16</inkml:trace>
  <inkml:trace contextRef="#ctx0" brushRef="#br0" timeOffset="1804.48">6149 2097 97 0,'11'-9'48'0,"-1"-32"-59"0,-3 32 88 16,4-4-76-16,-1-5 1 16,8-4 0-16,-4 3 0 15,4 0-3-15,-1 3 0 16,-6 7 1-16,-1 15 0 15,-6-3-1-15,-8 16 1 16,-6 3-2-16,-8 16 1 0,-3 6 0 16,0-1 1-16,3 4-1 15,4 4 1-15,7-7 0 16,7-7 1-16,4-2-1 16,6-16 1-16,1-10 0 15,3 0 0-15,-3-6 0 16,-1-6 0-16,1-6 0 15,-1-10 0-15,-3 3-1 16,4 1 1-16,-8 2-1 16,15-2 1-16,0 11-1 15,3 4 0-15,4 4 0 16,-1 11 0-16,8 4 0 16,-4 6 0-16,-3 3 0 15,3-9 0-15,0 6 0 16,1-12 0-16,2-16 0 15,8-13 0-15,0-19 0 16,3-5 0-16,8-14 0 0,-1-18 1 16,0-6-1-16,-10-10 1 15,4 7 0-15,-8-1 0 16,0-3 0-16,-3 1 0 16,3-1-1-16,-10 0 1 15,10-6 0-15,-7 22 1 16,4 0-2-16,-4 13 0 15,-6 12 0-15,-5 6 0 16,-6 23-1-16,-8 15 1 0,-3 15-1 16,-7 26 0-16,0 19 1 15,-3 12 0-15,3 9-1 16,-4 23 1-16,0 3 0 16,4-7 0-16,-3-3 0 15,3-9 0-15,-4-3 0 16,1-7 1-16,6-9-1 15,-3-19 0-15,3-9 0 16,4-13 0-16,4-12 0 16,3-16 0-16,14-10-1 15,0-12 1-15,11-9-1 16,7-13 1-16,7-6-1 16,7-6 1-16,0-7-1 15,-4 10 1-15,-7-1 0 16,1 7 1-16,-8 13-1 15,-7 2 0-15,0 20 0 16,-6 6 1-16,-8 21-1 0,-7 20 0 16,-4 2 0-16,-13 13 0 15,-8 7-1-15,-17 3 1 16,-8-4-2-16,-10 4 1 16,-10-4-2-16,-8-3 0 15,-10-15-10-15,7-19 1 16,7-13 0-16,-3-12 1 15</inkml:trace>
  <inkml:trace contextRef="#ctx0" brushRef="#br0" timeOffset="2431.63">7419 2286 102 0,'32'53'51'0,"56"19"-56"0,-63-56 71 0,13-7-65 15,12-6 0-15,6 4 0 16,8-17 0-16,6 1-2 16,1-16 0-16,-15-13 1 15,-3-12 1-15,-7-3 0 16,-7-13 0-16,-4-28 0 16,-3-16 0-16,3-3 0 15,4-6 0-15,-7-7-1 16,-1 4 1-16,-2 15-1 15,-8 13 1-15,-7 10-1 16,-3 8 0-16,-4 23-1 16,-4 9 1-16,-3 16 0 0,-3 12 0 15,-4 26 0-15,-8 18 0 16,1 32-1-16,0 24 1 16,-3 20 0-16,-1 24 0 15,-3 20 0-15,3-4 0 16,4-9 0-16,7-4 0 15,7-5 0-15,7-26 1 16,14-18-1-16,14-23 0 16,22-21 0-16,13-22 0 0,19-26-1 15,-1-27 1-15,11-4-1 16,-4-6 0-16,-3-7 0 16,-8-5 0-16,-24-7 0 15,-7-12 0-15,-21 9 1 16,-14 3 0-16,-11 6 0 15,-11 7 1-15,-3 15-1 16,-7 10 1-16,0 19 0 16,3 9 0-16,4 18-1 15,4 26 1-15,3 19 0 16,0 3 0-16,7 9-1 16,7 7 1-16,0 6-2 15,0-4 0-15,0-5-9 16,4-14 0-16,-4-5 0 15,7-25 1-15</inkml:trace>
  <inkml:trace contextRef="#ctx0" brushRef="#br0" timeOffset="2824.18">11151 856 101 0,'-14'-32'50'0,"-39"-30"-49"0,36 40 63 0,-19-10-64 16,-13 1 1-16,-11 0-1 16,-11 9 0-16,1 6-1 15,3 7 1-15,3 9-1 16,11 15 1-16,4 23-2 15,10-10 1-15,15 50 0 16,13 13 0-16,7 25 0 16,12 7 1-16,-1 2 0 15,3 1 0-15,1-7 1 16,-4-3 1-16,-7-13 0 16,-11-21 1-16,-17-4-1 15,-18-15 1-15,-21-16-6 16,-7-19 1-16,-4-12-14 15,-3-13 0-15,7-6-1 16,0-13 1-16</inkml:trace>
  <inkml:trace contextRef="#ctx0" brushRef="#br0" timeOffset="3480.91">10552 2135 103 0,'56'50'51'0,"46"4"-63"0,-73-48 81 15,-1 0-69-15,11-6 0 16,6-6 0-16,19-7 0 16,10-24 0-16,18-14 0 15,7-36 0-15,6-14 0 0,5-18 0 16,3-13 0-16,-11 7 0 15,-17 9 0-15,-11 0 0 16,-18 19 1-16,-10 0-1 16,-11 6 0-16,-7 3 0 15,-13 16 1-15,-8 0-1 16,-7 18 1-16,-7 7-1 16,-8 22 1-16,-9 25-1 15,-4 19 1-15,-8 25-1 16,-6 22 1-16,0 18-1 15,-1 17 1-15,8 5-1 16,3 10 0-16,8-9 0 16,9 9 1-16,8-9-2 15,11-23 1-15,14-8-1 16,13-20 1-16,8-12-1 0,14-19 1 16,3-16-1-16,11-18 0 15,4-16 0-15,-4-13 1 16,-3-6 0-16,-4-6 0 15,-8 3 0-15,-6-6 0 16,-7-4 0-16,-4 4 0 16,-13 3 0-16,-1 12 1 15,-4 10-1-15,-6 12 0 16,-4 16 1-16,-7 19 0 0,-4 16 0 16,4 9 0-16,0 12 0 15,4 4 0-15,7 12-1 16,10-10 1-16,0 1-2 15,7-9 1-15,4-20-8 16,7-15 1-16,0-16-19 16,-4-12 0-16,-3-10 0 15,-8-9 1-15</inkml:trace>
  <inkml:trace contextRef="#ctx0" brushRef="#br0" timeOffset="3654.81">12361 947 102 0,'-35'-10'51'0,"21"10"-121"0,14-9 103 16,-4-1-33-16,4-15 0 15</inkml:trace>
  <inkml:trace contextRef="#ctx0" brushRef="#br0" timeOffset="3919.65">12947 539 113 0,'35'16'56'0,"15"18"-69"0,-43-24 84 0,0 18-72 16,-7 6 1-16,3 10-1 15,-3 9 0 1,-3 10 0-16,-8 9 1 0,4 16-1 16,0 6 0-16,4 0 0 15,-5 7 0-15,5-14-1 16,3 1 0-16,-4-6-7 16,4-20 1-16,4-8-15 15,-1-10 1-15,1-16 0 16,0-19 0-16</inkml:trace>
  <inkml:trace contextRef="#ctx0" brushRef="#br0" timeOffset="4073.1">12781 1430 96 0,'-25'-16'48'0,"33"6"-62"0,6 7 92 16,14-6-76-16,14-1 1 15,18-5-5-15,21-1 0 16,11-15-21-16,3-4 1 15,8-9 0-15,-5-6 1 16</inkml:trace>
  <inkml:trace contextRef="#ctx0" brushRef="#br0" timeOffset="4366.93">14799 661 99 0,'4'-9'49'0,"-11"53"-64"0,-1-25 90 0,-6 6-74 15,-3 15 0-15,-1 14 0 16,-3 21 1-16,3 19-2 16,4 19 0-16,4 12 1 15,6 1 1-15,8 6-1 16,10-7 0-16,10-15 0 15,15-10 0-15,18-25-2 16,13-28 1-16,22-12-4 16,7-26 1-16,3-18-11 15,-3-19 1-15,-11-23-1 16,-7-5 0-16</inkml:trace>
  <inkml:trace contextRef="#ctx0" brushRef="#br0" timeOffset="4577.33">14619 708 103 0,'-39'-3'51'0,"57"22"-63"0,3-13 78 0,18-12-66 15,14-10 1 1,28 4-4-16,25-7 0 0,24-3-10 15,8-6 0-15,3 3-1 16,-7-7 0-16</inkml:trace>
  <inkml:trace contextRef="#ctx0" brushRef="#br0" timeOffset="4777.22">14686 1527 112 0,'-3'53'56'0,"52"-6"-73"15,-24-41 92-15,14-3-80 16,-8-3 1-16,54-21-24 16,14-14 1-16,10-15 29 15,7-16 0-15</inkml:trace>
  <inkml:trace contextRef="#ctx0" brushRef="#br0" timeOffset="5007.09">16334 1044 114 0,'-18'0'57'0,"7"34"-73"0,1-24 89 15,-11 9-74-15,-11 9 1 16,-10 19-2-16,-11 6 1 0,-7 10 0 15,-7 9 1-15,-4 3-1 16,1 7 0-16,6-4-2 16,4 4 1-16,11-10-8 15,6-9 0-15,8-20 0 16,3-14 0-16</inkml:trace>
  <inkml:trace contextRef="#ctx0" brushRef="#br0" timeOffset="5174.99">15402 1310 103 0,'29'-15'51'0,"41"-4"-55"15,-38 19 68-15,10 9-63 16,11 10 0-16,7 9 0 16,4 7 0-16,3 9-2 15,3 9 0-15,4 0-5 0,-7 1 1 16,4 8-2-16,-8-8 1 15</inkml:trace>
  <inkml:trace contextRef="#ctx0" brushRef="#br0" timeOffset="5727.69">16633 1401 74 0,'25'-116'37'0,"21"-72"-31"0,-32 144 24 0,0-18-29 16,4-11 0-16,-4-5 4 15,-3 9 0-15,3 13-3 16,-7-4 1 0,3 19 4-16,-3 7 1 0,0 15 0 15,-7 13 1-15,8 12-3 16,-1 32 0-16,3 15-3 16,-3 13 1-16,4 18-3 15,-4 23 0-15,-11 9-1 16,1 9 1-16,-8 10-1 15,-6 0 0-15,-8 0 0 16,0-13 0-16,0-6 0 16,1-25 0-16,3-12-1 15,6-17 0-15,5-8-1 16,6-17 1-16,4-24-1 16,7-7 1-16,0-18-1 15,4-14 0-15,3-27 1 16,0-19 0-16,11-10 2 0,3-12 0 15,8-3 0-15,6-3 1 16,11 0 0-16,14 12 1 16,3 0-2-16,11 16 1 15,4 9-1-15,7 10 0 16,-4 15-1-16,-7 13 1 16,-14 6-1-16,-17 10 0 15,-19 12 0-15,-24 6 0 16,-28 23 0-16,-21 5 1 0,-18 20-3 15,-11 6 1-15,1-1-25 16,10 4 1 0,25-9-1-16,20-14 0 0</inkml:trace>
  <inkml:trace contextRef="#ctx0" brushRef="#br0" timeOffset="6489.52">3179 3458 105 0,'-25'41'52'0,"71"-13"-74"15,-25-24 102-15,18-4-80 16,21-4 1-16,28 4-1 15,21-12 1-15,32-1-2 16,32 1 1-16,32-10 0 16,24 3 0-16,22-3-1 15,27-6 0-15,33 3 0 16,27-10 1-16,22-6-1 16,28 1 1-16,11-1 0 15,35 6 1-15,3-15-1 16,15 6 1-16,10 0-1 15,18-9 0-15,3 3 0 0,11 3 1 16,3 9-1-16,1 7 1 16,6 0-1-16,1 2 1 15,-1 4-1-15,1-6 1 16,-15 9 0-16,-10 3 0 16,-22 0 0-16,-31 7 1 15,-35 9 0-15,-43-7 1 16,-38-5-1-16,-33 5 1 15,-45 4-1-15,-28-3 0 0,-40-1-5 16,-23 1 0-16,-26-4-20 16,-17-21 0-16,-29 5 0 15,-20-14 1-15</inkml:trace>
  <inkml:trace contextRef="#ctx0" brushRef="#br0" timeOffset="6928.32">19286 492 105 0,'-38'-38'52'0,"-26"38"-72"0,46 0 91 16,-17 10-72-16,-4-1 0 15,-3 10-3-15,-4 0 1 16,0 15 2-16,4 10 0 15,14-6-3-15,7 6 0 0,14-10 0 16,10 1 0-16,11-4 3 16,7-9 1-16,4-13 2 15,10-5 0-15,-7-8 2 16,1-5 0-16,-8-16-2 16,0 9 0-16,-7-3-24 15,-3 1 1-15,-11-1-2 16,-4 3 1-16</inkml:trace>
  <inkml:trace contextRef="#ctx0" brushRef="#br0" timeOffset="7237.14">18701 1668 106 0,'-4'0'53'0,"-13"3"-80"0,13 3 105 15,1 4-79-15,3 8 1 16,7 8-3-16,7 2 0 16,10-3 2-16,15-3 1 15,11-3-3-15,10 3 1 16,0-22 2-16,3 9 0 15,-14-18 2-15,-3-7 1 16,-21-3 1-16,-14-6 0 0,-22-3-9 16,-21-7 1-16,-21 1-2 15,-28-4 0-15</inkml:trace>
  <inkml:trace contextRef="#ctx0" brushRef="#br0" timeOffset="60100.86">2332 947 87 0,'-11'9'43'0,"-6"-6"-32"15,10 0 43-15,3 7-52 16,-3-1 0-16,3 10 1 0,-6-7 1 16,10 23-5-1,3 28 1-15,19 31 2 16,6 22 1-16,11 47-2 0,3 22 1 16,4 31-2-16,-14 16 1 15,6-6-1-15,-9-3 1 16,-15-23-2-16,3-11 1 15,1-33-1-15,-4-24 1 16,-3-22-6-16,-1-32 0 16,-3-15 0-16,-7-19 0 15</inkml:trace>
  <inkml:trace contextRef="#ctx0" brushRef="#br0" timeOffset="65926.78">2424 1047 74 0,'-11'6'37'0,"-7"-50"-34"15,15 35 38-15,-8-10-41 0,4-12 0 16,4-1 0-16,-11-2 0 15,3-1 0-15,0-2 0 16,1 2 0-16,-1-2 0 16,1 5 0-16,-1 1 1 15,4 6-1-15,3-3 1 16,-6 6 0-16,10 9 0 16,0-15 0-16,0 15 0 15,0 1 0-15,3 2 0 0,8 10-1 16,-4 0 0-16,14 4 0 15,7-4 0-15,4 6 0 16,18 3 1-16,-1 7-1 16,11-7 0-16,0-6 1 15,7 4 0-15,14 2-1 16,7-6 1-16,15 4-1 16,-12-4 1-16,15 3-1 15,7-6 0-15,7 6 0 16,7-6 1-16,4-6-1 15,6 6 0-15,15-9-1 16,-4-1 1-16,0 1 0 16,11 9 0-16,-7-10 0 15,6 1 0-15,1 3 0 16,0-1 1-16,0 4-1 16,10-6 0-16,-7-1 0 15,-3 1 0-15,-4 0 0 16,11 2 1-16,-7 7-1 15,-4-9 0-15,7 9 0 0,-10 0 0 16,-7-9 0-16,-1-1 0 16,11 4 0-16,-6 3 0 15,-8-4 0-15,7 4 0 16,11-3 0-16,-8 3 1 16,8-10-1-16,0 10 0 15,-8-6 0-15,5-7 0 16,-8 7 0-16,7-1 0 0,0 1-1 15,-7-10 1-15,1 3-1 16,2 7 1-16,5-10 0 16,-1 0 0-16,4 4 0 15,-1 5 0-15,-6 1 0 16,-4-7 1-16,4 13-1 16,0-13 0-16,-1 4 0 15,-3 6 0-15,11 2 0 16,-7-8 1-16,3-1-1 15,7 7 0-15,1 3 0 16,2-6 0-16,8 2 0 16,-10 7 0-16,-8-9-1 15,0-1 1-15,-7 20 0 16,0-10 0-16,-3 0 0 16,14 0 0-16,3 0-1 15,4-6 0-15,10 12-1 16,4-6 0-16,0-10 0 0,3 4 1 15,-3 3-1-15,-7-3 1 16,-7 12 1-16,0-6 1 16,0-6 0-16,-4 6 1 15,4 6-1-15,3-12 0 16,0 3-1-16,-3 3 1 16,11 0-1-16,-12-7 0 15,-2 14-1-15,-5-7 1 16,-13 0 0-16,-11-7 0 0,-3 4 1 15,-1-3 0-15,-6 6 0 16,3-3 0-16,0-3 0 16,0 2 0-16,0 4-1 15,0 0 1-15,-14 0-1 16,-4 4 1-16,-17 2-1 16,-15 6 0-16,-13 4 0 15,-11-7 1-15,-11 7 0 16,-3 3 0-16,-4 0 0 15,0 6 0-15,4 3 0 16,-7 0 0-16,-4 7-1 16,0 2 1-16,-3 4-1 15,-4-3 0-15,-10 6 0 16,-8 9 0-16,-3 10 1 16,-10 9 1-16,-4-6-1 15,0 3 1-15,-4 0 0 16,4 12 0-16,0 1 0 15,7 9 0-15,3 3-2 16,1-13 1-16,6 1-2 0,-3-1 1 16,-3 10 0-16,-1 3 0 15,0-12 0-15,-6 6 0 16,3-13 0-16,0-3 1 16,0-6 0-16,3 6 0 15,1-9 0-15,-1-1 0 16,4-8-1-16,-7-7 1 0,7-3-2 15,-3 0 1-15,-1-16-1 16,-3 0 1-16,-7-3-1 16,-11 0 0-16,-3-6 1 15,-7-3 1-15,-11 3-1 16,-4-7 1-16,1-2 0 16,-11 2 0-16,-3-3 0 15,-1 1 0-15,-6-10 0 16,-8 3 0-16,0-6-1 15,-10 3 0-15,-7 0 0 16,-7 0 1-16,-18-6-1 16,0 2 0-16,-11 4 0 15,-10 0 0-15,-4 0 0 16,1 0 1 0,-93 0-1-1,65 0 1-15,-44 0-1 16,12 0 1-16,-1 0-1 15,4 10 0-15,-4-10 0 16,4 3 1-16,-3 3-1 0,-1-6 0 16,11 0 0-16,0 3 0 15,7 4 0-15,0-4 1 16,7 6-2-16,-7 7 1 16,-3 0 0-16,-8 6 0 15,-14-7 0-15,-3 1 0 16,0-7 0-16,-4-6 1 15,4 4-1-15,0-4 1 0,14 3-1 16,7-3 0-16,0-3 0 16,3 7 0-16,4-4 0 15,-7 3 0-15,4 10 0 16,-22-7 0-16,1 0-1 16,52 1 1-16,-95 15-1 15,3 0 1-15,8-6-1 16,7 9 1-16,3-12-1 15,10 12 1-15,5 0-1 16,-1-3 1-16,-3 3-1 16,3 1 0-16,-7-4 0 15,-3 3 1-15,-22 6 0 16,12 4 0-16,-12-7 0 16,18 7 0-16,4-10 0 15,10-3 1-15,25-3-1 16,-3-6 0-16,17 0 0 15,10-4 0-15,1 1 0 0,0 2 0 16,-1 7 0 0,1 0 0-16,0 3 0 15,10 1 1-15,11-4-1 0,21-1 1 16,3 1 0-16,15-6 0 16,3 0-1-16,21-7 1 15,8 1-1-15,6-4 0 16,11 0 0-16,0 0 0 15,4 4 0-15,3-1 0 0,-3 7 0 16,13-10 0-16,1 4 0 16,-4-4 0-16,7 3 0 15,8-2 0-15,9-1 0 16,1-3 0-16,11-3 0 16,3-3 1-16,7-3-1 15,0-7 0-15,-4-3 0 16,-3 1 0-16,7-7 0 15,-11-3 1-15,11-10-1 16,0-3 0-16,0-5 0 16,0-1 0-16,4-7 0 15,3 1 0-15,-7-9-1 16,0-13 1-16,-11-7 0 16,-6-5 0-16,3 2 0 15,-11-6 0-15,0 7 0 16,-3-7 0-16,-11-9 0 15,18 6 1-15,0 3-1 16,3-3 0-16,8 3 0 16,-1-18 1-16,15-1-1 0,6 7 1 15,4-4-2-15,-3 7 1 16,-1 3-1-16,-10 6 0 16,0-9 0-16,-7 15 0 15,-3 4-1 1,-1 6 1-16,1 3 0 0,-1 12 1 15,0-2 0-15,4 18 1 16,4-9-1-16,-4 15 1 16,7 4-1-16,0-4 1 15,7 1-1 1,3 6 0-16,1-4 0 16,3 4 0-16,11 0 0 15,0 3 0-15,13 3 0 16,8 6 0-16,7 1-1 15,14 2 1-15,-3-6-1 16,13 4 1-16,15 5 0 16,7 1 0-1,70-7-1 1,-3 7 1-16,-7-1-1 16,-8-5 1-16,12 5 0 15,2-2 0-15,-6 2 0 16,0 4 0-16,3-3 0 15,0 9 0-15,4-7 0 0,0 7 0 16,7-3 0-16,-4-3 0 16,11 3-1-16,7-4 1 15,-14-2-1-15,21 6 1 16,-3-13-1-16,-12 7 1 16,12 3-1-16,-11 2 1 15,-4 4 0-15,4 0 0 16,0 0 0-16,-7 0 0 15,18 0 0-15,-5 0 0 16,9-6 0-16,6 6 1 0,-4-3-1 16,15-3 0-16,-4-13 0 15,0 9 0-15,4 1 0 16,-8-10 0-16,8 4 0 16,-7 5 0-16,-8 1 0 15,4-1 0-15,-3 1 0 16,3 0 1-16,4 2-2 15,-1-2 1-15,4-7 0 16,15 13 0-16,-8-16-1 16,0 10 1-16,-7-1-1 15,-3 4 1-15,-4 0 0 16,-11 6 0-16,1 0 0 16,3 6 0-16,-4-12 0 15,11 12 0-15,0-6-1 16,4 0 1-16,7 6-1 15,-4-6 1-15,0 4-1 0,-3 2 1 16,-15-12-1-16,1 12 1 16,-11 3 0-16,-8 1 0 15,-2-17 0-15,-4 14 1 16,-1-7 0-16,1 0 0 16,-7-16-1-16,7 16 1 15,-4-13-1-15,-14-2 1 16,-10-13-1-16,-8 12 1 15,-20-3-1-15,-12 0 0 16,-13 4 1-16,-7-4 0 16,-8 0 0-16,-3 3 1 15,-7 7 0-15,0-1 0 0,-3-5-1 16,-4 2 0-16,3-2-1 16,-7 5 1-16,-3 4-1 15,-7 3 0-15,0-4 0 16,-7 4 0-16,-4-6 0 15,0 9 0-15,-3-10 1 16,-4 10 0-16,0 0-1 16,0 0 1-16,-3 0-1 15,3 10 1-15,-3-1-1 16,-4 1 0-16,0 5 0 16,-4 7 0-16,-2 13 0 15,-5 9 0-15,1 0 0 16,-4 3 0-16,3 3 0 15,-3 6 0-15,4 4 0 16,-1-7 0-16,1 4 0 0,3 12 0 16,0 12-1-16,0 1 1 15,3 5 0-15,1-5 0 16,0 15 0-16,-1 4 1 16,-3-4-1-16,0 3 0 15,0-6 0-15,0-12 0 16,-3 6 0-16,3 2 0 15,0-2-1-15,4-6 1 16,-1-1 0-16,4-2 0 16,-3-7 0-16,0-9 0 0,-4 2 0 15,3-5 0-15,-3 3 0 16,0-10 0-16,4 0 0 16,-4-9 1-16,0 0-1 15,4-13 0-15,-1 1-1 16,-6-4 1-16,-4 0-1 15,-4-3 1-15,-6 0 0 16,-5 4 0-16,-6-11 0 16,-7 8 0-16,3-8 0 15,-3-8 0-15,0 5 0 16,-4-5 1 0,-3-1-1-16,-4 1 0 0,-14-1 0 15,-10-9 0-15,-15 0 0 16,-10 0 0-16,-21 0 0 15,-11 0 0-15,-11-9 0 16,0-1 1-16,-3 1-1 16,0 3 0-16,0 2 0 15,-3-8 0-15,6 3 0 0,-6-1 0 16,-8-2-1-16,-14 2 1 16,-14 4 0-16,-10 0 1 15,-32 2-1-15,-4 4 0 16,-28 7 0-16,4 2 0 15,-4 1 0-15,3-1 1 16,4 0-1-16,8-5 0 16,2 8-1-16,1 1 1 15,3-4 0-15,-3 7 0 16,-11-7 0-16,-18 7 0 0,-10 3 0 16,-17 3 0-16,-8 12 0 15,-11-6 0-15,-2 13 0 16,-5-13 0-16,11 13 0 15,7-10 1-15,18-2-1 16,0 2 1-16,14-6-1 16,-7 3 1-16,7 0-2 15,-18-9 1-15,4 16 0 16,-21-7 0-16,-1 10-1 16,-13-4 1-16,3 4 0 15,7 3 0-15,0 2 0 16,22 1 0-16,20-9 0 15,4-4 1-15,25 7-1 16,10-16 0-16,14 0 0 16,18-3 0-16,-3 2 0 15,10-5 0-15,11 0 0 0,10-4 0 16,11-2-1-16,7-1 1 16,7-9 0-16,21 10 1 15,14-10-1-15,11-7 0 16,14 7 0-16,7 0 0 15,0-3 0-15,14 3 1 16,10 0-2-16,-6 0 1 16,3 0 0-16,4 3 0 15,3 4 0-15,7-7 0 16,4 3 0-16,0-3 0 0,14 0 0 16,-4 0 0-16,7-3 0 15,1-4 0-15,-1 4-1 16,4-3 1-16,4 3 0 15,-11-7 1-15,3 1-1 16,-3-4 0-16,-4 1 0 16,8-7 1-16,-8-3-1 15,7-15 1-15,1-11-1 16,-1-2 0-16,4-6 0 16,4 3 0-16,-8-10 0 15,0 3 0-15,1-6 0 16,-8 4 0-16,1-7 0 15,2 3 0-15,-2-9 0 16,-4-1 0 0,-8-74 0-16,8 15 0 15,4 10 0-15,-4 2 1 16,3 13-1-16,-7-2 0 16,-3 11 0-16,0 13 0 15,-4 7-1-15,0 3 1 16,4 12 0-16,-11-6 0 15,11-7 0-15,3-9 0 16,8 13 0-16,6 6 0 16,4-3 0-16,3 9 1 15,-3 13-1-15,4 6 0 16,-4 13 0-16,-4-4 0 16,1 7-3-16,10 6 0 15,-7 0-16-15,14-6 0 0,3-7 0 16,11-5 0-16</inkml:trace>
  <inkml:trace contextRef="#ctx0" brushRef="#br0" timeOffset="85724.51">24306 843 79 0,'-14'-81'39'0,"18"-1"-23"0,-1 66 40 0,-3-2-51 16,-3 5 0-16,-8-3 1 15,-3 13 1-15,-4 3-10 16,-3 22 1-16,0 19 5 16,-4 12 1-16,4 13-4 15,0 12 1-15,3 10-2 16,11 13 0-16,7-10 0 16,11-4 0-16,7-14 0 15,10-17 1-15,14-22 0 16,11-15 0-16,18-16 0 0,3-18 0 15,3-23-1-15,-6-6 1 16,-4-9-7-16,-7 0 0 16,-7-1-1-16,-18 4 1 15</inkml:trace>
  <inkml:trace contextRef="#ctx0" brushRef="#br0" timeOffset="85970.51">24222 680 84 0,'-28'0'42'0,"-4"-19"-36"0,25 10 42 0,3-10-48 16,11-15 0-16,11-10 0 15,17-3 1-15,22-7-2 16,31 1 1-16,7 0-1 15,4 9 0-15,0 6-8 16,-8 16 0-16,-10 10 0 16,-14 12 1-16</inkml:trace>
  <inkml:trace contextRef="#ctx0" brushRef="#br0" timeOffset="86174.99">24137 1044 99 0,'-74'31'49'0,"106"-15"-58"0,-11-26 75 15,18-15-66-15,17-6 1 16,22-13-3-16,6-6 1 16,5-7-10-16,-8 4 1 15,-4 0-1-15,5 9 0 16</inkml:trace>
  <inkml:trace contextRef="#ctx0" brushRef="#br0" timeOffset="86458.83">25012 849 101 0,'-32'-15'50'0,"103"-32"-59"0,-40 28 73 0,19-19-64 16,6-3 0-16,11 4-2 15,4 9 0-15,3-4-3 16,-7 10 0-16,-11 7-6 15,-13 5 0-15,-4 10 0 16,-11 0 0-16</inkml:trace>
  <inkml:trace contextRef="#ctx0" brushRef="#br0" timeOffset="86672.7">25164 1107 89 0,'-29'0'44'0,"58"0"-46"0,-12-7 63 16,4 4-60-16,8-6 0 0,2-1-1 16,8-2 0-16,0-1-9 15,3-6 1 1,1 4 0-16,10-4 1 0</inkml:trace>
  <inkml:trace contextRef="#ctx0" brushRef="#br0" timeOffset="87498.24">26095 642 98 0,'-7'-15'49'0,"18"-4"-47"0,-4 19 66 15,0-6-66 1,0 12 0-16,3 0 0 0,-3 7 0 16,11 12-3-16,-4 0 0 15,0 16 1-15,4 3 0 16,3 6-2-16,0-6 0 15,-7 9-1-15,-3-3 1 16,-1 0-1-16,5 7 1 16,-5-13 1-16,1 0 1 15,-4-16 0-15,0-6 0 0,0-13 1 16,0-9 0-16,0-16 0 16,0-2 0-16,-3-11 0 15,3-5 0-15,3-4 0 16,1 4 0-16,3-10-1 15,0 3 1-15,7 0-1 16,11-18 1-16,0 12-1 16,3-3 1-16,0 12-1 15,1 3 1-15,-1 17-1 16,-3 2 0-16,-8 13 0 16,-6 12 1-16,-8 7 0 15,5 12 0-15,-8 7-1 16,-4 12 1-16,-3-3-1 15,0 3 1-15,4 3-2 16,3-13 1-16,0-2-1 16,3-1 1-16,1-5-1 15,3-4 1-15,-3-13-1 0,-1-2 0 16,1-4 1-16,-4-6 0 16,7-16 0-16,-3-6 0 15,-4-3 0-15,3-16 1 16,-3 4-1-16,4-1 1 15,-1 4 0-15,5-4 0 16,6 7-1-16,7-1 1 16,-3 7 0-16,3 6 0 15,0 10-1-15,0 9 1 16,-3 9-1-16,0 10 0 0,-8 6 0 16,-3 13 0-16,-7 6 0 15,-3 0 0-15,0 0-1 16,-1-4 0-16,1 1-6 15,3-6 0-15,0-7-15 16,3-9 1-16,8 6-1 16,10-16 1-16</inkml:trace>
  <inkml:trace contextRef="#ctx0" brushRef="#br0" timeOffset="87709.11">27750 1038 86 0,'-4'-13'43'0,"22"-12"-53"16,-8 16 73-16,-10-10-61 15,0 6 1-15,-7 1 0 16,-7 2 1-16,-7 1-5 0,-11 9 1 16,-7 9 2-16,-10 10 1 15,3 6-2-15,0-3 0 16,11 3-2-16,14 3 0 15,7 4-8-15,24-10 1 16,8-7-1-16,14-5 1 16</inkml:trace>
  <inkml:trace contextRef="#ctx0" brushRef="#br0" timeOffset="88221.26">27633 244 99 0,'0'-3'49'0,"78"-16"-56"16,-47 19 67-16,8-6-60 0,4 12 0 16,-5-6 0-16,1 0 0 15,-4-9 0-15,4 9 0 16,-7-6-1-16,0 6 1 15,3 6 0-15,0 3 1 16,1-6-1-16,-5 13 0 16,-6 3 1-16,-7-3 0 15,-15 24 1-15,-13 10 0 16,-15-6-1-16,-7 13 1 16,0 2-1-16,4-5 1 0,7-7-1 15,14-3 0-15,14-19-1 16,28-6 0-16,36-19-3 15,21 0 0-15,3-19-9 16,11 0 1-16,-15-3-1 16,-20 9 1-16</inkml:trace>
  <inkml:trace contextRef="#ctx0" brushRef="#br0" timeOffset="89137.09">27750 1088 74 0,'-22'-7'37'0,"5"-11"-17"0,17 11 38 0,0-5-55 16,0 2 0-16,-4 1 1 16,-3 3 1-16,-3-1-7 15,-12 4 0-15,-6 6 4 16,0 10 0-16,-7-4-2 16,3 10 0-1,7 3-2 1,11 10 1-16,14-11 0 15,14 11 0-15,14-4 0 16,8-3 1-16,6-6 0 16,14 0 0-16,-3-4 0 15,0-2 1-15,-3-7-1 16,-4-6 1-16,-4-6-1 16,4 3 0-16,-7-13 0 15,-4 7 1-15,-3-7-1 16,-8 7 1-16,-3 6 0 0,-6-4 1 15,-8 7-1-15,-7 0 1 16,-7 7-1-16,-4-4 0 16,-3 3-1-16,-4 3 1 15,-3-9-1-15,-7 0 0 16,0 4 0-16,-8-8 0 16,-6 4-1-16,3 0 1 15,0-6-1-15,8 3 1 0,-12-6 0 16,-3-1 0-16,8 1 0 15,-1-7 0-15,11-3 0 16,3 0 1-16,4 4-1 16,3-4 1-16,8 0-1 15,-1 0 0-15,7-3 0 16,1 0 0-16,10-3 0 16,0 7 0-16,4-14 0 15,3 10 0-15,3-6 0 16,1 3 0-16,3 6 0 15,4 0 0-15,7 7 0 16,3-1 0-16,4 4 0 16,-1 9 0-16,-9 0-1 15,-5 9 1-15,-6 1-11 16,-4 2 0-16,-3-6 0 16,-1 1 1-16</inkml:trace>
  <inkml:trace contextRef="#ctx0" brushRef="#br0" timeOffset="89659.12">24395 1981 90 0,'-64'0'45'0,"43"4"-44"15,21-4 57-15,7-4-59 16,7-5 1-16,7 0-2 16,15-7 1-16,20-3 1 15,18 0 0-15,21-15-1 0,39 6 1 16,25-13 0-16,49 3 0 15,18 10 1-15,39-3 0 16,-1 2 0-16,22 17 1 16,-14-4 0-16,-1 7 1 15,-27 9-1-15,-15 3 1 16,-31 3-2-16,-26 0 1 16,-34 4-11-16,-25-10 0 15,-25 0-1-15,-28 0 1 16</inkml:trace>
  <inkml:trace contextRef="#ctx0" brushRef="#br0" timeOffset="89976.94">23823 2239 102 0,'-21'6'51'0,"102"6"-58"15,-32-18 69-15,18-3-62 16,29-1 0-16,38-9 0 16,-35 10 1-16,123-25-2 15,21-13 1-15,36 3 0 0,31-7 1 16,15 4-1-16,10 4 1 15,4 8 0-15,-15 7 1 16,-17 3-3-16,-42 22 0 16,-57-4-1-16,-56 14 1 15</inkml:trace>
  <inkml:trace contextRef="#ctx0" brushRef="#br0" timeOffset="99789.23">30074 1053 75 0,'-14'-19'37'0,"11"4"-22"0,-4 15 37 0,-7 0-47 15,3 0 1-15,0 9 1 16,1 7 0-16,-1 3-10 16,1 18 0-16,3 23 6 15,-1 21 0-15,1 7-5 16,4 3 1-16,-1 16-4 16,1-1 1-16,-1-8-7 15,1-23 1-15,-4 6-1 16,-4-15 1-16</inkml:trace>
  <inkml:trace contextRef="#ctx0" brushRef="#br0" timeOffset="100420.08">30134 984 84 0,'4'-12'42'0,"38"12"-46"0,-28 0 55 0,-3 0-51 15,-1 0 1 1,1 9 0-16,-4 1 1 15,-3 11-2-15,-1 11 0 0,-3 12 1 16,4 12 0-16,-1 4-2 16,8-4 1-16,6-9-3 15,8-6 1-15,3-13-2 16,4-12 1-16,-4-7-1 16,1-9 1-16,-5-9 2 15,-3-16 1-15,1-3 3 16,-12-7 1-16,1-3 1 15,3 4 1-15,7-7-1 16,4 4 0-16,-1-1-2 16,8 3 0-16,3 7-3 15,-3-6 1-15,0 9-1 16,-4 3 0-16,-7 6 0 16,0 0 0-16,-6 13 1 15,-5 3 0-15,-6 10 0 16,-4 15 1-16,-4 12 0 0,-3 17 1 15,4 18-1-15,-4 25 0 16,-1 3-1-16,5 13 1 16,3 3-3-16,3-19 0 15,5-12-7-15,-1-6 0 16,0-17-12-16,-4-15 0 16,4-6 0-16,0-19 1 15</inkml:trace>
  <inkml:trace contextRef="#ctx0" brushRef="#br0" timeOffset="101427.84">31552 1285 90 0,'-21'-6'45'0,"-10"-28"-55"16,20 30 81-16,-3-2-70 16,-7 12 0-16,0-6 0 15,3 10 1 1,-14 15-3 0,4 19 0-16,3 3 0 0,1 6 1 15,2 13-3-15,8 9 1 16,11-3-2-16,3-9 1 15,7-6 0-15,7-14 0 16,4-14 1-16,-1-17 0 16,4-12 2-16,8-15 0 15,-1-20 2-15,4-3 1 16,-1-2-1-16,5-1 1 16,-8 6-1-16,11 1 1 15,-8 6-2-15,-2 9 1 16,-5-6-2-16,1 9 1 0,-7 4-1 15,-4 5 1-15,-4 1 0 16,-3 9 0-16,-7 16-1 16,0 9 1-16,-3 0-2 15,3 10 1-15,3 3-1 16,11 12 0-16,1-9 0 16,6 3 0-16,0-12 0 15,4-17 1-15,-4-11 0 16,0-14 1-16,0-11 0 15,0-17 0-15,0-9 0 16,4-3 0-16,0-6-1 16,-8-10 1-16,1-9-1 15,0 0 0-15,-4 6-1 16,-4 6 1-16,-3 7 0 16,1 0 1-16,-5-10-1 15,-3 19 0-15,0 10 1 0,0-1 0 16,0 10 0-16,0 13 0 15,0 2 0-15,0 10 1 16,0 22-1-16,-3 9 0 16,-1 13 0-16,0 28 0 15,1 10-1-15,-4-7 0 16,3 4-1-16,1-1 1 16,3-6-2-16,7-6 0 15,3-16-1-15,1-6 1 16,3-19-1-16,4-6 1 0,-1-19 0 15,5 0 1-15,2-16 0 16,5-3 1-16,-5-9 1 16,1-16 1-16,-4 0-1 15,0-9 1-15,-3-19-1 16,0 9 1-16,-4 1-1 16,0-1 0-16,-4 10 0 15,-3-10 0-15,0 19-1 16,0 0 1-16,1 6-1 15,-5 13 1-15,1 0-1 16,-1 6 0-16,1 10 1 16,-1 0 0-16,-3 12 0 15,-3 12 1-15,-4 14-1 16,0 11 0-16,-4 23 0 16,0 9 0-16,1 4-4 15,3-1 1-15,3-9-13 16,4-7 0-16,4-2 0 0,3-7 0 15</inkml:trace>
  <inkml:trace contextRef="#ctx0" brushRef="#br0" timeOffset="101688.59">31972 1348 79 0,'-35'-91'39'0,"39"66"-36"0,3 25 51 0,10-9-53 16,15 2 0-16,7 4-2 16,10-6 1-16,11-1-3 15,4 4 1-15,-1-13-8 16,-3 10 0-16,-3-1-1 15,-12 1 1-15</inkml:trace>
  <inkml:trace contextRef="#ctx0" brushRef="#br0" timeOffset="102104.61">32632 1329 75 0,'18'28'37'0,"35"-18"-35"0,-32-16 50 16,14 12-50-16,4-6 0 16,-4-10 0-16,0 1 1 15,-3-10-4-15,-7-6 1 16,-4 0 2-16,-3 6 1 15,-4 0-2-15,-7 4 1 16,-7 5-1-16,-4 7 1 0,-10 3-1 16,-4 10 0-16,-10-1-1 15,-4 10 1-15,-3 6-1 16,-4 3 1-16,1 10-1 16,2 2 0-16,5 4-1 15,6 3 1-15,7-3-3 16,15-6 0-16,10-4-8 15,7-8 1-15,14-8-13 16,4-8 1-16,0-7 1 16,-4-6 0-16</inkml:trace>
  <inkml:trace contextRef="#ctx0" brushRef="#br0" timeOffset="102480.59">33140 1285 77 0,'-25'-53'38'0,"4"18"-49"0,18 26 80 15,3 0-67-15,0-1 0 32,14 13 3-32,3 7 1 15,4 2-8-15,1 7 1 16,-5 0 3-16,-3 9 0 15,-7 7-2-15,-3-1 0 0,-4 13-3 16,-4 13 1 0,-3-7 0-16,0 0 0 0,4-2 1 15,3-1 0-15,0-13 1 16,0-2 0-16,3-19 2 16,1-7 1-16,3-9-1 15,3-16 1-15,5-9 0 16,13-16 0-16,0-12-1 15,4 0 0-15,3-7-5 16,0 4 1-16,-3 6-16 16,-7 15 1-16,-11 13-1 15,-7 22 1-15</inkml:trace>
  <inkml:trace contextRef="#ctx0" brushRef="#br0" timeOffset="103172.02">30124 2812 83 0,'-14'-15'41'0,"7"12"-41"0,7 3 67 15,7 0-65-15,0 0 0 16,3 0 1-16,4 18 0 16,-3 8-4-16,0 21 0 15,-4 12 2-15,-7 26 1 16,-7 21-2-16,-1 17 0 15,1 2-1-15,4-18 0 16,3 3-3-16,10-13 1 16,8-16-1-16,3-18 0 0,4-13 2 15,7-25 0-15,10-15 2 16,4-20 0-16,14-21-2 16,0-7 1-16,0-6-14 15,-14 4 0-15,-11-1-1 16,-7-3 0-16</inkml:trace>
  <inkml:trace contextRef="#ctx0" brushRef="#br0" timeOffset="103419.64">30307 2932 83 0,'0'-19'41'0,"25"-9"-54"0,-11 15 70 16,0-3-58-16,7-2 1 16,4 2-12-16,7-3 0 15,14-12 12-15,-1 2 0 16</inkml:trace>
  <inkml:trace contextRef="#ctx0" brushRef="#br0" timeOffset="104269.2">29976 3471 84 0,'-4'-9'42'0,"64"-42"-46"15,-32 33 55-15,7-11-52 16,8-15 1-16,6 4-2 16,4 2 1-16,0 10 1 15,-4-7 0-15,-3 16-1 16,-7 1 1-16,3 8 1 15,-6 4 0-15,-5 12 1 16,-2-3 0-16,-8 7 1 0,0 5 0 16,0 11-1-16,4 2 1 15,-4 0-3-15,0 13 1 16,-3 6-2-16,-8-3 0 16,-3 3-1-16,-3-6 1 15,-4-4-1-15,0-9 1 16,-4 1 1-16,4-14 1 15,0-8 0-15,0-14 0 16,0-12 1-16,0 1 0 16,4-7-1-16,3-4 0 15,4 1 0-15,-1-3 0 0,4 3-1 16,4-1 1-16,3-2-2 16,4 3 1-16,3 0 0 15,0-1 0-15,-3 7 0 16,-4 10 0-16,-3 6 0 15,-1 6 1-15,-6 9-1 16,-4 3 1-16,0 7 0 16,0 13 0-16,4-1 0 15,-1 10 0-15,4-7-1 16,15 7 1-16,-5-10-1 16,8 1 0-16,3-7-1 15,-3-13 0-15,3-5 0 16,1-10 0-16,-1-13 1 15,-3 0 0-15,-4-12 1 16,0 3 0-16,-3-10 0 16,-7-2 1-16,-4-4 0 15,-7 3 0-15,-4 1-1 0,1 5 1 16,-4 4-2-16,-4 6 1 16,-3 0-1-16,4 3 1 15,-4 4-1-15,3 8 0 16,-3 4 0-16,3 10 0 15,-3 8-1-15,4 13 1 16,-1 7 0-16,4 9 0 16,4 9-2-16,3 1 1 15,7-1-6-15,7-6 1 0,7-10-10 16,1-5 0-16,-5-16 0 16,5-13 0-16</inkml:trace>
  <inkml:trace contextRef="#ctx0" brushRef="#br0" timeOffset="105530.02">31810 3151 76 0,'7'-9'38'0,"-14"-1"-36"16,7 10 58-16,0 0-56 15,7 0 1-15,-3 10 0 16,3-7 1-16,0 12-9 16,0-2 0-16,3 0 3 0,1 5 0 15,-1 11-4-15,-2 8 1 16,-1 4-1-16,0 3 0 16,-4 6 0-16,1 0 1 15,-1-3 3-15,1-6 0 16,-4-10 2-16,0-9 0 15,0-3 1-15,0-16 0 16,0-12 0-16,3-16 0 16,4-13-3-16,4 1 1 15,7-10-1-15,13-1 0 16,1 1-1-16,3 0 1 0,11 7-1 16,-3-4 0-16,-1 12 2 15,0-2 0-15,-7 6 1 16,4-1 0-16,-7 8 0 15,-4 2 0-15,-3 3 0 16,0 3 1-16,-4 4-1 16,-4 3 0-16,-2 12 0 15,-5 7 0-15,-3-1-1 16,-3 7 0-16,-4 0-1 16,0-4 0-16,0 7-2 15,0-3 1-15,3 0-1 16,4-3 1-16,0-1-1 15,4-11 1-15,3 2 0 16,4-12 0 0,3-7 1-1,-3-3 1-15,-4 1-1 16,0 2 1-16,-4 4 0 16,-3-1 1-16,0 1-1 0,0-1 1 15,1 4-2-15,-1 0 1 16,3 6-1-16,1 6 1 15,-1 7 0-15,-3 9 0 16,-3 12-2-16,-4 19 1 16,-7 29-2-16,-7 6 0 15,-11 12-2-15,0-3 0 16,-3 1-1-16,3-4 1 16,4-7 0-16,7-14 1 0,0-20 1 15,7-9 1-15,0-19 2 16,7-22 1-16,3-19 1 15,5-15 0-15,6-16 0 16,3-6 0-16,4-7-1 16,4-9 1-16,3-6-2 15,4-4 1-15,10-8-2 16,8 2 1-16,-1 0 0 16,-3 10 0-16,-7-3 0 15,-4 9 0-15,-7 12 0 16,-6 13 1-16,-1 16-1 15,-11 12 0 1,-6 32-1 0,-1 0 1-16,1-1-1 15,-1-2 0-15,4-4-1 16,1 1 1-16,2-10 0 16,1-16 0-16,-1-3 0 0,1-9 1 15,-4-6 0-15,0-1 1 16,-3 7-1-16,-4 9 1 15,3 0-1-15,-3 7 1 16,4 5-2-16,3 7 0 16,0 7 0-16,3 5 0 15,4 7 0-15,0 16 0 16,1 8 0-16,-5 11 0 16,-6 12-1-16,-8 12 1 0,-6 19-1 15,-8-6 1-15,-3-6-2 16,0-1 1-16,-1-11-1 15,8-11 1-15,0-8-1 16,4-20 1-16,3-9 0 16,3-15 0-16,8-20 1 15,6-12 0-15,4-12-1 16,7-20 1-16,8-8-7 16,6-4 1-16,4 13 0 15,3-1 0-15</inkml:trace>
  <inkml:trace contextRef="#ctx0" brushRef="#br0" timeOffset="105929.72">30314 4261 98 0,'-53'41'49'0,"60"-29"-56"0,7-5 59 16,15-7-53-16,34-10 1 0,18-8 0 15,25-11 0 1,35-11 0-16,29-14 0 0,38-8-1 16,18-1 1-16,24-3-3 15,-10 9 1-15,-11 7-3 16,-21 3 1-16,-31 10-8 16,-33 5 0-16,-41 17 0 15,-26-4 1-15</inkml:trace>
  <inkml:trace contextRef="#ctx0" brushRef="#br0" timeOffset="106272.71">30826 4387 90 0,'-92'62'45'0,"25"-21"-56"0,56-38 70 16,4 3-60-16,4 1 1 16,10-4-1-16,11-3 1 15,13-10 0-15,22-8 0 0,35-17-1 16,22-6 1-16,20-6 0 15,25-6 0-15,8-3-2 16,10 2 0-16,-1 1-6 16,-9 9 0-16,-19 6-8 15,-24 4 0-15,-17 3-1 16,-22 9 1-16</inkml:trace>
  <inkml:trace contextRef="#ctx0" brushRef="#br0" timeOffset="106940.54">29686 2333 83 0,'-3'-3'41'0,"34"-16"-58"16,-13 12 77-16,14-2-60 15,14-10 0-15,14 10 0 16,10-7 0-16,11 0 0 0,8 4 0 15,20 2-1-15,18-5 1 16,21-1 0-16,25-6 0 16,21-3-1-16,39 0 1 15,3 3-1-15,18-3 0 16,-10-3 0-16,-15 3 0 16,-21 6 0-16,-28 0 0 15,-28 3 1-15,-22-2 0 16,-17 8-3-16,-18-9 1 0,-6 10 0 15,-8-7 0-15</inkml:trace>
  <inkml:trace contextRef="#ctx0" brushRef="#br0" timeOffset="107466.83">29517 2411 76 0,'-106'25'38'0,"46"-6"-32"0,53-19 41 16,0 0-47-16,7-6 1 15,11 3 0-15,10-13 0 16,21 3-2-16,25 1 1 15,11-1 1-15,21-6 0 0,20 4-1 16,8 5 1-16,18-8-1 16,14 8 1-16,-4-9-1 15,18 4 0-15,10-4 0 16,8 3 0-16,17-3 0 16,-3 0 0-16,3 1 0 15,-4-7 0-15,-24 9 0 16,-17 13 0-16,-26-7-1 15,-20 10 1-15,-8 3-5 16,-10 4 0-16,-11-7 0 16,-7-10 1-16</inkml:trace>
  <inkml:trace contextRef="#ctx0" brushRef="#br0" timeOffset="123156.65">7193 3832 97 0,'-42'9'48'0,"7"41"-45"0,31-40 48 16,-14 15-51-16,1 22 1 16,-8 12-1-16,-3 17 1 15,-11 21-2-15,-3 19 1 16,-8 6 0-16,4 10 1 16,4-1-2-16,0 11 1 0,3-20 0 15,14-6 0-15,4-13 0 16,7-18 0-16,7-19 1 15,14-13 0-15,4-21 0 16,13-17 1-16,12-18 0 16,13-16 1-16,4-12-1 15,14-19 1-15,-7-10-1 16,0-3 0-16,3-6-2 16,4-6 1-16,-3-6-1 15,-1-1 0-15,-3-6 0 16,-7-3 0-16,4 13 0 15,-19 6 1-15,-6 15-1 16,-4 7 1-16,-6 16-1 16,-8 2 1-16,-4 10-1 15,-3 13 1-15,0 12-1 16,-7 13 0-16,-3 18 0 16,3 20 0-16,-4 18 0 15,-3 0 0-15,4 16 0 0,-1 0 0 16,1 12-1-16,6-6 1 15,1-3 0-15,-1 0 0 16,4-22 0-16,11-3 0 16,3-7 0-16,11-9 0 15,7-12 0-15,3-16 0 16,4-13 0-16,14-15 1 16,7-16-1-16,0-12 0 0,-7-26 0 15,-4-15 1-15,-3-13-1 16,0-6 0-16,-7-10-1 15,-7-12 1-15,-4 4 0 16,-3-4 0-16,-11 12 0 16,7-3 1-16,-14 10-1 15,1 6 0-15,-8 13-2 16,-4 9 1-16,-3 12-9 16,-7 14 0-16,-7-1 0 15,-4 12 0-15</inkml:trace>
  <inkml:trace contextRef="#ctx0" brushRef="#br0" timeOffset="123722.88">9462 4741 83 0,'49'-19'41'0,"-31"-12"-24"0,-18 21 40 16,-4-2-55-16,-7-16 0 16,-6-1 1-1,-4 1 0-15,-1 3-4 0,-2 3 1 16,-12 10 1-16,5 2 1 16,-8 13-2-16,-7 22 0 15,-7 13-1-15,-7 15 1 16,-7 16-2-16,4 13 1 15,-4 6 0-15,0 3 0 0,10-4 0 16,11-8 0-16,15-13 1 16,9-7 0-16,8-12 1 15,14-15 0-15,18-10 0 16,7-19 0-16,6-13 0 16,8-12 1-16,7-3-1 15,3-9 1-15,1-10-1 16,-4-3 0-16,3 0-1 15,-3-7 0-15,-4-2 0 16,4 6 0-16,-7 0 0 16,-7 3 0-16,-4 3 0 15,-7 3 0-15,-3 3 1 16,-1 13 0-16,-6 22 0 16,-1 3 1-16,-2 19 0 15,-8 15 0-15,0 10-1 16,0 3 1-16,10 7-3 15,4 2 0-15,7 4-10 0,8-1 0 16,-1-9-1-16,-7-15 0 16</inkml:trace>
  <inkml:trace contextRef="#ctx0" brushRef="#br0" timeOffset="124133.17">9599 4910 90 0,'46'-81'45'0,"32"-10"-39"0,-64 66 52 0,3-13-55 16,-3-3 0-16,1 4 1 15,-1 2 0-15,3 7-5 16,4 3 1-16,1 6 3 16,2 3 0-16,8 7-2 15,0 12 1-15,-4 10-1 16,0 15 1-16,-3 16-2 15,-4 9 1-15,-7 0 0 16,0 13 0-16,-7 3 0 16,0 3 1-16,-3 7-1 15,3-7 0-15,0-3 0 16,7-10 0-16,11-12-2 16,7-9 1-16,6-13-1 15,12-15 0-15,-1-17-1 16,4-18 1-16,11-12 0 15,-4-7 1-15,-4-10 0 0,-3-5 1 16,-4-1-1-16,-6 1 0 16,-1-4-1-16,-7-9 0 15,1 0-11-15,-8 0 0 16,-7-4 0-16,0 7 0 16</inkml:trace>
  <inkml:trace contextRef="#ctx0" brushRef="#br0" timeOffset="124578.91">11045 4716 94 0,'22'59'47'0,"45"-21"-49"0,-46-22 57 0,11-7-55 16,10 4 1-16,4-4-1 15,3-3 1-15,4-6-1 16,7-9 0-16,-3-7 0 15,-5-6 1-15,1-6 0 16,-7-13 0-16,-7-6 0 16,-11-3 1-16,-10 3 0 15,-8 0 0-15,-10 6 0 16,-7 4 0-16,-7-1 0 16,-7 13 0-16,-4-3 0 15,-6 12 0-15,-8 10-1 16,0 12 1-16,-3 3-2 15,-8 7 1-15,-3 12-1 16,-7 26 1-16,8 8-1 0,-1 4 0 16,7 19 1-16,10 6 0 15,15 0-1-15,11-7 1 16,17-2 0-16,14-7 0 16,21-15-1-16,15-16 0 15,13-13-3-15,11-12 0 16,1-3-12-16,-1-16 0 15,0-7 0-15,-7-8 0 16</inkml:trace>
  <inkml:trace contextRef="#ctx0" brushRef="#br0" timeOffset="124736.83">11998 4895 109 0,'18'25'54'0,"56"19"-65"0,-50-38 83 0,15-3-72 16,11 0 0-16,13-12-14 16,8-4 1-16,3-9 13 15,0-6 0-15</inkml:trace>
  <inkml:trace contextRef="#ctx0" brushRef="#br0" timeOffset="125284.26">12954 3838 110 0,'0'-44'55'0,"53"16"-60"0,-39 21 68 16,7 7-63-16,4 7 1 16,7 15-1-16,-4 9 0 15,0 29-1-15,-3 15 0 16,-11 19-1-16,-7 16 1 15,-11 34-1-15,4-44 0 16,-17 76 0-16,-8 9 1 0,-3-13 0 16,0-5 0-16,3-11 1 15,-3-15 0-15,3-21 0 16,7-33 0 0,1-33 1-1,3-39 0-15,7-27 1 16,0-29 0-16,3-22-1 15,8-31 1-15,6-15 0 16,8-14 0-16,3-2-2 16,4-13 1-16,10 6-1 15,4-3 0-15,0 10-1 16,10-7 1-16,4 16 0 16,0 13 0-16,3 9 0 15,1 18 0-15,-4 17 0 16,-8 15 1-16,-2 12-1 15,-8 23 0-15,-10 18-1 16,-11 23 1-16,-14 15 0 16,-14 12 0-16,-15 7-1 0,-6 6 0 15,-7 1-1-15,-4 5 1 16,0-6-8-16,7-3 0 16,1-16-1-16,-1-9 1 15</inkml:trace>
  <inkml:trace contextRef="#ctx0" brushRef="#br0" timeOffset="125848.22">14411 4452 90 0,'67'-15'45'0,"-18"-26"-37"0,-42 25 49 0,-3 1-55 15,0-17 1-15,-8-5 0 16,-7-7 1-16,-6-3-5 16,-11-10 0-16,-1 13 3 15,-9 4 1-15,-5 8-2 16,-3 7 0-16,-3 3-1 16,-4 10 1-16,-10 2-1 15,-8 10 0-15,-7 16 0 16,-6 12 1-16,-5 7-2 15,8 12 1-15,11 0 0 16,13 12 0-16,15-5 0 16,14-7 0-16,14 3-1 0,14-3 0 15,10 3-1 1,11-12 0-16,4-7 0 0,3 0 1 16,1-18 0-16,2-1 0 15,1-12 1-15,3-9 0 16,8-7 2-16,3-9 0 15,6 0-1-15,5-6 1 16,-1-4-1-16,1 4 0 16,-4 0-1-16,-4-1 1 15,-10 4-1-15,-7 3 1 0,-8 6-1 16,-6 7 0-16,-4 2 0 16,-3 10 1-16,-11 13-1 15,0 12 1-15,0 9-1 16,3 13 0-16,4 13-1 15,4 3 1-15,6-1-9 16,8-5 1-16,0-7-1 16,3-12 1-16</inkml:trace>
  <inkml:trace contextRef="#ctx0" brushRef="#br0" timeOffset="126262.61">14774 4465 88 0,'32'-28'44'0,"10"-16"-35"16,-31 28 45-16,0 4-53 16,-1-13 0-16,-3-1 0 15,-3-5 0-15,3 6-2 0,-4-6 1 16,4 9 0-16,4 3 0 16,10 6 0-16,0 13 0 15,8 7 0-15,-5 2 0 16,1 13 0-16,0 9 1 15,-4 10 0-15,-7 3 0 16,-7 12-1-16,-11 13 1 16,-6 7-1-16,-4-4 1 15,-4-3-1-15,0-6 1 0,1-4-1 16,3-12 0-16,3-15 0 16,4-7 1-16,4-10-1 15,3-15 1-15,7-9 0 16,7-22 1-16,3-10-1 15,8-19 0-15,7-15 0 16,7-3 1-16,-1-4-2 16,1-3 0-16,7-9-6 15,3 0 1-15,4 6-16 16,4 7 0-16,3 6 0 16,3 12 0-16</inkml:trace>
  <inkml:trace contextRef="#ctx0" brushRef="#br0" timeOffset="126519.46">15963 3643 91 0,'0'16'45'0,"32"-25"-55"16,-21 12 81-16,6-3-70 0,1 6 1 16,7 3 0-16,-1 1 0 15,1-7-3-15,-4 10 1 16,0 2 1-16,-3 7 0 15,-8 6-1-15,-2 10 1 16,-8 12 0-16,-4 13 0 16,-3 15-1-16,0 7 1 15,3-3-4-15,1 2 1 0,3 1-19 16,0-4 1-16,-4-2-1 16,-6-10 1-16</inkml:trace>
  <inkml:trace contextRef="#ctx0" brushRef="#br0" timeOffset="126890.66">15766 4443 99 0,'-29'-16'49'0,"12"-18"-63"15,17 24 89-15,7-5-74 16,10-4 0-16,8-3-1 15,21-3 1-15,10-13-3 16,15 7 1-16,3-4 0 16,4 7 1-16,-4 0-1 15,-7-3 1-15,0 9 0 0,-7 3 0 16,-7 3 1-16,0 7 1 16,-4 3-1-16,-3 9 1 15,-4 6-1-15,-3 10 1 16,-7 0-2-16,7 6 0 15,-11 9 0-15,-14 13 0 16,-7 0 0-16,-3 4 0 16,-8 2 0-16,0 6 1 15,-3-2-4-15,0-4 1 16,4-12-13-16,3 0 1 16,0-16-1-16,0-6 0 0</inkml:trace>
  <inkml:trace contextRef="#ctx0" brushRef="#br0" timeOffset="127105.53">16605 3794 104 0,'-10'-19'52'0,"34"-25"-67"16,-13 35 81-16,3-23-91 16,4 1 1-16,-1-13-1 15,-3 0 1-15</inkml:trace>
  <inkml:trace contextRef="#ctx0" brushRef="#br0" timeOffset="128004.33">17159 4092 72 0,'32'25'36'0,"-25"-6"-25"0,-7-19 38 0,-4 6-44 16,1-6 1-16,-1 0 2 15,4-9 1-15,0-13-11 16,7 0 0-16,0-7 8 15,0 4 0-15,1 7-3 16,-5-4 1-16,-6 9-2 16,-8 10 1-16,-7 9-3 15,-6 26 1-15,-12-1-1 16,-2 22 0-16,-5 1-1 16,1 11 1-16,10 4-1 15,4 10 0-15,17-1-1 16,11-3 1-16,11-15-1 15,21-10 1-15,3-12-1 16,7-16 1-16,8-13 0 16,-1-15 1-16,-3-16 0 15,3-16 1-15,-3-6 1 16,4-12 0-16,-1-10-1 16,7-15 1-16,-3-4 0 0,0-3 0 15,0 7-1-15,-3-7 0 16,-8 16 0-16,-3-10 1 15,-8-6-1-15,-9 7 0 16,-8 6 0-16,-11 6 0 16,-6 9-1-16,-4 16 1 15,-7 16-1-15,-8 18 0 16,-2 20-1-16,-1 15 1 16,-7 25-1-16,0 13 1 15,4 15-1-15,0 16 1 0,7 7 0 16,7 5 0-16,3-5 0 15,15-7 0-15,3 6-1 16,7-15 1-16,7-1-1 16,7-12 0-16,8-15 0 15,2-7 0-15,5-15 0 16,10-7 0-16,0-19 1 16,-1-15 0-16,12-16 0 15,-8-9 1-15,-3-10 0 16,-3-9 0-16,-4-7-1 15,-8-5 1-15,-2-7-1 16,-8 0 1-16,-7 3-1 16,-10-6 1-16,-11 18-1 15,-7 1 0-15,-8 9 0 16,-6 6 1-16,-7 4-1 16,-4 25 0-16,-3-1-1 15,-4 13 1-15,-3 16 0 0,3 22 1 16,7 12-1-16,4 10 0 15,10 0 0-15,15 2 1 16,6-2-2-16,12 0 0 16,9-7-6-16,15-6 1 15,7-6-20-15,14-9 0 16,10-7-1-16,19 0 1 16</inkml:trace>
  <inkml:trace contextRef="#ctx0" brushRef="#br0" timeOffset="128559.03">19604 5080 106 0,'14'28'53'0,"-39"-12"-79"16,15-13 107-16,-19 3-81 16,-20-6 0-16,-25 9-1 15,-21-6 1-15,-22-3-1 16,-24-3 0-16,-21-3-1 15,-11 0 1-15,-21 0-1 16,-18 6 1-16,-10 0 1 16,-21 0 1-16,-8 0 0 15,-27 3 1-15,-12 6 0 16,-20 10 0-16,-18-10-1 16,-11 7 1-16,-10 0-1 15,-11 2 1-15,4-2-1 0,-11 3 0 16,7 0-1-16,0 0 1 15,7-1 0-15,-3 7 0 16,7 7 1-16,3-7 0 16,0 6 0-16,8 1 0 15,3-4 0-15,3 0 0 16,11 3 0-16,7-2 0 16,11-1-2-16,10-3 1 15,11-3-1-15,6 3 1 0,19-6-1 16,6 0 1-1,8-7-1-15,7 13 0 0,6 0 0 16,8 4 1-16,3-4-1 16,8-3 0-16,10 0 0 15,24-4 1-15,8 1-1 16,3-6 0-16,25-1 0 16,14 7 1-16,18-3-2 15,13-7 1-15,12-3-6 16,10 4 1-16,7-13-1 15,7-4 1-15</inkml:trace>
  <inkml:trace contextRef="#ctx0" brushRef="#br0" timeOffset="131224.6">15692 5324 102 0,'14'13'51'0,"-7"-38"-46"0,-7 25 47 15,0 0-52-15,0 6 1 16,0-3 0-16,-7 10 0 0,3 2-2 15,1 7 1-15,-1 10 0 16,1 11 1-16,-1 11-2 16,1 34 1-16,-8 3 0 15,-10 18 0-15,-11 17 0 16,-14 9 0-16,-14-1 0 16,-10-2 1-16,-15-6-1 15,-7-4 0-15,-3-19 0 16,-7-2 0-16,-11-10 0 15,-14-13 0-15,-7-18 0 16,-14-7 1-16,-18-12 0 16,-14-4 0-16,-14-5 0 15,-14-10 0-15,-4-10-1 16,-10-6 1-16,7-2-1 16,-4-14 0-16,-7-2-1 15,11-4 1-15,0-12 0 16,3 6 0-16,-3-6 0 15,7-1 0-15,0 1 1 0,-1-6 0 16,15 5 0-16,7-11 0 16,18-7-1-16,7-10 1 15,21 1-1-15,14-10 1 16,10 0-1-16,11-9 0 16,15-7 0-16,10 4 0 15,14 9 0-15,7 3 0 16,7 0 1-16,10 10 0 15,8 5 0-15,10 4 1 16,8 10-1-16,10-1 1 0,-4 4-1 16,8 5 0-16,3 14-1 15,0 5 0-15,0 10-1 16,-4 4 0-16,-3 11 0 16,-7 20 0-16,-7 12 0 15,0 12 0 1,-1 17 1-16,-2 2 0 0,-8 3 0 15,7 1 0-15,-3-7-1 16,0-6 1-16,3-3 0 16,4-9 0-16,3-14-1 15,1-2 1-15,3-6-1 16,-1-16 1-16,5-10 0 16,-1-9 1-16,4-13-1 15,4-9 0-15,3-6 0 16,3-6 1-16,11-10-1 15,4-3 1-15,3-13-1 16,11-6 0-16,3-3 0 16,7 4 0-16,4-4 0 0,0-4 0 15,-7 14 0-15,-4 6 0 16,-7 5 0-16,-3 5 1 16,-4 5-1-16,-3-3 0 15,-7 7 1-15,-1 9 0 16,4 3-1-16,-3 6 0 15,10 7 0-15,-3 2 0 0,3 4 0 16,0 6 0 0,7 4-1-16,-3 5 0 0,-4 1 1 15,7 2 0-15,0 1 0 16,1 3 1-16,-1 0-1 16,7-1 0-16,1 1 1 15,2 3 0-15,-2-3-1 16,-1 0 0-16,-3-3-1 15,-4-4 1-15,-7-3 0 16,-7 1 0-16,-3-4-1 16,-8 4 0-16,-6-14 2 15,-4-2 0-15,-4 0-1 16,-7-10 0-16,-3 1 0 16,-7-4 0-16,-4 0 0 15,-10-6 0-15,-7-3-1 16,-8 6 0-16,-10 0 1 15,7 0 0-15,4 6 0 16,3 0 0-16,10 4 1 0,5 2 0 16,9 1-1-16,5-7 1 15,3 10 0-15,3-3 0 16,4 9-1-16,0 0 1 16,-7 15-1-16,-4 1 0 15,-10 15 0-15,6 7 0 16,-6 6-1-16,0 3 1 15,7 9-1-15,-1-9 0 16,5 7 0-16,6 2 1 16,0-3-1-16,1-2 0 0,6-11 1 15,1-5 0-15,-1-4-1 16,4-2 1-16,-4-8 0 16,4-2 0-16,0-6-1 15,4-4 1-15,3 1 0 16,7-10 0-16,3-13 0 15,1-6 0-15,3-3 0 16,4-18 0-16,3-11 0 16,7-2 0-16,4-3-1 15,0-1 1-15,-1 4 0 16,1-4 1-16,3 10-1 16,-3-15 0-16,3 12 0 15,1 2 0-15,-5 5 0 16,5 5 1-16,-5 7-1 15,5 9 0-15,-5 0 0 16,-2 6 0-16,-5 10 0 16,-2 3 0-16,-1 6 0 0,0 16 1 15,-4 6-1-15,1 3 0 16,0 6 0-16,6-2 0 16,1-1 0-16,0 7 0 15,7-4 0-15,-4 1 0 16,0-1 0-16,-3-6 1 15,-4-9-1-15,-3-3 0 16,-8 0 0-16,-6-4 0 16,-4-2 0-16,-7-4 0 0,-4-3-1 15,-3-6 1-15,0-10 0 16,0-12 0-16,-4-3-1 16,0 0 1-16,-6-10 0 15,-8 0 0-15,7 7 0 16,-3-10 0-16,-4 7 1 15,-3 2 0-15,3 4 0 16,4 6 0-16,0 0 0 16,7 7 0-16,3 2-1 15,4 4 1-15,3 6-2 16,8 3 1-16,-1 6-1 16,1 22 1-16,-4 7-1 15,-4 12 1-15,-7 9 0 16,-6 4 0-16,-8 9-1 15,0 0 1-15,1 3 0 16,-1-3 1-16,0-3-1 0,0-7 1 16,11-12-2-16,0-6 1 15,3-7-1-15,4-8 1 16,4-5-1-16,3-2 1 16,-1-6-1-16,5-7 1 15,3-12 0-15,3-10 1 16,5-18 0-16,13-20 0 15,7-8-1-15,11-4 0 16,10-9 0-16,1 15 0 16,2 7-1-16,1 6 1 15,7 3 0 1,-7 9 0-16,-10 16 0 16,-1 10 0-16,0 6-1 15,-3 15 1-15,0 7 1 16,3 13 0-16,-3 5-3 15,0 4 1-15,-4 0-9 16,-3-4 1-16,-8-8 0 16,-2-11 0-16</inkml:trace>
  <inkml:trace contextRef="#ctx0" brushRef="#br0" timeOffset="132949.66">9543 4217 84 0,'-18'-3'42'0,"22"3"-42"16,-4-6 40-16,-4 6-39 15,4 0 1-15,-4-3 1 16,1 3 1-16,-1 0-4 16,1 0 0-16,-1 0 4 15,4 3 0-15,0-3-1 16,7-3 0-16,8-7-1 15,6-15 1-15,7-9-2 16,7-7 1-16,4-6-2 16,3 0 1-16,4 0 0 15,4-3 0-15,-1 3 0 0,7-4 0 16,8 1 0-16,6-3 1 16,12-10-1-16,13-3 1 15,18-6-1-15,28 0 0 16,14-3-1-16,21 3 1 15,19-7-1-15,6-2 1 16,0 9-2-16,3 6 1 16,-6 9 0-16,3 7 0 15,-11 10-1-15,4 8 1 0,0 4 0 16,1 9 0-16,13 3 0 16,0 16 1-16,7 7-1 15,11 2 0-15,-8 7 0 16,1 15 0-16,-21 4 0 15,-11 9 0-15,-25 12 0 16,-14 4 0-16,-14-10 0 16,-7 6 0-16,-14-3 0 15,-7 1 0-15,-7 2 0 16,0 4 0-16,-8-7 0 16,-6 0 0-16,-7-9 0 15,-11-9 0-15,-11 2 0 16,-10-5 0-16,-11-10 0 15,-7-3 0-15,-3-10-1 16,-7-3 1-16,-1-3 0 16,-3-6 0-16,-3-6 0 15,0-7 0-15,-4-15 0 16,-4-7 0-16,-3 1 0 16,-7-1 0-16,-11 3 0 0,1-8 1 15,-11 2-1 1,-8 0 1-16,5-9-1 0,-1 9 0 15,0 0 0-15,4-3 1 16,3 7-1-16,4-7 0 16,3 9 0-16,4 1 0 15,0 3 0-15,4 9 0 16,-1 3 0-16,0 6 0 16,4 1 0-16,4 5 0 0,-1 7-1 15,8 4 1-15,3 11 0 16,3 4 0-16,12 16-1 15,-1-1 1-15,0 4 0 16,4-4 0-16,-1 7 0 16,1 9 0-16,-7-6-1 15,-1 3 1-15,-3 9 0 16,-3-2 0-16,0-4 0 16,-4-3 0-16,0-3 0 15,0-3 0-15,0-4 0 16,-4-2 1-16,-3-7-2 15,-3-3 1-15,-1-3-1 16,1-3 1-16,-11-3 0 16,-8-1 0-16,1-5-1 15,-7-7 1-15,-7-3 0 16,-4 0 0-16,0-3 1 16,-7 3 0-16,0-10-1 0,-13 4 1 15,-5 3 0-15,-17-10 0 16,-4 4-7-16,-10-1 1 15,-11 1-1-15,-14-13 0 16</inkml:trace>
  <inkml:trace contextRef="#ctx0" brushRef="#br0" timeOffset="136849.89">22673 4365 102 0,'4'-29'51'0,"24"7"-47"16,-18 19 52-16,4 3-56 15,4 0 0-15,7 13 0 16,3 9 0-16,0 19 0 0,0 34 0 16,-6 16-1-16,-8 19 1 15,-11 34-1-15,1-38 1 16,-29 86-1-16,-7 8 1 16,-10 10-1-16,3 7 1 15,0-7-1-15,8-3 1 16,6-6 0-16,0-20 0 15,4-14-5-15,0-23 1 16,0-12-11-16,3-23 0 0,4-21 0 16,7-35 0-1</inkml:trace>
  <inkml:trace contextRef="#ctx0" brushRef="#br0" timeOffset="137222.26">23036 5544 99 0,'-31'-57'49'0,"-1"-18"-59"15,25 59 80-15,0-12-69 16,0-6 0-16,3-4 0 15,11 0 1-15,7 1-3 16,15 2 0-16,9 7 1 16,12 9 1-16,6 13-1 0,1 15 0 15,-1 13-1-15,-3 19 0 16,-14 9 0 0,-11 10 1-16,-24 15-1 0,-15 13 1 15,-10 3 0-15,-14 6 0 16,-11-3 0-16,-14-9 1 15,-4-4-4-15,-3 1 1 16,7-16-11-16,11-13 0 16,7-15-1-16,17-20 1 15</inkml:trace>
  <inkml:trace contextRef="#ctx0" brushRef="#br0" timeOffset="137794.04">23971 4565 96 0,'25'-31'48'0,"-18"22"-54"16,-7 12 72-16,-11 3-65 15,-3 13 0-15,-7 9-1 16,-7 16 0-16,0 6-2 15,-1 13 1-15,1 9-1 16,0 13 0-16,3 6-1 16,1 12 0-16,-5-6 0 15,1 4 0-15,-4 2 1 16,-3 1 0-16,3-17 2 0,4-5 0 16,3-16 2-16,11-13 0 15,4-15 0-15,10-10 0 16,7-16 0-16,10-5 0 15,15-26-1-15,11-16 0 16,10-5-1-16,3-7 0 16,7 0-1-16,-3-4 0 15,0-2 0-15,-3 12 1 16,-4-12 0-16,-7 12 0 0,-4 4 0 16,-3 5 1-16,-4 1 0 15,-7 18 0-15,-3 7 1 16,-7 15 0-16,-4 7 0 15,-11 12 1-15,-6 16-1 16,-11 3 0-16,-4 22-1 16,-3 3 0-16,0-3-3 15,-1-3 1-15,5-3-10 16,6-10 0-16,8-3 0 16,6-12 1-16</inkml:trace>
  <inkml:trace contextRef="#ctx0" brushRef="#br0" timeOffset="138224.42">24719 5462 67 0,'53'-37'33'0,"-25"-14"-19"0,-21 36 28 15,-3-1-37 1,-4 3 1-16,-7 1 4 0,-11 12 0 15,-3 0-13-15,0 3 1 16,0 3 7-16,0 7 1 16,-1 6-4-16,1 6 0 15,4 0-3-15,2 9 1 16,1 10-2-16,4 16 1 16,-1 3 0-16,11 9 0 0,7-10 0 15,0 7 0-15,4 0 1 16,10-9 1-16,7-4-1 15,8-9 1-15,9-12 0 16,8-10 1-16,7-12-1 16,7-7 0-16,0-12 0 15,-3-10 1-15,-8-6-1 16,-6-6 0-16,-12-7 0 16,-9 4 0-16,-12-10 0 15,-6-3 1-15,-4-9-2 16,-7 0 1-16,-7-4-1 15,-4 4 0-15,-6-4-3 16,-1 7 0-16,-14 6-7 16,-3 10 1-16,-4 6-1 15,-3-1 0-15</inkml:trace>
  <inkml:trace contextRef="#ctx0" brushRef="#br0" timeOffset="138555.98">25756 4794 88 0,'36'-19'44'0,"16"-31"-39"0,-37 47 54 0,-1-3-56 15,-4 6 0-15,1 6 1 16,-1 4 0-16,1 5-6 15,-4 13 1-15,0 1 3 16,0 11 0-16,0 17-2 16,-3 15 1-16,6 19-1 15,-10 6 0-15,0 0 0 16,0 19 0-16,0-9-1 16,0 0 1-16,-7-16-10 15,4-4 0-15,-4-15 0 16,0-12 1-16</inkml:trace>
  <inkml:trace contextRef="#ctx0" brushRef="#br0" timeOffset="139110.66">25725 5528 100 0,'-29'16'50'0,"19"-41"-57"0,10 25 67 16,3-7-60-16,8 4 1 15,10-3-1-15,11-3 1 16,7-7-2-16,10 3 1 16,7-2-1-16,19-1 0 15,-5 7 0-15,-6 2 0 0,6-5 0 16,-6 5 0-16,-8-8 1 15,-7 9 1-15,-6 2 0 16,-8 4 1-16,-7-6 0 16,1 9 0-16,-12 0 0 15,-6 1 0-15,-4-1-1 16,-7 9 0-16,-7 7-1 16,-7 6 0-16,-4 10-1 15,4-13 1-15,-21 47-1 16,-1 6 1-16,1-3-1 15,3-9 1-15,1 2-1 16,6-14 1-16,21 5 0 16,15-3 0-16,17-21 0 15,14-10 0-15,18-13 0 16,18-9 0-16,-4-9-1 16,-3-13 1-16,-11-3 0 0,-11-4 0 15,-14 1 1-15,-14-13 0 16,-13-6 1-16,-12-3 0 15,-10-3 0-15,-7 6 0 16,-4-13-1-16,0 4 0 16,1 6-11-16,6 6 1 15,0 0-1-15,1 6 0 16</inkml:trace>
  <inkml:trace contextRef="#ctx0" brushRef="#br0" timeOffset="139677.32">27238 5315 109 0,'-7'19'54'0,"3"34"-59"16,8-44 74-16,-4 7-69 15,3 6 1-15,1 3-1 16,3 3 1-16,4 0-3 16,-1 7 1-16,1 3-2 15,-1 2 0-15,-10 1 0 16,-3-3 0-16,-8-1 0 16,1-2 0-16,-4-4 2 0,-1-3 0 15,5-6 2-15,3 0 0 16,3-9 1-16,8-7 1 15,10-6-1-15,7-15 0 16,11-17-1-16,10-15 1 16,4-12-1-16,3-1 0 15,11-9-1-15,0 3 1 16,0 0-1-16,4 0 0 16,-1 16 0-16,-3-6 0 15,-3 18 0-15,-8 4 1 16,-3 12-1-16,-4 12 1 0,-10 13 0 15,-7 23 0-15,-11 11 0 16,-7 16 1-16,-7 13-1 16,-11 16 0-16,-6 9-2 15,-4 3 0-15,-1-9-12 16,8-1 1-16,7-12-1 16,11-9 0-1</inkml:trace>
  <inkml:trace contextRef="#ctx0" brushRef="#br0" timeOffset="140162.32">22398 6989 67 0,'-85'-15'33'0,"11"-29"-11"0,64 34 23 0,2 1-38 16,5 0 1-16,14-7 2 15,24 3 1-15,25-9-15 16,35-9 1-16,43 3 9 16,38-7 0-16,43 7-5 15,28-3 1-15,31 6-2 16,26 6 0-16,13 0 0 15,11 6 0-15,11 4 0 16,0 12 1-16,-15-9 1 16,-10 9 0-16,-17-3-1 15,-26 3 1-15,-13 0-1 16,-29 0 0-16,-21-3-3 16,-31 4 0-16,-22-11-13 15,-21 7 1-15,-25-12-1 16,-31 9 1-16</inkml:trace>
  <inkml:trace contextRef="#ctx0" brushRef="#br0" timeOffset="140615.7">21795 7278 97 0,'-78'-19'48'0,"53"10"-55"0,25 9 69 0,7-4-62 16,18 1 1-16,14-3 0 15,17 3 0-15,25 0-2 16,36 3 1-16,17-3 0 16,42-10 1-16,32 7-1 15,36 0 1-15,31-13 0 16,28 3 0-16,29 0 1 16,21-2 0-16,10-1 0 15,11 3 0-15,-14-3 0 16,-4 10 1-16,-21-4-1 0,-21 4 0 15,-31 3-2-15,-19 6 1 16,-31-7-4-16,-35 4 0 16,-29 3-7-16,-32-3 0 15,-24 6 0-15,-24 0 0 16</inkml:trace>
  <inkml:trace contextRef="#ctx0" brushRef="#br0" timeOffset="145733.1">21562 3973 97 0,'-43'-82'48'0,"40"48"-44"15,3 24 49-15,0 1-54 0,3-1 1 16,4 20-1-16,4 2 1 15,3 20 0-15,4 30 0 16,3 20-1-16,0 3 1 16,-3 34-1-16,-4 19 1 15,-3 9-1-15,-8 19 1 16,-10 4 0-16,-7 2 1 16,-7 26 0-16,-4-7 1 15,0-9 0-15,8 6 0 16,6-22 0-16,8-9 0 15,6-28-2-15,1-29 1 0,24-3-5 16,4-18 0-16,10-20-16 16,0-21 1-16,11-23-1 15,-3-24 0-15</inkml:trace>
  <inkml:trace contextRef="#ctx0" brushRef="#br0" timeOffset="147177.92">21537 3882 95 0,'-11'-66'47'0,"29"3"-62"0,-7 51 84 16,3-7-70-16,3 6 1 15,8 4-4-15,14 9 0 0,10-3 2 16,15 12 1-16,13 1-4 16,19 5 0-16,34 1 1 15,25-4 0 1,32 4 3-16,25-6 0 0,17-10 3 16,15-7 0-16,3 7 2 15,10-3 1-15,1-3-1 16,6 6 0-16,1 0-1 15,7 6 1-15,6-3-2 16,8 4 0-16,3-7-2 16,-3 0 1-16,0 0-1 15,-18-7 0-15,-14 4 0 16,-25-3 0-16,-24 3 0 16,-32 3 1-16,-14 9-1 15,-11 1 1-15,-14-1-1 16,-7 3 1-16,-4 7-1 15,1 6 1-15,-8 19-1 0,-7-9 1 16,-10-1-1-16,-11-2 1 16,-6-7 0-16,-19 3 0 15,-10-6 0-15,-7-3 1 16,-11 0-1-16,-7 6 1 16,-3-3-1-16,0 12 0 15,6 4-1-15,5 9 1 16,-1 15-1-16,7 29 1 15,11 0-1-15,-3 13 0 0,-8-4 0 16,-3 10 0-16,-7-4 0 16,-8-2 0-16,-10 6 0 15,-10-10 1-15,-4 19-1 16,-4 4 0-16,-3-11 0 16,0 4 1-16,4 10-1 15,3 6 0-15,7-10-1 16,3-6 1-16,1-16-1 15,0-9 1-15,-1-12-1 16,-6-4 1-16,-4-19 0 16,-4-9 0-16,-3-9 0 15,-7-4 0-15,-11-2 0 16,-3-7 1-16,-4-3-1 16,-10-6 0-16,0-1 0 15,-4-2 0-15,-7-10-1 16,-4 3 0-16,-3-6 0 15,-17 0 0-15,-11-3 0 0,-15-6 1 16,-10 5-1-16,-14-2 1 16,-10-9 0-16,-11 5 1 15,-11 10-1-15,0-3 1 16,-7 3-1-16,-3 3 1 16,3 7-1-16,-7-4 1 15,-3 9-1-15,0-2 1 16,-8-4-1-16,-6 4 0 15,-4-7 0-15,-11 4 0 0,-3-1 0 16,3 0 0-16,1 4 0 16,3-4 0-16,-1 1 0 15,8-1 0-15,7-6 0 16,4 4 0-16,14-4 0 16,-4 0 0-16,7 0 0 15,11-3 0-15,3 0 0 16,-3 0 0-16,14-6 0 15,7 3 0-15,7-1 0 16,7 4 0-16,10-3 0 16,8-3 1-16,7 3-1 15,3 0 0-15,15 0 0 16,9-10 1-16,12 10-1 16,7 3 0-16,3-3 0 15,0-3 0-15,4 2 0 16,3 4 1-16,0-3-2 15,-3 3 1-15,3-3 0 16,4 6 0-16,3-3-1 0,4 3 1 16,3-3 0-16,4 0 0 15,7 4 0-15,0-4 0 16,3 0 0-16,4 3 0 16,3-3-1-16,4 3 1 15,0-3-8-15,0 3 0 16,0 3-1-16,-10-9 1 15</inkml:trace>
  <inkml:trace contextRef="#ctx0" brushRef="#br0" timeOffset="148887.34">21057 8388 104 0,'-53'-13'52'0,"18"13"-51"16,32 0 53-16,-4 7-56 15,-1 18 1-15,1 3-2 16,-3 13 0-16,3 12 2 16,-4 10 1-16,1 15-2 15,6 7 0-15,1-1 0 16,3 1 1-16,10-7 0 16,1-12 1-16,3-9 0 15,11-10 0-15,3-13 0 16,3-5 1-16,19-20-1 15,-1-9 0-15,-3-9 0 0,0-17 1 16,-4-14 0 0,1-7 1-16,-5-7 0 0,-2 4 1 15,-1 0 0-15,-3 0 0 16,3 6-1-16,-7 6 1 16,-3 7-2-16,0 6 1 15,-8 9-2-15,1 4 1 16,-7 12-2-16,-8 12 1 15,-6 13-1-15,-5 10 0 16,-2 12 0-16,3 3 1 16,7 6-1-16,3-2 1 15,8-7 0-15,7-10 0 0,3 1 0 16,14-16 0-16,4-6 0 16,0-7 0-16,3-6 0 15,4-9 0-15,-4-7 0 16,-7-9 1-16,-3-15-1 15,3-10 1-15,-3-10 0 16,0-12 0-16,0-6-1 16,-1-6 1-16,5 2-2 15,-4 7 1-15,-1 3-8 16,-3 16 1-16,-6 9 0 16,-12 0 0-16</inkml:trace>
  <inkml:trace contextRef="#ctx0" brushRef="#br0" timeOffset="149400.04">23149 8620 101 0,'14'-3'50'0,"-7"-32"-49"0,-3 23 60 15,-4-10-60-15,-4-6 1 16,-3-4-1-16,-3 4 0 16,-4 0-2-16,-7 0 0 15,-4 9 1-15,-7 6 0 0,-7 7-2 16,-7 9 1 0,-14 13-1-16,0 25 0 0,0 12 0 15,-3 6 0-15,3 10 1 16,11 7 0-16,10-7 0 15,14 12 1-15,11-18-1 16,18-4 1-16,6-24 0 16,4-4 0-16,4-21-1 15,7-10 1-15,3-16 1 16,4-9 0-16,-1-10 0 16,8-8 0-16,0-1 0 15,0 6 1-15,3-6-1 16,7 0 1-16,1 3-1 15,-4 1 0-15,0-1-1 16,-4 10 0-16,-3 9 0 16,-11 6 1-16,-7 19-1 15,-3 13 0-15,-8 12 0 0,-3 13 0 16,0 9-8-16,0 0 1 16,4 3-1-16,3 4 1 15</inkml:trace>
  <inkml:trace contextRef="#ctx0" brushRef="#br0" timeOffset="149788.44">23484 8488 106 0,'0'-37'53'0,"7"12"-55"0,-7 18 68 0,0 1-66 15,0 6 0-15,4 0 0 16,7 6 1-16,-1 16-2 16,8 6 1-16,-1 7-1 15,5 6 0-15,-1 6 0 16,0 3 0-16,-3 6 0 16,-4 1 0-16,-4 2 0 15,-3 4 1-15,0-6 0 16,-3-10 1-16,3-7-1 15,0-8 1-15,7-10 0 16,14-16 0-16,11-19-1 16,14-15 1-16,11-13-1 15,6-15 1-15,1-16-2 0,-8-3 0 16,-6-4-3-16,-11 4 1 16,-8 3-13-16,-9 9 0 15,-8 3 0-15,-7 4 1 16</inkml:trace>
  <inkml:trace contextRef="#ctx0" brushRef="#br0" timeOffset="150165.22">24268 8535 100 0,'17'66'50'0,"86"-25"-62"0,-65-32 78 0,22 1-67 16,7-7 1-16,0-3-2 15,4-6 1-15,3-7 1 16,-3-6 0-16,-4-3-1 16,-7-9 1-16,-15-7 0 15,-6 1 1-15,-4 2 0 16,-10-6 0-16,-11 7 1 16,-3 3 0-16,-11 5-1 15,-7 4 0-15,-11 10-1 16,-7 9 1-16,-6 9 0 15,-8 0 0-15,-7 10-1 16,-7 12 0-16,-3 16 0 16,-1 6 0-16,4 7 0 15,-3 12 0-15,10 3 0 16,18 3 0-16,21 4-2 0,21-4 0 16,18-12-10-1,10-23 0-15,14-12-1 0,4-12 1 16</inkml:trace>
  <inkml:trace contextRef="#ctx0" brushRef="#br0" timeOffset="150348.22">25195 8730 104 0,'-3'22'52'0,"24"-29"-64"0,4 7 79 0,6 0-67 15,15 0 0-15,11 0-12 16,20-3 1-16,15-3 11 16,-4-13 0-16</inkml:trace>
  <inkml:trace contextRef="#ctx0" brushRef="#br0" timeOffset="150957">26508 7786 96 0,'0'-25'48'0,"7"-10"-47"16,-4 26 52-16,1 3-53 0,-4 6 1 16,0 3-1-16,3 12 1 15,4 17-1-15,0 18 0 16,4 13 1-16,-4 15 0 15,-3 13-1-15,-4 19 1 16,-4 12-1-16,-6 13 0 16,-5-3-1-16,-2 15 1 15,-1-12-2-15,-3-10 1 16,-7-12 0-16,3-13 0 16,0-9-1-16,4-9 1 15,0-23 0-15,3-8 1 16,4-14 0-16,7-12 0 0,4-18-1 15,3-7 1-15,10-16 0 16,8-9 0-16,3-10-1 16,4-12 1-16,-1-12 1 15,-2-13 0-15,2-7 0 16,-2 4 1-16,-1-10 0 16,0 1 0-16,0-10 0 15,0 3 0-15,7 3-1 16,4 3 0-16,7 16-1 15,0 10 1-15,3 5-1 16,-3 14 0-16,3-4-1 16,-3 15 1-16,-7 11 0 15,-8 11 0-15,-9 10 0 16,-8 10 0-16,-18 15 0 16,-14 26 0-16,-20 2 0 0,-8 10 0 15,-7 3-1-15,0 3 0 16,3-6-10-16,4-7 1 15,7-12-1-15,8-12 0 16</inkml:trace>
  <inkml:trace contextRef="#ctx0" brushRef="#br0" timeOffset="151439.35">27425 8303 95 0,'25'16'47'0,"-22"-41"-49"0,4 19 64 0,0-4-62 15,-7 1 1-15,0-1 0 16,-7-2 1-16,-10 5-3 16,-5 1 1-16,-2-3 0 15,-12 6 0-15,-2 3-2 16,-8 12 1-16,-7 7-1 15,0 3 0-15,-7 9-1 16,-4 20 1-16,5 2 0 16,6 0 1-16,7-6 0 15,7-6 1-15,18-7 0 16,10-5 1-16,11-7 0 16,7-7 0-16,7-12-1 0,18-6 0 15,0-9 0 1,10-13 0-16,8 0 0 15,-1-7 1-15,-3 1 0 0,0 3 0 16,-8 3 1-16,-2 6 1 16,-8 3-1-16,-7 7 1 31,0 21-2-31,-3 1 1 16,-4 15-2-16,4 6 0 15,-4 1-4-15,-4 3 0 16,1-1-12-16,-4 1 0 0,-7-4 0 15,-3-5 1-15</inkml:trace>
  <inkml:trace contextRef="#ctx0" brushRef="#br0" timeOffset="152360.66">27767 8225 99 0,'-21'-32'49'0,"0"11"-63"0,17 17 81 0,1 1-67 15,-1 3 1-15,4 0-2 16,11 3 0-16,3 1 0 16,14 2 1-16,0 0-1 0,4 7 1 15,0 2-1-15,0 7 0 16,-1 3 1-16,-9 4 0 15,-5 5 0-15,-6 16 1 16,-11-3-1 0,-7 10 0-16,-11-4 0 0,4-3 0 15,-7-3-1-15,0-6 0 16,3-13 0-16,7-3 0 16,1-12 0-16,10-13 0 15,7-13 0-15,7-6 1 16,7-21 0-16,7-14 0 15,11-5 0-15,-4-7 1 0,4-6 0 16,-3 3 0-16,-1-10 0 16,0 7 0-16,4 0 0 15,-4 3 0-15,0 3 1 16,4 10 0-16,0 6 0 16,-4 6 0-16,4 6-1 15,-4 10 1-15,-6 3-1 16,-8 6 1-16,-4 10-2 15,-6 12 1-15,-11 6-1 16,-3 16 0-16,-8 7 0 16,-7 12 1-16,-13 12-1 15,2 7 0-15,5 3 0 16,-1 6 0-16,0 0 0 16,4 9 0-16,0-5-2 15,0 2 0-15,0-12-2 16,3-7 0-16,0-8-2 15,4-11 1-15,4-5 0 16,-1-7 1-16,4-9 1 0,3-10 0 16,1-6 4-16,-1-9 1 15,1-13 1-15,3-3 1 16,3-15 0-16,8-4 0 16,7-3 0-16,6 3 0 15,15 4-3-15,14-4 1 16,7 3-2-16,3 4 1 15,5-4-1-15,-5 13 1 16,-7 3-2-16,-10 6 1 0,-7 4 0 16,-11 3 1-16,-6 2-1 15,-8 7 1-15,-4 7-1 16,-6 5 1-16,-8 7-1 16,1 0 1-16,-4 9-1 15,-4 6 1-15,-3 10-1 16,3-9 0-16,-3 18-2 15,4-9 1-15,-1-3-8 16,0-10 0-16,4-3-13 16,0-9 1-16,4-6-1 15,6-10 1-15</inkml:trace>
  <inkml:trace contextRef="#ctx0" brushRef="#br0" timeOffset="152554.54">29005 7833 100 0,'-14'-19'50'0,"18"13"-144"0,-4 6 98 16,0 0-4-16,7-3 0 15</inkml:trace>
  <inkml:trace contextRef="#ctx0" brushRef="#br0" timeOffset="153379.51">29655 8322 104 0,'0'9'52'0,"3"-21"-70"16,-6 6 90-16,-8-1-74 15,-3 4 1-15,-11-3-7 16,-7 6 0-16,-3 3 7 16,-4 0 1-16,-10 3-6 15,0 7 1-15,3 9 1 16,0 6 1-16,0 7 3 15,7 2 0-15,4 1 2 16,10 0 0-16,8-7-1 0,17-3 1 16,10-3-1-16,11-6 0 15,11-13-2-15,10 1 0 16,8-20 0-16,10-6 0 16,7-12 0-16,10-10 1 15,4-9 1-15,4-3 1 16,3-10 0-16,1 0 0 15,-12-3 0-15,-3-6 1 16,-14-3-1-16,-14 6 1 0,-11 6-1 16,-3 7 1-16,-11 9-1 15,-7 9 0-15,-3 7 0 16,-4 12 0-16,-7 10-1 16,-7 9 1-16,0 9-2 15,0 0 0-15,-11 32 0 16,-6 16 0-16,-12-1-1 15,1 13 1-15,7 0 0 16,3 0 0-16,7 3 0 16,11 3 0-16,11-2-1 15,14-11 0-15,6-8-1 16,8-11 1-16,7-11-1 16,-4-10 1-16,0-7-1 15,1-11 1-15,-1-14 1 16,4-9 0-16,-1-12 1 15,5-7 0-15,3-2 0 0,0-4 0 16,-8-3 0-16,-2 0 0 16,-8 0-1-16,-7 3 1 15,-7 6 0-15,-10 0 1 16,-4 10 0-16,-7 6 0 16,-4 13 0-16,-3 9 0 15,-4 6-1-15,-3 16 1 16,0 9-1-16,3 7 0 15,1 9-2-15,10 10 1 16,3 15-6-16,8-6 1 16,6-4-12-16,8-5 1 0,10-10-1 15,4-13 1-15</inkml:trace>
  <inkml:trace contextRef="#ctx0" brushRef="#br0" timeOffset="153756.29">31630 8215 90 0,'-11'-34'45'0,"-6"-23"-47"15,10 39 70-15,-7-17-67 16,-7-6 1-16,-8 4 0 15,-2 2 0-15,-8 4-3 0,-4 6 0 16,5 9 2 0,-1 4 0-16,4 8-1 0,3 11 0 15,4 12-1-15,10 12 1 16,7 3-1-16,8 13 0 16,3 10 0-16,7 2 1 15,0 4 0-15,-4 6 0 16,-6-3 1-16,-8 3 1 15,-17-13 0-15,-14-2 0 16,-15-7-3-16,-13-3 0 16,-8-7-24-16,-3-8 1 0,-4-17-1 15,15-9 0-15</inkml:trace>
  <inkml:trace contextRef="#ctx0" brushRef="#br0" timeOffset="154335.39">32022 9435 109 0,'-106'-12'54'0,"-74"-13"-82"0,116 18 109 16,-41-8-82-16,-40-1 1 31,-204-3-1-31,14 7 0 15,17 2 1-15,11 1 0 16,0-1 0-16,4 7 0 16,-18 0 0-16,-11 3 0 15,4-6 1-15,-14 3 0 0,-4 3 1 16,4 0 0-16,0 3 0 16,7 3 1-16,7 4-1 15,7-4 1-15,14 3-2 16,7 1 1-16,7-4-1 15,11 6 0-15,0-2-1 16,6 6 1-16,8-10-1 16,0 6 0-16,4 4 1 15,2 0 0-15,19 3-1 16,7-1 1-16,21 1-1 16,13 0 1-16,12-3-1 15,14-4 1-15,20 4-1 16,5-7 0-16,6-6-3 15,4-3 1-15,3-3-18 16,4-3 1-16,-21-13-1 16,-7-9 1-16</inkml:trace>
  <inkml:trace contextRef="#ctx0" brushRef="#br0" timeOffset="158993.34">5482 9887 87 0,'-3'-10'43'0,"3"-15"-34"0,0 16 43 0,0-1-51 15,0 1 0-15,-11 0 2 16,8 9 0-16,-1 0-3 16,0 3 0-16,1 12 3 15,-1 7 0-15,-3 10-1 16,4 9 1-16,-8 18-1 15,4 7 0-15,-3 9 0 16,-1 7 0-16,-7 6-2 16,4 12 1-16,-3 13 0 15,-1-10 0-15,-3 1 0 16,3 6 0-16,4-1-1 16,3-5 1-16,1-10 0 15,-1-3 0-15,4-10-1 16,4-2 1-16,-1-13 0 15,1-10 0-15,-8-6-1 16,11-6 0-16,-10-6 0 16,10-10 1-16,0-9-6 0,0-13 1 15,14-9-2-15,10-3 1 16</inkml:trace>
  <inkml:trace contextRef="#ctx0" brushRef="#br0" timeOffset="159637.97">5288 12176 88 0,'11'-22'44'0,"-11"-22"-32"0,0 35 35 15,-4-4-47-15,1 4 1 16,-15-4-1-16,4 10 1 16,3 3-1-16,-3 3 0 15,4 13 1-15,6 9 0 0,4 9 0 16,-7 20 0-16,7 12 1 16,7 12 0-16,-7 4 0 15,0 12 0-15,0 6-1 16,0 13 1-16,0-3-1 15,0 2 1-15,0 1-1 16,-7 7 0-16,4-14 0 16,-5-12 0-16,5-15-1 15,3-14 1-15,3-14-4 16,8-20 0-16,7-9-1 16,-1-13 0-16</inkml:trace>
  <inkml:trace contextRef="#ctx0" brushRef="#br0" timeOffset="160293.32">5172 14286 87 0,'-7'10'43'0,"-32"-17"-32"15,28 4 36-15,-3-6-46 16,4 3 0-16,-8 3 1 15,7-4 1-15,1 1-4 16,3 6 1-16,7 0 2 16,7 0 0-16,3 0 0 0,8 9 0 15,-4 7 0-15,4 15 1 16,-1 10-1-16,5 19 1 16,-12 18-2-16,1 16 1 15,-11 25-1-15,0 10 0 16,0 9 0-16,-11 0 0 15,4 6-1-15,-3-12 1 16,6 0 0-16,-7-13 0 31,-6 31 0-31,-1-12 0 16,4-22-1-16,-4-12 1 16,-3-20-3-16,11-18 0 0,-1-16-21 15,7-18 0-15,12-35-1 16,-1-41 1-16</inkml:trace>
  <inkml:trace contextRef="#ctx0" brushRef="#br0" timeOffset="161517.01">10269 8977 95 0,'-3'4'47'0,"-8"-8"-41"0,8 1 47 16,-8 3-52-16,1 7 1 0,-1-4 0 16,0 9 1-16,-3 4-4 15,4 6 0-15,3 6 2 16,3 7 1-16,1 5-2 15,3 4 0-15,3 13 0 16,1-1 0-16,-4 16 0 16,-4 7 0-16,-3 15 0 15,0 6 0-15,-7 13 0 16,0 19 0-16,0 12 0 16,0 10 1-16,3 2-1 15,0 11 0-15,1-4 0 16,6 9 1-16,4-3-1 15,0 7 0-15,-3 6 0 16,3-3 0-16,-7 6 0 16,0 9 0-16,-4-15 0 15,-3 12 0-15,3 0 0 16,-6 1 0-16,3 2 0 16,0-3 0-16,-4-6 0 0,0 7 0 15,1-14 0-15,-8 1 0 16,7-3 0-16,1 2 0 15,-5-2 0-15,-6 0 1 16,4-1-1-16,-8-2 0 16,0-4 0-16,0-6 1 15,4 0-1-15,3-12 1 16,1-10 0-16,2-6 0 0,1 0 0 16,0-13 0-1,-4-3-1-15,-3-3 1 0,0-3 0 16,-4-3 0-16,-3-10-1 15,3-9 1-15,-3 0-1 16,7-19 0-16,3-16-5 16,11-9 0-16,-4-12-1 15,4-19 1-15</inkml:trace>
  <inkml:trace contextRef="#ctx0" brushRef="#br0" timeOffset="162114.75">8417 17018 100 0,'-39'-7'50'0,"-21"-68"-52"0,39 47 50 0,-3-4-53 16,-12-2 1-16,-2 0-3 15,-12 8 1-15,8 11 8 16,0 5 1-16,6 10-5 16,-3 10 0-16,11 9 2 15,4 9 0-15,6 6 0 16,-3 13 1-16,3 13-1 0,-3 21 0 16,0 13 0-16,-4 10 1 15,-10 3 1-15,-4-7 1 16,-3-6 0-16,-1-12 1 15,-3-20 0-15,1-18 0 16,2-19-6-16,-6-18 1 16,7-17-13-16,-1-12 0 15,11-6-2-15,4-3 1 16</inkml:trace>
  <inkml:trace contextRef="#ctx0" brushRef="#br0" timeOffset="162472.51">8382 17337 81 0,'-14'38'40'0,"-7"-22"-42"0,17-13 60 0,-3-3-57 16,-3 0 0-16,-5 0 0 15,1 6 1-15,-3 0-2 16,-4 4 0-16,-4 2 2 16,-3 10 0-16,-1 10-1 15,1-1 1-15,7 13-1 16,7 6 1-16,7 3-2 16,7 4 1-16,14-1-3 15,7-5 1-15,11-1-9 0,3-10 1 16,4-14-10-16,3-20 1 15,1-6 0-15,-5-10 0 16</inkml:trace>
  <inkml:trace contextRef="#ctx0" brushRef="#br0" timeOffset="162834.82">8453 17228 102 0,'-15'44'51'0,"5"-32"-75"0,10-9 102 0,3 0-79 16,4 4 1-16,4-1-1 15,7 3 0-15,-4 7 1 16,10 6 0-16,1 6-1 16,0 4 1-16,-4 5-1 15,-7 1 1-15,-7 3 0 16,0-4 0-16,-3 4 0 15,3-13 0-15,0 0-2 16,-7-9 0-16,0-3-2 16,3-7 1-16,-3 1 0 15,0-10 1-15,4 0 1 16,3-10 1-16,4 1 1 16,-8-10 1-16,1-3 1 15,6-3 0-15,-3-3-1 0,7-7 1 16,4-9-3-16,7 1 0 15,3-8-8-15,7-8 0 16,8-4-1-16,-1 0 1 16</inkml:trace>
  <inkml:trace contextRef="#ctx0" brushRef="#br0" timeOffset="163227.6">9024 17400 81 0,'4'28'40'0,"10"-21"-42"0,-7-1 44 0,3 3-43 15,1 1 1 1,7-4 0-16,-4 0 1 0,3-3-1 16,1-6 1-16,0-12 0 15,-1-7 1-15,1-3-1 16,-4-4 1-16,-10 1-1 15,-4 0 1-15,-11 6 0 16,-7 6 0-16,-6 7 0 16,-1 9 1-16,-3 9 0 15,-1 1 1-15,1 2-1 16,4 4 0-16,-1 0-1 16,7 9 0-16,1 3-2 15,6 3 1-15,4 4-1 0,3 9 0 16,4 9 0-16,7 10 1 15,4-7-4-15,7-9 1 16,3-6-8-16,4-13 0 16,10-12 0-16,4-13 0 15</inkml:trace>
  <inkml:trace contextRef="#ctx0" brushRef="#br0" timeOffset="163645.54">9345 17356 86 0,'7'7'43'0,"7"-14"-49"0,-7 4 57 0,0 0-52 16,4 0 1-16,3 0 0 15,4-4 0-15,-1 1 1 16,1-3 0-16,-4-4 1 15,0-2 1-15,-3-1 0 16,-8 0 0-16,-6 1-1 16,-8 5 0-16,-3 4 0 15,-4 9 0-15,-3 6-2 16,-7 4 1-16,3 6 0 16,1 6 0-16,2 3 0 15,1 3 0-15,0 4 0 16,11 3 0-16,-1 2-1 0,7 1 1 15,1 3-1-15,10 6 0 16,7-9 0-16,7-3 0 16,4-7-1-16,3-6 1 15,4-6-6-15,3-10 1 16,-3-6-7-16,0-9 0 16,-4-6 0-16,0-10 0 15</inkml:trace>
  <inkml:trace contextRef="#ctx0" brushRef="#br0" timeOffset="164080.57">9603 17199 96 0,'3'26'48'0,"-28"-23"-54"0,22-6 75 0,3-4-70 16,0 1 1-16,3-3-1 15,4-4 0-15,1 4 0 16,2 6 1-16,-3 3-2 15,0 6 0-15,-3 13 0 16,-4 6 1-16,0 9 0 16,-4 13 1-16,4-6 1 15,4 3 0-15,-1-3 0 16,4-10 0-16,11-9-2 16,-4-3 1-16,4-4-3 15,3-8 1-15,-3-7-1 0,-1-7 0 16,1 1 1-16,3-3 1 31,4-13 3-31,-4-3 0 16,0 0 1-16,-7 6 1 15,4-3 0-15,-1 3 0 16,5 7-1-16,-1-1 1 16,0 7-2-16,0 6 0 15,0 9 0-15,4 7 0 16,0 9-1-16,-1 6 1 15,12 4-5-15,-1-1 1 0,0-2-1 16,0-7 0-16</inkml:trace>
  <inkml:trace contextRef="#ctx0" brushRef="#br0" timeOffset="165797.19">818 12377 89 0,'-10'-16'44'0,"3"-6"-42"0,-4 16 45 0,1-1-47 15,-8 4 0-15,-3 6 2 16,0 4 0-16,-8 8-2 15,8 10 0-15,0 10 1 16,3 6 0-16,8 6 0 16,-1 6 1-16,4 0-2 15,7 1 0-15,7-1-1 16,4-3 1-16,10-9 0 16,-3 3 0-16,10-10-2 15,4-9 1-15,-1-9-1 16,8-6 1-16,0-17 0 15,0-5 0-15,3-7 1 0,-3-6 0 32,-11-29 3-32,-7 7 0 15,-10 7 1 1,-11-4 1-16,-11 0-1 0,-6 6 1 16,-4 4-2-16,-8 2 1 15,8-2-3-15,-11 9 1 16,15 3-2-16,-4 3 1 15,-1 7-1-15,5 5 0 16,-4 14 0-16,-1 8 0 16,-6 13-1-16,7 10 1 15,0 6-1-15,3 3 1 0,1 3-1 16,6 0 0-16,11 1 0 16,11-4 0-16,13-10 0 15,8-12 0-15,7 0-1 16,3-9 0-16,1-10 0 15,2-6 0-15,-2-6 0 16,-11-7 1-16,3-5 0 16,-7-11 1-16,-7-8 0 15,0-1 0-15,-3-6 0 16,-7 4 1-16,-11-4 0 16,-7 6 0-16,-4 7 0 15,0-1 0-15,-10 4 0 16,0 12 1-16,-7 4-1 15,0 12 1-15,-4 3-1 16,4 3 0-16,-4 7-1 16,14 6 1-16,8-1-1 15,10 7 0-15,7 7-1 16,3-1 1-16,4 1-1 16,15-10 0-16,-8 9 0 0,7-6 0 15,-7-3 0-15,-3-3 0 16,3-7 0-16,-3-9 1 15,-8-3 1-15,-6-15 0 16,3-13 0-16,-4-7 0 16,-6-6 0-16,3 0 0 15,-11 7 0-15,4 3 0 16,-3 2-1-16,-12 1 1 0,1 9-1 16,-18 10 0-1,1 9 0-15,-1 6 1 0,7 4-1 16,-7 2 0-16,11 10 0 15,7-6 0-15,10-1-1 16,1 4 1-16,3 0-1 16,7 3 0-16,7 0-1 15,-4 0 1-15,4 0 0 16,4-6 0-16,-4-1 0 16,-7-2 1-16,0-7-4 15,-7-6 0-15,-4-12 0 16,1-17 1-16</inkml:trace>
  <inkml:trace contextRef="#ctx0" brushRef="#br0" timeOffset="170537.17">970 13546 67 0,'7'10'33'0,"-3"-7"-30"0,3 0 33 0,-7-3-31 15,0 0 1-15,3-3 5 16,4-10 0-16,-7-2-12 16,4-1 0-16,-8-3 9 15,-3 0 1-15,-3 0-4 16,-1 1 0-16,-6-4-2 15,-8-3 0-15,-3 9-3 16,-4 0 1-16,4 7-1 16,-4 6 0-16,-7 6 0 15,11 6 0-15,-4 7-1 16,11 6 1-16,3 6 0 16,1 7 0-16,13 5-1 15,8 1 0-15,6 9 0 16,8 0 1-16,10 16-1 15,4 3 0-15,17 3 0 16,-10 1 0-16,3-4 0 16,4-4 1-16,-14-8 1 0,-11-10 0 15,-3 0 0-15,-8-9 1 16,-17-4-1-16,4 1 1 16,-18-14-2-16,-18-2 1 15,-18-3-10-15,4-10 1 16,-14-6-1-16,-7 0 1 15</inkml:trace>
  <inkml:trace contextRef="#ctx0" brushRef="#br0" timeOffset="175519.44">1062 12618 57 0,'7'3'28'0,"-18"-15"-23"0,11 12 28 0,0 0-33 15,0-3 1-15,0-4 0 16,0-2 0-16,0-1-1 16,0 4 1-16,-7 3 3 15,7-3 1-15,-3 3 1 16,3 6 0-16,-7-3 2 15,3 3 1-15,4 0-1 16,-7-3 0-16,4 3-3 16,-4 0 0-16,7-3-2 15,-4 0 1-15,4 0-4 16,0 0 1-16,0 0-1 16,4 0 1-16,-4 3-1 15,0-3 0-15,0 0 1 16,0 4 0-16,0-1 0 15,7 0 0-15,-7-3 0 0,3 0 1 16,-3 0-1-16,7-3 1 16,4 0-1-16,-1-4 0 15,1 1 0-15,0 0 0 16,-1 6-1-16,-3-3 1 16,-7 3-1-16,0 0 0 15,0 0 0-15,4 0 1 16,3 0 0-16,3-4 0 15,1-2 0-15,-1-3 0 16,8-4 0-16,10 4 0 16,-7-7-1-16,11 1 1 0,-4 2-1 15,4-3 0-15,-4 10 0 16,11 0 1-16,-3-4-1 16,-1 4 0-16,4-3 0 15,3-4 1-15,-3 1-1 16,0-4 1-16,10 0-1 15,-7 1 1-15,8-1-1 16,-8 0 0-16,7 4 0 16,1 2 1-16,-1 4 0 15,-6-3 0 1,24-7 0 0,-7 0 0-16,7-3 0 15,3 1 0-15,4-8 0 16,0 8 0-16,-3-4-1 15,-11 0 0-15,0 3 0 16,-11 10 0-16,1-1 0 16,-8 1 0-16,-3 2 0 0,3 1 0 15,4 0 0-15,7-7 0 16,3 4 0-16,4-4 0 16,0 1 0-16,0-1 0 15,0-2 0-15,-7 2 1 16,3 7-1-16,-6 0 0 15,-1 2 0-15,-6 1 0 16,6 3 0-16,0-6 0 0,4 3 0 16,4-3 0-16,3-7 0 15,-7-9 0-15,7 6 0 16,0 1 0-16,0 2 0 16,-4 4 0-16,-7 3 0 15,1-1 0-15,-1-2 0 16,1-1 0-16,-1 4-1 15,-10 0 1-15,7-4 0 16,-1 1 0-16,8 3 0 16,-3 0 0-16,-4-1 0 15,-4 1 0-15,0 3 0 16,-3 0 1-16,-4 3-1 16,-3 0 0-16,-4 0 0 15,-3 3 0-15,3 0 0 16,4-3 0-16,3 0 0 15,15 0 0-15,-4 0 0 16,13 0 0-16,5 3-1 0,-18 0 1 16,-7-3-4-1,-4 7 1-15,-21-4-12 0,-14 0 1 16,-14-6 0-16,-14-4 0 16</inkml:trace>
  <inkml:trace contextRef="#ctx0" brushRef="#br0" timeOffset="177169.54">1058 12624 102 0,'11'41'51'0,"0"-25"-61"16,-4-16 72-16,3-6-63 0,1-1 1 16,-1-2-3-16,1-4 1 15,7-2 1-15,-8 2 1 16,4-3-2-16,0 1 1 15,-3-1 0-15,-1 0 1 16,-6-2 1-16,3-8 1 16,4-5 0-16,-11 3 0 0,3-3 0 15,4-1 0-15,4-2-1 16,-4 5 1-16,3-8-2 16,12 2 1-16,6-5-1 15,4 2 0-15,6 0 1 16,1 7 0-16,-4 0-1 15,4 2 1-15,0 1-1 16,-11 6 1-16,4 7 0 16,0 5 0-16,3 4-1 15,-3 6 0-15,7 9 0 16,3 4 0-16,7 9 0 16,-3 9 0-16,7 4 0 15,-3 5 0-15,-1 1 0 16,-10 0 0-16,0 3 0 15,3 0 0-15,-3-4 0 16,-1 4 0-16,-6-3 0 16,7-6 0-16,-11-1 0 15,4-9 0-15,7-3 0 0,-7-6 0 16,-1-7 0-16,-2-9 0 16,-1-6 0-16,-7-7 0 15,-3-5 0-15,3-20 0 16,-11-3 0-16,8-6 0 15,-7-3 0-15,-1-6 0 16,1-1 0-16,-1-6 0 16,1 7 0-16,-4-7 1 15,4 4-1-15,-1-1 1 0,4 0-1 16,4 10 1-16,3 3-1 16,7 3 0-16,0 4 0 15,-3 5 0-15,10 4 0 16,-3 3 0-16,7 9 0 15,0 6 0-15,0 7 0 16,-8 6 1-16,1 6-1 16,0 10 1-16,-4 3-1 15,4 9 1-15,3 0-1 16,-7 10 1-16,4 6-2 16,0 0 1-16,0 6 0 15,3 0 0-15,-10 3 0 16,10-3 0-16,-14-3-1 15,0-3 1-15,0 0 0 16,1-3 0-16,-8-7 0 16,7 1 0-16,0-7-1 15,0-6 1-15,0-3 0 16,4-10 0-16,-11-6 0 0,4-3 0 16,-4-6 0-16,0-6 0 15,-3-7 0-15,-1-6 0 16,1-10 0-16,-1-5 1 15,8-4-1-15,3-10 0 16,0-5 0-16,7-4 0 16,-6 0 0-16,6 7 0 15,-7-1 0-15,7 7 1 0,-7 3-1 16,1 10 0-16,-5-4 0 16,4 9 0-16,-6 10 0 15,9 4 0-15,-3-1 0 16,8 6 0-16,-5 4 0 15,5 6 0-15,-1 3 0 16,-7 3 0-16,7 3 0 16,-7 10 0-16,0 3 0 15,1 6 0-15,2-3 0 16,1 6 0-16,0 6 0 16,-1 1 0-16,5 6-1 15,-1-1 1-15,-7 11-1 16,7-4 1-16,-7 0-1 15,-7 3 1-15,4-9 0 16,0-4 0-16,-1-5-1 16,5-4 1-16,-12-3 0 15,11-6 0-15,-10-7 0 16,7-9 0-16,3-6 0 0,-7-3 1 16,3-3-1-16,1-4 0 15,-4-3 0-15,0-2 1 16,0-4-1-16,4-3 0 15,0-4 0-15,6-8 1 16,1-4-1-16,7-3 1 16,0 0 0-16,-1 6 0 15,5-2-1-15,-5 5 0 16,-9 10 0-16,-1 3 1 0,-4 7-2 16,-6 2 0-16,0 0-13 15,-4 4 1-15,-4-10-1 16,-6 0 1-16</inkml:trace>
  <inkml:trace contextRef="#ctx0" brushRef="#br0" timeOffset="178147.01">1217 12734 70 0,'0'-12'35'0,"11"-57"-35"16,-11 56 35-16,0-3-31 16,-7 4 1-16,3-1 5 15,4 7 0-15,-7-3-10 16,3 5 0-16,4 1 7 15,4 3 0-15,3 0-2 16,7 3 0-16,11 1-3 16,10 2 1-16,4 3-3 15,7 4 1-15,14 2-1 16,0 1 1-16,0 3 0 16,3-3 0-16,15 2 0 0,3 1 1 15,7 3-1-15,0 0 1 16,11 3-2-16,0 3 1 15,3 7-2-15,8 3 0 16,2-1 0-16,5 1 0 16,-8 0-1-16,4-1 1 15,-7-6 0-15,3 1 1 16,-6-7 0-16,6 3 0 16,-3-3 0-16,3 0 0 0,-10 0 0 15,3 4 1-15,-3 2-2 16,3 0 1-16,-3 13-1 15,-11-6 1-15,-6 3-1 16,-5-4 0-16,-13-2-1 16,-4-7 1-16,-4 3 1 15,-3-2 0-15,-7-11 0 16,-4 7 1-16,4-3 0 16,-11-3 0-16,1 9 0 15,-1-9 1 1,11 13-1-1,-4-1 1-15,4-3-1 16,-11-6 0-16,0-3 0 16,-3 0 0-16,0-4-1 15,3-2 1-15,-7 0-2 16,4-4 1-16,-11 4-10 16,-3-1 0-16,3 1 0 15,-7 2 0-15</inkml:trace>
  <inkml:trace contextRef="#ctx0" brushRef="#br0" timeOffset="179790.25">1425 12690 78 0,'-39'-12'39'0,"11"-1"-40"0,28 13 41 16,0-6-40-16,0 0 1 15,0 2 2-15,0-2 0 16,7 0-1-16,-3 3 1 16,-4 3 2-16,7-3 1 15,-7 3 0-15,0 3 0 0,-7 12-2 16,7 11 0-16,-4 2-3 15,4 9 1-15,4 7-3 16,3 10 0-16,14-4 0 16,0-3 0-16,0-6 0 15,0-7 0-15,4 1 0 16,-4-10 0-16,11-10 1 16,-4-8 0-16,4-7 0 15,7 0 1-15,0-10 0 16,10-6 0-16,0-9 0 15,11 0 0-15,11-6 0 16,-11-4 0-16,0 4 0 16,0 0 0-16,-7 3 0 15,3-4 0-15,4-2 0 16,-21 9 0-16,21 3-1 16,0 6 1-16,-11 7-1 15,-10 5 0-15,0 4 0 16,-14 16 1-16,-4 6-1 0,-3-6 0 15,-11 37 0-15,-4 7 0 16,-3-1-1-16,-3-2 1 16,3 8-1-16,-7-2 1 15,3 0-1-15,4 0 1 16,0-10 0-16,4 7 0 16,3-7-1-16,-7-12 1 0,10-10 0 15,1-3 1 1,-1-6-1-16,19-12 0 0,2-20 0 15,8-9 0-15,10-9 0 16,-10 6 1-16,32-28-1 16,-1 0 1-16,-6 6-1 15,3 6 1-15,-7 1-1 16,-11 8 1-16,-10 7-1 16,0 1 1-16,-4 5-1 15,0 3 0-15,-6 1 0 16,2 2 1-16,-2 4-1 15,-8 9 0-15,0 3 0 16,-10 10 0-16,-4 9 0 16,-4 7 1-16,-6 8-1 15,-4 7 1-15,0 4-1 16,3-1 0-16,-3 6 0 16,3-6 0-16,4 1-1 15,11-11 1-15,-7-2-1 16,10-4 0-16,-4-2 0 15,1-1 0-15,-1-15 0 0,8-4 1 16,3-12-1-16,-7 0 1 16,22-12 0-16,6-10 1 15,7-19-1-15,4 0 1 16,7-3-1-16,4-3 1 16,-11 4-1-16,0 2 1 15,-8 6-1-15,-6 13 0 16,-14 3 0-16,0 7 1 15,-4 3-1-15,-11 9 1 0,-3 9-1 16,-3 7 0-16,3 15 0 16,-7 3 0-16,0 7-1 15,0 0 1-15,0 6-1 16,-7 3 1-16,14 0 0 16,-7 7 0-16,11-13-1 15,-1-10 1-15,11-9 0 16,11-9 0-16,7-10 0 15,3-12 0-15,8-7 0 16,6-2 1-16,-7-4-1 16,4-3 1-16,-7 3-1 15,-7 7 1-15,-14-1-1 16,-4 7 1-16,-4 3-1 16,1 0 1-16,-7 3-1 15,-8 3 0-15,4 6 0 16,0 1 0-16,-7 8 0 15,0 1 0-15,0 6 0 16,0 3 0-16,0 1 0 0,-7-1 0 16,7 0 0-16,0-6 0 15,7 0-1-15,-7-3 0 16,25-7-3-16,21-8 1 16,14-11-15-16,21-5 1 15,11-1-1-15,-8 1 1 16</inkml:trace>
  <inkml:trace contextRef="#ctx0" brushRef="#br0" timeOffset="180611.78">5309 13440 84 0,'-14'6'42'0,"21"-19"-39"0,0 10 42 0,-3-3-45 0,3 0 0 16,3 3 0-16,-6-1 0 15,7 4 0-15,3 7 0 16,7 12 1-16,0 12 0 16,0 7 0-16,7 12 1 15,1 19 0-15,-8 22 0 16,-7 18 0-16,-7 7 0 15,-14 10-1-15,-7 2 1 16,-7-5-4-16,-1-20 1 0,-2-6-9 16,3-15 0-16,-1-19-1 15,-6-19 1-15</inkml:trace>
  <inkml:trace contextRef="#ctx0" brushRef="#br0" timeOffset="181028.54">5588 13070 94 0,'-25'-4'47'0,"15"26"-61"0,10-22 68 15,0 4-56 1,7 8 1-16,-4 10-1 0,8 3 1 16,7 7 1-16,10 8 1 15,0 17-2-15,18 15 1 16,3 16 0-16,4 18 0 15,0 17 1-15,0 5 0 16,-14 1-1-16,-15 6 1 16,-16-1-2-16,-12-2 0 0,-24-3 0 15,-25-1 0-15,-14-2-4 16,-14-10 0-16,-7-7-14 16,-15-24 0-16,-6-19 1 15,-11-19 0-15</inkml:trace>
  <inkml:trace contextRef="#ctx0" brushRef="#br0" timeOffset="181723.61">5285 11502 95 0,'-22'-13'47'0,"29"-9"-71"15,-7 22 96-15,0 0-75 16,4 7 1-16,3-1-2 16,0 9 1-16,4 11 4 15,3 8 0-15,3 7-3 0,12 15 1 16,-5 7 0-16,12 6 1 16,-5 3-1-16,-20 6 1 15,-7 1-1-15,-19 6 1 16,-13-1-1-16,-21 1 1 15,-4-16-2-15,-4-3 1 16,5-19-13-16,2-13 0 16,1-12 0-16,6-12 0 15</inkml:trace>
  <inkml:trace contextRef="#ctx0" brushRef="#br0" timeOffset="182051.41">5390 11251 95 0,'-21'3'47'0,"7"-22"-58"15,18 22 83-15,6 4-71 16,1 2 0-16,14-3 0 15,10 7 1-15,4 6-3 16,14 15 1-16,17 1 0 16,1 12 1-16,3 6-1 0,-4 10 0 15,-10 15 0-15,-10 16 0 16,-29 3-1-16,-18 10 1 16,-17 15-1-16,-32-3 1 15,-3 1-9-15,-4-8 1 16,-7-11-1-16,0-10 1 15</inkml:trace>
  <inkml:trace contextRef="#ctx0" brushRef="#br0" timeOffset="183044.61">5542 13857 91 0,'18'28'45'0,"21"-31"-46"0,-25-7 55 16,10-2-57-16,8-10 0 15,7-3 0-15,-7-3 0 16,6 3 4-16,1-7 1 15,0-9-2-15,14-12 1 16,-4-10 1-16,4-6 0 16,-7-6 0-16,-7-10 1 15,-7-5 0-15,-22-1 0 16,-10 3-1-16,-7 0 0 0,-17 6-1 16,-5 13 1-16,-2-6-1 15,-5 6 1-15,12-6-1 16,-5 6 1-16,1 6-1 15,11 7 0-15,2 6 0 16,5 12 0-16,-1 3 0 16,1 14 0-16,6 2-1 15,1 9 1-15,10 13-1 16,3 10 0-16,11 12-1 16,8 22 1-16,2 13-2 15,-2 15 1-15,-1 13 0 16,4 15 0-16,-8 7-1 15,-6 6 1-15,-7 3 0 16,-11 13 0-16,-4-10 0 16,-21-9 0-16,1 9 0 15,-5-12 0-15,-2-3 0 16,2-16 0-16,8-13 0 16,-3-21 0-16,9-10-1 0,5-13 1 15,10-18 0-15,10-10 0 16,1-19 0-16,10-5 1 15,7-17 0-15,1-2 1 16,-1-4-1-16,7-13 1 16,4-5 0-16,3-16 0 15,4-13-1-15,4-3 1 16,-12-3-1-16,-13-13 1 0,-4-3-1 16,-14 4 1-16,-14-1-1 15,-7 16 1-15,-7 7 1 16,-4 5 0-16,1 10 0 15,-8 10 0-15,7 5 0 16,4 4 1-16,3 0-1 16,4 6 0-16,4 6-2 15,3 7 0-15,3 6-2 16,-3 3 1-16,3 6-6 16,1 1 1-16,-4 5-18 15,0 7 1-15,-11 6 0 16,8-9 0-16</inkml:trace>
  <inkml:trace contextRef="#ctx0" brushRef="#br0" timeOffset="184558.32">1058 7162 88 0,'0'-13'44'0,"18"-34"-37"0,-4 35 44 0,4-4-49 15,-4 0 0-15,11 4 0 16,-4 5 1-16,0 11-4 15,-4 11 1-15,-6 10 2 16,-7 16 1-16,-4 25-1 16,0 16 0-16,-4 2 0 15,-3 10 0-15,3-3-2 16,-3-22 1-16,-3 25-6 16,6-6 1-16,-3-16-6 15,0-3 0-15,-3-9-8 16,6-10 0-16,-6-12 1 15,-1-7 0-15</inkml:trace>
  <inkml:trace contextRef="#ctx0" brushRef="#br0" timeOffset="184888.67">960 7033 99 0,'-22'-3'49'0,"12"3"-66"0,10 0 90 15,0 0-74-15,0 0 1 0,10-3-1 16,5 0 1-16,20-3 0 15,14-10 0-15,22-6 0 16,27 3 1-16,-6-6-1 16,7 9 0-16,-18 1-2 15,-3 5 1-15,-15 4-10 16,-6 12 1-16,-8 1-1 16,-17-1 0-16</inkml:trace>
  <inkml:trace contextRef="#ctx0" brushRef="#br0" timeOffset="185159.51">522 8454 90 0,'28'9'45'0,"22"1"-47"0,-36-10 60 16,14 0-58-16,18-4 1 16,7-2-1-16,17-6 1 15,8-7-4-15,10-3 1 16,15-10-7-16,6-8 1 16,0-7-15-16,1 3 1 15,-22 3-1-15,-7-3 1 16</inkml:trace>
  <inkml:trace contextRef="#ctx0" brushRef="#br0" timeOffset="185939.43">1806 7682 87 0,'-17'-15'43'0,"-15"2"-58"16,28 7 91-16,-10 6-75 15,11-3 0-15,-8 0-1 16,11 6 1-16,-7 0-2 16,7 13 1-16,7-1 0 15,4 4 0-15,6 6 0 16,-6 6 0-16,-1 4 0 16,-6 6 1-16,3-1-1 15,-7 4 1-15,0 0-1 16,0-6 1-16,0-7-1 15,11-3 0-15,-1-12-1 0,8-6 1 16,3-17 0 0,18-12 0-16,0-15-1 0,3-4 1 15,-3 1 0-15,3-1 0 16,-3-3 0-16,-11 1 1 16,4 8 0-16,-14 1 0 15,3 9-1-15,-4 3 1 16,-3 3-1-16,4 10 1 0,-7 6-1 15,-1 13 1-15,1 9-1 16,-4 15 1-16,3 13-1 16,1 10 1-16,-7 0-1 15,3-1 0-15,3 13 0 16,-3-15 0-16,4-7-1 16,-1-9 1-16,12-10-1 15,9-15 0-15,8-16 0 16,11-16 1-16,-1-15-1 15,0-16 1-15,1-13 0 16,-1-3 0-16,-7-3 0 16,-3 4 0-16,0-4 0 15,-11-3 1-15,-7 0-1 16,1 0 1-16,-5-3-1 16,4 3 1-16,-10 6-1 15,0 10 1-15,-1 12 0 16,-3 10 0-16,-3 9 1 15,-4 6 0-15,0 16 0 0,-4 22 1 16,-6 16-1-16,3 9 0 16,-4 9-1-16,0 13 1 15,11 10-2-15,0 8 0 16,4 11-1-16,3-4 0 16,4-3-2-16,-4-1 0 15,-4-8-6-15,4-10 0 16,-7-9-15-16,0-13 0 15,0-12 0-15,0-23 1 0</inkml:trace>
  <inkml:trace contextRef="#ctx0" brushRef="#br0" timeOffset="186152.3">2551 7795 101 0,'-29'-9'50'0,"40"6"-74"0,7-7 103 0,3 7-79 16,7 0 0-16,14-3-2 15,11-4 1-15,14-12-4 16,11 13 1-16,7-7-8 16,-1 1 1-16,-24 2-1 15,0 1 1-15</inkml:trace>
  <inkml:trace contextRef="#ctx0" brushRef="#br0" timeOffset="186564.6">3468 7761 85 0,'-18'40'42'0,"-21"20"-48"0,36-44 57 15,-8-1-51-15,11-2 0 16,0 3 0-16,0-1 0 0,14-12 0 16,15-3 0-16,-1-18 0 15,11-14 0-15,14-15 0 16,-4-3 0-16,-10 3 0 16,-11-3 1-16,-17 6 0 15,-11 6 1-15,-18 7 0 16,-3 9 0-16,-18 6 0 15,-14 10 0-15,4 12 1 16,-11 10 0-16,10 9-1 16,-10 10 0-16,14 2 0 15,8 10 1-15,6 3 0 16,11 13 0-16,10 9-1 16,22 13 0-16,-1-7-3 15,8-15 0-15,14-16-9 16,17-9 1-16,22-10-1 15,6-16 0-15</inkml:trace>
  <inkml:trace contextRef="#ctx0" brushRef="#br0" timeOffset="186946.23">4036 7616 91 0,'0'-18'45'0,"0"-14"-43"0,3 26 57 15,-3-3-59-15,0 2 1 16,0 1 0-16,0 6 0 16,7 3-2-16,4 7 1 0,7 2 0 15,13 7 0-15,-9 12-1 16,6 7 1-16,0 15-1 16,-7 16 0-16,0 7 0 15,-14-1 0-15,-7-3-1 16,-7-3 0-16,-14-6-1 15,-14-1 0-15,-11 1-1 16,-3-13 1-16,-1-6 1 16,11-13 0-16,-3-12 3 15,14-16 0-15,0-18 2 16,21-13 0-16,7-16 0 16,24-7 1-16,8-5-2 15,10 0 1-15,8-10-8 16,6-6 1-16,4-1-10 15,-7-2 1-15,3 3-1 16,8-3 1-16</inkml:trace>
  <inkml:trace contextRef="#ctx0" brushRef="#br0" timeOffset="187277.04">4953 7058 84 0,'-7'-28'42'0,"3"-41"-47"0,8 41 65 15,7-10-60-15,3-6 1 16,-4 0 0-16,-6 10 1 16,3-1-2-16,-7 7 1 0,-7 3 0 15,3 6 1-15,-6 10 0 16,-1 6 0-16,-3 15 0 16,0 26 0-16,-7 22 0 15,3-13 0-15,-3 40 0 16,0 23 0-16,3 22 0 15,-3 12 0-15,0-18 0 16,7-7 0-16,-1-10-1 16,5 1 0-16,-1 16-1 15,1-1 0-15,-4 32-6 16,10-35 1-16,-3-22-10 16,14-24 1-16,4-17-1 15,-4-18 0-15</inkml:trace>
  <inkml:trace contextRef="#ctx0" brushRef="#br0" timeOffset="187511.9">4473 7842 87 0,'-10'-22'43'0,"10"-9"-49"0,3 22 63 15,8-7-55-15,17-6 1 16,11-6 0-16,14-1 1 16,14 4-8-16,-7-9 0 15,17-1-6-15,4-5 1 0,1 2-2 16,-5 3 0-16</inkml:trace>
  <inkml:trace contextRef="#ctx0" brushRef="#br0" timeOffset="187926.22">5263 7736 89 0,'-31'47'44'0,"20"28"-53"15,11-63 63-15,11 1-56 16,10-4 1-16,11-9-1 15,13-15 0-15,5-10 2 16,10-7 1-16,0-8-1 16,-7-4 0-16,-4 9 2 15,-10 1 1-15,-11-1 0 0,-17 7 1 16,-11 0 0-16,-11 6 0 16,-6 3-1-16,-8 10 0 15,-3 2-2-15,-1 10 0 16,-9 7-1-16,6 2 0 15,0 7 1-15,4 13 0 16,-11 5 0-16,7 10 1 16,8 10 0-16,9 15 1 15,5-6-1-15,13-4 0 0,15-8-2 16,10-4 1 0,8-16-8-16,20-12 0 0,22-9-19 15,6-13 1-15,1-13-1 16,-11-15 0-16</inkml:trace>
  <inkml:trace contextRef="#ctx0" brushRef="#br0" timeOffset="188391.46">5987 7507 99 0,'-7'-7'49'0,"17"-11"-69"16,-10 11 101-16,7 10-80 15,-7-3 0-15,4 4-1 16,3 5 1-16,-4 10-2 16,8 3 0-16,3 3 1 15,7 9 0-15,-10 4-1 16,6 12 1-16,5 3 0 0,-12 10 0 16,1-6 0-16,-8-4 0 15,1-6 0 1,3-6 0-16,-4-13-1 0,8-3 0 15,-7-12-1-15,13-10 0 16,8-16 0-16,10-15 0 16,7-10 1-16,8-6 0 15,-1-6 2-15,8-3 0 16,-15 6 1-16,-3 9 0 16,0-2 0-16,-15 5 1 0,1 4-1 15,-4 6 0-15,-3 6-1 16,3 9 1-16,-7 1-2 15,0 12 1-15,0 10-1 16,-7 9 1-16,4 12-2 16,-18 13 1-16,3 10-5 15,-6 5 0-15,3-2-12 16,0-4 1-16,3-12-1 16,4-9 0-16</inkml:trace>
  <inkml:trace contextRef="#ctx0" brushRef="#br0" timeOffset="188898.16">7112 7482 105 0,'-7'6'52'0,"-4"-31"-69"0,8 25 88 15,-4 3-71-15,-11 3 0 16,1 7-1-16,2-4 1 15,-16 26 0-15,-1 9 0 16,14-4-1-16,1 11 1 16,13 2-1-16,15 10 1 15,-1-7 0-15,11-3 0 0,8-9-1 16,6-6 1-16,4-13 0 16,10-9 0-1,8-10-1-15,3-9 1 0,0-10-1 16,-1-12 0-16,16-9 0 15,-12-10 1-15,8-10 0 16,-8-2 0-16,1-4 0 16,-4 1 0-16,-7-4 1 15,-11 3 0-15,-10 4 0 16,-8 3 1-16,-13 12-1 16,-11 10 1-16,-25 6-1 15,0 12 1-15,-3 13-2 16,0 9 1-16,3 20-1 15,1 11 1-15,2 14-1 16,12 5 1-16,3 10 0 16,3 7 0-16,8 8-1 15,10-5 1-15,11-10-6 16,10-13 0-16,4-12-20 16,17-13 0-16,11-15 0 15,14-29 0-15</inkml:trace>
  <inkml:trace contextRef="#ctx0" brushRef="#br0" timeOffset="189950.06">1051 9065 59 0,'-31'-12'29'0,"-1"-1"-26"0,25 10 46 16,3 0-45-16,-6-3 0 15,3-1 3-15,-4 1 0 16,11 0-8-16,18-1 0 16,6-2 7-16,22-3 0 15,25-7-2-15,38 0 1 16,15-9-3-16,52-1 1 16,4-2-1-16,17 0 0 15,26-1-2-15,-8 4 0 0,78-6 0 16,42-7 1-16,-7-3-1 15,32-3 1-15,-7 3 0 16,20 0 1-16,5 0 0 16,-4 7 0-16,10 5 0 15,-31 1 0-15,0-4-1 16,-28 7 0-16,-22-3-1 16,-24 6 0-16,-29 6-1 15,-35 3 0-15,-35-3-3 16,-28 10 1-16,-39 0-7 15,-25 2 0-15,-21-2 0 16,-25-4 1-16</inkml:trace>
  <inkml:trace contextRef="#ctx0" brushRef="#br0" timeOffset="190526.73">748 9266 97 0,'-11'16'48'0,"43"-10"-54"0,0-6 67 0,7-3-62 15,28-4 0-15,3-8-1 16,43-4 1-16,14-6 1 16,25-3 1-16,35-1-2 15,21-8 0-15,25-1 1 16,31 1 0 0,276-26 1-1,-64 10 1-15,-28-1 0 16,-28 13 0-16,-11 1-1 0,-10 8 1 15,-11 1-1-15,-28 3 1 16,-4 0-2-16,-24 2 1 16,-22 1-1-16,-95 10 0 15,54-10 0-15,-40 9 0 16,-42-3-5-16,-46 0 0 16,-32-3 0-16,-38-3 1 15</inkml:trace>
  <inkml:trace contextRef="#ctx0" brushRef="#br0" timeOffset="200423.08">9345 10787 94 0,'-42'3'47'0,"42"-28"-40"15,3 19 48-15,8-13-55 16,6-9 1-16,12 2-1 16,13 1 1-16,11 3-2 15,10 4 1-15,8 2 0 16,3 0 1-16,4 7-1 15,6 3 0-15,12-1 0 16,-1-2 1-16,-3-4-1 16,-1 1 1-16,-2-1-1 15,-8 1 1-15,-11-1-1 16,-17 1 0-16,-11 5-11 16,-10 1 0-16,-11 6 0 0,-10 0 0 15</inkml:trace>
  <inkml:trace contextRef="#ctx0" brushRef="#br0" timeOffset="201096.98">9507 11489 87 0,'-31'10'43'0,"-1"-26"-47"0,28 13 54 0,1 3-50 15,3 0 1-15,10-10 2 16,12 7 0-16,16-6-2 16,22 3 0-16,14-4 3 15,8 1 0-15,6-1 0 16,14 7 1-16,-10-3-2 16,-8 3 0-16,-9-3-2 15,-5 6 0-15,-10-4-2 16,-7 4 0-16,-4-6-8 15,1 0 1-15,-4-4 0 16,-1-2 0-16</inkml:trace>
  <inkml:trace contextRef="#ctx0" brushRef="#br0" timeOffset="201532.57">9412 12433 62 0,'-39'9'31'0,"-17"-5"-5"0,45-1 18 0,-3-3-36 15,7 6 0-15,4 3 2 16,13-2 1-16,11-1-15 16,15-9 1-16,17 0 9 15,21-4 1-15,7-5-6 16,7-1 1-16,4 1-2 15,3-1 1-15,0 4-1 16,-10 9 0-16,-11 0-1 16,-11 3 0-16,-6-3-1 15,-4 0 1-15,-7 0-7 16,-1-3 1-16,8 0-18 16,4-4 1-16,-4 1 0 0,-4 0 0 15</inkml:trace>
  <inkml:trace contextRef="#ctx0" brushRef="#br0" timeOffset="201970.42">9356 13201 74 0,'-39'19'37'0,"25"-28"-50"15,14 15 72-15,3-3-54 16,8-3 1-16,6 6 6 16,15-6 0-16,14 4-14 15,11-4 1-15,10-7 8 16,10 1 1-16,4-3-4 0,4-1 0 16,-7 4-3-16,10 0 0 15,-7 6-2-15,-7 0 0 16,-7 0 0-16,0-3 0 15,-3 3-5-15,-4-4 1 16,0 4-18-16,-8-6 1 16,-9-6 0-16,-11 5 1 15</inkml:trace>
  <inkml:trace contextRef="#ctx0" brushRef="#br0" timeOffset="202405.3">9236 14195 90 0,'-28'16'45'0,"24"-13"-64"16,4-3 84-16,4 0-65 15,6-3 0-15,4 3 2 0,7-6 1 16,11 3-2-16,10-4 0 15,15-5 1-15,13 6 1 16,5-1 0-16,9-2 0 16,-3 3-1-16,-21-1 1 15,21 7-2-15,-17 0 0 16,28 0-1-16,-18 0 0 16,-4 0-9-16,1 0 0 15,-4 0-1-15,-4 0 1 16</inkml:trace>
  <inkml:trace contextRef="#ctx0" brushRef="#br0" timeOffset="202782.62">9105 15048 90 0,'-39'19'45'0,"8"-31"-50"15,31 8 55-15,-7 1-51 16,7 0 0-16,0 3 1 15,10 3 1-15,15 0 1 0,17 4 0 16,15-1 1-16,13 0 0 31,92-6 1-31,-3-6 1 16,-11-3-4-16,-7-10 1 16,-10 6-10-16,-22 4 0 15,-17 3-2-15,-18 6 0 16</inkml:trace>
  <inkml:trace contextRef="#ctx0" brushRef="#br0" timeOffset="203218.87">8876 16033 88 0,'-32'19'44'0,"25"-19"-47"0,14 3 55 16,7-3-49-16,11 3 1 16,21-3 2-16,21-6 0 15,17 6-8-15,19 0 0 16,17 3 5-16,14-3 0 15,-4 6-5-15,-3 0 0 0,0 1-11 16,-21-1 0-16,-18-3-1 16,-17-9 1-16</inkml:trace>
  <inkml:trace contextRef="#ctx0" brushRef="#br0" timeOffset="204359.49">10721 10407 95 0,'-18'-12'47'0,"4"-16"-41"0,11 18 48 16,-1 4-53-16,1 3 0 16,3 3 0-16,0 6 0 0,3 0-2 15,8 7 1 1,-1 3 0-16,11 5 1 0,-3 11-1 16,0-1 1-16,-8 4-1 15,-3-1 1-15,-7 4-1 16,-3-4 1-16,-4-2 0 15,3-1 0-15,1-9-1 16,-1-6 1-16,4-4-2 16,7-12 1-16,-3-19-1 15,3 1 0-15,3-11 0 16,1-8 0-16,0-1 1 16,-4-6 0-16,3 0 0 15,1 4 1-15,-1-11 0 16,8 1 0-16,0-6 0 15,3 2 0-15,0 4-1 16,0 6 1-16,0 4-1 16,1 14 1-16,2 1-1 15,1 10 1-15,3 5-1 16,0 10 1-16,1 13-1 16,-5 12 1-16,-3 6-1 0,-10 13 1 15,-7 3-1-15,-12 3 0 16,-9 4-1-16,-11-1 1 15,-11 0-1-15,-4 1 1 16,-6-10-5-16,0-10 0 16,-4-9-17-16,10-6 1 15,1-10-1-15,3-6 1 0</inkml:trace>
  <inkml:trace contextRef="#ctx0" brushRef="#br0" timeOffset="205981.43">10950 11122 88 0,'-14'-3'44'0,"-7"-16"-64"16,10 13 78-16,4-6-59 15,-7 5 0-15,-3 1 1 16,-1 6 0-16,-3-3 1 15,-4 3 1-15,4 0 0 16,0 3 1-16,0 3 0 16,-1-3 1-16,5 4-1 0,3-1 1 15,3 3-2-15,4 4 1 16,3-1-3-16,8 1 1 16,3 3-2-16,4-1 1 15,6 7-1-15,4 10 1 16,1-1 0-16,-1 10 1 15,-4 3 0-15,-6 6 1 16,-7 6-1-16,-8 1 1 16,-10-1-1-16,0 7 0 15,0-10-1-15,0 1 0 16,3-11 0-16,0-5 0 16,4-10-1-16,0-3 1 0,4-9-1 15,-1-7 0-15,-3-12 0 16,0-6 1-16,-3-16-1 15,-8-7 1-15,0-2 0 16,1-10 1-16,2 3 0 16,8 1 0-16,4-11 1 15,10 1 0-15,11-6-1 16,10-7 1-16,11 3-1 16,3 4 0-16,4 0-1 15,-4 5 1-15,-3 7-1 16,-7 13 0-16,3 3 0 15,-7 6 0-15,-7 3 0 16,1 7 0-16,-5 5-1 16,1 7 1-16,-4 10 0 15,-3 2 0-15,-8 7 0 16,-3 6 0-16,-3 3 0 0,-5 10 1 16,-6 3-1-16,0-4 1 31,4 7-2-31,10-3 0 15,7-6-1-15,0-7 1 16,3-3-2-16,1 0 1 16,0 0 0-16,-4-3 0 15,-4 0 1-15,-3 3 0 16,-3 0 1-16,-12 0 1 16,-2 0 0-16,-4-6 1 0,0-6-4 15,-1-4 0-15,8-3-7 16,4-6 1-16,10 0-16 15,7-9 1-15,3 6-1 16,4 0 0-16</inkml:trace>
  <inkml:trace contextRef="#ctx0" brushRef="#br0" timeOffset="206754.98">10873 12132 74 0,'-7'19'37'0,"-29"-7"-55"0,29-5 73 15,-3-1-56-15,3 3 1 0,7 1 0 16,-4 2 0-16,11 4 0 15,7-3 1-15,0-1 1 16,7-3 1-16,-3 1 2 16,-4-1 1-16,-3 1 0 15,-8 5 1-15,-6 1-1 16,-4 12 0-16,-4 4-2 16,1-1 0-16,6 3-4 15,4-2 1-15,0-7-2 16,7 3 0-16,4-3-2 15,-1-6 1-15,-3-3 1 16,4-4 0-16,-8 4 1 16,-3-7 1-16,-10-2 0 15,3-4 1-15,-4-10 0 16,4-5 0-16,0-4-1 0,4-9 0 16,3-9-1-1,10-10 0-15,4 0-1 0,7-9 0 16,1 9 0-16,-1 0 1 15,-4 6 0-15,1 7 1 16,-4 6 0-16,0-4 1 16,-3 11-1-16,3 5 0 15,4 7 0-15,6 3 1 16,5 6-2-16,2 6 1 16,1 10-2-16,3 9 1 15,-6 16-1-15,-5 9 1 0,-17 1-1 16,-10 2 1-1,-11-2 0-15,-7-7 0 0,-4 0-1 16,-3-10 0-16,-1-2-3 16,-2-13 1-16,-5-10-11 15,1-5 0-15,-7-4 0 16,-15-3 0-16</inkml:trace>
  <inkml:trace contextRef="#ctx0" brushRef="#br0" timeOffset="208018.24">11014 13148 102 0,'0'35'51'0,"7"-4"-66"0,-4-22 83 16,-3 1-70-16,4 5 0 15,3-2-7-15,0 6 0 16,0 3 9-16,0 3 0 16,0 3-6-16,0 6 1 15,0 7 2-15,-7-3 0 16,0 3 5-16,-3-1 1 15,-4-5 1-15,-4-7 0 0,-3-3-1 16,0-6 0-16,-4 0-1 16,8-13 0-16,-1-3-3 15,0-9 0-15,1-10-1 16,3-9 1-16,0-16 0 16,3-2 1-16,1-8 0 15,3-5 1-15,0 3 1 16,3 2 0-16,4 1 0 15,-3 6 0-15,6 0 0 16,1 7 0-16,0-1-1 16,3 4 1-16,0-4-1 15,3 4 1-15,5 5-1 16,2 4 0-16,1 3-1 16,3 7 1-16,0 5-1 15,1 10 0-15,-5 3 0 16,5 10 0-16,-1-1 0 15,0 10 0-15,-3-3 0 0,-1 6 1 16,-2-3-2-16,-1 6 1 16,0-12-1-16,0 0 1 15,-7 0-1-15,-10 2 1 16,-8-2-1-16,-10 3 0 16,-25 6 0-16,-7 0 1 15,-10 3 0-15,-4 0 0 16,4-2 1-16,3-5 0 15,10-2-1-15,12-3 1 0,13-7-1 16,14-2 1-16,11-4-2 16,18 0 0-16,14-3-1 15,10 0 1-15,8 0-2 16,-4 3 0-16,3 0 0 16,-7 0 0-16,-6 0 0 15,-1 4 0-15,-14-1 0 16,-6 3 1-16,-5-2 1 15,-10 2 1-15,-10-3-1 16,-11 10 1-16,-8-7-1 16,-20 4 0-16,-11 6 0 15,-10 3 0-15,-1 6-4 16,-10 3 1-16,-4-6 0 16,-3-3 0-16</inkml:trace>
  <inkml:trace contextRef="#ctx0" brushRef="#br0" timeOffset="209076.19">10590 14145 86 0,'-10'10'43'0,"-4"8"-38"0,14-14 53 0,0-1-58 16,0-3 0-16,0 0-2 15,0 0 0-15,3 3 0 16,1 6 1-16,-1 7-2 15,-3 9 0-15,-3 10 0 16,-4 5 0-16,0-2 1 16,-4 0 1-16,0-4 1 15,1-6 0-15,-1-6 0 16,-3-6 1-16,0-7 0 16,7-2 0-16,-4-11-1 15,4-8 0-15,4-10 0 0,3-3 1 16,3-10-1-1,1-2 1-15,3-1-1 0,0-6 1 32,7 0 1-17,0 4 1-15,0 2 0 0,8 3 0 16,2 4-1-16,4 3 1 16,11 3-1-16,7 3 0 15,4 0-2-15,-5 9 1 16,1 4-1-16,-3 9 0 15,-8 3 0-15,0 6 1 16,-7 13-1-16,1 0 1 0,-1 10-1 16,-4 5 1-16,1 4-1 15,-4 9 0-15,-7 4 0 16,-7 2 0-16,-10-3 0 16,-11 1 0-16,-11-4-2 15,-10-3 1-15,-11-13-4 16,-14-12 1-16,-11-3-16 15,1-16 1-15,6-15-1 16,19-20 1-16</inkml:trace>
  <inkml:trace contextRef="#ctx0" brushRef="#br0" timeOffset="-199448.59">5708 11778 25 0,'141'15'12'0,"-10"7"-11"0,-100-15 12 15</inkml:trace>
  <inkml:trace contextRef="#ctx0" brushRef="#br0" timeOffset="-197032.27">10894 9463 85 0,'-18'-6'42'0,"11"-13"-45"16,11 10 72-16,3 0-68 15,3-7 0-15,4 0 0 16,11 4 1-16,3-4-3 15,4 3 0-15,7-5 2 16,7 5 1-16,10-3-1 16,1 7 0-16,6-4 0 0,4 1 1 15,0-4 0-15,4 4 1 32,10-1-2-32,-14 7 1 15,-7 3-1-15,-7 6 1 16,-7 3-2-16,-1 13 1 15,-2 3 0-15,-1 12 0 16,0 4 0-16,-3 6 0 16,-3 12 0-16,-5 10 0 15,1 13-1-15,-7 5 1 0,-4 1-1 16,-3 12 1-16,-1 10-1 16,-3 3 0-16,4 6-1 15,0 3 1-15,3 9 0 16,3 1 0-16,5-4 0 15,-1 7 1-15,0 3-1 16,4 3 0-16,-4-3 0 16,0 9 0-16,-7-3-1 15,-10 3 1-15,0-9 0 16,-11 3 0-16,3 3 0 16,1-9 0-16,-1 3-1 15,1-10 1-15,-1 4 0 16,4-4 0-16,-7 4 0 15,0-4 0-15,-7 13 0 16,-3-3 0-16,-8-10 0 16,-3 13 0-16,-11-3-1 0,0 6 1 15,-3 4 0-15,3-4 1 16,4-6-1-16,3-1 0 16,4-5 0-16,4-7 0 15,3 1 0-15,-1-4 0 16,1 3 0-16,-3-3 0 15,-1 3 0-15,-7 7 0 16,-3 0 0-16,0 2 0 16,0-2 0-16,-1-4 0 0,8-9 0 15,0-12 0-15,7-10-1 16,3-13 1-16,4-8 0 16,-3-1 0-16,-1-7 0 15,1-5 0-15,-1-3 0 16,0-1 1-16,-6-6-1 15,-4-6 0-15,-1-3 0 16,-2-10 0-16,-4 1 0 16,-4-17 0-16,-3 1 0 15,-11-4 0-15,-4-2 0 16,-10-7 1-16,-3 3-1 16,-11-3 0-16,0 4 0 15,0-1 0-15,3 0 0 16,4-6 1-16,7-3-1 15,4-3 0-15,3 3 0 16,3-4 0-16,11 4 0 16,8 0 0-16,2 0 0 15,8 3 0-15,4 0-1 0,-1 6 1 16,4-3-1-16,3-3 1 16,4 0 0-16,4 0 0 15,-1 0-1-15,4 3 1 16,-3 1-1-16,3 2 1 15,0 3-1-15,0 4 1 16,0-1 0-16,0 4 0 16,0-3 0-16,3-1 0 15,-3-2-1-15,4 5 1 0,-4-8-1 16,3-4 0-16,1 0-2 16,10-3 1-16,-7-3-4 15,7 0 1-15,-3-1-13 16,-4 1 1-16,0-12 0 15,-21-11 1-15</inkml:trace>
  <inkml:trace contextRef="#ctx0" brushRef="#br0" timeOffset="-192330.56">490 13186 76 0,'11'9'38'0,"17"-18"-38"0,-17 2 39 16,-1-2-39-1,1 0 0-15,7 2 0 0,-4 1 0 16,3 0 1-16,4 6 1 15,8-3 3-15,-1 3 0 0,14 0 1 16,8-4 0-16,-1-2 0 16,4-3 0-16,3 3-2 15,-6-4 1-15,-11 4-5 16,-8 0 1-16,-9 2-1 16,-5 4 0-16,-13 4-1 15,-8 2 1-15,-6 6 0 16,-15-8 1-16,-7-1-1 15,-28 0 1-15,7-3 0 16,-14 6 0-16,7 0 0 16,18-3 0-16,-25 1 0 15,14-1 0-15,7-3 0 16,7 3 0-16,8-3-1 16,9 0 0-16,12-3 0 15,10 3 0-15,21-7 0 16,7 1 0-16,15-3-1 15,6 3 1-15,11-10 0 16,0 6 0-16,0 1 0 16,-4 9 0-16,-13 0 0 0,-5 0 0 15,-6 3 0-15,-4 0 0 16,-10-3 0-16,-7 3 0 16,-11-3 0-16,-7 0 0 15,-15 7 0-15,1-1 0 16,-18 7 0-16,-6-4 0 15,2 7 0-15,4-4 1 16,8 7-1-16,9-6 1 16,5-4-1-16,6 0 1 0,11-6-1 15,11 4 1-15,17-7-1 16,4 0 1-16,7-13-1 16,-1-2 0-16,12 2 0 15,-11-6 1-15,-8 7-1 16,1-1 1-1,-14 1-1-15,-4 8 0 0,-7-2 0 16,-7 6 1-16,-11 0-1 16,-6 10 0-16,-4-1 0 15,-18 0 0-15,0 1 0 16,-3 2 0-16,3-2-1 16,7-4 1-16,4 3-9 15,7-9 0-15,10-3 0 16,4-9 1-16</inkml:trace>
  <inkml:trace contextRef="#ctx0" brushRef="#br0" timeOffset="-186876.46">14506 12690 102 0,'-102'-19'51'0,"63"-6"-49"0,39 25 52 0,4-6-54 16,-4 0 0-16,38-7 0 15,47 4 1-15,28-4 0 16,56 7 0-16,57-7 1 16,67 1 0-16,67 2 0 15,60 1 1-15,56 6 1 16,49 0 0-16,40 6-1 16,35 0 0-16,-11 3-1 15,-25-6 1-15,-10 3-1 16,-46 4 1-16,-46-1-2 15,-35 3 0-15,-46 4-2 16,-39-4 0-16,-52 1-4 16,-51 2 1-16,-48-5-10 15,-43-1 0-15,-35-6 0 0,-60-6 0 16</inkml:trace>
  <inkml:trace contextRef="#ctx0" brushRef="#br0" timeOffset="-184977.5">14383 12530 104 0,'3'25'52'0,"18"29"-63"0,-13-42 70 16,6 7-63-16,-4-3 0 16,1-4-6-16,3 4 1 15,0-4 12-15,-3-2 0 16,-1-4-4-16,-3-3 1 15,0-12 3-15,-3-4 0 16,-1-5 4-16,4-11 0 16,0-8-1-16,11-23 0 15,7-12-3-15,10-6 0 16,11-7-3-16,3-6 1 0,4-13-1 16,0 1 1-16,4 6-1 15,-1 0 1-15,-3 3 1 16,0 12 0-16,0 4 0 15,-4 2 1-15,1 17-1 16,-1 9 1-16,-3 9-2 16,0 13 0-16,0 18-1 15,3 20 1-15,0 24-1 16,-6 19 0-16,-1 20-1 16,0 24 1-16,4 22-1 15,-7 13 1-15,7 28 0 16,0-7 0-16,3 13-1 15,0 1 1-15,11 5-1 16,0-12 1-16,-3 3-1 16,-1-3 1-16,4-13-1 15,-7-6 1-15,-3-28-1 0,3-15 0 16,-4-20-1 0,0-15 1-16,11-29-1 0,0-21 0 15,-7-26 0-15,14-15 1 16,-7-19 1-16,-3-25 0 15,-8-4 2-15,4-14 0 16,-7-8 1-16,0-8 0 16,-1-7-1-16,8-13 1 15,7 1-2-15,7-19 1 0,7-1-2 16,4 1 1-16,-4 3-1 16,0 3 0-16,-10 19 0 15,-8 25 0-15,-6 12 0 16,-8 17 0-16,-3 11 0 15,-4 17 0-15,7 15 0 16,1 12 0-16,-1 17 0 16,7 14 0-16,1 26-1 15,-4 16 0-15,-8 16-1 16,-2 18 1-16,-1 22-1 16,-3 13 1-16,-1-7 0 15,-2 13 0-15,-1-3 0 16,4 6 0-16,-1-9 1 15,8-7 0-15,4 4 0 16,6-16 0-16,-7-16-1 16,4-12 1-16,0-10-1 15,-7-13 0-15,3-14 0 16,0-14 0-16,4-21 0 0,4-20 1 16,10-12 0-16,7-24 0 15,3-17 1-15,1-9 0 16,6-16 1-16,1-15 0 15,0-7-1-15,-4 1 1 16,3-10-1-16,1 0 0 16,0-16 0-16,6 0 0 15,8-9-2-15,3 13 1 16,11-10 0-16,-7 9 0 16,0 19 0-16,-8 16 0 0,-9 10 0 15,-1 18 0-15,-14 16 1 16,-7 12 0-16,-7 10-1 15,-4 15 1-15,0 19-1 16,-3 10 1-16,7 15-2 16,4 23 0-16,-1 15-1 15,0 15 1-15,-3 20 0 16,-3 12 0-16,-4 3 0 16,-4 3 0-16,-7 1 1 15,0 2 0-15,-6-12-1 16,-5 0 1-16,5-16 0 15,-1-12 0-15,0-16-1 16,0-13 1-16,8-21 0 16,-1-13 0-16,4-25 0 15,3-16 1-15,4-19-1 0,7-22 1 16,7-12-1 0,7-15 1-16,0-14-1 0,10-9 0 15,-3-9 0-15,4-6 1 16,-4 9-1-16,-3-16 1 15,-4 10 0-15,-7 12 0 16,-4 7 0-16,-3 12 0 16,-11 12 0-16,1 13 0 15,-4 10-1-15,-1 18 1 16,-6 16-1-16,0 13 1 16,0 15-1-16,-8 22 0 0,-3 16-1 15,-6 35 0-15,-8 12 0 16,0 15 1-16,-7 26-1 15,-4 9 1-15,-3 7-1 16,4-7 1-16,-4 6 0 16,3-12 0-16,8-3 0 15,6-16 0-15,8-13-1 16,10-12 1-16,4-9-1 16,3-23 1-16,7-12-1 15,-3-15 0-15,3-17 0 16,4-9 1-16,4-15 0 15,3-13 0-15,14-22 1 16,7-18 0-16,10-23-1 16,12-12 0-16,-8-4-1 15,-7 10 1-15,-10 4-6 16,-15 8 1-16,-14-2-17 16,-17 8 0-16,-25 5 0 15,-11-1 1-15</inkml:trace>
  <inkml:trace contextRef="#ctx0" brushRef="#br0" timeOffset="-184596.94">23234 12558 111 0,'-4'4'55'0,"8"8"-75"15,3-9 100-15,4 4-81 16,10-1 1-16,25 0-3 16,14-3 1-16,31-6 0 15,22-3 0-15,21 0-7 16,18-16 1-16,3-3-11 16,-3 3 0-16,-11 3 1 15,-14 3 0-15</inkml:trace>
  <inkml:trace contextRef="#ctx0" brushRef="#br0" timeOffset="-184191.63">26659 11712 111 0,'4'-35'55'0,"-25"-12"-78"0,10 35 102 0,-10-13-80 15,-14 0 1-15,-11-1-1 16,-7 5 0-16,-3 5 1 16,6 6 0-16,4 7-1 15,7 16 0-15,8 9 0 16,3 15 0-16,6 26 0 15,5 22 1-15,6 12-1 16,4 10 1-16,4 9 0 16,-1 0 0-16,-3-7 0 15,0-11 1-15,-4-14 0 16,-6-12 0-16,-15-15 0 16,-14-13 0-16,-14-13-5 15,-10-15 0-15,-5-13-12 16,5-9 0-16,13-7 0 0,8-6 0 15</inkml:trace>
  <inkml:trace contextRef="#ctx0" brushRef="#br0" timeOffset="-183561.13">26416 12151 104 0,'88'-19'52'0,"-21"3"-61"0,-49 13 86 0,0 0-74 16,-4 6 0-16,0-3 0 15,0 6 1-15,-4 4-6 16,1 6 0-16,0 9 3 16,-1 9 1-16,-3 16-2 15,0 7 1-15,-10 12-1 16,3 3 0-16,-4 13 1 16,-3-1 1-16,-3 7-1 15,-5-6 0-15,1-4-1 16,4-9 1-16,-1-3-1 15,8-6 0-15,-1-10-2 16,4-12 1-16,4-13-2 16,3 1 1-16,0-7-1 15,0-7 0-15,-4-8 0 16,1-4 0-16,-1 0 1 16,1-6 1-16,-4 3 2 15,3-3 1-15,-3-4 0 0,4 1 1 16,-4-3-1-16,0-4 1 15,0-3-1-15,-4-2 0 16,1 2-2-16,3-12 0 16,0-7 0-16,0-6 1 15,-4 1-1-15,1-4 1 16,-1 3-1-16,4 0 1 16,0 7 0-16,4 2 0 15,3 1-1-15,7-7 1 0,4 4-2 16,3-1 1-16,0 1-1 15,0-7 1-15,-3 4-1 16,-1-1 1-16,-2 10 0 16,-5-7 0-16,1 10 0 15,-4 6 0-15,0 10 0 16,0 3 1-16,-4 9-2 16,5 3 1-16,-5 0-4 15,4 1 1-15,-3-1-22 16,-8-6 1-16,-10-6 0 15,-21-38 0-15</inkml:trace>
  <inkml:trace contextRef="#ctx0" brushRef="#br0" timeOffset="-182904.2">14012 15669 109 0,'-3'-6'54'0,"87"-10"-55"15,-45 13 55-15,25-3-55 16,38-4 1-16,39-5-1 16,50-4 1-16,42-6-1 15,59 3 1-15,51-6-1 16,52-4 1-16,46 4-1 0,42 0 1 15,25 6 0-15,21 0 0 16,11 3 0-16,17 3 1 16,-14 1-1-16,11 9 1 15,-10-1-1-15,-8 7 1 16,-10 3 0-16,-18 4 1 16,-22 2 1-16,-24 0 0 15,-35-5 1-15,-42-4 0 16,-43-7 0-16,-53 4 0 15,-52-3-3-15,-43 0 0 0,-39-1-15 16,-39 1 0-16,-35-3-1 16,-42-4 1-16</inkml:trace>
  <inkml:trace contextRef="#ctx0" brushRef="#br0" timeOffset="-178936.69">14337 15650 62 0,'-25'-22'31'0,"-14"-3"-20"16,29 16 18-16,-8-4-25 15,1 1 0-15,2-4 5 16,5 10 1-16,-1-3-10 16,8 2 1-16,3 4 8 15,3-3 0-15,4 6-1 16,0-3 0-16,0 6-3 15,4 3 0-15,0 4-3 16,3 5 1-16,-4 7-2 0,4 16 0 16,1 3-1-1,-1 2 0-15,3 11 0 0,4 5 0 16,1-2 0-16,2-1 1 16,5 1-1-16,6 2 1 15,-7 1-1-15,11-1 0 16,-4-2 0-16,0-1 0 15,1-6 0-15,-1-3 0 16,0-3-1-16,0-6 1 0,1-3 0 16,3-1 0-16,-1-9 0 15,1-3 0-15,0-3 0 16,3-7 0-16,-6 1 0 16,6-7 0-16,0-3 0 15,1-3 0-15,-5 3 0 16,5-9 0-16,-4 0 0 15,-1 0 0-15,-2-4 0 16,-1 1 1-16,4-4-1 16,0 4 1-16,-4-4-1 15,4-5 0-15,-4 2 0 16,7 0 1-16,-3-6-1 16,0 0 0-16,-4-3 0 15,-3 0 1-15,0-13-1 16,-4 7 0-16,0 0 0 15,0 3 1-15,-3 2-1 16,-7-2 1-16,-1 0 0 16,-3 0 0-16,4 0-1 15,0-4 1-15,-1-5-1 0,-3 2 1 16,0 1-1-16,-3-1 1 16,0 1-1-16,-1 2 0 15,1 4 0-15,-1 0 0 16,1 0 0-16,0-4 1 31,3-5-1-31,0-1 0 16,-4 0 0-16,4 4 0 0,-3-1 0 15,0 4 0-15,-1 0 0 16,1-1 0-16,-4 1 0 16,0 6 0-16,0 3 0 15,-3 0 1-15,3-3-1 16,0-3 0-16,0 3 0 15,3-7 0-15,1 7 0 16,3-6 0-16,-3-1 0 16,-1-2 0-16,4 6 0 15,-3 3 0-15,-1-1 0 16,1 1 0-16,-4 0 0 16,4 0 0-16,3-3 0 15,0 3 1-15,0-3-2 16,4-4 1-16,-1-2 0 15,8-1 0-15,-4 4 0 16,-3 3 0-16,-4 6 0 16,-4-3 0-16,1 3 0 15,0 3 0-15,-1 0 0 16,1 3 0-16,3 1 0 0,0 2 1 16,4 1-1-16,-4 2 0 15,0 1-1-15,0-1 1 16,-3 7 0-16,-1 3 0 15,1 3 0-15,-1 7 0 16,1-1 0-16,-1 4 0 16,1 3 0-16,3-4 0 15,0 7 0-15,4 0 1 16,3 3-1-16,0 3 0 0,0 3-1 16,-6 0 1-16,2 7 0 15,-3 5 1-15,-3 4-1 16,-1-3 0-16,5 0 0 15,-1 3 0-15,-4-7 0 16,8-2 0-16,-4-1 0 16,0 7 1-16,4 0-1 15,-1 3 0-15,-6 0 0 16,0 9 0-16,-1 3-1 16,1 4 1-16,-1 9 0 15,1-9 0-15,3-1-1 16,-3-2 1-16,-1-7-1 15,1 6 0-15,-1-12 1 16,1 3 0-16,-1 0 0 16,1 0 0-16,0 3 0 15,-1 1 0-15,4-4 0 0,4-3 1 16,0-4-1-16,3-5 0 16,0-1-1-16,7-5 1 15,0-4 0-15,1-3 0 16,-5-7-1-16,1 4 1 15,0-3 0-15,-1-1 0 16,-2-2 0-16,6-4 1 16,-4-2-1-16,5-4 0 15,2-3 0-15,1-3 0 0,0-7 0 16,0 1 0-16,-1-7 0 16,1-3 1-16,-4 1-1 15,1-1 0-15,2-3 0 16,-2 0 1-16,-1 0-1 15,0-3 1-15,4-3-1 16,-4-4 0-16,4-2 0 16,7-13 1-16,-1 0-1 15,1-7 0-15,0 1 0 16,0 0 0-16,-4-1 0 16,0 4 0-16,-3 3 0 15,-4-3 0-15,1 6 0 16,2 3 0-16,1-6 1 15,7-6 0-15,-4 0-1 16,0-13 1-16,4-6-1 16,-3-7 1-16,2 7-1 0,-2-9 0 15,-5 12 0-15,-2 6 0 16,-5 10 1-16,-3 2 0 16,-3-2-1-16,0 9 0 15,-1 4 1-15,5 2 0 16,-1 0-1-16,0-3 0 15,4 4-1-15,6-4 0 16,1 7 1-16,-4 9 0 16,-3 3-1-16,-4 0 0 15,0 12 1-15,-3 4 0 16,0 6 1-16,-1 3 0 0,4 6-1 16,1 7 0-16,-1 3 1 15,-4 3 0-15,4 0-1 16,1 9 0-16,-1 7 0 15,-4-4 0-15,1 7 0 16,-7 6 1-16,-1 6-1 16,1 1 0-16,-1 12 0 15,1 3 0-15,3 3-1 16,4-3 0-16,3 9 0 16,7-6 0-16,0 3-1 15,4 4 1-15,3 6-1 16,-3-4 1-16,-4 1 0 15,1 5 1-15,-1-5-1 16,0-7 1-16,0-6 0 16,-3 0 0-16,3 0-1 15,4-9 0-15,3-10 0 16,1-3 0-16,-5-3 0 0,5-7 0 16,-1 1 0-16,0-3 1 15,-3-7 1-15,0-9 0 16,-1-7 0-16,-2-2 0 15,-1-7 0-15,4-10 0 16,3-5-1-16,-3-7 1 16,3-6-1-16,-3-6 1 15,-1-1-1-15,-2-5 0 16,-5 2 0-16,4-2 1 0,-6-1 0 16,-5-6 0-16,1-6 0 15,0-7 1-15,3-15-1 16,7-12 0-16,7-4 0 15,1-6 0-15,-1 3-2 16,0 6 1-16,-3 7 0 16,0-4 0-16,-4 10 0 15,-4 3 0-15,1 10 0 16,-4-10 0-16,4 6 0 16,0 0 0-16,3 0 0 15,4-9 0-15,-1 3 0 16,5 3 1-16,-5 10-1 15,1 6 0-15,-4 9 0 16,-3 3 0-16,0 13 0 16,-4 7 1-16,0 5-1 15,0 4 0-15,4 2 0 16,10 4 0-16,1 6 0 0,2 0 0 16,1 4-1-16,7 5 1 15,-4 7 0-15,-3 9 0 16,-4 13 0-16,-6 6 0 15,-1 6 0-15,-3 7 0 16,-1 12 0-16,1 13 0 16,0-1-1-16,-1 4 1 15,5 9-1-15,-5 4 1 16,1 2-1-16,-4 4 0 16,0-10 0-16,-3 0 1 0,0 1-1 15,6-11 0-15,-3-8 1 16,1-7 0-16,2 0-1 15,5-12 1-15,6-10-1 16,4-6 0-16,-4-10 0 16,7-6 1-16,-3-6-1 15,-4-3 1-15,1-3 0 16,-5-4 0-16,-2-5 0 16,-1-11 1-16,0-5-1 15,7-7 0-15,-3-2 0 16,-4-11 1-16,4-5-1 15,3-7 1-15,-3-9 0 16,0-3 1-16,-4-7-1 16,0 0 0-16,-3-9 0 15,0-6 1-15,-4 0-1 16,-4-13 0-16,8-3-1 16,0-9 1-16,3-4-1 15,7 1 1-15,4-7-1 0,7 0 0 16,0 10 0-16,0 3 0 15,0 6 0-15,-4 12 0 16,0 14 0-16,-3-4 1 16,3 12-1-16,1 7 0 15,3 6 0-15,-1 6 0 16,1 10 0-16,0 13 0 0,-4 8 0 16,-3 10 0-1,0 10-1-15,-4 6 1 0,1 9 0 16,-5 10 0-1,-2 6-1-15,-1 3 1 0,0 9-1 16,-3 0 1-16,7 1 0 16,-4 6 0-16,4-1-1 15,-1 7 1-15,1 3 0 16,0-3 0-16,-1-6 0 16,5-10 0-16,-1 1-2 15,0-7 1-15,4-3-6 16,3-7 1-16,1-5-1 15,-4-7 0-15</inkml:trace>
  <inkml:trace contextRef="#ctx0" brushRef="#br0" timeOffset="-176320.57">15074 12060 48 0,'0'-19'24'0,"7"-6"6"0,0 16 25 0,0 2-46 16,-7 7 1-16,0 0 4 15,0 0 0-15,0 0-18 16,0 0 1-16,0 3 11 16,0 4 1-16,0-4-5 15,0 3 1-15,0 0-3 16,0 1 0-16,0-1 0 15,4 0 0-15,-1 4-1 16,1 2 1-16,-1-2-1 16,1 5 1-16,-4 7 0 15,4 0 0-15,-4 3-1 16,3 3 1-16,-3 4-2 16,4-4 1-16,-1-3-1 15,1 0 1-15,3-6-1 0,-4-3 0 16,4-1 0-16,-3-5 1 15,3-1-1-15,-4 1 1 16,4 5-1-16,1-5 1 16,-5 2-1-16,-3-9 0 15,4 7 0-15,-1-7 1 16,4-3-1-16,0-16 0 16,0-6-1-16,0-6 1 15,0-3-1-15,-3 2 0 16,-1-2-1-16,-3 3 1 0,-3 3-1 15,-1 0 1-15,-3 12-2 16,4 1 1-16,-1-1-2 16,1 4 1-16,3-1-1 15,3 4 1-15,-3 0 1 16,0 6 0-16,4-3 2 16,-4-4 1-16,0 7 1 15,0 3 1-15,-4 1 0 16,-6 5 0-16,-4 4-1 15,3-1 1-15,0 1-2 16,1-4 0-16,-1 4-2 16,4-4 1-16,0 4-2 15,7-7 1-15,0-3-1 16,0-3 0-16,4-16-1 16,3 1 0-16,-7-1 1 15,-4 0 0-15,-3 1 1 16,0 2 1-16,-4-3 0 0,4 4 0 15,0-1 2-15,4-2 0 16,3-7 0-16,3-3 1 16,4-13-1-16,4-3 1 15,3-3-2-15,0 7 1 16,-3 5-1-16,-8 7 1 16,1 9-2-16,-4 16 1 15,-4 16-1-15,1 16 1 16,-4 8-1-16,7 7 1 15,3 7-1-15,8-7 0 16,-1 0-1-16,5-7 1 0,2-5 0 16,1-10 0-16,7-6 0 15,-1-3 0-15,4-13 0 16,1-6 1-16,2-13-1 16,8 0 1-16,11-12 0 15,6-10 0-15,15-9-1 16,6-12 0-16,8-10 0 15,7 0 1-15,-4 0-1 16,0 3 0-16,-14 6 0 16,-21 13 1-16,-7 3-1 15,-11 4 1-15,-10 11-1 16,-11 1 0-16,-3 6 0 16,-11 7 0-16,-4 2 0 15,-3 4 0-15,-7 12 0 0,-7 6 0 16,-11 10-1-1,-14 15 1-15,-14 10-1 16,-18 10 1-16,-13 18 0 0,-4 6 0 16,-1 1 0-16,8 2 0 15,3 1 0-15,8-10 0 16,3-10-1-16,17-8 1 16,8-7 0-16,3-13 0 15,4-9-1-15,-1-3 1 16,1-3 0-16,0-9 0 0,3-1 0 15,4-6 0-15,6-6 0 16,5-3 0-16,6-7 0 16,0-9 0-16,15-12 0 15,3-13 0-15,7-7 0 16,0-8 0-16,7 2 0 16,-7 7 1-16,0 3-1 15,0 3 1-15,-3 6-1 16,-1 6 0-16,1 7 0 15,3 6 0-15,0 3 0 16,4 4 0-16,-1 8 0 16,4 7 0-16,0 7 0 15,0 11 0-15,-3 17 0 16,-4 9 0-16,-3 9 0 16,-1 7 1-16,1-1-1 15,3 1 0-15,0-1-1 16,3-2 1-16,1 3 0 15,7-17 0-15,3-11-1 16,3-4 1-16,5-9 0 0,2-16 0 16,8-12 0-16,0-10 0 15,14-6 0-15,14-10 0 16,11-12 0-16,6-12 0 16,4-10 0-16,4-7 0 15,0-5 0-15,-4 5 0 16,-10 1 0-16,-8 9 0 15,-13 13 0-15,-15 6 0 16,-10 6 0-16,-8 10 0 16,-2 3 0-16,-5 9 0 0,-6 3 0 15,-8 7 0-15,-3 9 0 16,-7-3 0-16,-7 6 0 16,-3 6 0-16,-12 7 0 15,-16 12 0-15,-12 7 0 16,-17 8 0-16,-11 14 0 15,-3 3 0-15,3 2 0 16,8-5 0-16,-1-4 0 16,11 7 0-16,7-13 0 15,7-4 0-15,4-8 0 16,3-4 0-16,7-2 0 16,-3-11 0-16,3 1 0 15,4-6 0-15,3-4-1 16,4-6 1-16,3-6 0 15,8-6 0-15,6-7 0 16,4-12 0-16,3-4 0 0,4-8 0 16,0 5 0-16,4-2 0 15,-4 8 0-15,3-2 1 16,-3 9-1-16,4-3 0 16,-4 6 0-16,3 3 0 15,1 4 0-15,3 3 0 16,0 2-1-16,4 7 1 15,-1 16 0-15,1 3 0 0,3 9 0 16,-7 10 0-16,4-1 0 16,-11 10 0-16,3-6 0 15,-3 0 0-15,4-4-3 16,-1-8 1-16,4-11-22 16,4-18 0-16,-1-21 0 15,-3-23 0-15</inkml:trace>
  <inkml:trace contextRef="#ctx0" brushRef="#br0" timeOffset="-175008.05">14912 15751 58 0,'-32'9'29'0,"-3"-3"-27"0,28-15 30 16,0 3-31-16,-4-1 0 15,-3 7 5-15,4-6 0 0,-5 9-4 16,1-9 1-16,0 9 5 16,4 0 1-16,-5 0 1 15,8 7 0-15,-3-1-2 16,3 7 1-16,0 3-4 15,3 9 1-15,4 0-4 16,4 4 1-16,3 2-3 16,0-3 1-16,0-2-1 15,7-4 0-15,-3 3 0 16,6-3 0-16,1-3-1 16,0-3 1-16,-1-7 0 15,4-2 0-15,8-4 0 16,6-6 1-16,7-6-1 15,-3-4 0-15,7-5 0 16,3-10 0-16,1-4 0 16,-1-2 0-16,0 3 0 0,-3-7 0 15,-3 1 0-15,-5-1 0 16,1-2 0-16,4-1 1 16,-5 4-1-16,5 2 1 31,17-2-1-31,-7 5 1 15,-8 11-1-15,-9 2 1 16,-8 7-1-16,-7 5 0 16,-10 8-1-16,-15 5 1 0,-10 7 0 15,-7 6 0-15,-11 6-1 16,-7 6 1-16,-3 1 0 16,-7 9 0-16,-4-7 0 15,-4 7 0-15,-10 0-1 16,7 0 1-16,0 0 0 15,4-6 0-15,6-4 0 16,5-9 0-16,6-9 0 16,3-10 0-16,8-12 0 15,4-10 0-15,6-12 0 16,0-7 0-16,4 1 0 16,-7-7 0-16,7 0 0 15,3 1 0-15,-3 8 0 16,4 7 1-16,-1 0-1 15,0 6 0-15,1-9-1 16,3 3 1-16,-4 3-11 16,1 0 1-16,-1-3-1 15,-3-6 1-15</inkml:trace>
  <inkml:trace contextRef="#ctx0" brushRef="#br0" timeOffset="-174179.21">26793 11069 117 0,'8'-75'58'0,"111"-4"-60"0,-69 57 59 0,10 10-57 16,17 6 0-16,12 15-1 16,-1 13 1-16,0 22-1 15,-7 34 1-15,-7 29-1 16,-10 37 1-16,-11 47-1 15,-11 54 0-15,-10 47 1 16,-15 40 0-16,-13 41-1 16,-11 29 1-16,-4-10-1 15,-10-7 1-15,-7-8 0 16,-11-17 0-16,-7-18 1 0,-7-32 0 16,-3-24 1-16,-11-45 0 15,0-37-3-15,7-44 1 16,3-41-10-16,1-44 1 15,0-43-2-15,3-42 0 16</inkml:trace>
  <inkml:trace contextRef="#ctx0" brushRef="#br0" timeOffset="-173543.56">28360 12803 115 0,'7'-47'57'0,"28"-9"-63"16,-21 46 80-16,4 1-74 16,3-1 0-16,4 7 0 15,3 16 0-15,0 9-1 16,-7 19 1-16,4 21 0 15,-7 20 0-15,-8 15-1 16,-6 16 1-16,-11 15-1 16,-4-5 0-16,-6-1-2 15,-5-9 1-15,1-19 0 16,-3-6 0-16,-5-22 0 0,-2-22 0 16,2-16 1-16,1-22 1 15,0-22 0-15,0-21 1 16,3-32 0-16,7-25 0 15,8-26-1-15,13-24 1 16,8-6-1-16,17-1 0 16,11 1 0-16,14 2 0 15,7 7 1-15,0 13 0 16,3 12 1-16,-3 22 0 16,4 12 0-16,-4 13 1 0,3 13-2 15,1 21 1-15,6 16-2 16,-6 19 0-16,-1 22-1 15,1 25 1-15,-8 35-1 16,-6 12 0-16,-12 22 0 16,-9 19 1-16,-22 6-1 15,-21 3 1-15,-22 3 0 16,-17-9 1-16,-21-12-1 16,-10-13 1-16,-12-22-3 15,-2-19 0-15,2-16-11 16,8-28 0-16,3-12 0 15,11-22 0-15</inkml:trace>
  <inkml:trace contextRef="#ctx0" brushRef="#br0" timeOffset="-173278.69">28349 14199 115 0,'-17'34'57'0,"62"-21"-68"0,-23-20 84 16,23 1-74-16,23-19 0 0,20-6-2 16,28-20 0-1,15-5 1-15,10 0 0 0,-4 8-5 16,-13 8 1-16,-11 2-5 15,-22 13 1-15,-16 9-13 16,-26 4 1-16,-31 2 2 16,-29 1 1-16</inkml:trace>
  <inkml:trace contextRef="#ctx0" brushRef="#br0" timeOffset="-173019.83">27795 14396 114 0,'-70'47'57'0,"73"-41"-82"16,11-6 114-16,22 4-89 15,20-4 1-15,25-4-1 16,39-5 0-16,21-10-1 0,22 0 1 16,17-6-1-1,3-3 1-15,8 0-1 0,-12-7 0 16,-13 4-1-16,-21 3 0 15,-18 3-4-15,-28 6 1 16,-22 6-7-16,-20 1 0 16,-15 5 0-16,-14 11 1 15</inkml:trace>
  <inkml:trace contextRef="#ctx0" brushRef="#br0" timeOffset="-168776.96">14337 15563 63 0,'-4'28'31'0,"8"-19"-11"0,-1-6 32 0,1 0-48 16,3 1 0-16,4-1 3 16,-1-3 0-16,4 0-9 15,0-3 1-15,4-1 5 16,3 1 0-16,-7 3-2 15,0-3 0-15,-3 3-2 16,0 3 1-16,-4 0 0 16,0 1 0-16,0 2-1 15,0-3 1-15,0 0 0 16,0 0 1-16,0-3-1 16,0 0 0-16,0 0 0 15,0 0 0-15,0-3-1 16,0 0 1-16,0 3-1 15,-7 0 1-15,0 0-1 0,0 0 0 16,0-3 0-16,0 3 0 16,0 0 0-16,0 0 0 15,0 0 0-15,0 0 1 16,0 0-1-16,7 0 1 16,-7 0-1-16,0 0 0 15,4-3 0-15,-1 0 1 16,-3 3-1-16,4-7 0 0,-1 1 0 15,1 0 1 1,-4 0-1-16,0-1 0 0,7 1 0 16,4-3 0-16,-1 2 0 15,1-2 0-15,3-4 0 16,4 1 1-16,-1-4-1 16,4-12 0-16,-3 0 0 15,7-4 1-15,-1-2-1 16,-2-1 1-16,-1 1-1 15,0-1 1-15,0 1-1 16,0 3 0-16,4-4 0 16,3 1 1-16,-3 2-1 15,0-5 0-15,3-1 0 16,11-6 1-16,-1-6-1 16,-6-3 1-16,0 5 0 15,3 5 0-15,-3-4 0 16,-4 3 0-16,-3 6 0 15,0 4 0-15,-1 2 0 16,1 1 0-16,0 6-1 16,3 0 0-16,7 6 0 15,0-3 1-15,1 3-1 0,-5 7 0 16,-2-1 0-16,-1 10 1 16,0 3-1-16,0 9 1 15,-3 13 0-15,-7 10 0 16,-1 8-1-16,-3 10 1 15,4 13-1-15,-4-3 1 16,0 12-1-16,4 0 0 0,0 6 0 16,3-5 0-16,0 2 0 15,0-3 0-15,-3 6 0 16,-1-2 0-16,1-1 0 16,-4 3 0-16,0 1 0 15,0-4 0-15,4-6 0 16,0 0 0-16,-1-6-1 15,4-7 0-15,4-9 1 16,0-3 0-16,-1-6 0 16,1-1 0-16,-4-2 0 15,0-1 1-15,4-2 0 16,-7-4 1-16,-1 3-2 16,1-9 0-16,0 0 0 15,-1 0 1-15,1 0-1 16,0-3 0-16,-1-4 0 15,1 7 0-15,0-6 0 16,-4 6 0-16,-4 0 0 16,-3-3 0-16,4-4 0 0,-4 4 0 15,-4 0 0-15,1-3 0 16,3-4 0-16,-3 1 1 16,6-4-2-16,1 4 1 15,3-1 0-15,0-5 0 16,0-1 0-16,4-3 0 15,-1 0 0-15,-3 3 0 16,4-2 0-16,-4-4 0 0,0 0 0 16,-3 0 0-16,3-7 0 15,0-2 0-15,4-4 0 16,-4-2 0-16,3-4 0 16,8-6 1-16,3 3-1 15,1-6 0-15,-5 3 0 16,1-10 0-16,-4 4 0 15,0-4 1-15,1 1-1 16,-5-7 0-16,4-6 0 16,-3 3 0-16,3-16 0 15,0-5 0-15,4-8 0 16,3 1 1-16,0-3-2 16,1-3 1-16,-1 6 0 15,-3 6 1-15,-4 3-1 16,0-3 0-16,0-3 0 15,4 0 0-15,-1-6 0 16,8-10 1-16,4 1-1 16,2-11 0-16,5-5 0 15,-1 6 0-15,-3 6-1 0,-4 10 1 16,-3 6 0-16,-4 12 0 16,-3 10 0-16,-4 3 0 15,0 9 0-15,0 4 1 16,4 2-1-16,0 1 0 15,-1 9-1-15,5 0 1 16,-1 10 0-16,-4 2 0 0,1 7-1 16,-4 3 1-1,0 10-1-15,-3 8 1 0,0 4 0 16,-8 16 1-16,4 0-1 16,1-1 0-16,6 4 0 15,3 3 1-15,5-7-2 16,-1 11 1-16,7 2-2 15,0 6 0-15,4 4 2 16,0 6 0-16,0 6-1 16,0 9 1-16,-4 7 0 15,-7 0 0-15,4 3 2 16,-4 0 0-16,0-7-2 16,-3-5 0-16,0 2 0 15,-1-9 0-15,-2 1 0 16,2-11 0-16,-3 1 0 15,1-3 0-15,-5-7 0 16,1 0 0-16,0-3 0 16,-4 1 0-16,0-4 0 15,0-10 0-15,0-5 0 0,-3-4 0 16,-1-6 0-16,1-3 0 16,3-7 0-16,0 7 0 15,0-7 0-15,0 1 0 16,-3 0 0-16,-1-1 0 15,1-3 0-15,0-2 1 16,-1 2-1-16,1-3 0 16,-1-2 0-16,4-1 0 0,0 0 0 15,8-6 0 1,-1-4-1-16,0-2 1 0,0-4 0 16,0 1 0-16,0-1 0 15,1-2 1-15,-1-4-1 16,4 0 0-16,-4-6 0 15,3-3 0-15,5-4 0 16,-1-2 1-16,7-10-1 16,4 0 0-16,0-3 0 15,3-3 0-15,0-3 0 16,4-1 0-16,0 1 0 16,-7 3 0-16,0-7 0 15,0 4 0-15,-1 0 0 16,-2-4 0-16,-5-5 0 15,1 2 1-15,3-3-1 16,1-3 0-16,2 4 0 16,5-4 0-16,-1 3 0 0,-3 4 0 15,0 5 0 1,-4 1 0-16,-7 6 0 0,-3 3 0 16,0-3 0-16,-1 3 0 15,1 3 0-15,0 1 1 16,-1 2-1-16,1-3 0 15,0 7-1-15,-4 5 1 16,0 11 0-16,-3-1 0 16,-1 3 0-16,1 10 0 15,0 3 0-15,-4 9 1 0,7 10-1 16,-3 6 0-16,-1 3-1 16,4 6 1-16,-3 10 0 15,0 3 0-15,-1 0-1 16,1 6 1-16,0 13-1 15,-1 9 1-15,-3 15 0 16,0-2 0-16,4 0-1 16,-4 12 1-16,0-6 0 15,7-3 0-15,1 0-1 16,2-7 1-16,-3-3-1 16,4-5 1-16,0-8 0 15,0 4 0-15,-4-9 0 16,0 0 0-16,0-7-1 15,0-3 1-15,7 0 0 16,-3-12 0-16,-4-4-1 16,0-5 0-16,1-4 0 15,-5-7 0-15,1-2 0 16,-4-3 1-16,0-1-1 16,-3-5 1-16,-1-1 1 0,4 0 0 15,4-3-1-15,3-9 1 16,4-10 0-16,3-9 0 15,7-9-1-15,1-13 1 16,3-7-1-16,-4-12 0 16,0 1-1-16,7-11 0 15,-3-2 1-15,4-4 0 16,-5 4 0-16,1 0 0 0,4 2 0 16,-1 1 0-1,25-25 2 1,-4 9 0-16,1 0-2 15,3 9 1-15,-4 1-1 16,-3 9 0-16,0 0 0 16,-7 18 1-16,-7 7-1 15,-7 10 0-15,-4 5 0 16,-3 7 0-16,-4 3 0 16,0 7 0-16,-6 5 0 15,2 4 0-15,-3 3 0 16,1 3 0-16,2 9 0 15,-3 1 0-15,4 11 0 16,0 5 0-16,0 8 0 16,-1 7 0-16,1 12 0 15,0 10 0-15,-1 6 0 16,5 6 0-16,-1 7 0 16,11-1 0-16,3 7 0 0,7 0 0 15,8 6 0-15,-1 0 0 16,4-9 0-16,-3-7 0 15,-4-9-15-15,-8-6 0 16,-6-23 0-16,-28-30 0 16</inkml:trace>
  <inkml:trace contextRef="#ctx0" brushRef="#br0" timeOffset="-167964.46">15416 12236 98 0,'-3'-32'49'0,"21"-18"-50"15,-11 41 50-15,-4-4-50 16,-3 4 0-16,0 2 0 16,0 1 0-16,-3 6 2 15,-1 0 0-15,-3 0 0 16,-4 3 1-16,8-3 0 16,-4 6 1-16,0-6-1 0,3 0 1 15,4 4-2-15,0-4 0 16,0 0-1-16,-3 6 0 15,3 6-1-15,3 1 1 16,1 0-1-16,6-1 1 16,12-3 1-16,6-5 1 15,14-8 0-15,15-14 0 16,6-7-3-16,1-4 0 16,-5-8-16-16,-9-1 1 0,-22 4-2 15,-14 5 1-15</inkml:trace>
  <inkml:trace contextRef="#ctx0" brushRef="#br0" timeOffset="-167449.23">15194 14437 112 0,'4'41'56'0,"-43"-41"-74"0,35 0 97 16,1 0-82-16,3 0 1 15,10 3-4-15,1 3 1 16,0 7 5-16,3 15 0 16,0 9-4-16,3 14 0 15,5-4 3-15,-5 6 0 16,1 3 2-16,0 4 1 0,-4-7 1 15,3-3 1-15,1-12 0 16,0-7 0-16,10-9-2 16,18-12 1-16,21-20-2 15,14-15 1-15,14-9-1 16,7-10 1-16,1-9-2 16,-5 6 1-16,-9 6-5 15,-15 3 1-15,-21 1-1 16,-15-1 0-16</inkml:trace>
  <inkml:trace contextRef="#ctx0" brushRef="#br0" timeOffset="-166569.49">30110 13192 114 0,'-4'50'57'0,"-24"60"-57"15,21-73 57-15,-4 29-58 16,-6 28 1-16,2 22-2 16,-2 16 0-16,6 9 0 15,1 3 0-15,-1-6-15 16,0-9 1-16,-6-25-1 0,-4-17 1 15</inkml:trace>
  <inkml:trace contextRef="#ctx0" brushRef="#br0" timeOffset="-165846.9">30903 12474 114 0,'32'-13'57'0,"21"4"-72"0,-32 12 94 0,11 10-79 16,3 12 1-16,0 15-1 15,1 17 1-15,-4 21-2 16,-8 26 1-16,-10 18-1 16,-7 3 1-16,-7 20-2 15,-3-4 1-15,-4-3-2 16,-4-10 1-16,1-5-1 15,3-20 1-15,3-15 0 16,4-19 1-16,0-16 0 16,4-25 1-16,3-15 0 15,7-29 0-15,3-28 0 16,5-25 1-16,2-18-1 16,1-23 0-16,0-16 0 15,-4 7 0-15,0-12 0 16,0 5 0-16,4 1 1 0,0 9 0 15,-4 6 0 1,7 0 1-16,-3 10 0 0,3 6 0 16,0 12-1-16,0 4 1 15,11 15-1-15,7 16 1 16,10 13-2-16,4 15 1 16,7 13-1-16,4 12 0 15,3 13-1-15,-10 6 1 16,-5 12-1-16,-9 7 1 0,-11 3-1 15,-15 7 1 1,-48 36-1 0,-19-2 0-16,-10 0 0 15,-10 0 1-15,-1-13-1 16,1 4 1-16,10-4-2 16,11-3 1-16,10-3-1 15,18 6 0-15,14 4 0 16,14 5 0-16,11-12 0 15,-1 7 1-15,-6-7 0 16,-4 0 1-16,-14-9 1 16,-18-1 0-16,-13-5 0 15,-15-7 0-15,-21-12-3 16,-14-4 1-16,-11-18-21 16,-3-10 0-16,3-3 0 15,11-18 0-15</inkml:trace>
  <inkml:trace contextRef="#ctx0" brushRef="#br0" timeOffset="-165539.53">30290 14531 114 0,'-11'53'57'0,"46"-37"-85"0,-7-16 108 0,15-6-82 16,13-4 0-16,22-9-4 16,10-9 0-16,18-9 6 15,17-7 0-15,15 0-3 16,-1 3 0-16,5 0 1 16,-8 7 1-16,-4-1 0 15,-17 7 1-15,-18 9-9 16,-21 4 0-16,-21 15-1 15,-28 9 1-15</inkml:trace>
  <inkml:trace contextRef="#ctx0" brushRef="#br0" timeOffset="-165323.66">30526 14838 102 0,'-120'63'51'0,"28"-47"-56"16,78-13 73-16,4-3-66 15,-1 6 0-15,14-3 0 0,22-3 1 16,25-6-4-16,31-4 1 16,35-5 2-16,22-13 1 15,24 2-2-15,18-11 1 16,-4-1-2-16,4 1 1 16,-3 2-3-16,-19 1 0 15,-13 5-17-15,-18-2 1 16,-18-13 0-16,-28-9 0 15</inkml:trace>
  <inkml:trace contextRef="#ctx0" brushRef="#br0" timeOffset="-163602.3">5581 11674 78 0,'-21'3'39'0,"10"-6"-32"0,4 3 39 16,4 0-44-16,3 0 1 15,0-3-1-15,0 0 1 16,0-3-5-16,10-1 1 15,15-2 3-15,14-4 0 16,28-2-1-16,21-10 1 16,14-4 0-16,39 1 1 0,15-6-1 15,13-1 1-15,18-9 0 16,14-9 0-16,18-7-2 16,-4 1 0-16,18-7 0 15,7 0 1-15,-11-3 0 16,7-9 0-16,-6-1 1 15,-1 4 0-15,-25 3-1 16,-9 3 1-16,-23 3-2 16,-23 10 1-16,-33 12-4 15,-14 3 0-15,-28 13-8 16,-14-4 0-16,-21 7 0 16,-18 3 0-16</inkml:trace>
  <inkml:trace contextRef="#ctx0" brushRef="#br0" timeOffset="-162842.83">5041 14713 85 0,'-28'-13'42'0,"31"-71"-36"0,12 49 44 16,9-12-49-16,22-9 1 15,14-10 0-15,18-19 0 16,13-15-4-16,29-4 0 15,11-9 1 1,10-15 1-16,18-7 0 0,28-6 0 16,-11-10 1-16,36-12 1 15,-4-9 1-15,11-16 1 16,162-126-1 0,-71 51 1-16,-35 43-2 15,-31 38 1-15,-29 7-2 16,-3 18 1-16,-15 10-3 15,-20 18 1-15,-8 13 0 16,-7 6 0-16,-14 4 0 16,-24 15 1-16,-25 15-2 15,-22 14 1-15,-17 15-1 16,-18 12 0-16,-17 16-10 16,-18 16 0-16,-17 13-1 15,-12 12 1-15</inkml:trace>
  <inkml:trace contextRef="#ctx0" brushRef="#br0" timeOffset="-161895.11">5637 11985 44 0,'-105'22'22'0,"-8"-13"-3"0,84-9 1 0,-2-6-14 16,2 6 0-16,-2-3 6 15,13-1 1-15,-3-2-15 16,10-3 0-16,11-1 10 16,11-2 1-16,3-1-3 15,21 1 1-15,8-4-3 16,17-6 1-16,17 3-1 16,26-3 0-16,13 0-1 15,25 0 1-15,18 0-2 16,0 1 1-16,24 2-2 15,15 0 0-15,-1 0-1 16,11-6 1-16,11 0-1 16,10-6 0-16,-6-1 0 15,-8 7 0-15,3 0 0 16,-13 9 0-16,-11 4 0 16,-3 9 0-16,-19-4 0 0,-16 7 1 15,-19 0-1 1,-3 0 1-16,-17 0 0 0,-11-3 0 15,-15 0-3-15,-6-3 1 16,-18-7-22-16,-11-2 1 16,-13 2-1-16,-33-3 0 15</inkml:trace>
  <inkml:trace contextRef="#ctx0" brushRef="#br0" timeOffset="-161389.1">5122 14358 99 0,'18'29'49'0,"-4"-29"-68"16,4-3 94-16,10-7-76 0,14-2 0 15,18-14-5-15,11-17 1 16,21-14 4-16,24-9 0 15,14-15-3-15,29-16 1 16,21-4 1-16,7-15 0 16,21-12 3-16,11 5 1 15,0-2 1-15,3-1 1 16,4 1-1-16,14 0 1 16,-18 2 0-16,14-2 0 0,-6-4-2 15,13-2 0-15,-10 2 0 16,0 4 0-16,-11 2-2 15,-21 17 1-15,-21 18-2 16,-32 9 1-16,-39 26-5 16,-24 19 1-16,-32 9-1 15,-28 12 0-15</inkml:trace>
  <inkml:trace contextRef="#ctx0" brushRef="#br0" timeOffset="-160789.45">5295 11982 97 0,'-25'-19'48'0,"36"-6"-45"0,3 21 52 0,11-2-55 15,10-6 1-15,29-13-1 16,6 3 1-16,33 0-2 16,13 9 1-16,7 1-1 15,26 21 1-15,2 0-2 16,4 16 1-16,15 13-1 15,3 12 1-15,-4 10-1 16,14 9 1-16,8 6-1 16,-4 7 1-16,25-7 0 15,-15-12 1-15,8-4-1 16,-11-5 1-16,-4-4 0 16,-10-10 1-16,-3 1 0 15,-12-9 1-15,-2-10-1 0,-12-4 1 16,-10-2-2-16,-10-7 1 15,-22-2-10-15,-13-4 1 16,-15-3-1-16,-18-6 1 16</inkml:trace>
  <inkml:trace contextRef="#ctx0" brushRef="#br0" timeOffset="-160245.77">4822 14440 88 0,'4'22'44'16,"31"-35"-40"-16,-14 4 55 0,8 0-58 15,17-13 1-15,28 0-1 16,10-3 0-16,22-10-2 15,14-3 1-15,21 1 0 16,11-10 1-16,7-3-1 0,24-1 0 16,1 1 1-16,20-9 0 15,8-1 0-15,7-3 1 16,10-12-1-16,14-13 1 16,15-6 0-16,10 0 0 15,4-3-1-15,-11 0 0 16,-7 6-1-16,-11 0 0 0,-3 6-1 15,-28 13 1-15,-18 6-1 16,-22 7 1-16,-16 8-1 16,-22 4 0-16,-28 10-9 15,-22 5 1-15,-20 11-1 16,-25 2 0-16</inkml:trace>
  <inkml:trace contextRef="#ctx0" brushRef="#br0" timeOffset="75918.42">5041 17334 82 0,'-17'3'41'0,"6"-34"-54"15,11 19 41-15,0-14-25 16,0 5 1-16,3-5 4 15,1 4 0-15,7-6-8 16,-1 3 1-16,4-3 6 16,15 3 0-16,9 0-1 15,12 6 0-15,10 0-2 16,0 10 1-16,7 6-3 16,3 3 1-16,1 3-1 15,-11 9 0-15,10 7-1 16,1 6 1-16,-4 0-1 15,-7 7 1-15,0-1-1 16,10 3 0-16,-13-2-1 0,6-4 1 16,-10 3-1-1,0-2 0-15,-10-4 0 0,-15 0 0 16,-14-3 0-16,-7-3 0 16,-18-4 0-16,-6-5 0 15,-4-13 0-15,-15-7 0 16,-6-6 0-16,-7-6 0 15,-15-3-1-15,-3-3 1 16,-4-3 0-16,-6-1 0 16,-1 7 0-16,4 7 1 0,4-4-1 15,-8 6 0-15,7 3 0 16,4 7 1-16,14-3-1 16,4 6 0-16,0-1-1 15,10 4 1-15,7 4-1 16,0 2 1-16,8 3-1 15,3 7 1-15,3 0 0 16,4-1 0-16,3 1-1 16,11 3 1-16,0-4 0 15,11 7 0-15,10 4 0 16,11 2 0-16,14 12 0 16,3 4 0-16,11 0 0 15,0 6 0-15,3 1 0 16,8-1 0-16,-8-9 0 15,8-7 0-15,0-9-1 16,-8-15 1-16,8-10 0 0,-4-22 1 16,3-3-1-1,-3-7 0-15,-3-5-1 16,3 2 1-16,-14-6-1 0,-7 10 0 16,-8 6-12-16,-24 3 1 15,-14 6-1-15,-14 13 1 16</inkml:trace>
  <inkml:trace contextRef="#ctx0" brushRef="#br0" timeOffset="76495.09">5002 17303 114 0,'-31'22'57'0,"24"-13"-77"15,14-6 90-15,3 1-71 16,1 8 0-16,10 10-1 15,7 6 1-15,-7 13 1 16,8 16 1-16,2 12-2 0,-2 18 1 16,-1 11-1-16,7-4 0 15,0 3-1-15,-3-9 1 16,-4-7-2-16,4-9 1 16,-4-9-1-16,-3-10 1 15,0-6 0-15,-4-9 0 16,-11-10 1-16,1-3 1 15,7-3 0-15,-8-3 1 16,1-6 0-16,3-1 1 0,0-15 0 16,7-13 1-16,11-21-1 15,7-17 1-15,14-8-1 16,3-17 1-16,-3-9-1 16,3 1 0-16,4 5-1 15,-10 4 0-15,-1 6-1 16,-14 18 1-16,1 7-1 15,-4 6 1-15,-4 7-3 16,0 3 1-16,-3 2-15 16,-1-14 1-16,-2-1 0 15,-22 0 0-15</inkml:trace>
  <inkml:trace contextRef="#ctx0" brushRef="#br0" timeOffset="77120.25">4995 17102 88 0,'-21'28'44'0,"-28"23"-51"0,35-39 58 16,-11 7-52-16,-7 6 1 15,0 6-1-15,-6 7 0 16,-5 3 1-16,5 0 0 15,-1-1-3-15,7 1 1 16,-3 3-6-16,10-6 0 16,-3 6 0-16,7-10 1 15</inkml:trace>
  <inkml:trace contextRef="#ctx0" brushRef="#br0" timeOffset="77371.86">5041 17463 76 0,'-7'-6'38'0,"-25"24"-35"16,22-18 49-16,-11 7-52 15,-4 5 1-15,0 4 2 16,-14 6 0-16,-6 9-3 15,9 10 1-15,-10 0 1 16,4 9 0-16,3 3-5 16,8-3 0-16,2 1-14 15,8-4 0-15,4-13-1 16,13-9 0-16</inkml:trace>
  <inkml:trace contextRef="#ctx0" brushRef="#br0" timeOffset="77582.74">5006 17820 100 0,'-4'44'50'0,"-13"-16"-81"0,13-28 95 0,4 4-67 16,-10-1 1 0,-4 0-2-16,-8 6 1 0,-2 10 3 15,-26 12 0-15,4 7-4 16,-3 3 0-16,7 6-5 15,-4-6 1-15,14-7 0 16,7-6 1-16</inkml:trace>
  <inkml:trace contextRef="#ctx0" brushRef="#br0" timeOffset="77809.46">5260 18062 98 0,'-49'69'49'0,"-8"-44"-89"16,43-19 77-16,-4 10-42 15,-10 3 1-15,0 9-1 16,-7 6 1-16,-4 13 5 0,-21 10 1 16,-7 9-17-16,3 3 0 15,-10-10 3-15,11-12 0 31</inkml:trace>
  <inkml:trace contextRef="#ctx0" brushRef="#br0" timeOffset="102926.43">10548 9238 84 0,'-7'6'42'0,"14"-12"-43"16,-3-4 42-16,3 4-40 15,0 0 0-15,3-7 0 16,4 7 1-16,0 0-2 15,4-4 0-15,0 4 2 16,10 3 0-16,7 0 0 16,8 3 1-16,6-3-1 15,7-7 1-15,15-2 0 16,10-1 0-16,11-9-1 0,3 0 1 16,-3-3-2-16,-4 0 1 15,0 3-1-15,-10 3 1 16,-11 7-1-16,-11 2 1 15,1 1-1-15,-8 3 1 16,-3 2-1-16,-4 4 0 16,1 0 0-16,6 4 0 15,-7 2-1-15,1 3 1 16,-1 7-1-16,0 9 1 0,-3 6-1 16,-4 13 0-16,-3 3 0 15,-7 16 0-15,-4 6-1 16,0 13 1-16,-7 5 0 15,8 14 0-15,6 2 0 16,0 16 0-16,-3 10 0 16,6-4 0-16,-6 10 0 15,-4 3 0-15,-7 13 0 16,-3-1 0-16,3 13 0 16,-3-3 1-16,-4-6-1 15,0-4 0-15,3 13 0 16,1-9 0-16,3 3 0 15,-3 9 0-15,-1 3-1 16,-3-9 1-16,-7 3 0 16,-3 4 0-16,-8-7 0 15,-3-7 0-15,-4 1 0 16,-3-1 0-16,0-8 0 16,-4-1 1-16,-3-3-1 15,3 0 0-15,1-6 0 0,-1 0 0 16,4 0 0-16,0-4 0 15,0 1 0-15,-4-6 1 16,-3 2-1-16,3-6 0 16,4-2 0-16,3-4 0 15,1-10 0-15,-1 1 0 16,4-10 0-16,0 0 0 16,3-6 0-16,-3 6 0 0,3-9-1 15,4 3 1-15,-7 6 0 16,4-3 1-16,-1-6-1 15,0 3 0-15,1-9 0 16,-1-7 1-16,1-9-1 16,-1-7 0-16,1-2 0 15,-1-7 0-15,0-6-1 16,1-3 1-16,-4-4 0 16,-7-2 0-16,3 2 0 15,-7-5 1-15,8-4-1 16,-5-6 1-16,1 0-1 15,0-13 1-15,0-2-1 16,-4-4 0-16,-3-3 0 16,0-3 0-16,-4-4 0 15,0 1 0-15,-3 0 0 16,-4 3 0-16,-7 3 0 16,-7 3 0-16,4 0 0 15,-7 0 1-15,-1 0-1 0,4-3 0 16,4-3 0-16,3-3 0 15,-7 0-1-15,0 2 1 16,0 4 0-16,-3 0 0 16,-4 4-1-16,10 2 1 15,5 0 0-15,-1 3 0 16,7 1 0-16,0-7 0 16,7 3 0-16,4 4 0 15,3-1 0-15,8-9 0 0,3 9 0 16,0-5 0-16,6-4 0 15,5 3 1-15,6 3-1 16,5 0 0-16,6 4 0 16,7-1 0-16,7 4-1 15,18-4 1-15,7 4 0 16,7-1 0-16,0-2-1 16,-4-7 1-16,8 0 0 15,-1-3 0-15,8 0 0 16,-4 0 0-16,0-6 0 15,3-1 0-15,1 4 0 16,-1-3 0-16,-2 3 0 16,-5 3 0-16,-3-3 0 15,0-1 0-15,-7 4 0 16,-4-9 0-16,-6 3 0 16,-5-4 0-16,-2-2 0 15,6-7 0-15,-7-3 0 0,-3-3 0 16,-4-6-1-16,-3-1 1 15,-4-5-1-15,0 2 1 16,0-12-1-16,-3 0 1 16,-4-6-1-16,0-7 1 15,0-9 0-15,1-19 0 16,-1-3 0-16,3-9 0 16,1-10 1-16,3-3 0 31,18-75-1-31,-4 10 1 0,0 8-1 15,-3 7 0-15,0-3 0 16,0 0 1-16,-8-7-1 16,5-12 1-16,-8-12-1 15,7-7 1-15,-3-12-1 16,-4 9 1-16,0 3-2 16,-7 6 1-16,0 16 0 15,-3-3 0-15,-1 7 0 16,1 5 0-16,-4-6-1 15,0 7 1-15,4-7 0 16,-4 0 1-16,3 7-1 16,1-4 0-16,-4 13-1 15,-3 7 1-15,-4 11 0 16,-4 4 0-16,0 13-1 16,-3 5 1-16,-3 4 0 15,-1 6 1-15,1 3-1 16,3 4 1-16,0 2-1 15,-4 1 1-15,0 3-1 16,4 9 0-16,-3 6 0 0,-1 16 0 16,-3 3 0-16,0 7 0 15,0 5-1-15,-4 4 1 16,1 6 0-16,-12 3 0 16,5 1 0-16,-12-1 0 15,-2 0 0-15,-12-6 0 0,1 3 0 16,-4 3 0-1,-11 7-1-15,-10 6 1 0,-14 9 0 16,-11 9 0-16,-7 17-1 16,1 2 1-16,-12 7 0 15,1-1 0-15,6 1-1 16,1 0 1-16,14 0 0 16,10-7 0-16,-3-3-1 15,14-6 1-15,7 0 0 16,17 0 1-16,12 3-1 15,6-3 0-15,11-3 0 16,10-6 1-16,15-4-1 16,13 1 0-16,15-4-1 15,10-3 1-15,4 4 0 16,11-1 0-16,3 3 0 16,10 4 0-16,4 3 0 15,7-1 0-15,-3 1 0 16,3 3 0-16,4 0 0 0,-4 0 1 15,7 0-1-15,-3 3 0 16,-4 0 0-16,-14 3 0 16,-3 0 0-16,-19 3 0 15,-6 0 0-15,-7 7 1 16,-7 3 0-16,-4-1 0 16,-4 4-1-16,1 0 1 15,3-3-1-15,0 2 1 16,4-2-1-16,0 0 0 15,3-4-1-15,0-2 1 0,4 2 0 16,-4 1 0-16,-7-1 0 16,-3 1 0-16,-4 3 0 15,-3 2 0-15,3 7 1 16,-4 10 0-16,1 6-1 16,7 9 1-16,3 19-1 15,7 12 1-15,4 1-2 16,0 3 0-16,-4 6 0 15,0 9 0-15,0 3 0 16,-10 10 0-16,-8 6 0 16,-3 13 0-16,-3 15 1 15,-4 7 0-15,0 19 0 16,0-4 1-16,4-3-1 16,-1 7 1-16,8-10-2 15,-4 3 1-15,0-6-1 16,3-3 1-16,-3-13-1 15,-10 9 0-15,-1-5 0 0,1 2 1 16,-1-2-1-16,1-1 1 16,3-3 0-16,3 1 0 15,1-7 0-15,3 6 0 16,0-9 0-16,0 9 0 16,-7-19 0-16,-7-5 0 15,0 8 0-15,-7-9 0 16,0 4 0-16,-8-11 0 0,1-5 0 15,4 6 1-15,3-3-1 16,3 6 0-16,0-10 0 16,8 4 1-16,-4 6-1 15,0-16 0-15,-4 1 0 16,1-10 0-16,-5-10 0 16,1-15 0-16,-3-3 0 15,-1 0 0-15,-7-4 0 16,1-2 0-16,3-7 0 15,-1 0 0-15,-2 0 0 16,6 0 1-16,0-9-1 16,-3 0 1-16,4-13 0 15,-1 0 0-15,0-3-1 16,4-6 1-16,0-6-1 16,0 2 0-16,0-5 0 15,0 2 1-15,0 4-2 16,0 3 1-16,-1-3 0 15,1 9 1-15,-7 0-1 0,3-3 0 16,-3-4-1-16,0 4 1 16,-4-6 0-16,1 0 0 15,-1-4 0-15,-7 4 0 16,-3 0 0-16,-4-1 0 16,-3 7 0-16,-4 3 0 15,0 7 0-15,4-4 0 16,-4-3 0-16,4-3 1 15,-4 3-1-15,-4-6 1 16,1-3-1-16,-4-7 0 0,-3 0 0 16,-1-5 0-16,1 2-1 15,-1-3 1-15,-6 3 0 16,-1 0 0-16,1-2-1 16,-11-8 0-16,-4 1-7 15,8-12 0-15,10-17-1 16,10-15 1-16</inkml:trace>
  <inkml:trace contextRef="#ctx0" brushRef="#br0" timeOffset="130644.95">7063 8846 59 0,'-25'-3'29'0,"0"15"-15"0,15-15 29 0,10 3-40 16,-7-3 0-16,3 0 2 15,1 6 0-15,-1-9-6 16,4 2 1-16,-4 1 4 16,1 10 1-16,-4 2-2 15,-11 10 1-15,-10 18-1 16,-4 23 0-16,-7 6-2 15,1 9 1-15,-5 13-2 16,5 12 0-16,-1 1-1 16,7-4 0-16,-3-13-1 15,10-11 0-15,-3-11 0 16,-4-5 0-16,4-20 2 16,0 4 0-16,-4-22 0 15,4 0 1-15,6-10 1 16,-6-9 1-16,11-12-1 0,10-10 0 15,-1-22 0 1,8-6 0-16,11-10-1 0,0 0 1 16,-4-2-2-16,3 8 0 15,-6 1 0-15,-4 12 0 16,-4 7 1-16,4 3 0 16,-14 2 0-16,14 7 1 15,-10 4-1-15,6 8 0 16,1 4-1-16,10 12 0 15,-14 13 0-15,-1 15 0 16,1 17-1-16,4 14 0 0,-8 11 0 16,4-10 1-16,0 6 0 15,4-6 0-15,-1-13-1 16,4-3 1-16,4-9-1 16,3-7 1-16,7-5 0 15,7-8 0-15,0-5 0 16,14-3 0-16,-6-10 0 15,13-9 1-15,7-13-1 16,8-6 1-16,3-10-1 16,7 4 1-16,-4-7-1 15,-10 4 1-15,-10 2-6 16,-5 4 0-16,-9 3 0 16,-1-6 1-16</inkml:trace>
  <inkml:trace contextRef="#ctx0" brushRef="#br0" timeOffset="132447.19">5662 14101 74 0,'-10'13'37'0,"-12"-7"-50"0,22-12 37 0,0-4-49 16,0-8 1-16,0-1-1 15,0 0 1-15</inkml:trace>
  <inkml:trace contextRef="#ctx0" brushRef="#br0" timeOffset="132683.06">5743 14051 61 0,'14'10'30'0,"-31"-23"-42"0,13 7 56 15</inkml:trace>
  <inkml:trace contextRef="#ctx0" brushRef="#br0" timeOffset="132852.95">5722 14042 42 0,'-3'0'21'0,"-8"-28"-16"0,14 9 12 0</inkml:trace>
  <inkml:trace contextRef="#ctx0" brushRef="#br0" timeOffset="132963.89">5849 13985 42 0,'-18'7'21'0</inkml:trace>
  <inkml:trace contextRef="#ctx0" brushRef="#br0" timeOffset="136614.25">5549 14177 82 0,'-10'12'41'0,"-19"-24"-37"16,29 5 41-16,-7 4-47 15,7-3 1-15,-3-4-1 16,6-2 0-16,-3 3 3 0,0-1 0 15,0 13-1-15,0-3 0 16,-3 7 1-16,3 5 1 16,-7 1 0-16,3 5 0 15,4 4 0-15,0 3 0 16,11 1-1-16,-1-1 0 16,-3 6-1-16,4-3 1 15,3-3-1-15,4 0 0 16,-8 0 0-16,8 1 0 0,-7 5 0 15,-8 3 0 1,4 10 1-16,-7 6 0 16,4 4 1-16,-4-1 0 0,0 4 0 15,7-1 0-15,-7 4 0 16,7-1 0-16,-4-6-1 16,4 4 0-16,-3 2-1 15,3 1 1-15,-7 3-1 16,-7 3 0-16,-4-1 0 15,1 4 0-15,-1 10 0 16,4-1 0-16,4 7 0 16,-8 3 1-16,0 6-1 15,4 6 0-15,7 1 0 16,-7-1 0-16,4-3 0 16,-4-3 0-16,3 3-1 15,-6-6 1-15,-1 3 0 16,4-9 0-16,-4-3 0 15,1-7 0-15,-1 6 0 0,1 1 0 16,-1-13 0-16,4-16 1 16,-4-9-1-16,11-9 1 15,0-10-2-15,0-10 1 16,-7-8-1-16,4-7 1 16,-4-16-1-16,3-6 1 15,-3-3-1-15,4-3 1 16,-8 3 0-16,4-7 1 15,-4 4-1-15,1-3 1 16,-11-4-1-16,10-2 1 0,-3-4-1 16,-7 0 1-16,0 0 0 15,3-3 0-15,4 10-1 16,-7-1 1-16,7 7 0 16,0 12 0-16,3 1 1 15,-7 8 0-15,8 7-1 16,-1 4 0-16,1 5 0 15,10 4 1-15,10 5-2 16,1 4 1-16,6 0-2 16,15 13 1-16,-4 2 0 15,-7 1 0-15,4 6-1 16,0 0 1-16,-4 3 0 16,-10 3 0-16,-1-6 0 15,8-6 0-15,-8-7 0 16,1-3 0-16,7-6 0 15,-8 0 0-15,1-3 0 16,3 3 0-16,0-6 0 16,7-4 0-16,0-6 0 0,8-12 0 15,13-16 0-15,11-28 0 16,10-7 0-16,1-8 0 16,3-11-1-16,-14 4 0 15,3 6-1-15,-17 13 1 16,-7 12-1-16,-8 10 1 15,-6 9-4-15,-7 3 0 0,-1 0 0 16,-6-28 1-16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4T07:01:54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412 198 13568,'-17'-23'4508,"-7"6"-4836,0 1 397,5-4 3873,12 11-4576,-2 0 0,1 1 0,-1 0 0,0 0 0,-1 1 0,1 0-1,-2 0 1,1 1 0,-1 1 0,-13-5 0,17 7 286,0 1 0,-1 0 0,1 0 0,-1 1 0,0 0 0,0 0 0,1 1 0,-1 0 0,-9 2 0,11-1 506,-1 0-1,1 1 1,-1 0 0,1 0-1,0 0 1,0 1-1,-6 4 1,9-6-174,-1 1 1,1 0-1,0 0 0,1 0 0,-1 1 1,0-1-1,1 1 0,-1 0 0,1-1 1,0 1-1,0 0 0,-3 5 1,-1 14 2162,5 5 3824,-5-38-2515,2 0-3364,0 1-1,1-1 1,0 0-1,1-1 0,0 1 1,0-20-1,2 6-475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4T07:01:55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14080,'2'15'1413,"-1"0"0,-1 0 0,-1 19 1,1-33-1323,0 1 1,0-1 0,0 0 0,-1 1-1,1-1 1,0 0 0,-1 0 0,1 0-1,-1 1 1,0-1 0,1 0 0,-1 0-1,0 0 1,0 0 0,0 0 0,1 0-1,-1 0 1,0 0 0,0-1-1,0 1 1,-1 0 0,1 0 0,-2 0-1,0 0 307,1-1 0,-1 1 0,0-1 0,0 0 0,0 0 0,1 0 0,-1 0 0,-3-1 0,-8-1-3899,21 9 2797,0 0 0,0-1 0,17 10 0,62 39 136,-73-45 1318,1 1 0,-2 0 0,23 26 0,-25-22 601,-15-17-754,0-2-748,0-1 1,1 1-1,-1-1 1,-4-7-1,6 5-48,-1 1 0,1-1 0,0 0 0,0 0-1,-2-12 1,-7-58-1081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4T07:01:5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14592,'-36'53'7146,"35"-52"-6796,1-1 1,0 1-1,0-1 0,-1 1 1,1 0-1,0-1 0,0 1 1,0-1-1,0 1 0,0 0 1,0-1-1,0 1 0,0 0 1,0-1-1,0 1 0,0-1 1,0 1-1,1 0 0,-1-1 1,0 2-1,14 12-1706,-10-12 1819,97 73-1963,-51-39 1174,48 45 0,-83-67 254,-1 1-1,-1 0 1,0 0 0,-1 1-1,-1 1 1,-1 0 0,12 26-1,-15-24 114,0 0-1,-2 0 0,0 1 1,-2 0-1,0 0 0,-1 0 1,-1 0-1,-1 1 0,-1-1 1,0 0-1,-2 0 0,0 0 1,-1 0-1,-1 0 0,-1-1 1,-9 20-1,7-21-71,0-1 0,0 0 0,-2 0 0,0-1 0,-1-1 0,0 1 0,-1-2 0,-1 0 0,0 0 0,-1-1 0,-1-1 0,0 0 0,0-1 0,-1-1 0,-1 0 0,1-1 0,-21 7 0,18-10-225,-30 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4T07:01:56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0 374 13568,'1'3'5469,"-1"-3"-5386,11 2 1213,16 0-422,-19-3 324,-1 0 0,1 0 0,-1-1-1,15-5 1,7-2-1064,399-106-1030,86-1-1152,-486 111 1941,196-37-520,-161 27 2018,89-34 0,-98 33-48,-54 15-1339,0 1-1,1 0 1,-1 0-1,1 0 0,-1 0 1,1 0-1,-1-1 0,1 1 1,-1 0-1,1 0 0,-1 0 1,1 0-1,-1 0 0,1 0 1,-1 0-1,0 1 0,1-1 1,-1 0-1,1 0 0,-1 0 1,1 0-1,-1 1 1,1-1-1,-1 0 0,0 0 1,1 1-1,-1-1 0,0 0 1,1 1-1,-1-1 0,0 0 1,1 1-1,-1-1 0,0 1 1,1-1-1,-1 0 0,0 1 1,0-1-1,0 1 0,0-1 1,1 1-1,-1-1 1,0 1-1,0-1 0,0 0 1,0 1-1,0-1 0,0 1 1,0-1-1,0 1 0,0-1 1,0 1-1,-1 0 0,1 0 8,0 0-1,0 0 0,0 0 0,0-1 1,1 1-1,-1 0 0,0 0 0,0 0 1,1 0-1,-1 0 0,0-1 0,1 1 0,-1 0 1,1 0-1,-1 0 0,1-1 0,-1 1 1,1 0-1,-1-1 0,1 1 0,0-1 1,-1 1-1,2 0 0,3 1 108,1-1 1,-1 0-1,0 0 0,1 0 1,5-1-1,-6 0-55,1 1 0,-1-1 0,0 1 1,0 0-1,1 0 0,6 3 0,-5 0-34,0 0 1,0 0-1,0 1 1,-1 0-1,0 0 0,1 1 1,-2 0-1,1 0 0,-1 0 1,0 1-1,0-1 0,-1 1 1,5 9-1,4 12 39,-1 0 1,10 34-1,-19-53-44,20 70-152,-4 1 0,-3 1 0,-3 1 0,2 142 0,-10 69-2688,-5-219 1792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4T07:01:56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1 14592,'-10'2'1604,"1"0"0,0 1 0,0 1 0,0-1 1,1 1-1,-15 9 0,8-3-1007,2 0 0,0 1 0,-15 15 0,-1 6-998,2 1 1,-24 38-1,28-37 450,-93 140-461,87-126 412,-37 86 1,63-127 48,0 0 1,1 1-1,-1-1 1,1 1-1,1-1 1,0 1-1,0 0 1,0 11-1,1-16-34,0-1-1,1 1 0,0-1 1,-1 1-1,1-1 0,0 1 0,0-1 1,0 0-1,1 1 0,-1-1 1,0 0-1,1 0 0,-1 0 1,1 0-1,0 0 0,0 0 0,0-1 1,0 1-1,0 0 0,0-1 1,0 0-1,1 1 0,-1-1 0,0 0 1,1 0-1,-1 0 0,1-1 1,-1 1-1,4 0 0,7 1 6,0 0 0,-1-1 0,1 0 0,0-1 1,0 0-1,15-3 0,79-18 50,-88 17-46,583-179 274,-274 57 437,-115 42-62,-146 56-438,-66 28-236,0 0 1,-1-1-1,1 1 0,-1 0 0,1 0 1,0 0-1,-1 0 0,1 0 0,0 0 1,-1 0-1,1 0 0,0 0 0,-1 0 1,1 0-1,-1 0 0,1 0 0,0 0 1,-1 1-1,1-1 0,1 1 0,-2-1 0,0 0-1,0 1 0,1-1 0,-1 1 1,0-1-1,0 1 0,0-1 1,0 1-1,1-1 0,-1 1 0,0-1 1,0 1-1,0-1 0,0 0 0,0 1 1,0-1-1,0 1 0,0-1 1,-1 1-1,1-1 0,0 1 0,-13 29-86,11-28 81,-18 36-79,1 0 1,2 1-1,1 1 0,-19 83 1,31-105 53,1 0 0,1 1 0,0 0 0,1-1 0,2 1 0,0 0 0,0 0 1,2-1-1,0 0 0,1 1 0,1-1 0,1 0 0,15 32 0,-16-42 33,0 0-1,0 0 1,1 0 0,0-1 0,0 0-1,1 0 1,-1-1 0,2 0-1,-1 0 1,1 0 0,-1-1-1,2 0 1,-1-1 0,0 0-1,1 0 1,0 0 0,0-1-1,0-1 1,0 0 0,0 0 0,0-1-1,1 0 1,-1 0 0,1-1-1,-1 0 1,0-1 0,1 0-1,-1 0 1,0-1 0,16-5-1,-14 3 13,0 0-1,0-1 0,0 0 0,-1-1 0,1 0 0,-1-1 0,-1 0 0,1 0 0,-1-1 0,-1 0 0,0-1 1,0 0-1,0 0 0,-1-1 0,0 0 0,-1 0 0,0 0 0,-1-1 0,0 0 0,-1 0 0,0 0 0,-1-1 1,0 1-1,0-1 0,-1 0 0,-1 1 0,0-1 0,-1 0 0,-2-20 0,1 23-148,-1 0-1,0 0 1,-1 0-1,0 1 0,0-1 1,-1 1-1,0 0 1,0 0-1,-1 0 1,0 0-1,-1 1 1,1 0-1,-1 0 1,-10-8-1,-5-4-439,-35-21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4T07:01:58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0 13056,'-6'1'1219,"0"0"1,0 1-1,0-1 1,0 1-1,-18 7 8058,26-2-9399,2 3 145,-1 1 0,0-1 0,0 0 0,-1 1 0,-1 0-1,0-1 1,0 20 0,-1-18-14,-18 378 27,9-274-72,-15 189-775,-1 20-3711,23-257 2858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4T07:01:58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1081 0 13696,'-2'2'492,"-1"-1"1,0 0-1,1 0 1,-1 0 0,0 0-1,0 0 1,0 0-1,0-1 1,0 0-1,-3 1 1,-50-5 1229,-16-1 4144,26 6-5347,19 4-577,0 2 1,1 0 0,0 1-1,0 2 1,1 1 0,1 0-1,-1 2 1,2 1 0,0 1-1,-21 18 1,-24 24 84,-104 113 1,135-130 32,-181 198 477,211-229-536,-8 7 38,-21 32-1,33-43-31,0 0-1,0 1 0,1-1 1,-1 1-1,1 0 1,0 0-1,1 0 1,-1 0-1,1 0 1,0 11-1,1-14-6,0-1 0,0 1 0,0-1 0,1 1 0,-1-1 1,1 1-1,0-1 0,0 1 0,0-1 0,0 0 0,0 1 0,0-1 0,1 0 0,-1 0 0,1 0 0,-1 0 0,4 3 0,-1-2 0,0 0 0,-1 0-1,2-1 1,-1 1 0,0-1-1,0 0 1,1-1 0,8 4 0,2-2 3,0-1 1,0 0 0,0-1 0,0-1 0,19-1-1,199-32 105,-133 16-152,28-5-1470,-1-6-1,134-48 1,-178 44 212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4T07:01:59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0 14080,'-33'3'5530,"-5"-4"-4789,25 0 70,7 1 74,0 0-1,0 0 1,0 1 0,1 0-1,-1 0 1,0 0 0,-7 4-1,1 0-1199,0 1 0,0 1-1,-17 12 1,13-8 728,-2 2-494,1 1 1,0 1-1,1 0 0,0 2 0,1-1 0,1 2 1,-16 27-1,0 5-172,-37 86 0,43-79 75,2 2 0,3 0 0,-12 65 0,23-87 97,3 0 0,1 0 0,2 1 0,1-1 0,2 1-1,9 50 1,-8-73 61,2 0 0,0 0-1,0 0 1,2 0-1,0-1 1,0 0 0,1 0-1,15 20 1,-19-30 48,0 0-1,0 0 0,0 0 1,1 0-1,0-1 1,0 0-1,0 0 1,0 0-1,0 0 0,1 0 1,-1-1-1,1 0 1,0 0-1,0 0 1,-1 0-1,1-1 1,0 0-1,0 0 0,1 0 1,-1-1-1,0 0 1,0 0-1,0 0 1,0 0-1,0-1 0,0 0 1,0 0-1,0 0 1,6-3-1,-1 0 35,-1-1-1,1 0 0,-1-1 1,0 0-1,-1 0 0,1-1 1,-1 0-1,-1 0 0,1-1 1,-1 0-1,9-14 0,-5 6 30,0 0 0,-2-1-1,0-1 1,-1 0 0,9-29-1,-13 32-310,-1-1 0,-1 1 0,0-1 0,-1 1 0,-1-1 0,0 0 0,-6-30 0,1 19-396,-1 1 0,-1-1 0,-17-40 0,-13-8-792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4T07:01:59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13056,'11'12'2180,"-5"-6"-1260,-1 0 1,0 0 0,0 1 0,5 10-1,-8-6 4052,-6 0-3414,-11 9-3014,8-11 1502,-6 13-206,1 0 0,1 0 0,1 1 0,1 1 0,1-1 0,1 2 0,1-1 0,1 0 0,2 1 0,0 0 0,1 38 0,3-51 124,0 0-1,1 0 1,0 0-1,1 0 1,0 0-1,1 0 1,0-1 0,1 0-1,0 0 1,1 0-1,0-1 1,11 14-1,-12-18 82,0 0 0,0 0 0,0-1-1,1 0 1,0 0 0,0 0 0,0-1 0,1 0 0,-1 0-1,1-1 1,0 1 0,0-1 0,0-1 0,1 0 0,-1 0-1,0 0 1,1-1 0,-1 0 0,1 0 0,0-1-1,8 0 1,-4-1 105,0-1-1,0 0 1,-1-1-1,1 0 1,0-1-1,-1 0 1,0-1-1,0 0 1,0-1-1,-1 0 1,0-1-1,12-9 1,-11 6 10,0 0 0,-1-1 0,0 0 0,-1-1 0,-1 0 0,0 0 0,0-1 0,-1 0 0,6-17 0,-5 10-258,-2 1-1,-1-1 1,0 0 0,-1-1-1,-1 1 1,-2-1 0,1 0 0,-2 1-1,-1-1 1,-1 1 0,0-1-1,-2 1 1,0-1 0,-11-29 0,-12-8-692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4T07:02:00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35 399 13312,'-35'48'6655,"147"-48"-7551,-45-8 7808,54-13-7040,55-5 0,31-18 0,36 9 0,8-7 256,2 7 0,-3-3 0,-12 3 0,-34 6 0,-20-6 0,-30 4-768,-42 11 128,-15-11-256,-24 14 128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4T06:30:09.7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8181 1081 99 0,'-21'-28'49'0,"10"13"-43"16,11 15 49-16,0-4-54 0,0 4 1 15,4 0 0-15,3 10 1 16,-4 9-3-16,11 15 0 16,8 29 2-16,-8 28 1 15,3 25 0-15,4 37 0 16,-3 14 0-16,-7 30 1 16,-4 1-1-16,-11-4 0 15,1 10-1-15,-8-6 1 16,1-35-3-16,-1-10 0 15,4-15-7-15,3-22 0 0,8-18 0 16,10-26 0-16</inkml:trace>
  <inkml:trace contextRef="#ctx0" brushRef="#br0" timeOffset="729.97">8273 4095 83 0,'0'-44'41'0,"0"-25"-20"16,0 60 27-16,0-7-45 15,-4 3 1-15,1 4 1 16,-1 6 0-16,1 6-6 0,-1 10 0 15,0 18 5-15,4 19 0 16,4 19 0-16,0 19 0 16,3 12-1-16,0 26 0 15,-4 9 0-15,-3 6 0 16,0 12 0-16,-3 1 0 16,-4-7-2-16,-4-6 0 15,-3 4-1-15,0-23 0 16,0-15-6-16,3-26 0 15,8-15-1-15,-8-13 1 0</inkml:trace>
  <inkml:trace contextRef="#ctx0" brushRef="#br0" timeOffset="1401.19">8216 6673 101 0,'-17'-29'50'0,"6"23"-42"15,11 6 48-15,0 0-56 16,0-6 1-16,0 0-1 16,4 6 1-16,3 12-2 15,0 10 1-15,-4 22 0 16,4 25 0-16,-10 28 0 16,-4 32 1-16,-7 31 1 15,-18 18 1-15,-7 23 0 16,-3 12 1-16,-8 7 0 15,-6-4 0-15,10-21-1 0,4-23 0 16,17-18-2-16,0-29 0 16,15-21-7-16,6-26 0 15,1-18 0-15,10-29 0 16</inkml:trace>
  <inkml:trace contextRef="#ctx0" brushRef="#br0" timeOffset="2775.51">2134 4559 86 0,'0'-6'43'0,"-10"-4"-37"16,10 4 43-16,-11 6-48 15,1 0 0-15,-1 6-2 16,-7 4 1-16,1 5-2 16,3 14 1-16,7 2-1 15,7 10 1-15,0-7-1 16,10 4 0-16,8 0 1 15,3-4 0-15,7-9 2 16,-7-3 0-16,8-9 1 16,2-7 1-16,-3-3 0 0,-3-9 0 15,3-7 0-15,1-9 0 16,-12-3-1-16,-6-6 0 16,-1-13-1-16,-10 3 0 15,0 4-1-15,-10 5 0 16,-8 7 0-16,-3 0 1 15,-7 9-1-15,0 7 1 16,-4 9-1-16,-7 9 1 16,7 4-1-16,4 9 1 0,7-6-1 15,10 5 0-15,4-5 0 16,14 0 0-16,11-4 0 16,3-9 0-16,0-9 0 15,-3 0 1-15,-7 3 0 16,-1-7 1-16,1 1 0 15,-11 0 1-15,-11 2-1 16,-7-5 0-16,-3 2-5 16,0-2 1-16,4-1-3 15,-5-2 1-15</inkml:trace>
  <inkml:trace contextRef="#ctx0" brushRef="#br0" timeOffset="4345.21">16309 385 86 0,'-7'10'43'0,"-14"34"-32"0,17-29 44 0,1 7-55 16,-4 28 1-16,0 13 0 16,3 9 0-16,0 19-2 15,1 13 1-15,-1 31 0 16,4 15 1-16,0 13-1 16,4 32 0-16,-8 2 0 15,-3 29 0-15,0 12 0 16,-7 19 1-16,0 16-1 15,0 12 1-15,3 17 0 16,4-5 0-16,4 8 0 16,3-11 0-16,3 14 0 15,1-4 1-15,-4-9-2 16,0 6 1-16,0-7 0 0,-4-8 0 16,-3-1-1-16,-3-15 1 15,-1-1 0-15,-3-18 0 16,0-6 1-16,3-13 0 15,1-22-1-15,-1-3 1 16,4-13-1-16,0-12 1 16,0-9-1-16,3-1 0 15,4-18 1-15,0-7 0 16,4-15 0-16,3-10 0 0,4 1-1 16,-1-17 1-16,1 1-1 15,-1-7 1-15,-3-9-3 16,-7-3 1-16,0 3 0 15,-3-10 0-15,-4 1-2 16,0-10 1-16,-4-9-1 16,1-1 1-16,3-8-1 15,-4-7 0-15,4-3 0 16,0 0 1-16,3-4-1 16,-3 1 1-16,0-3-1 15,0 3 0-15,-7-13-21 16,-7-6 0-16,-7-19 0 15,-11-38 1-15</inkml:trace>
  <inkml:trace contextRef="#ctx0" brushRef="#br0" timeOffset="16446.13">23558 294 99 0,'-52'13'49'0,"30"-4"-46"16,26-2 49-16,-1-1-52 0,5 13 0 16,-1 3 0-16,3 18 1 15,-3 14-2-15,-3 18 1 16,-1 16-1-16,1 3 1 15,-1 6-2-15,8 9 1 16,7-12-2-16,10 1 0 16,7-14 0-16,11-12 0 15,3-16 0-15,11-6 1 16,4-28 1-16,-4 0 1 16,3-19 2-16,-6-13 0 15,-4-12 1-15,-4-12 0 0,0-7 0 16,-3 0 1-16,-3 0-2 15,-5-3 1-15,-2-3-2 16,-1 6 0-16,-10 0-1 16,-4-3 1-16,-7 0-1 15,0 3 1-15,-7 0-1 16,-3 10 0-16,-4 5 0 16,0 20 0-16,0 9-1 15,-4 13 1-15,4 18 0 16,0 10 0-16,7 18 0 15,14-5 0-15,0 18 0 16,8 6 0-16,-1-12 0 16,4 3 0-16,-4-16 0 15,4 1 0-15,-1-20 0 16,-2-6 1-16,2-9-1 16,8-13 1-16,3-12-1 0,4-13 1 15,14-21 0-15,7-7 0 16,0-1 0-16,-7-11 0 15,-7-4-1-15,-10 0 0 16,-12 1 0-16,-9-17 1 16,-12-5-1-16,-6 5 0 15,-8 7 0-15,-10 0 0 16,-4 0-1-16,1 12 0 16,3-2-8-16,10 18 0 15,1 15-1-15,6 11 1 0</inkml:trace>
  <inkml:trace contextRef="#ctx0" brushRef="#br0" timeOffset="16971.84">26187 580 103 0,'-14'-25'51'0,"10"9"-58"15,1 13 69-15,-1-3-63 16,-3 2 1-16,-4 4-2 16,-6 0 0-16,-15 13 1 15,-10 21 0-15,-8 26-2 16,-13 6 0-16,-1 12-1 0,-3 1 1 15,11 12 0 1,10-4 1-16,14 4-1 0,11-19 1 16,14-12 0-16,14-13 1 15,7-12 0-15,7-23 1 16,0-15 2-16,4-13 0 16,0-21 2-16,0-7 0 0,3-13 1 15,0-2 0-15,4-1-2 16,-8 19 1-16,26-28-3 15,13 13 1-15,-6-4-2 16,-4 13 1-16,-4 3-2 16,-3 4 1-16,-7 18-1 15,-8 3 1-15,-13 22-1 16,-7 22 1-16,-11 10-1 16,-4 12 1-16,-3 6-6 15,4 16 0-15,-1-3-17 16,8 12 1-16,6-6 0 15,1-6 0-15</inkml:trace>
  <inkml:trace contextRef="#ctx0" brushRef="#br0" timeOffset="17380.14">26723 555 91 0,'-39'-19'45'0,"4"-9"-59"0,28 28 87 15,-4 0-72-15,1 3 1 16,-1 3-1-16,-3 13 1 16,3 9-3-16,1 16 0 15,6 9 1-15,4 1 1 16,7 8-2-16,4 1 1 0,3 0-1 15,0-1 1-15,0 1-1 16,0 6 1-16,4-12 1 16,3 2 0-16,7-15 0 15,8-6 1-15,2-19 0 16,12-10 1-16,6-12-1 16,15-22 0-16,-1-10-1 15,1-9 0-15,-4-9-2 16,-14 6 0-16,-7-3-4 15,-7-4 0-15,-11 4-18 16,-7-3 1-16,-7 0 0 16,-7-1 1-16</inkml:trace>
  <inkml:trace contextRef="#ctx0" brushRef="#br0" timeOffset="17824.41">27623 868 94 0,'21'35'47'0,"14"9"-68"0,-21-35 88 15,11 0-67-15,7 1 1 16,10-1-1-16,7-2 0 16,8-14 0-16,6-2 0 15,1-10 1-15,-1-9 0 0,-3-7 0 16,0-2 0-1,-14-7 0-15,-7 3 0 0,-15 3 0 16,-6 4 0 0,-28 6 0-1,-12 3 0-15,-9 12 0 16,-8 13 1-16,-7 3-1 16,-14 22 0-16,-11 3 0 15,1 13 0-15,-1-3 0 16,4 9 0-16,14 12 0 15,18 4 1-15,32 3-1 16,24 9 1-16,32-3-1 16,24 1 0-16,22-20-2 15,14-6 1-15,-4-13-6 16,-3-9 0-16,-7-6-10 16,-7-9 1-16,-18-10 0 15,-14 0 0-15</inkml:trace>
  <inkml:trace contextRef="#ctx0" brushRef="#br0" timeOffset="18598.47">19353 266 96 0,'11'-22'48'0,"45"28"-62"0,-38 4 77 16,-4 9-64-16,-3 15 1 15,-8 13-1-15,-10 13 1 16,-7 18 0-16,-7 16 0 16,0 0-1-16,3 7 1 15,8 5-2-15,10 1 1 16,14-19-2-16,7-7 1 0,21-15-2 15,4-16 1-15,3-15-1 16,1-13 1-16,3-7 2 16,-4-15 0-16,-3-9 2 15,3-10 0-15,1-6 2 16,-1-3 1-16,15-7 0 16,-1-2 0-16,1-13-1 15,3 3 0-15,-11 3-2 16,-7 0 1-16,-10 6-2 15,-10 4 0-15,-12 5 0 16,-6 7 0-16,-11 10 1 16,-4 12 1-16,-3 3 0 15,-3 13 0-15,-1-1 0 16,0 14 1-16,4-1-2 16,7 9 1-16,4 7-5 15,6 7 0-15,1 2-11 16,0 3 0-16,-1-6 0 15,-3-12 1-15</inkml:trace>
  <inkml:trace contextRef="#ctx0" brushRef="#br0" timeOffset="18793.96">20479 429 90 0,'0'-28'45'0,"10"9"-83"0,-3 13 67 0,4 6-29 16,0 6 0-16</inkml:trace>
  <inkml:trace contextRef="#ctx0" brushRef="#br0" timeOffset="20226.49">21054 1188 94 0,'7'-9'47'0,"14"-35"-53"16,-14 34 64-16,4-8-58 0,-1-11 0 15,-3 4 0-15,0-9 0 16,-3-4-1 0,-8-6 1-16,-3 10-1 0,-3-10 1 15,-8 16 0-15,0 3 0 16,-3 6-1-16,0 19 1 15,-4 0 0-15,-3 15 0 0,0 4 0 16,-4 0 0-16,4 6-1 16,7 3 1-1,0-3 0-15,7-3 0 0,-1 3 0 16,8 4 0-16,4-4 0 16,10 9 0-16,3-6-1 15,12 16 1-15,2 0-1 16,5 0 1-16,-1 9-1 15,4-5 0-15,-11 5 0 16,-4-6 1-16,-3 3 0 16,1 3 0-16,-5-9 1 15,1 13 0-15,3-7 0 16,-4 13 0-16,-3-1-1 16,-7 1 1-16,-7 0-2 15,-10-7 1-15,-8-6-2 16,-7-3 1-16,-14-3-1 15,1-19 1-15,2-12-1 16,4-4 1-16,8-21 1 16,13-10 0-16,11-19 0 0,7-19 1 15,18-12-1-15,10-6 1 16,7-7 0-16,4 1 0 16,3-1 0-16,4-12 0 15,0 0 0-15,7 9 0 16,-4-3 0-16,4 0 1 15,0-6-1-15,-3-4 0 16,-5 7-1-16,-2 3 1 16,-4 3-1-16,-8 13 1 15,-2 6 0-15,-12 7 1 0,-3 8-1 16,-3 1 1-16,-1 15-1 16,-3 7 1-16,1 9-1 15,-5 6 1-15,1 7-2 16,-4 18 1-16,0 1-1 15,0 15 1-15,-4 3-1 16,-3 16 0-16,0 3 0 16,0 22 0-16,0 9 0 15,3 4 0-15,1-1 0 16,-1-2 0-16,1 2-1 16,3-2 1-16,3-13-1 15,4 3 1-15,0-16-1 16,0 0 1-16,0-21-1 15,1-1 0-15,2-12 0 16,1-10 1-16,3-15 0 16,7-7 0-16,7-15 0 0,4-6 1 15,10-1-1-15,4-3 0 16,-4 4 0-16,4-4 0 16,-3 7 0-16,-8 3 0 15,-7 3 0-15,0 3 0 16,-10 6 0-16,0 7 1 15,-4-7-1-15,-4 13 0 16,1 6 0-16,-4 16 0 16,-3 3 0-16,-4 6 0 0,0 6-1 15,3 20 1-15,4-14 0 16,0 11 0-16,7-14 0 16,0-2 0-16,4-10-1 15,3-13 1-15,4-15-1 16,0-6 1-16,-1-16 0 15,8-13 0-15,-4-6 0 16,4 0 1-16,-7-9 0 16,-1 0 0-16,1-10 0 15,0-9 1-15,0 9-1 16,-1 0 0-16,1 1-1 16,-4 8 0-16,-7 4 0 15,-3-3 1-15,-8 15-1 16,1 10 0-16,-8 0 0 15,-3 12 0-15,0 10 0 16,0 12 0-16,0 4 0 16,4 15 0-16,-1 9-1 15,0-6 1-15,1 45 0 0,3 5 0 16,-4 3 0-16,1-5 0 16,-4-1-2-16,3 0 0 15,8-6-9-15,3-15 1 16,7-11-1-16,4-2 1 15</inkml:trace>
  <inkml:trace contextRef="#ctx0" brushRef="#br0" timeOffset="20383.74">22133 1019 97 0,'-39'-25'48'0,"47"12"-52"0,2 4 66 0,8-7-63 15,10-3 1-15,14-6-13 16,15-3 1-16,6-13 12 16,4 4 0-16</inkml:trace>
  <inkml:trace contextRef="#ctx0" brushRef="#br0" timeOffset="20595.18">22631 909 98 0,'3'0'49'0,"54"-6"-51"16,-36 12 59-16,14-19-59 0,7 4 0 16,11-10-10-16,7 7 0 15,4-13 3-15,-4 0 1 16,0 6-8-16,-7 0 1 15</inkml:trace>
  <inkml:trace contextRef="#ctx0" brushRef="#br0" timeOffset="21070.59">19907 2047 87 0,'-84'19'43'0,"9"-13"-49"16,68 1 71-16,0-4-64 16,14 6 1-16,15-3 2 15,23-6 0-15,44 4-5 0,41-8 1 16,54-11 2-16,66-10 1 16,43-7-2-1,60-2 1-15,52-10-2 0,47 9 0 16,38-12-1-16,36 4 1 15,31 5 0-15,22 3 0 16,-1 10 2-16,-10 16 0 16,-31 3 0-16,-36 15 0 15,-39 13 0-15,-42-3 0 0,-54 9-5 16,-59 7 0-16,-53-7-11 16,-56 0 0-16,-50-3-1 15,-49 0 1-15</inkml:trace>
  <inkml:trace contextRef="#ctx0" brushRef="#br0" timeOffset="21566.15">19667 2342 90 0,'-31'13'45'0,"84"34"-47"0,-25-47 63 16,25 0-60-16,38 0 0 15,40-19 1-15,49 3 0 16,46-12-3-16,56 0 0 16,53-4 2-16,50 1 0 15,59-13-1-15,46 0 1 0,36 0-1 16,38 0 1-16,11 7 0 15,-3 5 1-15,-18 10 0 16,-18 7 0-16,-42 12 0 16,-39 3 1-16,-46 9-4 15,-38 0 0-15,-50 1-1 16,-53-7 0-16</inkml:trace>
  <inkml:trace contextRef="#ctx0" brushRef="#br0" timeOffset="26985.39">15272 10969 84 0,'7'3'42'0,"-53"-22"-31"0,21 13 42 16,-6-4-51-16,-8 1 0 0,-7-4 1 15,-11 1 0-15,4-1-4 16,4 4 0-16,3 3 2 15,14 6 1-15,8 9-2 16,6 4 0-16,8 18-1 16,3 16 1-16,-4 28-1 15,-3 7 0-15,-7 6 1 16,-18 12 1-16,-11-3 0 16,-13 0 1-16,-8-3 0 15,-6-6 1-15,-8-25-1 16,-3-13 1-16,0-22-8 15,3-21 0-15,11-23-1 16,7-19 0-16</inkml:trace>
  <inkml:trace contextRef="#ctx0" brushRef="#br0" timeOffset="27454.06">15526 11646 99 0,'0'-13'49'0,"7"-43"-49"0,0 40 57 0,0-9-57 15,-7-3 0-15,-4 3 0 16,-10-3 1-16,-10 6-1 15,-19 6 0-15,-6 10 0 16,-4 12 1-16,-3 10 0 16,3 12 0-16,3 16 0 15,11 9 1-15,11 16-1 16,14 3 0-16,11-3-3 16,13-6 0-16,11-3-12 15,8-7 0-15,-1-6 0 0,3-13 1 16</inkml:trace>
  <inkml:trace contextRef="#ctx0" brushRef="#br0" timeOffset="27839.83">15737 11458 107 0,'29'3'53'0,"-8"-25"-64"0,-14 16 84 0,7-1-73 15,4 1 1-15,-1 3-2 16,4 3 1-16,1 3-2 16,-1 3 1-16,3 10-1 15,-9 9 1-15,-5 10-1 16,-3-7 0-16,-10 38 0 16,-8 12 1-16,-7-6 1 15,-6 0 0-15,-1-12 0 16,4-10 0-16,-4-9 0 15,1-10 0-15,9-12 0 16,8-13 0-16,7-12 1 16,11-16 0-16,10-12-1 15,7-10 1-15,4-13-1 16,7 4 1-16,7 0-2 16,-4-7 1-16,4-3-8 0,3-2 0 15,1-1-18 1,-1 0 1-16,-7 6-1 0,-3-6 1 15</inkml:trace>
  <inkml:trace contextRef="#ctx0" brushRef="#br0" timeOffset="28194.46">16418 11637 88 0,'14'62'44'0,"32"-37"-66"0,-32-21 89 0,4-1-67 15,7-3 0-15,6-7 0 16,5-2 0-16,3-7 1 16,-1-3 1-16,5-2 0 15,-5-8 1-15,-6-8 1 16,-4 8 0-16,-13-5 0 16,-1 6 0-16,-14-4-2 15,-7 10 1-15,-11 7-2 16,-7 8 0-16,-3 11-1 15,0 8 0-15,-4 13 0 16,0 13 0-16,4 9 1 16,3 12 1-16,11 14-1 15,7-8 1-15,14-2-6 16,7-3 1-16,11-13-19 16,10-13 1-16,11-9-1 15,4-12 0-15</inkml:trace>
  <inkml:trace contextRef="#ctx0" brushRef="#br0" timeOffset="28521.26">17314 11652 86 0,'14'16'43'0,"-6"-32"-46"0,-1 10 75 0,0-3-69 16,7 2 0-16,0-2 1 15,0-10 0-15,4 3-5 16,6-6 0-16,-10 4 3 16,0-1 0-16,1 3-2 15,-12 7 1-15,-3 9-2 16,-7 3 1-16,-7 6 0 16,-11 7 0-16,-3 12 0 15,3 7 0-15,1 12 0 16,3 9 1-16,6 4-1 15,12 2 1-15,10-5-1 16,14-1 0-16,11-12-13 16,10-19 1-16,18-18-1 15,4-17 1-15</inkml:trace>
  <inkml:trace contextRef="#ctx0" brushRef="#br0" timeOffset="28967">17939 11693 103 0,'3'-6'51'0,"4"-16"-59"0,-3 16 74 15,-4-4-66-15,0 4 1 16,-4 3-1-16,-3 0 0 16,4 9 0-16,-8 3 0 15,1 7 0-15,3 6 0 16,-4 3-1-16,4 6 1 0,0-2 0 15,0 5 0-15,3-6-1 16,1-3 1-16,3 4-1 16,0-11 1-16,0 4 0 15,3-12 0-15,1-4 1 16,-1-6 1-16,4-6 0 16,0-10 1-16,4-6 0 15,3 0 0-15,11-3 0 16,-1-3 0-16,8 0-1 15,4-1 1-15,2 7-2 16,8 1 1-16,0 8-2 16,-4 7 1-16,-3 6-1 15,-4 9 1-15,-10 13-1 16,-7 9 1-16,-11 20-1 16,-4 8 1-16,-6 13-2 15,-1 0 1-15,1 1-10 16,3-8 1-16,3-5-1 15,8-35 0-15</inkml:trace>
  <inkml:trace contextRef="#ctx0" brushRef="#br0" timeOffset="30783.46">1665 5327 79 0,'0'-9'39'0,"11"6"-33"0,-1 3 40 0,1 0-44 15,10 0 0-15,7 0 4 16,11-3 0-16,21 0-7 16,11-4 1-16,-1-12 4 15,18 7 1-15,1-7-2 16,2 7 1-16,1-14-3 15,3 11 1-15,-14-7-2 16,-3-3 0-16,-7 6-4 16,-12 0 0-16,-9 3-9 15,-8 4 1-15,-10-1 0 16,-4 4 0-16</inkml:trace>
  <inkml:trace contextRef="#ctx0" brushRef="#br0" timeOffset="31074.34">1838 5515 85 0,'-21'19'42'0,"17"-16"-49"0,4 1 57 0,0-4-51 0,11 0 0 16,-1-7 0-16,22 1 1 15,7-3 1-15,14-1 1 16,14-2 1-16,4-4 0 16,6-6 1-16,15 6 0 0,7-2-1 15,-1 2 1-15,-16 3-4 16,-5 4 1-16,-13-4-14 16,-8 4 1-16,-7 6-1 15,-6 0 1-15</inkml:trace>
  <inkml:trace contextRef="#ctx0" brushRef="#br0" timeOffset="31690.99">1693 6970 86 0,'22'7'43'0,"37"-20"-50"0,-37 13 62 15,6 0-55-15,11-9 0 16,14-1 0-16,0-5 0 15,3-4 0-15,4-3 0 16,7-3 2-16,3-3 0 16,-10 3 0-16,4-4 1 15,-4 4 1-15,-14 0 0 16,-7 3-1-16,-15-6 1 0,-6 3-2 16,-7-3 0-16,-11 3-1 15,-11 6 0-15,-10 0-1 16,0 6 0-16,-8 1 0 15,-2 9 0-15,-8 3 0 16,0 12 0-16,-7 1 0 16,4 6 0-1,-18 43 0 1,0 7 1-16,0-3 0 16,11-3 0-16,6 3 0 15,15 0 0-15,0-10-1 16,17 1 1-16,8-7-1 15,6-3 1-15,15-7-2 16,3-2 0-16,7-16-1 16,4-6 1-16,0-7-2 0,7 7 1 15,-11-13-5-15,11-3 0 16,-1-6-13-16,5-7 0 16,-5-6 0-16,5-3 1 15</inkml:trace>
  <inkml:trace contextRef="#ctx0" brushRef="#br0" timeOffset="31997.81">2685 6362 97 0,'-25'6'48'0,"36"-12"-64"0,-8 3 90 0,15-6-74 15,-1-4 1-15,4-9 0 16,11 0 0-16,0 0-2 16,7 3 0-16,0-3 1 15,10 7 0-15,0 2 0 16,1 4 0-16,-1-1-1 15,-6 1 0-15,6-4-5 16,-10 4 0-16,-1 0 0 16,-6 2 0-16</inkml:trace>
  <inkml:trace contextRef="#ctx0" brushRef="#br0" timeOffset="32448.09">1767 7839 98 0,'39'-3'49'0,"39"-25"-53"15,-36 18 59-15,-3-12-56 16,21-3 0-16,0-9-1 16,7 6 0-16,3-4 1 15,12 4 0-15,-5 0-3 0,4-4 0 16,-10 1-6-16,-11 6 1 16,-7 0-9-16,-7 3 1 15,-15 6 1-15,-9 4 0 16</inkml:trace>
  <inkml:trace contextRef="#ctx0" brushRef="#br0" timeOffset="32839.1">1376 8087 75 0,'-46'31'37'0,"25"-25"-50"0,21-6 68 0,0 0-52 15,0 0 1-15,7-6 2 16,25-6 1-16,6-4-7 16,12-3 0-16,10-6 6 15,14-13 0-15,21 7-2 16,4-3 1-16,3 2-2 15,8 4 0-15,-1 3-2 16,7 9 0-16,-13 4-1 16,6-4 1-16,-21 3-1 15,-7 1 1-15,-10-1-3 16,-11 4 1-16,-11-7-19 16,-10 1 1-16,-25-7-1 15,-28-3 0-15</inkml:trace>
  <inkml:trace contextRef="#ctx0" brushRef="#br0" timeOffset="38453.49">2681 4625 87 0,'32'-16'43'0,"98"-28"-41"16,-59 32 44-16,35-16-47 16,53-4 0-16,49-21-24 15,53-7 1-15,39-18 24 16,17-29 1-16</inkml:trace>
  <inkml:trace contextRef="#ctx0" brushRef="#br0" timeOffset="38883.57">2572 4901 74 0,'-11'-10'37'0,"11"-24"-38"0,4 34 51 0,13-6-49 16,1 6 1-16,24-7 1 15,18 1 0-15,28-10-4 16,47-9 0-16,48-9 2 15,39-16 0-15,64 6-11 16,39-6 0-16,13-1-1 16,29-2 1-16</inkml:trace>
  <inkml:trace contextRef="#ctx0" brushRef="#br0" timeOffset="40165.93">4466 4057 57 0,'0'22'28'0,"28"-19"-24"15,-17-3 28-15,10-3-31 16,7-12 1-16,11-4 4 16,4 0 1-16,13 0-7 15,4-12 1-15,-7-1 4 16,7-2 0-16,0-4-1 15,-4 4 0-15,-6-7-2 16,-15 7 0-16,-7-4-1 16,-7 7 0-16,-10 5 0 15,-15 5 0-15,-6 8 0 16,-11 7 0-16,-1 15 0 16,-6 7 0-16,-4 9-1 15,-3 13 1-15,3-1-1 16,1 7 0-16,2 9 1 0,8 7 0 15,14-13-1-15,14 3 1 16,4-9-2-16,10-7 1 16,7-2-7-16,-3-13 1 15,10-7-11-15,-3-2 0 16,7-1 0-16,10-18 1 16</inkml:trace>
  <inkml:trace contextRef="#ctx0" brushRef="#br0" timeOffset="40414.79">5521 3277 75 0,'-11'-19'37'0,"18"9"-47"16,0 10 69-16,8-9-58 15,-5 3 1-15,15-1 0 16,10 1 0-16,15 0-6 16,10-4 1-16,10-8-15 15,1 2 1-15,6-3-2 16,-13 0 1-16</inkml:trace>
  <inkml:trace contextRef="#ctx0" brushRef="#br0" timeOffset="40946.69">4621 4926 67 0,'43'38'33'0,"-12"-38"-39"0,-13 0 60 0,3 0-54 15,18 0 0-15,0-7-4 16,14-2 1-16,7-4 2 15,0-2 0-15,10-4-2 16,-3-3 0 0,-7-9 1-1,-10 2 1-15,-22 7 2 16,-7 4 1-16,-17-1 2 16,-15 6 0-16,-3 7 1 15,-14 3 0-15,-4 9-1 0,-3 10 0 16,-1 3-2-16,1 3 0 15,-4 6-1-15,0 6 0 16,4 4-1-16,7 6 1 16,0 0-1-16,14 9 0 15,7 3-1-15,7-2 1 16,17-7-3-16,-3-3 1 16,11-10-8-16,7-6 1 15,7-6 0-15,-4-6 0 16</inkml:trace>
  <inkml:trace contextRef="#ctx0" brushRef="#br0" timeOffset="41191.53">5599 4625 54 0,'3'-25'27'0,"15"-10"-26"0,-15 29 28 0,8 0-26 16,3-4 1-16,7 1 3 15,0-4 0-15,18 4-9 16,10 0 0-16,15-4-5 16,7 4 0-16,-4-4-2 15,0-3 0-15</inkml:trace>
  <inkml:trace contextRef="#ctx0" brushRef="#br0" timeOffset="41698.21">3330 5302 66 0,'-28'-25'33'0,"14"-50"-35"16,14 53 52-16,0-6-51 15,0 0 0-15,3 2-1 16,4 8 0-16,-3 2 2 16,7 0 1-16,6 13-2 15,11 9 0-15,22 13 1 16,3 9 0-16,17 16-1 15,15 6 1-15,0 4-1 0,3 2 1 16,11 4-1-16,-8-4 0 16,-2-2-1-16,-12-4 1 15,-6-6 0-15,-4 3 1 16,3 0-1-16,-6-10 1 16,3-2-9-16,3-7 0 15,-6-3 0-15,10-9 0 16</inkml:trace>
  <inkml:trace contextRef="#ctx0" brushRef="#br0" timeOffset="42133.54">5062 6033 73 0,'0'25'36'0,"29"-28"-47"16,-15-3 60-16,10-4-55 16,19-2 1-16,-4-4-3 15,-8-3 0-15,1 3 11 16,-4-2 1-16,-10-1-4 15,-15 0 0-15,4-3 4 0,-14 10 1 16,-7-1 1 0,-3 0 1-16,-5 10-3 0,1 0 0 15,-3 9-4-15,-1 7 1 16,-3 0-2-16,0 5 0 16,-1 7-1-16,5 16 1 15,-5-3 1-15,8 9 1 16,4 6 0-16,6 4 1 15,14 2-1-15,22-6 1 16,7-5-5-16,28-8 0 16,10-11-1-16,19-14 1 0</inkml:trace>
  <inkml:trace contextRef="#ctx0" brushRef="#br0" timeOffset="42375.41">5648 5892 90 0,'-18'0'45'0,"36"0"-46"16,-7 0 60-16,70 3-61 15,-4-12-15 1,19 5 1-16,13-2 16 0,7-3 1 16</inkml:trace>
  <inkml:trace contextRef="#ctx0" brushRef="#br0" timeOffset="48353.86">5503 3910 37 0,'-21'0'18'0,"28"-9"-14"0,-7 9 18 0,4-10-19 15,3 10 0-15,3-9 3 16,-3-1 1-16,4-2-8 15,3-1 1-15,4 4 4 16,3 3 1-16,7-7-3 16,-3 0 1-16,10 4-2 15,15 0 0-15,-1-1 0 16,14 7 0-16,4-3 1 16,0 0 0-16,4-1 0 15,21 4 1-15,-4 3 0 16,0 0 1-16,4-3-1 15,7 6 1-15,10-3-2 16,-3 0 1-16,17-3-2 16,8 0 1-16,3 0-2 0,18-7 1 15,10 1-2-15,7-4 1 16,1 4-1-16,6 3 1 16,4-1 0-16,0 1 0 15,3 0 1-15,1 6 0 16,3-6 0-16,7 2 1 15,10-2 0-15,-52 3 0 16,95-9 0-16,10-20 0 16,15 13-1-16,14-21 1 15,3 5-2-15,4 4 0 0,17-4 0 16,18 7 1-16,1 3-1 16,-5 6 0-16,15-6 0 15,6 9 0-15,5 4-5 16,-5-7 0-16,-2 3 0 15,-19-12 1-15</inkml:trace>
  <inkml:trace contextRef="#ctx0" brushRef="#br0" timeOffset="49205.93">15519 3142 60 0,'-21'0'30'0,"17"0"-19"0,4 0 30 0,0 0-37 15,4 0 1-15,6 0 3 16,11 3 0-16,8 3-9 16,23 3 1-16,12-5 6 15,28 5 1-15,38-6-2 16,47 7 0-16,48 2-1 16,65 10 0-16,55 0-6 15,40 3 1-15,24-3-2 16,-10-13 1-16</inkml:trace>
  <inkml:trace contextRef="#ctx0" brushRef="#br0" timeOffset="50630.65">15586 7319 84 0,'-39'15'42'0,"-28"-24"-38"0,56 6 42 16,1-4-45-16,3-2 0 15,7-4 0-15,17-5 0 0,26-1-2 16,38-3 1-16,39 6 0 15,49-3 1-15,43 1-3 16,31 8 0-16,15 4-1 16,-8 3 1-16</inkml:trace>
  <inkml:trace contextRef="#ctx0" brushRef="#br0" timeOffset="51504.44">15505 10122 78 0,'53'50'39'0,"88"-15"-36"15,-85-38 36-15,29-16-60 16,42-13 1-16,31-24-1 16,26-23 0-16</inkml:trace>
  <inkml:trace contextRef="#ctx0" brushRef="#br0" timeOffset="52941.36">15145 1110 88 0,'123'-10'44'0,"184"-37"-42"0,-187 32 45 0,64 2-55 16,55-3 0-16,26 7-34 16,7-7 1-16,-11 4 45 15,-36-13 0-15</inkml:trace>
  <inkml:trace contextRef="#ctx0" brushRef="#br0" timeOffset="53215.22">15367 1724 94 0,'-39'-3'47'0,"74"-9"-67"0,4 8 95 16,57 4-75-16,52-9 1 16,63 3-3-16,61 6 0 15,31 0-12-15,11 0 0 16,-10-3-1-16,-36-16 1 15</inkml:trace>
  <inkml:trace contextRef="#ctx0" brushRef="#br0" timeOffset="53426.1">15399 2446 97 0,'-36'-7'48'0,"135"14"-63"0,-39-7 79 0,74-19-65 15,64 6 1-15,45-9-12 16,32 3 0-16,8 10 12 16,-22-4 0-16</inkml:trace>
  <inkml:trace contextRef="#ctx0" brushRef="#br0" timeOffset="53634.96">15766 3352 102 0,'148'25'51'0,"92"-16"-62"0,-152-12 67 16,35-6-75-16,40-1 1 16,9-2-1-16,8-10 1 15</inkml:trace>
  <inkml:trace contextRef="#ctx0" brushRef="#br0" timeOffset="53845.84">15311 4358 99 0,'14'-3'49'0,"162"6"-62"16,-88-9 69-16,46-10-68 15,53 1 1-15,25-1-20 16,24-3 1-16,-10-3 36 15,-18 0 0-15</inkml:trace>
  <inkml:trace contextRef="#ctx0" brushRef="#br0" timeOffset="54034.73">15596 5089 99 0,'117'3'49'0,"172"-53"-111"0,-187 31 89 0,46-12-27 16,39-7 0-16</inkml:trace>
  <inkml:trace contextRef="#ctx0" brushRef="#br0" timeOffset="54249.78">15236 5901 95 0,'32'16'47'0,"162"-47"-71"15,-106 12 66-15,61-13-64 16,52-18 0-16,49-13 0 16,36-15 1-16</inkml:trace>
  <inkml:trace contextRef="#ctx0" brushRef="#br0" timeOffset="54478.52">15776 6428 79 0,'106'-13'39'0,"123"-71"-88"0,-133 46 61 0,38-12-12 15,53-13 0-15</inkml:trace>
  <inkml:trace contextRef="#ctx0" brushRef="#br0" timeOffset="54698.61">14979 7253 101 0,'35'25'50'0,"113"-3"-71"0,-88-29 80 16,39-8-75 0,49-10 1-16,32-16-1 15,39-12 1-15</inkml:trace>
  <inkml:trace contextRef="#ctx0" brushRef="#br0" timeOffset="54938.47">14961 8146 94 0,'7'60'47'0,"99"-41"-62"0,-46-19 63 0,39-13-49 15,46-15 1-15,38-19-8 16,25-16 1-16,21-9-8 16,4-6 1-16,-14-1-5 15,-36 14 0-15</inkml:trace>
  <inkml:trace contextRef="#ctx0" brushRef="#br0" timeOffset="55135.68">15356 8592 91 0,'-70'81'45'0,"49"-65"-71"0,31-13 89 16,26-3-67-16,31-12 1 15,45-14-8-15,40-24 0 16,35-9 0-16,21-7 1 16,0 0-8-16,-21 10 1 15</inkml:trace>
  <inkml:trace contextRef="#ctx0" brushRef="#br0" timeOffset="55316.57">14651 9363 86 0,'14'31'43'0,"198"-106"-82"16,-92 38 84-16,67-36-45 15,60-17 0-15</inkml:trace>
  <inkml:trace contextRef="#ctx0" brushRef="#br0" timeOffset="55602.03">15434 9645 94 0,'99'-34'47'0,"60"15"-52"0,-99 16 61 0,24 0-62 16,40-10 0-16,17-6 0 15,28-12 1-15</inkml:trace>
  <inkml:trace contextRef="#ctx0" brushRef="#br0" timeOffset="55845.88">15783 10197 54 0,'261'-3'27'0,"198"-53"-15"15,-286 21 3-15</inkml:trace>
  <inkml:trace contextRef="#ctx0" brushRef="#br0" timeOffset="57268.31">21840 4926 89 0,'-21'-72'44'0,"25"50"-42"0,6 28 45 0,8 4-48 15,7 24 1-15,7 38 0 16,13 44 0-16,5 54 0 16,6 46 0-16,1 66-1 15,3 66 0-15,-11 41-2 16,-21 34 1-16,-17 23-4 15,-4-4 0-15,3-16 0 16,1-31 0-16,-4-37-6 16,-7-48 1-16,0-34 1 15,-7-53 1-15</inkml:trace>
  <inkml:trace contextRef="#ctx0" brushRef="#br0" timeOffset="58273.27">22027 4995 105 0,'-81'-63'52'0,"88"7"-74"0,18 37 95 15,35-9-75-15,49-16 0 0,71-28-11 16,67-4 0-16,67-2 6 16,64 3 0-16,45 0-13 15,29-1 0-15,13 1 1 16,1 6 1-16,-4-6 14 15,0 12 1-15,-7 7 13 16,11 2 1-16,-7 4 7 16,-4 0 0-16,-14 3 0 15,-25 12 1-15,-35 17-11 16,-42 18 1-16,-43 3-6 16,-42 16 1-16,-32 12-5 15,-42 13 1-15,-32 22-1 16,-38 21 0-16,-26 14 0 15,-17 34 0-15,-17 28 0 16,-4 47 0-16,-1 31 0 0,5 60 1 16,20 41 0-16,11 38 0 15,11-4-2-15,0 16 1 16,-4-16-3-16,-10-28 0 16,-4-15-1-16,-14-26 0 15,-7-9 0-15,-4-25 1 16,8-16 1-16,-8-10 0 15,-7-24 1-15,-14-28 0 16,-13-10-2-16,-30-26 1 16,-20-14-1-16,-32-23 1 0,-42-12-1 15,-43-16 1-15,-52-13 2 16,-36-12 0-16,-43-18 3 16,-24-11 1-16,-17-11 0 15,-11-8 0-15,3-5-1 16,-14-10 1-16,1-6-1 15,-5-3 0-15,-6-3-1 16,-14 0 0-16,-4-4 1 16,0 1 0-16,0 3 1 15,11 3 0-15,20-1 1 16,29 8 0-16,18-1-1 16,31 3 0-16,29 6-1 15,24 1 0-15,18 3-3 16,15 15 1-16,9 0-1 15,4 1 0-15,15 2 0 16,6-6 1-16,11-2 0 0,18-8 0 16,6-2 1-16,15-10 0 15,14-6 2-15,7-6 0 16,3-10 0-16,15-2 1 16,3-17-1-16,7-6 0 15,0-9-1-15,4-13 1 16,-1-15-1-16,8-13 0 15,3-19-1-15,1-6 1 16,6-3-1-16,4-9 0 0,-4-1-5 16,15-3 1-1,10-12-1-15,21-38 1 0</inkml:trace>
  <inkml:trace contextRef="#ctx0" brushRef="#br0" timeOffset="60687.72">23195 5591 84 0,'14'53'42'0,"4"82"-40"0,-15-91 43 0,1 28-45 15,-1 41 0-15,1 37 0 16,3 51 1-16,7 50-2 16,4 56 1-16,6 44-1 15,15 23 0-15,11-4-2 16,-1-19 0-16,11-41-6 16,-14-28 1-16,-11-53-1 15,-10-25 1-15</inkml:trace>
  <inkml:trace contextRef="#ctx0" brushRef="#br0" timeOffset="61337.93">24776 5638 75 0,'-11'0'37'0,"-3"12"-38"16,14-5 48-16,-7-1-45 16,3 6 0-16,1 7 1 15,-1 13 0-15,15 8-4 0,-1 14 0 16,1 24 2-16,3 35 1 15,4 19-3-15,-1 40 0 16,1 26-3-16,-4 37 0 16,4 22-2-16,-1 31 1 15,-2 10 0-15,-1 13 0 16,0 9 4-16,3-13 0 16,5-22 4-16,-5-34 0 0,-3-38-5 15,4-43 0 1,3-35 0-16,4-48 0 0</inkml:trace>
  <inkml:trace contextRef="#ctx0" brushRef="#br0" timeOffset="61758.73">26405 5315 80 0,'-17'-10'40'0,"-11"20"-43"0,28-4 54 16,3 13-50-16,11 19 1 15,4 15 0-15,3 31 1 16,4 23-4-16,-1 28 1 16,-6 37 1-16,-14 32 0 15,-4 31-1-15,-15 45 0 0,-13 24-3 16,4 16 1-16,2 6-2 15,12-6 1-15,17-10-7 16,14-34 0-16,14-32 1 16,15-30 1-16</inkml:trace>
  <inkml:trace contextRef="#ctx0" brushRef="#br0" timeOffset="62475.32">23054 10185 100 0,'-14'6'50'0,"10"3"-64"0,11-5 81 0,8-1-68 16,2 3 0-16,1 10-3 15,3 6 1-15,4 9 1 16,-4 13 0-16,-3 6-3 16,-8 13 0-16,-3-4 0 15,-7-9 1-15,0 10 1 16,-7-13 0-16,0-3 3 15,0-13 0-15,0-9 0 16,3-12 1-16,1-17 0 16,-1-8 1-16,4-17-1 15,0-12 1-15,7-9-1 16,0-10 1-16,8-2-1 16,-1-4 1-16,3 3-2 15,8 3 0-15,3 3-1 16,15 10 1-16,6-3-1 0,4 15 1 15,7 4 0-15,-7 9 1 16,-4 6 0-16,-3 10 1 16,-7 12-1-16,-11 15 0 15,-14 14 0-15,-10 24 0 16,-15 13-1-16,-21 16 0 16,-10 3 0-16,-11 3 0 15,7-10 1-15,7-12 0 16,8-15-9-16,2-17 1 15,15-15 0-15,4-19 0 0</inkml:trace>
  <inkml:trace contextRef="#ctx0" brushRef="#br0" timeOffset="63858.47">25262 10075 68 0,'4'0'34'0,"3"-25"-26"0,-7 15 31 15,0-5-39-15,0 5 1 16,0-2 0-16,0 2 0 0,-4 1-2 16,4 0 1-16,4-1 0 15,0 7 0-15,-1-3 0 16,4-7 0-16,-3 1 0 16,-1-1 0-16,-6-3 1 15,-1 4 0-15,1-1 1 16,-1 4 1-16,4 3 0 15,0 6 0-15,0 3 0 16,-3 3 0-16,-5 7-1 16,1 2 1-16,0 4-2 15,-3 3 1-15,-4 0-2 16,3 0 1-16,1 0-2 16,2 0 1-16,5 6-3 15,-4 7 0-15,10 9-4 16,-3-1 0-16,-3 4-13 15,-4 4 1-15,-4-1-1 16,4-6 1-16</inkml:trace>
  <inkml:trace contextRef="#ctx0" brushRef="#br0" timeOffset="64816.92">25079 9971 96 0,'-35'-6'48'0,"28"25"-74"0,7-16 100 0,3 3-75 16,4 4 1-16,7 5-3 15,0 11 1-15,1 14 1 16,2 11 1-16,-6-4-3 16,-1 6 0-16,-6 0-1 15,-8-3 0-15,1 4 1 16,-8-7 0-16,4-7 1 15,0-8 0-15,4-7 1 16,-4-9 1-16,10-4 1 16,4-9 1-16,-3-12 0 15,3-7 0-15,0-9 0 0,0-6 1 16,0-7-2-16,0-6 1 16,0-3-2-16,4-9 1 15,3-1-2-15,0 1 1 16,0-1-1-16,14-2 0 15,0 5 1-15,-3 11 0 16,0 2 1-16,-1 6 0 16,1 7 2-16,0 6 0 0,-4 3 0 15,-3 4 0-15,-1 5-1 16,-3 4 1-16,4 6-2 16,-4 0 0-16,-3 9-3 15,-1 1 0-15,-3 5-2 16,0 7 1-16,-7 4-1 15,-3-1 1-15,-4 0 1 16,0 3 0-16,0 0 1 16,0 0 1-16,3 7 1 15,4-4 0-15,4-3 0 16,3 1 1-16,3-7-2 16,1-4 1-16,-1-2-1 15,-2 0 1-15,-5-1 0 16,-6 1 1-16,-8 0 0 15,-7-1 0-15,-6-5 0 16,-5 2 0-16,1 4 0 16,-4-6 0-16,8-1-1 0,3 0 0 15,6-2-3-15,15-1 1 16,7 0-2-16,4-3 1 16,7 4 0-16,-1-1 0 15,5 6 0-15,-1 1 1 16,-4 3 1-16,1 2 0 15,-11 1 1-15,-7 0 1 16,-7 0 0-16,-7 3 0 16,-4 0 0-16,-3 0 0 15,-7 0-1-15,-7 0 0 16,-4 0-9-16,-14 3 0 0,-7-3 0 16,-14-4 0-16</inkml:trace>
  <inkml:trace contextRef="#ctx0" brushRef="#br0" timeOffset="68993.45">24465 5738 55 0,'-10'-22'27'0,"17"10"-27"0,0 2 28 0,10 7-27 15,1-6 0-15,7-4 4 16,-4 4 0-16,0-1-4 16,0-2 1-16,-3 6 4 15,-4-1 0-15,-4 1 0 16,-2 3 0-16,-1 0-2 16,0 0 0-16,3 3-3 15,4 0 1-15,8 0-2 0,-1 0 0 16,0-4-1-16,-4 4 1 15,-2 0 0-15,-15 7 0 16,-18 5 0-16,-10 1 0 16,-22 9 1-16,-13 0 1 15,-4 3 1-15,0 6 0 16,3-3 1-16,15-6 0 16,14-3-1-16,20-6 1 15,23-7-3-15,23-6 1 16,26 0-3-16,24-3 1 0,4 0-3 15,-1-4 1-15,-10 14-1 16,-14-4 0-16,-14 3 1 16,-14 3 1-16,-18 4 1 15,-14 6 0-15,-11-3 2 16,-10 12 1-16,-7 0 0 16,-4 10 1-16,1-10-1 15,2 3 0-15,5 1-1 16,10 11 0-16,3-11-3 15,7 9 0-15,4-7-1 16,11 4 0-16,0-13-1 16,-1 3 0-16,1-9 0 15,-4 0 1-15,-4-7 1 16,-6 4 1-16,-1-10 1 16,1-3 0-16,-4-3 1 15,-4-6 1-15,-7 3 0 16,-6 0 0-16,-8-4 0 15,-3 11 0-15,-4-1-1 0,4 3 0 16,6 0-2-16,12 1 1 16,6-7-2-16,11 0 1 15,18-7-1-15,10 1 0 16,7-7 0-16,1 4 0 16,-1-4 0-16,-3-2 1 15,-8 2-1-15,-2 7 1 16,-12 3 0-16,-10 6 1 15,-7 0-1-15,-7 3 0 0,0-2 0 16,-4 5 1-16,-3 3-1 16,-4-5 1-16,1 2-1 15,2 4 0-15,5-1 0 16,-1 7 0-16,8-3 0 16,6 3 0-16,11-4-1 15,7 1 1-15,0-4-1 16,7 1 1-16,8-7-1 15,10 1 0-15,3-4 0 16,4-3 1-16,3 0-1 16,0 6 1-16,-3-3 0 15,4 3 0-15,-18 1 0 16,-18 8 1-16,-11-2-1 16,-17 9 1-16,-18 0 0 15,-7 9 1-15,-3 10-1 16,-4-4 0-16,0 7 0 15,11-3 0-15,7 0-2 0,10-3 0 16,11-10-3 0,7 0 1-16,11-12-1 0,10-1 0 15,7-2 0-15,0-4 0 16,1 4 1-16,-8-7 1 16,0 4 2-16,-7-1 1 15,-7 0 1-15,-7 4 1 16,-7-1 0-16,-4 4 1 15,-6-3-1-15,-1 2 1 0,4-2-2 16,4 3 0-16,6 2-2 16,8-2 0-16,3 0-2 15,7 3 1-15,3-1-1 16,1 1 1-16,3 0-1 16,0 0 1-16,-3 3 0 15,-4-10 0-15,-7 4 1 16,-3 9 0-16,-4-3 0 15,-7 3 0-15,-4 0 1 16,-3 7 0-16,-7-4 0 16,-11 3 0-16,0-3 0 15,0 4 1-15,4 2-1 16,7-2 1-16,7 2-2 16,14 4 0-16,11-1-2 15,6-2 1-15,11-4-1 16,15 1 0-16,6-1-1 15,1-6 0-15,-1-9-1 16,0 2 1-16,-10 1 1 16,-11-6 0-16,-7 2 1 0,-6-2 0 15,-8-4 2-15,-7 1 0 16,0 2 1-16,-7 4 0 16,0 0 0-16,3 3 0 15,0 3-1-15,15 3 0 16,7-3-2-16,6 3 0 0,12 0-2 15,3 0 0 1,-1-3-4-16,1-7 0 16,-4 1-2-16,-3-3 1 0,-7-1 2 15,-8 1 0-15,-9-1 5 16,-8 4 1-16,-8 0 5 16,-9 2 0-16,-8 14 4 15,-7-1 0-15,-6-3-1 16,2 7 1-16,-6-1-4 15,3-2 1-15,7-4-5 16,4 3 1-16,7-2-5 16,10-1 1-16,1-6-2 15,3-7 1-15,0-5-1 16,0 2 0-16,-7-2 2 16,-8-7 0-16,-6 3 2 15,-11 0 0-15,4 1 2 16,-7-1 0-16,3 3 0 15,7-2 1-15,4 2-1 0,7 0 1 16,7 7-2-16,3 0 1 16,8 0-1-16,3 2 0 15,-4 1-2-15,4 6 1 16,-3 13-1-16,-4-4 1 16,-4 4 0-16,-3 3 0 15,0 6-1-15,7 0 1 16,10 0-3-16,11 3 0 15,15-6-16-15,9-3 0 16,5-4 0-16,-8-8 1 0</inkml:trace>
  <inkml:trace contextRef="#ctx0" brushRef="#br0" timeOffset="70255.03">23255 5732 72 0,'-35'6'36'0,"0"35"-66"0,31-29 66 0,1 17-37 16,-5-11 1-16</inkml:trace>
  <inkml:trace contextRef="#ctx0" brushRef="#br0" timeOffset="70551.91">23484 6045 83 0,'-42'-6'41'0,"-14"47"-53"0,45-32 56 0,-10 16-53 15,-7 13 0-15,-8 25-20 16,-6 18 0-16,-7 13 33 16,-1 7 1-16</inkml:trace>
  <inkml:trace contextRef="#ctx0" brushRef="#br0" timeOffset="70901">23322 6579 79 0,'-3'28'39'0,"-36"25"-58"0,21-28 75 15,-7 22-71-15,-10 16 0 16,-7 12 0-16,-8 0 0 16</inkml:trace>
  <inkml:trace contextRef="#ctx0" brushRef="#br0" timeOffset="71110.88">23340 7312 87 0,'7'57'43'0,"-50"-7"-87"15,29-25 67-15,-3 13-23 16,-11 15 0-16</inkml:trace>
  <inkml:trace contextRef="#ctx0" brushRef="#br0" timeOffset="71337.3">23350 7711 75 0,'-21'34'37'0,"-18"26"-77"0,25-38 48 0,-3 9-8 16,-5 10 0-16</inkml:trace>
  <inkml:trace contextRef="#ctx0" brushRef="#br0" timeOffset="71602.14">23541 8052 78 0,'-50'32'39'0,"-66"40"-61"0,84-41 58 15,-7 7-53-15,-3 6 0 16,-4 9 0-16,8 0 1 15</inkml:trace>
  <inkml:trace contextRef="#ctx0" brushRef="#br0" timeOffset="71801.03">23488 8244 85 0,'-11'15'42'0,"-31"29"-59"0,31-38 74 0,1 10-66 15,-4 9 1-15,0 7-31 16,0-1 1-16,-1 7 42 16,1-1 0-16</inkml:trace>
  <inkml:trace contextRef="#ctx0" brushRef="#br0" timeOffset="71996.92">23417 8883 80 0,'-53'38'40'0,"-3"-10"-84"0,45-25 81 16,1 4-37-16,-1-4 0 16</inkml:trace>
  <inkml:trace contextRef="#ctx0" brushRef="#br0" timeOffset="72190.38">23523 8905 77 0,'-17'41'38'0,"-57"19"-45"0,56-35 49 0,-3 3-60 15,-8 10 1-15,1-4 0 16,7-3 0-16</inkml:trace>
  <inkml:trace contextRef="#ctx0" brushRef="#br0" timeOffset="73151.75">26490 5443 73 0,'4'-6'36'0,"-18"-3"-32"16,10 6 36-16,-3 3-41 0,-14 6 0 15,0 0-4-15,-4 10 1 16,-3 3 3-16,-4-1 1 16,-3 14-6-16,-1 9 0 15,-2 18 1-15,-1 1 0 16</inkml:trace>
  <inkml:trace contextRef="#ctx0" brushRef="#br0" timeOffset="73334.55">26430 6002 81 0,'-14'21'40'0,"-25"23"-45"0,25-25 58 0,-7 19-54 16,-7 6 1-16,-11 12-12 15,0 4 1-15,4 2 11 16,7-5 1-16</inkml:trace>
  <inkml:trace contextRef="#ctx0" brushRef="#br0" timeOffset="73485.48">26363 7190 82 0,'-49'97'41'0,"-22"19"-43"0,50-84 52 16,-7 8-59-16,3-5 0 15,7-4-1-15,8-3 1 16</inkml:trace>
  <inkml:trace contextRef="#ctx0" brushRef="#br0" timeOffset="74175.25">26187 9526 89 0,'14'19'44'0,"-11"-6"-53"16,4-7 56-16,0 6-48 15,1 4 0-15,2 19-4 16,1 2 1-16,3 7 2 15,-4 3 1-15,1 10-3 16,0 2 0-16,-1-2 1 16,-3-4 1-16,0 3 1 15,-7-15 1-15,0-3-4 16,-3-10 1-16,-1 0-1 16,4-6 1-16</inkml:trace>
  <inkml:trace contextRef="#ctx0" brushRef="#br0" timeOffset="74587.03">26271 9536 89 0,'-14'3'44'0,"4"-19"-54"0,10 16 66 16,3-3-57-16,4-3 0 16,7-4-2-16,15-2 1 0,9-1 1 15,12 4 1-15,10-1-3 16,3 4 1-16,4 12 0 16,-7 4 1-16,-7 5 0 15,-7 14 1-15,-14 11 0 16,-11 1 1-16,-10 6 0 15,-8-3 1-15,-6 6-1 16,-8-6 1-16,-7 6-1 16,1-3 1-16,-8 0-2 15,-3 10 1-15,-11 2-2 16,-3-2 0-16,-15 2-3 16,-3-8 1-16,-17-1-7 15,-1-3 0-15,4-13 0 16,7-9 1-16</inkml:trace>
  <inkml:trace contextRef="#ctx0" brushRef="#br0" timeOffset="75929.38">27548 5349 84 0,'-10'-9'42'0,"20"37"-54"16,-3-22 64-16,4 10-53 15,0 12 0-15,3-3 0 16,0 7 1-16,0 8 0 16,-3 14 0-16,-4 12-1 15,-4 6 1-15,-3 3 0 16,-3 3 1-1,6 98-2 1,4-13 1-16,4 0-1 16,-1-3 1-16,4 0-1 15,1-16 1-15,-8 7-1 0,-7-7 1 16,0-9 1-16,-7-10 1 16,0 1 0-16,-1-1 0 15,8 1 0-15,4-1 0 16,10-3-1-16,7 7 0 15,11-13-2-15,3-3 1 16,-6-16-2-16,-5-12 0 16,-6-10-1-16,-11-6 0 15,-7-16 0-15,-14-6 0 0,0-9-12 16,3-7 1-16,-3-9 0 16,3-25 1-16</inkml:trace>
  <inkml:trace contextRef="#ctx0" brushRef="#br0" timeOffset="76351.08">27651 5362 78 0,'24'0'39'0,"29"-6"-50"0,-39 9 68 0,11 3-58 16,-11 3 1-16,-7 4-2 16,-10 12 0-1,-11 6-1-15,-22 20 1 0,-13 14-5 16,-14 14 1-16,-5 2-1 15,-6 4 1-15</inkml:trace>
  <inkml:trace contextRef="#ctx0" brushRef="#br0" timeOffset="76572.96">27700 6108 86 0,'42'6'43'0,"-24"4"-57"0,-14-4 64 15,-8 7-53-15,-10 12 1 16,-14 19-7-16,-11 6 1 16,-14 6-4-16,-7 4 0 15,-3 3-6-15,-1-1 1 16</inkml:trace>
  <inkml:trace contextRef="#ctx0" brushRef="#br0" timeOffset="76774.84">27742 7071 97 0,'-21'16'48'0,"-21"43"-97"0,24-43 100 0,-3 6-82 16,-7 6 0-16,-4 0 0 15,-3 13 0-15</inkml:trace>
  <inkml:trace contextRef="#ctx0" brushRef="#br0" timeOffset="76941.75">27499 7814 83 0,'-28'22'41'0,"-15"22"-63"16,36-28 80-16,0-4-90 0,-3 4 0 16,-1-7-2-16,4 1 1 15</inkml:trace>
  <inkml:trace contextRef="#ctx0" brushRef="#br0" timeOffset="77103.45">27651 8225 94 0,'0'31'47'0,"-7"19"-75"0,3-43 90 0,-3 2-76 16,0 7 0-16,-4-4 0 15,1 1 0-15</inkml:trace>
  <inkml:trace contextRef="#ctx0" brushRef="#br0" timeOffset="77247.38">27841 8545 101 0,'-24'28'50'0,"-26"22"-61"0,36-34 75 0,-7-4-76 16,-7 4 1-16,-4 6-1 16,4 0 1-16</inkml:trace>
  <inkml:trace contextRef="#ctx0" brushRef="#br0" timeOffset="134352.42">1757 12477 102 0,'-32'-16'51'0,"14"16"-51"0,18 0 52 0,-3 16-53 16,3 9 0-16,-7 16-1 16,7 9 1-16,-4 16 1 15,4 19 1-15,4 15-2 16,-4 0 0-16,0 4 0 16,7 5 1-16,-4-11-14 15,5-11 0-15,2-14-1 16,-6-20 1-16</inkml:trace>
  <inkml:trace contextRef="#ctx0" brushRef="#br0" timeOffset="134899.03">1767 12584 105 0,'-21'-7'52'0,"0"-30"-69"0,21 24 85 0,4-21-71 16,6-7 1-16,8-3-2 15,-8 0 1-15,12 0 4 16,2 0 0-16,8-3-2 16,21 3 0-16,-4 4 2 15,11 2 0-15,0 0 0 16,-14 7 1-16,25 6 0 16,6 12 0-16,-17 10-1 15,0 6 1-15,-17 10-2 16,-12 6 0-16,-13 6 0 15,-18 6 0-15,-11 10 1 16,-10 6 0-16,-7 9-1 16,-11 1 1-16,18-1 0 15,0 7 0-15,10-3-1 16,11 5 0-16,14-2-1 16,22 6 0-16,17 0-2 15,7 0 1-15,0 3-1 16,-4-3 0-16,-14 3 1 0,-21 7 1 15,-24 12 2-15,-32-4 0 16,-29 8 1-16,-13-1 1 16,-33-13-3-16,1-12 1 15,-4-16-1-15,14-12 0 16</inkml:trace>
  <inkml:trace contextRef="#ctx0" brushRef="#br0" timeOffset="135772.45">1778 12311 99 0,'-42'-7'49'0,"-8"1"-43"0,40 3 48 16,-1 3-53-16,4 0 0 16,4 3 0-16,3 3 1 15,0 7-3-15,10 12 1 16,1 16 1-16,10 18 0 0,-3 29-1 15,-4 28 1-15,3 25-1 16,-10 29 1-16,-3 15-1 16,-4 15 0-16,-4 20 0 15,-10-7 0-15,4-6 0 16,-1-6 0-16,8-29-1 16,-5-24 1-16,8-20-3 15,8-31 1-15,-5-21-1 16,8-23 1-16,-1-28 0 15,4-19 1-15,-10-24 1 16,-4-20 0-16,-4-31 1 16,-3-22 1-16,0-25 0 15,4-22 0-15,3-16-1 16,10-2 1-16,8-20 0 16,7 7 0-16,13-4-1 15,19 4 1-15,3 9-1 16,3 9 1-16,4 7-1 0,-3 6 0 15,10 6 0 1,-4 16 0-16,12 13-1 0,-12 25 0 16,-3 12 0-16,-7 22 1 15,-7 16-1-15,-7 18 0 16,-4 26 0-16,-14 28 0 16,-13 18 0-16,-8 23 0 15,-25 28 0-15,-7 0 0 16,-24 6 0-16,-11 10 0 15,-14-4-1-15,0 7 0 0,-14-13-4 16,-1-9 1-16,-2-7-10 16,3-9 1-16,6-3 0 15,15-16 0-15</inkml:trace>
  <inkml:trace contextRef="#ctx0" brushRef="#br0" timeOffset="136315.17">3602 13772 99 0,'14'-3'49'0,"-28"-82"-57"16,10 57 70-16,-6-19-62 15,-11-9 1-15,-8-1 0 16,-2 4 0-16,-8-1-1 0,-7 14 1 16,4 11 1-16,-1 11 0 15,-6 11-1-15,-1 17 1 16,-6 21-1-16,3 26 1 16,4 15-3-16,3 9 1 15,11 4-1-15,6 3 0 16,8-4-1-16,11-11 0 15,10-14 0-15,10-12 1 16,4-15 0-16,7-17 0 0,4-24 1 16,7-26 0-1,-4-9 1-15,4-3 0 0,-4-9 0 16,4-1 1-16,-4-2 0 16,0-1 0-16,-7 13 0 15,-6 10 0-15,2 8 0 16,-6 14 0-16,-1 5-1 15,-3 20 0-15,4 15-1 16,0 6 1-16,-8 16-1 16,4 13 0-16,0 12 0 15,-3 6 0-15,13 1-2 16,5-7 0-16,6 0-9 16,4-9 0-16,-4-10 0 15,0-15 1-15</inkml:trace>
  <inkml:trace contextRef="#ctx0" brushRef="#br0" timeOffset="137169.2">3895 13355 87 0,'-25'-41'43'0,"11"22"-37"0,14 10 49 0,-7 3-53 16,7 6 1-16,7 3 1 16,-7 6 1-16,10 16-6 15,1 13 1-15,0 18 2 16,6 17 1-16,-3 14-2 16,-3 7 1-16,-4 16-3 15,0-6 1-15,-7-7-3 16,-3-6 1-16,-1-19-2 15,-3-12 0-15,3-20 0 16,-6-11 0-16,10-14 2 16,-7-15 1-16,7-15 1 15,7-17 0-15,14-21 2 16,7-16 0 0,43-66 0-1,-1 3 1-15,-10 7-2 16,0 3 1-16,-10 12 0 15,-1-9 1-15,-10 9 0 16,10 6 0-16,-10 10 0 0,-4 16 0 16,1 12-1-16,-15 13 1 15,-4 12-2-15,-2 10 1 16,-8 18 0-16,-4 16 0 16,-6 19 0-16,-4 22 0 15,3 13-1-15,-10 18 0 16,10 13 0-16,-6 15 1 15,10 10-2-15,0 9 0 16,0-3 0-16,0 1 0 0,0-4-2 16,-7-13 1-16,3-12-2 15,4-16 1-15,-7-15-1 16,4-19 0-16,3-13 0 16,-11-12 1-16,4-16 1 15,-4-16 0-15,1-9 1 16,-1-7 0-16,11-5 1 15,-7-7 0-15,14-3 0 16,7-3 1-16,7 0 0 16,8 6 1-16,6 0-1 15,0 9 0-15,11 1 0 16,4-1 0-16,-8 10-1 16,4 3 0-16,-4 7-2 15,-3 8 0-15,-7 10 0 16,-4 10 1-16,-7 6-1 15,-3 12 1-15,-15 13-1 16,-3 3 1-16,0 6-1 16,-3 4 1-16,-4 6-3 15,7-1 0-15,7-8-11 0,3-7 1 16,4-10 0-16,11-12 1 16</inkml:trace>
  <inkml:trace contextRef="#ctx0" brushRef="#br0" timeOffset="137354.42">5115 13327 107 0,'-46'-16'53'0,"1"-43"-75"0,37 46 76 0,1-9-80 16,0-3 1-16,7-3-1 15,7-4 1-15</inkml:trace>
  <inkml:trace contextRef="#ctx0" brushRef="#br0" timeOffset="138071.65">5454 13781 97 0,'14'-18'48'0,"-14"-20"-64"16,-3 29 76-16,-12-10-59 16,5 9 1-16,-11 7 2 15,-4 10 0-15,0-1-5 0,-3 25 1 16,0 10 3-16,7 15 0 16,10 16-2-16,11 4 1 15,4-4-2-15,13-6 0 16,11-10-1-16,1-9 0 15,20-15-1-15,0-17 1 16,4-15 0-16,7-19 0 16,4-34 0-16,-4-32 1 15,-4-24-1-15,-3-14 1 0,-7-5 0 16,-7-4 1-16,3 10 0 16,-14 25 0-16,1-23 2 15,-8 14 0-15,-4 5 0 16,-6 26 1-16,0 9 0 15,-11 16 1-15,-11 13-2 16,4 18 1-16,-4 6-2 16,1 26 0-16,3 18-2 15,3 22 0-15,8 20-2 16,6 14 1-16,4 20 0 16,8 6 0-16,-1 3-1 15,0 6 1-15,7-9-1 16,0-3 1-16,4-19-1 15,7-16 1-15,3-25-2 16,8-18 1-16,-1-32-1 16,8-19 0-16,-8-16 1 15,4-12 1-15,-11-12 0 16,-7-4 0-16,-3-6 3 0,-18 9 0 16,-3 4 1-16,-11 3 0 15,-7 6 1-15,-4 12 1 16,-6 1-2-16,-5 12 1 15,-2 15-3-15,-4 17 0 16,3 27-1-16,-3 10 0 16,3 16-1-16,7 19 1 15,8 12-1-15,10 3 0 0,3 0-2 16,15-6 0 0,-1-9-6-16,15-10 1 0,0-19-1 15,10-15 1-15</inkml:trace>
  <inkml:trace contextRef="#ctx0" brushRef="#br0" timeOffset="138276.54">6989 13819 118 0,'0'6'59'0,"14"4"-80"16,7-17 82-16,7-5-68 15,18-4 1-15,10-3-16 16,15 1 0-16,7 2 25 16,-8 0 0-16</inkml:trace>
  <inkml:trace contextRef="#ctx0" brushRef="#br0" timeOffset="138832.78">8266 12756 118 0,'-4'-9'59'0,"-10"-7"-75"0,14 16 93 16,-14 0-78-16,0 3 0 0,0 7-3 16,-4 15 0-16,0 22 3 15,4 15 1-15,0 20-3 16,0 18 1-16,0 23-1 15,7-1 1-15,7-3 1 16,3-6 1-16,8-13-1 16,0-12 0-16,3-25-2 15,3-23 0-15,8-18-1 16,-4-22 1-16,4-25 1 16,3-6 0-16,0-19 2 15,0-10 1-15,-3 1 3 16,0 5 1-16,-15 4 0 15,1 6 0-15,0 7-1 16,-1 12 1-16,-3 6-3 16,-7 12 1-16,4 14-2 15,3 18 0-15,0 16-2 16,4 12 1-16,3 13-1 16,7 3 1-16,3 6-2 0,8-6 1 15,7-3 0-15,7-19 0 16,0-22-1-16,0-19 1 15,-1-18 0-15,1-23 0 16,-7-15 2-16,0-25 0 16,-4-22 1-16,-7-13 0 15,1-6 0-15,-5-10 0 16,1 10-1-16,-7 7 0 16,-8 11-4-16,4 17 0 0,-14 9-8 15,-3 9 0-15,-8 22-1 16,-3 19 1-16</inkml:trace>
  <inkml:trace contextRef="#ctx0" brushRef="#br0" timeOffset="139303">9716 13393 97 0,'70'-4'48'0,"-10"-61"-56"15,-46 46 60-15,0-6-51 16,-3-3 0-16,-11-4 4 16,-4 4 1-16,-6-3-6 15,-11 5 1-15,-4 8 3 16,-10 2 1-16,-8 16-2 0,-6 13 1 16,-4 12-3-16,-4 19 0 15,-2 18-2-15,-1 20 1 16,10 6-2-16,11-7 1 15,15-9 0-15,10-6 0 16,14-9 0-16,10-10 0 16,11-22 0-16,0-16 0 15,15-18 0-15,-1-16 1 16,0-13 0-16,-3-6 0 16,0-6 1-16,0 3 0 0,-4 6 1 15,0 7 1-15,-7 5 0 16,0 7 1-16,1 10-1 15,2 2 0-15,1 14-1 16,3 8 0-16,0 13-2 16,-7 10 0-16,8 5-5 15,-5 11 1-15,-2 5-12 16,-8 1 0-16,-4 2 0 16,-3-6 0-16</inkml:trace>
  <inkml:trace contextRef="#ctx0" brushRef="#br0" timeOffset="139637.79">10093 13167 112 0,'11'-35'56'0,"-1"-27"-70"16,-10 55 89-16,-3-2-75 15,3 0 0-15,-4 5 0 16,1 11 0-16,3 18 0 0,3 12 0 15,4 10-1-15,7 13 1 16,4 12 0-16,7 13 0 16,3-1-1-16,-3-2 1 15,-1-4-2-15,1-2 0 16,-4-10 0-16,0-13 0 16,0-12 1-16,1-13 0 0,-1-13 1 15,0-15 0-15,11-21 2 16,-1-11 0-16,5-15-1 15,2-9 0-15,-2-13-8 16,-1 0 0-16,-3 0-1 16,-8-3 0-16</inkml:trace>
  <inkml:trace contextRef="#ctx0" brushRef="#br0" timeOffset="139989.98">10612 13226 104 0,'24'110'52'0,"29"-53"-65"16,-32-39 63-16,11 4-53 15,7 13 0-15,3-7 4 16,8-3 0-16,3-6 1 16,-4-6 1-16,4-10-1 0,3-10 1 15,4-15 1-15,0-12 0 16,0-22-1-1,-3-4 0-15,-4 3-1 0,-11 7 0 16,-14-3 0-16,-14 15 0 16,-14 4-1-16,-10 9 1 15,-22 6 0-15,-14 19 1 16,-10 16-2-16,-8 12 1 16,4 13-1-16,7 9 0 0,18 13-2 15,21 15 1 1,21 7-2-16,21 2 1 0,14-2-7 15,18-3 1-15,4-10 0 16,-1-16 0-16</inkml:trace>
  <inkml:trace contextRef="#ctx0" brushRef="#br0" timeOffset="140733.95">1817 14942 87 0,'-11'34'43'0,"-21"-34"-48"0,32-3 38 15,-10-3-38-15,10 0 0 16,-7 2 8-16,7 11 0 0,-4-1 4 15,4 3 0-15,4 7 1 16,3 0 1-16,14 3 3 16,7-1 0-16,8-2-4 15,20-7 1-15,15-5-5 16,17-11 0-16,21-8-4 16,32-4 0-16,7-3-2 15,22-3 0-15,-1 6 0 16,0 0 0-16,1 7 0 15,3 5 1-15,7 4 1 16,14 0 0-16,14 0 2 16,21-3 1-16,21-10-1 15,29-12 1-15,25-4-1 16,20-2 1-16,22 3-1 16,14-7 0-16,-1-3-2 15,12 3 1-15,6 4-1 16,8-4 0-16,3 4 0 0,11-4 0 15,10-3 0-15,-4 1 0 16,-9 2 0-16,-22 4 0 16,-32 5-1-16,-39 4 1 15,-49 6-1-15,-39 13 1 16,-42 6-1-16,-32 3 0 16,-17 13 1-16,-15-3 0 15,-10-1-4-15,-7-3 1 16,-4 4-22-16,-7-10 1 0,-10-6-1 15,-57-6 1-15</inkml:trace>
  <inkml:trace contextRef="#ctx0" brushRef="#br0" timeOffset="141404.29">4632 15218 114 0,'25'9'57'0,"-39"29"-84"16,14-32 107-16,-7 13-86 16,3 12 1-16,-14 19-3 15,1 22 1-15,3 32 10 16,-11 18 1-16,11 26-6 15,-4 8 1-15,0 14 3 16,4-4 0-16,-3-6-3 16,-4-19 0-16,3-19-15 0,4-25 0 15,3-18-1-15,-6-35 0 16</inkml:trace>
  <inkml:trace contextRef="#ctx0" brushRef="#br0" timeOffset="141823.97">4293 15682 102 0,'-24'-28'51'0,"-8"-32"-64"0,28 35 87 0,4-10-74 15,11-2 1-15,-1-10 1 16,22 0 0-16,7-4-2 15,21 4 1-15,11 4 2 16,10 8 0-16,14 13-1 16,-10 13 0-16,3 15-1 15,0 19 0-15,11 16-1 16,-25 15 1-16,0 13-2 16,-3 22 0-16,-19 6 0 15,-2-3 0-15,-15 10 0 16,-14 3 1-16,-28 5-1 15,-25 4 0-15,-24-9 0 16,-18 0 0-16,-25-4 0 0,-10-12 1 16,-18-9-1-16,17-20 1 15,8-11-6-15,3-20 1 16,11-15-17-16,25-13 0 16,3-10 0-16,35-8 1 15</inkml:trace>
  <inkml:trace contextRef="#ctx0" brushRef="#br0" timeOffset="143279.93">6050 15876 111 0,'-21'25'55'0,"0"-31"-91"16,21 0 104-16,-11 6-70 15,11 3 0-15,-10 3-2 16,3 13 1-16,-4 22 4 16,0 15 1-16,1 32-2 0,3 0 0 15,3 0 1-15,4-10 1 16,0-6-2-16,4-9 1 16,6-19-4-16,12-19 0 15,2-19-1-15,4-12 0 16,4-19 1-16,0-13 0 15,-4-15 2-15,4-16 1 16,-4 0 4-16,-3 6 0 0,0 7 2 16,-8 5 0-16,-3 11-1 15,4 5 1-15,-15 10-1 16,4 6 0-16,4 7-1 16,-4 5 0-16,-3 11-2 15,-1 8 0-15,-3 13-2 16,4 13 0-16,6 21-1 15,-6 4 1-15,13 0-1 16,8 0 1-16,10 2-1 16,4-5 1-16,4-7-1 15,13-12 0-15,8-13-1 16,13-15 1-16,1-10-1 16,3-12 1-16,4-13-1 15,-8-7 1-15,-3-11 1 16,-3-11 1-16,-8-8 0 15,-3-4 1-15,0-6 0 16,-7-3 0-16,-3 0 0 0,-15 0 1 16,-3 3-2-16,-15 3 0 15,-10 10 0-15,-10 9 1 16,-8 6-1-16,-10 9 0 16,-7 14-1-16,-11 8 1 15,-7 13-1-15,7 10 0 16,-7 18-1-16,8 10 1 15,-1 19-1-15,4 12 0 16,-1 9-1-16,12 7 1 16,6 0 0-16,7-13 0 15,8-6 0-15,10-3 0 0,11-19-1 16,6-16 0-16,12-18 0 16,6-16 0-16,7-16 0 15,1-9 0-15,3-19 1 16,-1 3 0-16,-9 6 2 15,-11 7 0-15,-8 9 1 16,-6 9 1-16,-4 10-1 16,4 9 1-1,-8 32-2 1,4-3 1-16,0-1-2 16,1-6 0-16,2 0-1 15,4-9 1-15,1-9-1 16,-1-10 0-16,0-13 1 15,4-15 0-15,-4-13 0 16,7-15 0-16,4-23 0 16,10-24 0-16,11-13 0 15,-4-10 0-15,4-2 0 0,-14 5 1 16,-4 11-1-16,-10 11 1 16,-14 13 1-16,-8 13 0 15,-6 6 0-15,-19 19 1 16,-2 16-1-16,-1 15 1 15,-3 16-2-15,0 21 1 16,-1 29-3-16,8 19 1 16,4 22-2-16,10 12 1 0,3 13-1 15,8-3 0-15,10-3 0 16,3-7 0-16,8-12 0 16,0-16 0-16,6-16 0 15,8-12 0-15,11-15 0 16,-1-20 0-16,-3-15 1 15,3-19 0-15,-3-10 1 16,0-9 0-16,-4 0 1 16,-3 0 0-16,-11-3 1 15,-7 3 0-15,-6 4 0 16,-5 8 1-16,-3 4 0 16,0 6 0-16,-3 6-1 15,-4 10 0-15,-4 12-1 16,-3 20 1-16,-3 11-2 15,3 10 0-15,3 16-1 16,4 0 1-16,11 3-4 16,-1-1 1-16,8-2-10 15,3-16 0-15,7-16 0 16,8-27 1-16</inkml:trace>
  <inkml:trace contextRef="#ctx0" brushRef="#br0" timeOffset="143466.82">8435 15114 87 0,'-28'-19'43'0,"17"-18"-46"0,22 21 50 0</inkml:trace>
  <inkml:trace contextRef="#ctx0" brushRef="#br0" timeOffset="143701.65">9197 15045 105 0,'28'22'52'0,"-10"-25"-59"15,-11 3 62-15,-7 0-58 16,7 6 1-16,0 7 0 16,-7 18 0-16,0 10 4 15,3 15 0-15,5 13-2 0,-1 16 0 16,0 12 0-16,-7 4 1 16,0-7-11-16,0-3 0 15,-4-4-1-15,4-18 1 16</inkml:trace>
  <inkml:trace contextRef="#ctx0" brushRef="#br0" timeOffset="144424.24">8978 15610 83 0,'-60'-32'41'0,"-10"-18"-44"0,52 38 50 0,4-1-41 16,-4-3 0-16,4 1 5 15,7 5 1-15,18-2-15 16,17-1 1-16,7-3 8 16,18-2 0-16,18-1-3 15,-8 3 1-15,8 4-4 16,-4 2 1-16,-7 7-1 15,0 3 1-15,-7 6-1 16,-4 10 0-16,0 9 0 16,-6 10 0-16,-8 2-1 15,0 13 0-15,4 1 0 0,-4 2 1 16,1 0-1-16,-1-9 0 16,-3-3 0-16,-4-3 0 15,-3-17 0-15,-1-11 1 16,1-7-1-16,-4-19 1 15,0-9 0-15,0-3 0 16,4-3 1-16,-7-4 0 16,-1 4 1-16,-2-1 0 15,-1 1 1-15,0 3 1 16,0 6-1-16,-4 3 1 16,1 3-1-16,0 4 1 0,-4-1-2 15,0 10 1-15,0 6-3 16,0 13 1-16,0 12-1 15,0 22 0-15,-4 19-2 16,1 13 0-16,-4 12-1 16,-4 9 0-16,-3 4-1 15,-10 3 1-15,-11-10-2 16,-11-15 1-16,-7-4 0 16,-14-18 1-16,0-16 0 15,7-15 0-15,7-17 2 16,11-12 0-16,14-21 2 15,21-20 0-15,17-12 2 16,33-19 0-16,20-10-1 16,4-2 1-16,15 6-4 15,-15 12 1-15,-14 3-16 16,-14 10 1-16,-25 9-1 0,-39 7 1 16</inkml:trace>
  <inkml:trace contextRef="#ctx0" brushRef="#br0" timeOffset="144798.03">4286 17115 106 0,'-60'22'53'0,"-31"-19"-66"0,80-3 84 0,0-6-72 15,26-4 0-15,16-9 1 16,36 4 0-16,32-10 1 16,53-7 0-16,63 1 0 15,67-16 1-15,57-3-1 16,56 3 0-16,32 3 0 15,21 6 0-15,-4 16-1 16,-17 7 1-16,-21 5-2 16,-25 7 1-16,-21-3-3 15,-29-13 0-15,-31 0-10 16,-25-6 1-16,-35-3-1 16,-32-7 0-16</inkml:trace>
  <inkml:trace contextRef="#ctx0" brushRef="#br0" timeOffset="145172.81">4039 17441 105 0,'-98'6'52'15,"73"-43"-66"-15,25 21 75 0,14-3-61 16,21-3 0-16,25-3 1 16,32 0 1-16,35-3-2 15,53-4 1-15,49 1 1 16,60 3 0-16,50 3 0 15,42 0 0-15,25 6-1 16,3 6 1-16,-14 1-1 16,-10-1 0-16,-33 4-4 15,-34-4 0-15,-46-2-8 16,-22-7 1-16,-42-3-1 16,-28-26 0-16</inkml:trace>
  <inkml:trace contextRef="#ctx0" brushRef="#br0" timeOffset="145624.54">8453 14948 90 0,'-29'-6'45'0,"-13"-10"-56"0,31 16 55 0,1 0-42 16,-4 3 1-16,0 7 4 15,-1 5 0-15,5 7-8 16,10 10 0-16,0 8 4 16,3 4 0-16,12 0-3 15,2 3 1-15,1-3-4 16,3-9 0-16,4-7 0 16,-4-9 0-16,4-10 1 15,3-9 0-15,0-13 3 16,-7-5 1-16,0-17 1 0,0 1 0 15,-3-4-4-15,-7 4 1 16,-4-4-1-16,-25 3 0 16</inkml:trace>
  <inkml:trace contextRef="#ctx0" brushRef="#br0" timeOffset="164780.13">16154 10765 102 0,'17'25'51'0,"-6"-35"-56"0,0 1 64 15,10-7-59 1,10-9 1-16,19-12 0 0,17-10 0 16,17-10-1-16,19-9 0 15,-1-6 0-15,18-22 1 16,4-9-1-16,6-13 0 16,-3-16-1-16,-7-9 0 15,-7-19-1-15,-4-9 0 16,-21-16-1-16,-17 3 1 15,-15-10 0-15,-17-5 0 16,-11-4 2-16,-10-6 1 16,-7-3 0-16,-8-13 1 0,-3-2 0 15,0-11 1-15,-3-5-2 16,3-10 1-16,3-9-2 16,1-4 1-16,-1-11-1 15,1 80 0-15,-1-103 0 16,-3 0 1-16,-3 13-1 15,-1-4 1-15,-3 10-1 16,-3-6 1-16,-4 6 0 16,-4 3 0-16,0 9-1 15,-3 4 1-15,0 18-1 16,-4 17 0-16,-3-5 0 16,-7 23 0-16,-11 7 0 15,-4 14 1-15,-2 11-2 16,-15 18 1-16,0 6-1 15,-8 13 1-15,1-3-1 16,21 40 0-16,-31-24 0 16,-1 12 1-16,0 18-1 15,8 17 1-15,3 12-1 0,0 16 1 16,3 15 0-16,1 13 0 16,-1 15-1-16,0 14 1 15,4 18-1-15,0 18 0 16,-3 20-1-16,3 28 0 15,0 18-1-15,3 10 1 16,-6 38 0-16,3 6 0 0,0 28 1 16,0 10 1-16,3 9 1 15,-10 22 1-15,7 6 0 16,4 19 1-16,-1 0 0 16,18 6 0-16,7 7-2 15,18 8 1-15,7-5-2 16,18 6 1-16,3-3-1 15,7 0 0-15,7 12-1 16,-7 0 0-16,4 10 1 16,-4 6 1-16,-4 0-1 15,-3-3 1-15,-7 6 0 16,0-9 0-16,-3-3 0 16,3-10 0-16,0-6-1 15,3-13 1-15,4-9-1 16,4-12 1-16,0-7-1 15,3-6 0-15,3-16 0 16,12 0 1-16,9-9-1 16,26-9 0-16,21-10-5 15,27-16 1-15,30-19-1 0,34-27 1 16</inkml:trace>
  <inkml:trace contextRef="#ctx0" brushRef="#br0" timeOffset="166506.67">9003 2715 57 0,'21'-66'28'16,"-17"1"-15"-16,-8 52 29 0,-7-12-38 15,-10-3 1-15,-7-1 1 16,-7-5 0-16,-11 6-8 16,0-4 0-16,-3 1 5 15,-1 6 1-15,-3 0-3 16,-3 6 0-16,-1 0 0 16,-6 10 0-16,0 3 0 15,-8 12 0-15,4 6 1 16,-7 20 0-16,3 5 1 15,1 7 1-15,6 3-2 16,4 16 1-16,0 6-2 16,0 16 1-16,0 18-1 15,11-3 0-15,0 16-1 16,-1 10 0-16,4 9 0 0,0 6 0 16,8 3 0-16,-12 22 1 15,8-6-1-15,0 10 1 16,10 8 0-16,4 1 1 15,3 3-1-15,7 6 0 16,4 0 0-16,4 4 0 16,6-7-1-16,4 0 1 15,0-10-1-15,4 4 0 16,-1-4-1-16,4-11 1 0,4-1 0 16,3 0 0-16,4-3-1 15,6-16 1-15,8 0 0 16,14-9 1-16,0-10-1 15,3-12 1-15,8-9 0 16,6-7 0-16,8-12 0 16,3-10 0-16,10-6-1 15,1-6 1-15,10-13-1 16,-3-13 0-16,10-12-1 16,1-12 1-16,9-13-1 15,-2-13 1-15,-1-12 0 16,1-12 0-16,-8-10 1 15,4-3 0-15,-15-13 0 16,-2-16 0-16,-5-12 0 16,-6-6 0-16,-4-19 0 15,4-15 0-15,-4-7-1 16,-14-10 0-16,-4-12 0 16,-3 3 0-16,-18-15 0 0,1 0 1 15,-12-7 0-15,-6 3 1 16,-8 1-1-16,-6-10 1 15,-8 0-1-15,1-16 1 16,-8 0-1-16,1-3 1 16,-1 1-2-16,1 2 1 15,-5 10 0-15,-2 9 1 0,-8 3-1 16,-3 25 1 0,0 4-1-16,-8 9 0 0,-6 15 0 15,-7 20 0-15,-11 8-2 16,-7 11 1-16,-22 14-5 15,1 17 1-15,-7 3-15 16,-11-1 1-16,-7 1-1 16,-3-3 1-16</inkml:trace>
  <inkml:trace contextRef="#ctx0" brushRef="#br0" timeOffset="169029.86">8911 2188 59 0,'-53'-9'29'0,"-21"-10"-28"16,57 19 30-16,-12-9-27 16,-13 9 0-16,-4 0 8 15,-7 0 0-15,0 0-12 0,0 9 1 16,4-9 8-16,-4 10 1 15,0 2-2-15,0 1 1 16,0 5-5-16,-3 11 0 16,-4 15-2-16,0 3 0 15,0 15-2-15,0 7 0 16,-7 7 0-16,0 27 0 16,7 4 0-16,4 2 1 0,-4 17 0 15,7 12 0 1,-7 0 0-16,3 9 0 0,4 7 0 15,4 6 1-15,3 3-2 16,7 6 1-16,4 4-1 16,3-10 1-16,15 6-1 15,-5 4 1-15,12 5-1 16,10-5 0-16,0 5 0 16,3 1 1-16,-3-9-1 15,4 11 1-15,3-8-1 16,0-1 0-16,4 1 0 15,-1-7 0-15,8-3 0 16,6-6 1-16,8 3-1 16,4-10 1-16,13 1-1 15,0-10 0-15,11-3 0 16,0-16 1-16,0-6-1 16,0-9 1-16,11-13 0 15,10-9 0-15,11-16-1 16,6-16 1-16,12-12-1 15,6-13 1-15,11-12-2 0,4-13 1 16,-1-13-1-16,1-15 0 16,-11-3 0-16,0-19 1 15,-15-9 0-15,-6-13 0 16,-7-7 0-16,-7-12 1 16,3-9-1-16,-11-16 1 15,1-9-1-15,-4-6 0 16,-10-10 0-16,-4-10 1 15,0-6-1-15,-8-12 1 0,-2 3 1 16,-8-6 0-16,-3-13 0 16,-7 0 0-16,-8 0 0 15,5-12 0-15,-8-10-1 16,0-6 0-16,-7 0-1 16,4 3 0-16,-4-16-1 15,-7 16 1-15,-4 3-1 16,-6 1 1-16,-11 11 0 15,-4 7 0-15,-3 7 0 16,-11-1 0-16,0 19 0 16,-3 6 0-16,0 7-1 15,0 9 1-15,-8-3-2 16,-10 18 0-16,4 14 0 16,-14 8 0-16,-4 7 0 15,-8 19 0 1,-41-10 2-16,10 29 0 15,0 9 1-15,11 22 0 16,7 9-1-16,0 13 0 16,0 12-1-16,-11 13 0 15,7 10-1-15,-3 12 0 16,-1 3 1-16,1 9 0 16,-4 13 1-16,-3 9 0 15,3 10 1-15,1 6 1 0,9 4-1 16,8 5 0-1,-35 85-1 1,24-15 0-16,15-4 0 16,6-12 0-16,7-4-1 15,5 7 0-15,2-3 0 16,8 3 1-16,6 0 0 16,5 0 1-16,6-10-1 15,14 10 1-15,1-6-1 16,13 3 1-16,4-4-1 15,4-5 1-15,3 2-1 16,3-2 0-16,4-7 0 16,4-3 1-16,7 0-1 15,6-3 1-15,-6-13-1 16,10 7 1-16,-3-10-1 16,7 0 0-16,0 0 0 0,-8-12 0 15,1-10-1 1,0 0 1-16,3-9 0 0,-14 0 1 15,1-4-1-15,-5-12 1 16,1-9-1-16,3-10 1 16,-7-5-11-16,4-11 1 15,-1-21 0-15,5-26 0 16</inkml:trace>
  <inkml:trace contextRef="#ctx0" brushRef="#br0" timeOffset="172312.22">7359 7278 91 0,'-7'12'45'0,"7"13"-45"0,7-9 46 0,4 6-46 16,6 13 0-16,11 2-2 15,8 10 1-15,-5 3 1 16,12 4 0-16,6-4-1 16,8 0 0-16,3-3 0 15,3 3 0-15,11-6 1 16,7-6 0-16,-3-7 1 15,0-6 0-15,3-9 1 16,3-7 1-16,4-12 1 16,11-12 0-16,-11-14 0 15,4-11 0-15,0-17-1 16,7-15 1-16,3-13-2 16,4-15 1-16,-7-10-2 15,-8-6 1-15,-2-16-1 16,-8-9 1-16,0 3 0 15,-14-18 0-15,-7-4 0 16,-7 0 0-16,-7-10-1 16,-4-5 1-16,-7-13-2 15,-3-7 1-15,-7-2-1 16,-8 2 0-16,-17-9-1 0,-3 13 1 16,-11-3-1-16,-11-1 1 15,-14 7 0-15,0 6 1 16,-3 7-1-16,0 12 0 15,-1 3 0-15,-3 0 1 16,1 3-1-16,-1 19 0 16,-7 6 0-16,0 10 0 0,-7 12-1 15,0 10 1 1,-11 3 0-16,4 18 0 0,4 13-1 16,-1 7 1-16,-6 12 0 15,-4 3 0-15,3 16 0 16,1 3 0-16,3 9 0 15,-4 13 0-15,1 12-1 16,-8 26 1-16,-7 9-1 16,4 18 1-16,0 10 0 15,0 10 0-15,10 15-1 16,-6 7 1-16,10 2-1 16,3 17 1-16,4 11 0 15,4 1 0-15,3 0 0 16,3 3 0-16,1 19 0 15,7 0 0-15,-8-4 0 16,8 17 0-16,10-10 0 16,8 3 0-16,2-3 0 15,5 6 0-15,6-3 0 16,4 0 0-16,7 0 0 0,0 3 0 16,0-6 0-16,4 9 0 15,3-2 0-15,0-4 1 16,0 3-1-16,3-9 0 15,1-1 0-15,0-18 1 16,6-3-1-16,4-6 0 16,4-4 0-16,10-18 1 15,-3-4-1-15,7-5 0 16,31 8 0 0,8-15 0-16,-7-13-1 15,10-5 1-15,7-17-1 16,4-15 1-16,-8-7-1 15,8-15 0-15,-7-3 0 16,10-10 1-16,7-6-1 16,-7-12 1-16,1-10 0 15,-1-3 0-15,-3-7 0 16,3-2 1-16,0-10-1 16,-7-6 0-16,-3-10 1 15,-4-9 0-15,0-6-1 16,-10-4 1-16,7-5-1 15,-8 2 1-15,-10-3-1 16,0-9 1-16,-11 0 0 16,-3 0 0-16,0-12 0 15,-11 2 0-15,1-12-1 16,-5-9 1-16,5-4-1 16,-8-15 0-16,-3 6 1 0,-4 0 0 15,-4 6-1-15,-6 1 0 16,-7-7 0-16,-4 6 0 15,-4-3 1-15,-7 0 0 16,1-12-1-16,-4 6 0 16,7-4 0-16,-14-5 0 15,-1-1 1-15,1 17 0 16,-11-1-1-16,1 16 1 16,-8-7-1-16,-3 10 0 0,-4 9 0 15,-4-5 1-15,1 14-1 16,-4-2 0-16,4 0 0 15,-4-7 0 1,0 7 0-16,-4 3 0 0,4 12-1 16,-3 3 1-16,3 7 0 15,-3-3 1-15,-1 6-4 16,1-1 0-16,-1 14-16 16,1 2 1-16,-4-5-1 15,-4-1 1-15</inkml:trace>
  <inkml:trace contextRef="#ctx0" brushRef="#br0" timeOffset="173547.31">7983 3901 88 0,'14'-16'44'0,"32"10"-45"0,-28 2 45 0,3 4-45 16,7 0 1-16,8-9-1 15,6 3 0-15,4 6 1 16,17-3 1-16,8-7-2 15,3 1 1-15,0-10 0 16,-3 0 1-16,-22 4-1 16,-10-1 1-16,-18 3 1 15,-17 4 0-15,-8-4 0 16,-21 10 1-16,-10-3 0 16,-14 3 0-16,3 3-1 15,-4 0 1-15,5 0-2 0,-8 3 0 16,7-3-1-16,7 0 1 15,-3 0-1 1,13-3 1-16,8 3-1 0,4 0 0 16,6 0 0-16,11 0 0 15,14-6 1-15,11-1 0 16,17-5 0-16,18-4 0 16,18-6 0-16,-1-3 0 15,1-3-1-15,-11 6 0 0,-14 6-1 16,-18 16 0-16,-21 3 0 15,-17 13 0-15,-22 3 1 16,-24 0 0-16,-11 3 1 16,-7 3 0-16,7 0 1 15,-14 9 1-15,14-15-1 16,10 6 0-16,15-6-1 16,7 0 1-16,14-7-1 15,14 1 0-15,14-4-1 16,7-9 0-16,14-9-1 15,7-4 1-15,15-6-2 16,10-2 1-16,-4-1-6 16,-3 0 1-16,-10 3-1 15,-11-13 1-15</inkml:trace>
  <inkml:trace contextRef="#ctx0" brushRef="#br0" timeOffset="174298.27">7976 6378 101 0,'-56'41'50'0,"3"-26"-54"15,46-8 59-15,7-1-55 16,-7 3 0-16,14-3-1 16,7 1 0-16,25-4 1 15,17-3 0-15,8-10 0 0,13-8 0 16,12-4-1-16,9 0 1 15,-17 0 0 1,-3 6 0-16,-18 4 0 0,-11 2 0 16,-13 4 0-16,-12 3 1 15,-13 0-1-15,-11 6 1 16,-25 0-1-16,-6 9 1 16,-12 1 0-16,-10 0 0 15,-3 2 0-15,-4 1 1 16,3 0 0-16,5-4 0 0,9 1 0 15,15-4 0-15,-4-3 0 16,15 1 0-16,-1-1-1 16,11-6 0-16,7 0-1 15,14-6 0-15,-3-4 0 16,10-2 0-16,0-1 0 16,0 1 0-16,0 2 0 15,-7 1 0-15,-3 3 0 16,-11 6 0-16,-11 6 0 15,-10 6 0-15,-7 1-3 16,-4 3 1-16,8-4-13 16,2-3 1-16,15-5-1 15,14-11 1-15</inkml:trace>
  <inkml:trace contextRef="#ctx0" brushRef="#br0" timeOffset="175679.46">8647 3722 85 0,'-29'-10'42'0,"19"-21"-37"0,17 22 56 0,0-4-59 16,7-6 1-16,4 4-1 15,-1-10 1-15,8 3-5 16,3 6 0-16,4 6 2 16,3 26 1-16,0 12-3 15,-3 13 1-15,0 19 0 16,-4 28 0-16,-10 18 0 16,-8 20 0-16,-10-1 1 15,-10 26 0-15,-11 2 0 16,-11 7 0-16,-10 9 0 15,-11-6 0-15,-11-3 1 16,1 3 0-16,3-12 0 0,3-16 0 16,4-3-1-16,8-26 1 15,9-9-2-15,4-3 1 16,11-25-1-16,7-6 0 16,7-10-1-16,4-12 1 15,3-13 0-15,3-21 0 16,29-54 3-1,7-16 0-15,7-25 0 16,6-15 0-16,5-10 0 16,3 0 1-16,0-25-1 15,-4 3 0-15,-6 0-2 16,-12-6 1-16,-9-3 0 16,-12 3 0-16,-6-3 0 15,-15 2 0-15,-6-8-1 16,-1 15 1-16,-3 6 0 15,0 17 0-15,0 21-1 16,-4 12 1-16,8 23-1 16,-4 3 1-16,3 24-1 15,4 14 0-15,0 15 0 16,0 6 0-16,0 22-1 16,3 3 1-16,8 35-1 15,3 16 1-15,7 9 0 16,4 19 0-16,-1 24 0 15,-3 14 0-15,-3 5-1 0,-8 17 1 16,-6-10-1-16,-8 3 1 16,-20 0 0-16,-1-13 0 15,-7-21 0-15,-3-13 0 16,-1-16 0-16,1-12 1 16,3-6-1-16,4-7 0 15,10-12-2-15,1-7 1 16,9-9-3-16,5-9 0 15,6-13-3-15,8-16 1 16,6-12-2-16,5-13 1 0,2-9 3 16,11-9 1-16,1-13 6 15,6-7 0-15,-3-27 3 16,-1-16 1-16,5-4 0 16,-1-8 1-16,-3-14-3 15,-4 1 1-15,4-13-5 16,-4-3 0-16,-3-12-1 15,-1 5 1-15,-6-5-1 16,-7-1 0-16,-8-2-1 16,-3 24 1-16,-3 4 0 15,-8 15 1-15,-7 16-1 16,-3 9 1-16,0 7-1 16,3 18 1-16,-6 19-1 15,2 4 1-15,5 21-1 16,-1 7 0-16,8 9 0 15,3 9 0-15,3 10-1 16,8 6 1-16,3 13-1 16,3 12 1-16,1 25 0 0,3 19 0 15,-7 7 0-15,0 15 0 16,-3 28 0-16,-4 0 0 16,0 10 0-16,-4 18 0 15,-3-12 0-15,-11 3 0 16,-6-15 0-16,-8 8 0 15,-3-24 0-15,-4-16 0 0,0-9-1 16,0-23 1-16,4-11-2 16,7-17 0-16,-4 0-4 15,4-24 0-15,3-7-10 16,4-6 0-16,3-10 1 16,8-12 0-16</inkml:trace>
  <inkml:trace contextRef="#ctx0" brushRef="#br0" timeOffset="179343.42">8057 2129 91 0,'-24'-32'45'0,"-22"23"-45"0,39 9 45 16,-4 0-47-16,-13 13 1 16,-1 5-3-16,-14 7 1 15,7 16 3-15,-10 9 1 0,0 26-3 16,-1 5 1-16,-6 1 1 16,-4 24 1-16,-3 17 1 15,-4 12 1-15,-7 9 0 16,0 19 1-16,0 3-1 15,-1 6 1-15,5 4-2 16,-4-10 1-16,0 7-1 16,3 9 0-16,8-7 0 15,3 4 1-15,14 3-1 16,8 3 0-16,9-10 0 16,-2 7 1-16,13-12-2 15,0-1 0-15,11 10-1 16,8-19 1-16,6 6-2 15,10-6 1-15,5 0-1 16,13-3 1-16,-3-7 0 16,10 7 1-16,-3-4 0 15,3-8 0-15,1-10-1 16,10-1 1-16,3-8-1 0,11-7 1 16,4-16-1-16,10 1 0 15,0-19-1-15,4-7 1 16,7-15 0-16,0-10 0 15,3-15 1-15,-10-13 0 16,-1-10 0-16,5-8 0 16,-5-14-1-16,5-15 1 15,6-6-1-15,-3-16 1 0,3-12-1 16,0-10 1 0,1-12-1-16,-1-1 0 0,-10 1 0 15,-8-10 1-15,-3-6-1 16,-3 0 1-16,-11-13 0 15,4-6 0-15,-8-15-1 16,-7-13 1-16,-6-7-1 16,-4-15 1-16,-4 0-1 15,-3-9 1-15,-4-4 0 16,-7 10 0-16,1-6 0 16,-8-1 0-16,-4-3-1 15,5-2 1-15,-8-10-1 16,0-7 1-16,0-2-1 15,0-14 0-15,4 8 0 16,-18 11 0-16,0 1 0 16,-11 19 0-16,-3 12 0 15,-7 9 0-15,-18 10 0 16,-3 6 0-16,-8 13 0 0,-6 6 0 16,-4 3-1-16,-7 6 1 15,0 1 0-15,-7 9 0 16,-4 6 0-16,-10 15 0 15,0 11 0-15,0 14 0 16,-4 14 0-16,-3 12 0 16,-8 12-1-16,12 13 1 15,2 9-1-15,5 13 1 16,6 19-1-16,4 6 0 0,0 16 0 16,7 6 0-16,0 3 0 15,0 16 0-15,-4 18-1 16,4 1 1-16,-3 12 0 15,-4 13 1-15,0 6 0 16,3 9 1-16,-3 1-1 16,7 18 1-16,3-6-1 15,4 0 1-15,7 9-1 16,4-3 1-16,10 7-1 16,8 5 0-16,-5-2-1 15,12-3 1-15,-8 8 0 16,7-5 0-16,4 0 0 15,7 6 0-15,3-13-1 16,8 3 1-16,3-5 0 16,10-4 0-16,4-3 0 15,1-10 0-15,6 1 0 16,7-10 1-16,7-3-1 16,8-7 0-16,-1-11 0 0,7-11 1 15,18-2-2 1,-7-19 1-16,14-7-1 0,11-12 1 15,3-9-1-15,7-10 1 16,11-9-1-16,-3-4 1 31,59-5-1-31,-21-10 1 16,-11-16-1-16,-13-6 1 16,-4-9 0-16,0-13 0 0,-4-16 0 15,-7-19 0-15,1-8 0 16,-1-14 1-16,-7-9 0 15,0-18 0-15,-6-10 0 16,-19-3 0-16,-3-10 0 16,-10-9 1-16,-4-12-2 15,-11-13 1-15,-7-1-1 16,-3-11 0-16,-7-4-1 16,-8-6 1-16,-3-6-1 15,-10-4 1-15,-8 4 0 16,-3 9 0-16,-10-9 0 15,-15 3 0-15,-3 6 1 16,-8 3 0-16,-10 4 0 16,1 8 0-16,-5 4 0 15,-6 0 0-15,3-3 0 16,0 6 0-16,-4 6-1 0,-3 4 0 16,0 6 0-1,0 9 0-15,0 13 0 0,-4 12 0 16,1 3 0-16,3 7 0 15,-4 12 0-15,1 16 1 16,3 0-1-16,0 3 0 16,0 12 0-16,0 13 0 15,-4 10-2-15,-7 6 1 16,11 9 0-16,-7 16 0 0,-3 9 0 16,-1 13 0-1,4 9 1-15,0 22 0 0,-7 7 0 16,17 9 1-16,-6 15 0 15,3 1 0-15,3 15-1 16,4 19 0-16,4-6-2 16,-1 15 1-16,1 19-1 15,7-3 1-15,-4 16-1 16,0 13 0-16,0 2 1 16,-4 0 1-16,1 10 0 15,7-3 0-15,3 3 0 16,7 3 1-16,4-6 0 15,10-10 0-15,0 4-1 16,11-7 0-16,7 0 0 16,7-12 0-16,4-4 0 15,3 1 0-15,7-7 1 16,10-3 0-16,12 3 0 16,6-6 1-16,0-9-2 0,8-4 0 15,6-2 0-15,4-7 1 16,4-7-2-16,10-5 1 15,7-13-1-15,-3-10 0 16,3 4 0-16,0-16 1 16,0-10 0-16,7-5 0 15,0-7-1-15,8-6 1 16,-5-13 0-16,1-9 1 16,3-13-1-16,4-12 0 0,3-13-1 15,1-9 1 1,-5-13-1-16,1-3 1 0,3-16 0 15,1-12 0-15,-11-9 0 16,-1-10 0-16,-6-10 0 16,0-11 1-16,-4-17-1 15,3-12 1-15,-10-13-1 16,-3-6 1-16,-7-9-1 16,-4-10 1-16,-8 4-1 15,-6-7 0-15,-7-3 0 16,-11 0 1-16,-7-3 0 15,-6 3 0-15,-8-10-1 16,-7 4 1-16,-7 0-1 16,-11-7 1-16,0 4-1 15,-3 2 1-15,-4 4-1 16,-6 3 0-16,-8 13 0 16,-3 12 1-16,-8 12-1 15,-6 10 0-15,-4 4 0 16,-7 11 0-16,-7 7-1 0,-8 16 1 15,-2 6-1-15,-1 9 0 16,-3 16 0-16,-4 22 0 16,-14 3 0-16,4 16 0 15,0 12 0-15,-4 7 0 16,4 9 1-16,-18 12 0 16,7 10 0-16,7 7 0 15,7 5 0-15,0 7 1 0,11 15-1 16,11 4 0-16,3 6-2 15,14 9 1-15,0 3-1 16,0 10 1-16,10 16-1 16,-10 5 1-16,4 20 0 15,3 12 0-15,-7 19 1 16,4 9 0-16,3 19 1 16,-7-9 0-16,10 13 0 15,8-4 1-15,14-10-1 16,-4 1 1-16,4 0-2 15,10-10 0-15,7 1 0 16,1-4 0-16,3-3 0 16,3-6 0-16,4 12 0 15,11-9 0-15,-1 3 0 16,15 3 1-16,14 0-1 16,7-3 0-16,-4-12-11 15,8-10 1-15,6-16-1 16,-7-18 1-16</inkml:trace>
  <inkml:trace contextRef="#ctx0" brushRef="#br0" timeOffset="180918.5">14884 1339 88 0,'3'-19'44'0,"50"-25"-44"15,-21 28 44-15,21 1-44 16,17 2 0-16,19-12 0 0,27 6 0 16,43-9-7-16,24 9 1 15,39-6-1-15,32-3 1 16</inkml:trace>
  <inkml:trace contextRef="#ctx0" brushRef="#br0" timeOffset="181630.47">14609 12295 98 0,'88'31'49'16,"60"-2"-45"-16,-88-20 50 0,46 4-51 15,35-7 0-15,39 3 1 16,38 1 0-16,29-7-6 16,25-9 1-16,7-1 2 15,10-5 1-15,-14-1-8 16,-3-2 1-16,-29-1-14 15,-31 0 0-15,-36 0 0 16,-35-2 0-16</inkml:trace>
  <inkml:trace contextRef="#ctx0" brushRef="#br0" timeOffset="181985.73">14753 12712 101 0,'-39'19'50'0,"46"-10"-69"0,8-9 88 0,16 0-69 16,19 0 0-16,24-9-1 15,35 0 1-15,32-7 0 16,36-9 0-16,31 3 0 16,21-3 1-16,18 6-1 15,0 6 1-15,10 1 0 16,-10-1 1-16,-7 7-1 16,-21 3 0-16,-11 0-1 15,-10 3 1-15,-22-3-4 16,-7 3 1-16,-24-4-9 15,-21 4 1-15,-15-3-1 16,-14 0 1-16</inkml:trace>
  <inkml:trace contextRef="#ctx0" brushRef="#br0" timeOffset="-142745.45">5768 2540 85 0,'-99'-101'42'0,"-7"57"-41"16,71 41 43-16,-21 3-45 0,-15 3 1 15,-17 29-2-15,0 18 1 16,-15 28 0-16,-13 54 1 16,-4 28-1-16,11 63 0 15,10 53 0-15,14 37 0 16,15 60-2-16,20 41 1 0,22 6-3 15,17-12 0 1,22-41-2-16,17-28 1 0,15-48-1 16,17-49 1-16,10-35 3 15,8-38 1-15,-8-56 7 16,11-50 0-16,18-45 4 16,0-40 0-16,7-50 1 15,10-41 0-15,8-53-2 16,6-25 1-16,-6-22-5 15,-1-13 0-15,-6-16-3 16,-1 4 1-16,-17 0-2 16,-11-13 0-16,-18-9 1 15,-27-13 0-15,-18 6 0 16,-18 4 1-16,-32 3 0 16,-14 9 1-16,-17 34 0 15,-8 29 0-15,-17 13-1 16,-18 24 0-16,-7 26-2 15,11 18 1-15,0 26-16 0,-7 18 1 16,-8 19-2-16,-17 9 1 16</inkml:trace>
  <inkml:trace contextRef="#ctx0" brushRef="#br0" timeOffset="-141949.91">1288 4180 89 0,'-50'25'44'0,"50"-16"-44"16,11-18 45-16,17-10-45 16,21-25 0-16,22-9 0 15,28-19 1-15,31-19-1 16,29-32 0-16,32-8 1 15,17-14 1-15,21-5 0 16,0-7 1-16,-10 16-1 16,0 16 1-16,-29 9-3 0,-31 18 1 15,-32 20-18-15,-18 9 1 16,-27 9-1-16,-23 26 1 16</inkml:trace>
  <inkml:trace contextRef="#ctx0" brushRef="#br0" timeOffset="-141501.62">3806 1687 103 0,'32'150'51'0,"49"-191"-70"16,-45 32 90-16,10-7-71 15,21 4 0-15,10-7 0 16,-6-6 0-16,6-3-1 16,-6-7 1-16,-1-12-1 15,-10 3 1-15,-17-18-1 16,-8-11 1-16,-14 8 0 15,-21 8 0-15,-10 13 0 16,-19 16 1-16,-17 9-1 0,-13 32 1 16,-37 27 0-16,1 23 0 15,3 19-1-15,1 34 0 16,13 0 0-16,18 3 0 16,18-3 0-16,24 6 0 15,18-25-1-15,28-9 0 16,15-25-6-16,24-22 0 15,14-19-10-15,7-35 1 16,4-9 0-16,-4-15 0 16</inkml:trace>
  <inkml:trace contextRef="#ctx0" brushRef="#br0" timeOffset="-141322.72">4717 843 73 0,'-32'-28'36'0,"28"6"-29"16,26 16 53-16,16-4-54 16,36-24 0-16,64-4 3 15,49-15 1-15,53-10-19 16,28-9 1-16,0 3 7 16,-28 6 1-16</inkml:trace>
  <inkml:trace contextRef="#ctx0" brushRef="#br0" timeOffset="-133482.81">3478 2615 74 0,'-17'0'37'0,"24"-10"-30"15,3 4 37-15,5 3-43 16,30 6 0-16,15-6 0 16,18 0 1-16,35-6-4 15,24-4 1-15,12-12 0 16,9-13 0-16,22-15-2 15,-10-10 1-15,20-15 0 16,-3-4 0-16,4-27 2 16,-1-4 1-16,8-7 1 15,-18-2 1-15,3-3 1 16,-14-1 0-16,-13 1-1 16,-29 9 1-16,-8 0-2 0,-23 0 1 15,-15 9-3-15,-21 1 1 16,-25 5-1-16,-17-5 0 15,-22-7-1-15,-20 3 1 16,-19 13-1-16,-17 0 1 16,-24 9-1-16,-8 6 1 15,-14 10-1-15,-7 13 1 16,-7 2 0-16,-10 10 0 16,-15 6 1-16,0 13 0 15,-3 0-1-15,0 28 1 0,0 3-1 16,7 13 1-16,0 2-1 15,3 17 1-15,11 9-1 16,7 3 1-16,7 22-2 16,4 16 1-16,10 2 0 15,11 11 0-15,10 8-1 16,8 20 1-16,6-4 0 16,4-3 0-16,4-3-1 15,13 6 1-15,15-2-1 16,7-4 1-16,11 0-1 15,-1-13 0-15,4 7 0 16,14-13 1-16,4-9 0 16,3-7 1-16,10 1 0 15,-3-13 0-15,8-3 0 16,13-7 1-16,18-5 0 16,11-4 0-16,17-6-1 0,21-4 0 15,22-14 0-15,17-14 0 16,11-15-4-16,13-6 0 15,8-17-1-15,-14-8 1 16</inkml:trace>
  <inkml:trace contextRef="#ctx0" brushRef="#br0" timeOffset="-132480.39">19360 13929 80 0,'15'-10'40'0,"23"-21"-38"0,-20 22 40 0,17-7-39 16,11-3 0-16,14 0 5 15,25-3 0-15,45-6-8 16,64-16 0-16,74-37 7 16,82-35 0-16,55-22-1 15,43-32 0-15,11-8-3 16,-7 5 0-16,-47 7-7 15,-45 22 0-15,-60 15-1 16,-50 26 0-16</inkml:trace>
  <inkml:trace contextRef="#ctx0" brushRef="#br0" timeOffset="-132016.66">19583 14346 103 0,'102'9'51'0,"120"-75"-50"15,-105 26 57-15,77-32-56 16,81-26 0-16,39-15-1 16,32-12 1-16,20 0-4 15,-6-4 1-15,-7 10-3 16,-25 3 1-16,-42 9-11 0,-36 7 1 15,-45 6-1-15,-32 19 1 16</inkml:trace>
  <inkml:trace contextRef="#ctx0" brushRef="#br0" timeOffset="-131738.83">19861 14970 107 0,'89'-16'53'0,"217"-128"-66"0,-175 84 83 0,67-27-69 15,63-26 1 1,49-13-1-16,36-12 1 0,0 7-4 15,3 11 0-15,-35 1-7 16,-36 16 1-16,-34 9-1 16,-47 9 0-16</inkml:trace>
  <inkml:trace contextRef="#ctx0" brushRef="#br0" timeOffset="-131471.58">20077 15870 110 0,'134'-16'55'0,"250"-184"-65"0,-236 124 75 15,68-30-66-15,45-17 1 16,35-8-2-16,-3-4 0 15,3 0 1-15,-21 3 0 16,-28 16-7-16,-39 19 1 0,-42 9-6 16,-46 16 0-16,-46 16 1 15,-60 15 0-15</inkml:trace>
  <inkml:trace contextRef="#ctx0" brushRef="#br0" timeOffset="-131263.7">20080 16196 102 0,'-183'273'51'0,"306"-217"-62"15,-52-49 80-15,49-4-68 16,70-13 0-16,68-15 1 16,59-22 0-16,36-34-3 15,49-20 1-15,29-12 0 16,6-21 0-16,-3-8-11 15,-35-5 1-15,-29-10-1 16,-56-9 0-16</inkml:trace>
  <inkml:trace contextRef="#ctx0" brushRef="#br0" timeOffset="-130704.39">15251 793 65 0,'-43'154'32'0</inkml:trace>
  <inkml:trace contextRef="#ctx0" brushRef="#br0" timeOffset="-129022.35">14545 4427 76 0,'-11'248'38'0,"11"138"-40"16,8-270 39-16,-1 56-42 16,7 48 1-16,7 34-4 15,7 37 0-15,-3 7 9 16,7 13 1-16,-4 12-5 15,11-3 0-15,-1-1 5 16,1-11 0-16,11 5 4 0,6-21 0 16,15-13 1-16,3-9 0 15,-4-13-2-15,4-22 0 16,-3-12-4-16,3-16 1 16,4-10-2-16,3-12 1 15,3-25-1-15,5-12 0 16,2-23 0-16,8-18 0 15,14-16 0-15,-4-29 1 16,1-18-1-16,6-25 1 16,15-22-1-16,-8-22 1 15,-3-19 0-15,0-16 0 0,0-24 2 16,3-26 0-16,-6-12 0 16,-4-26 1-16,-4-18-1 15,0-19 1-15,-3-25-2 16,-4-7 1-16,-13-33-2 15,-12-4 0-15,1-10-1 16,-18-12 1-16,-11-12-1 16,-10-1 0-16,-4-18 0 15,-10-13 1-15,-7-6-1 16,-4-13 0-16,-11 4 0 16,-3 9 1-16,-3-16-1 15,-11 13 1-15,-7-1-1 16,-8 1 0-16,-6 6 0 15,-4-3 1-15,-14 12-1 16,0-2 0-16,-7 12 1 16,4 2 0-16,3 20-1 15,0-3 0-15,0 21 0 16,-3-2 1-16,-11 24-1 0,-4 20 0 16,-10 5 0-16,7 23 0 15,-11 25 0-15,4 6 0 16,-95-145 0-1,88 183 0-15,6 6 0 16,5 22-1-16,3 15 0 16,0 13-1-16,-7 22 1 0,-1 12-1 15,-2 26 1-15,-1 15 0 16,-3 23 0-16,-4 8 0 16,-3 32 1-16,-4 22 0 15,7 9 1-15,8 17-1 16,10 17 0-16,7 7 0 15,10 16 0-15,1 9 0 16,3 19 0-16,7 22 0 16,4 13 0-16,-8-4 0 15,1 23 0-15,3-4 0 16,4 13 0-16,6 9 0 16,5 3 0-16,6 13 0 15,11 0 1-15,7-4-2 16,10 4 1-16,4 0 0 15,4 9 0-15,0 3-1 16,-1 1 1-16,1 2-1 16,-4 1 1-16,0 2 0 15,7-5 0-15,4-1 0 0,13-12 0 16,5-6 0-16,9-23 0 16,5-2 0-16,3-1 0 15,0-12 0-15,7-3 0 16,-4-4 0-16,11 1 0 15,-3 0 0-15,-4-23 1 16,0-2 0-16,0-13 0 16,3-19-1-16,11-15 0 15,11-17 0-15,-1-18 1 0,8-18-2 16,0-20 1-16,3-15-1 16,14-16 1-16,-10-19-1 15,4-15 1-15,-5-20 0 16,5-18 0-16,13-16 0 15,-3-15 0-15,0-29 0 16,7-18 0-16,3-23-1 16,8-18 1-16,-8-19-1 15,-6-19 1-15,-4-18-1 16,-18-7 1-16,-11-13 0 16,-6 1 0-16,-11-17 1 15,-7 1 0-15,-11-19 0 16,-6-3 0-16,-15-16-1 15,-7 4 1-15,-3-17 0 16,-11 10 1-16,-7-15-1 16,-4 8 1-16,-13-21-1 15,-4 13 0-15,-4-4 0 0,0 0 0 16,-7-3 0-16,4 3 0 16,0 4-1-16,-7 5 0 15,3 14 0-15,-7 14 0 16,-3-2 0-16,-4 22 0 15,-3-4-1-15,-15 17 1 16,4 2-1-16,-7 13 1 16,7 19-1-16,4 21 0 15,-4 1 0-15,-4 15 0 16,4 13 0-16,-10 16 1 16,-1 9-1-16,-7 12 1 0,8 13 0 15,-4 13 1-15,3 6 0 16,4 9 0-16,-3 7 0 15,6 12 0-15,1 9 0 16,10 7 0-16,0 0-1 16,3 12 0-16,1-3 0 15,3 10 0-15,0 0-1 16,1 9 1-16,2-7-1 16,4 7 1-16,4 0-1 15,0 7 0-15,3-7-9 16,4 9 1-16,3-9 0 15,-7 3 0-15</inkml:trace>
  <inkml:trace contextRef="#ctx0" brushRef="#br0" timeOffset="-107076.33">3965 2508 79 0,'-35'-9'39'0,"10"-1"-33"0,25 10 40 16,-7-6-45-16,4 3 0 15,-4 0-1-15,7 3 1 16,0 3-2-16,0-3 1 16,0 0 0-16,10-3 0 0,8 0-1 15,7-4 1-15,10 4-1 16,4-6 1-16,10 0 0 16,11-7 0-16,3 3 0 15,4-9 0-15,4 0 0 16,7-9 1-16,17 3 0 15,11 0 1-15,3-13 0 16,22 3 1-16,6-9 0 16,-6-3 0-16,-1-22 0 15,18 0 0-15,-6 6-1 16,-5-3 1-16,-10-9-2 16,18 12 1-16,-11-13-1 15,-4 7 0-15,1-25 0 16,-11 15 0-16,3-5-1 15,-10 5 1-15,-10-9-1 16,-22 3 1-16,-14-9-1 16,-18 9 1-16,-17 4-1 15,-18 8 1-15,-18 11-1 0,-6-17 0 16,-22-6 0 0,-3-3 1-16,-4 7-1 0,-14 2 0 15,0 7 0-15,-7 6 0 16,-17-3 0-16,-19 9 0 15,-13 3-1-15,-11 23 1 16,-21-1 0-16,-11 22 0 16,-7 7-1-16,-10 15 1 0,3 4 0 15,15 2 0 1,-12 13 0-16,-6 10 0 0,3 2 0 16,-3 7 0-16,-11 10 0 15,4 24 0-15,6-6 0 16,1 10 0-16,7-1 0 15,31 1 1-15,4 6-1 16,28-1 0-16,15 11 0 16,10-7 0-16,10-4 0 15,25 14 0-15,7 15-1 16,22 0 1-16,10 6 0 16,3 13 0-16,15 0-1 15,10-4 1-15,15-2 0 16,17-16 0-16,28 3 0 15,4-6 0-15,13-13 0 16,36-16 0-16,11-2 1 16,14-26 0-16,17-12-1 15,15-10 1-15,10-12-9 16,11-19 1-16,-11-9-1 0,14-45 0 16</inkml:trace>
  <inkml:trace contextRef="#ctx0" brushRef="#br0" timeOffset="-55947.18">26120 11401 109 0,'0'-81'54'0,"17"15"-52"15,-3 57 54-15,8 5-56 0,2 14 1 16,8 15-1-16,3 19 0 16,1 22-1-16,-8 34 1 15,-3 38 0-15,-11 25 1 16,-7 32-1-16,-7-1 0 15,-7 3-3-15,-4-8 1 16,0-11-4-16,4-11 1 16,7-17-4-16,7-18 1 15,11-26-9-15,7-18 0 0,3-19 2 16,4-15 1-16</inkml:trace>
  <inkml:trace contextRef="#ctx0" brushRef="#br0" timeOffset="-55599.37">27862 12076 103 0,'11'-98'51'0,"-7"-49"-66"16,-4 116 89-16,-11-1-74 15,-14 7 0-15,-7 6-1 16,-17 19 1-16,-7 29-1 15,-8 18 1-15,1 18-1 16,-11 30 1-16,7 27-1 16,10 16 1-16,22-3-1 15,28 6 1-15,17-13-1 0,26-18 0 16,9-28 0-16,12-29 1 16,3-15 0-16,-4-29 1 15,1-15 0-15,-11-16 1 16,-11-19 1-16,-7-19 0 15,-21-21 0-15,-7-29 0 16,-7-18-2-16,0-4 1 16,0-3-8-16,4 16 1 15,10 25-2-15,17 12 1 0</inkml:trace>
  <inkml:trace contextRef="#ctx0" brushRef="#br0" timeOffset="-55175.61">28709 11818 111 0,'7'-22'55'0,"-7"-6"-64"31,0 19 67-31,-3 3-68 0,-4-1 1 0,-4 4-24 0,0 6 1 0,-6 7 32 16,-4 18 0-16,-1 10-18 16,-6 9 0-16,-7 18 12 15,-11 23 1-15,4 25 17 16,3 9 0-16,21-6 7 16,22-12 0-16,28-7-3 15,20-25 0-15,23-22-9 16,13-24 1-16,11-30-7 0,3-24 1 15,-3-25-1-15,-11-26 1 16,-14-8 1-16,-14-14 1 16,-18-2 2-16,-17-7 0 15,-22 7 0-15,-13 15 0 16,-15 13-6-16,-17 21 0 16,-11 13-17-16,0 13 1 0,-7 16-3 15,0 5 1-15</inkml:trace>
  <inkml:trace contextRef="#ctx0" brushRef="#br0" timeOffset="-54814.82">30752 11715 120 0,'3'-28'60'0,"-20"9"-80"16,6 16 101-16,-3 3-84 15,-14 9 0-15,-8 19-8 16,-10 32 1-16,-6 22 9 16,-8 24 0-16,-7 29-8 0,10 6 0 15,11-12 4-15,15-13 0 16,23-13 6-16,16-18 0 15,13-29 5-15,14-24 0 16,7-29 2-16,15-28 1 16,3-29-2-16,-4-40 0 15,1-31-3-15,-12-13 0 16,-6-6-7-16,-11 12 0 16,-28 13-2-16,-14 15 0 0</inkml:trace>
  <inkml:trace contextRef="#ctx0" brushRef="#br0" timeOffset="-54264.14">26458 14070 114 0,'18'19'57'0,"190"-73"-62"0,-113 17 64 0,78-23-60 15,78-21 0-15,77-29-4 16,49-19 1-16,36 17 3 16,3 14 0-16,-17 17-3 15,-36 15 0-15,-49 19 0 16,-42 16 1-16,-53 18-2 15,-47 13 1-15,-48 6 1 16,-43 13 0-16</inkml:trace>
  <inkml:trace contextRef="#ctx0" brushRef="#br0" timeOffset="-53953.32">26751 14358 113 0,'-42'16'56'0,"45"-10"-65"0,22-15 74 16,21-10-65-16,28-6 0 16,46-9 0-16,42-20 1 15,57-12 0-15,53-6 0 16,42-12 1-16,31-7 0 0,12 3 1 15,6 3 0-15,-21 13-2 16,-24 13 1-16,-43 11-8 16,-39 11 1-16,-42 9-2 15,-39 3 1-15</inkml:trace>
  <inkml:trace contextRef="#ctx0" brushRef="#br0" timeOffset="-50913.24">27605 14741 85 0,'-14'-25'42'0,"14"-3"-39"16,7 21 42-16,14-8-41 15,14-10 1-15,29-7 2 16,17-8 1-16,21-7-10 15,29-7 0-15,6 7 6 16,-3 16 1-16,-7 9-3 16,4 9 0-16,-25 20-2 0,-22 8 1 15,-17 7-2-15,-17 10 1 16,-18 15-1-16,-18 6 1 16,-28 3-1-16,-18 10 1 15,-18 6-2-15,-13 4 1 16,-8 15-2-16,-10 3 0 15,7-7-1-15,7 4 1 16,4-3 2-16,13-6 0 16,4-1 1-16,4 10 1 15,3-6 2-15,-7-10 0 0,-7-6 1 16,-21-3 0-16,-7-19-2 16,-10-22 1-1,-5-6-8-15,-3-13 0 0,-10-15-1 16,0-7 0-16</inkml:trace>
  <inkml:trace contextRef="#ctx0" brushRef="#br0" timeOffset="-50415.54">29221 14412 107 0,'31'-38'53'0,"-34"4"-59"16,-4 21 67-16,-7-6-62 15,-25 4 1-15,-25-4-2 0,-27 0 0 16,-33 6 1-16,-24 10 0 16,-14 10-2-16,-29 8 1 15,1 10-1-15,-1 19 0 16,-3 13 1-16,18 24 0 15,14 13 1-15,6 29 0 16,26 33 0-16,27 26 1 16,33 31 0-16,38 4 1 15,36-7-1-15,42-13 1 16,42-33-1-16,32-30 1 0,28-40 0 16,21-31 0-16,8-35 1 15,27-34 0-15,8-44 1 16,10-28 0-16,7-32 0 15,-3-22 0-15,-11 4 0 16,-24-10 0-16,-25 0-2 16,-25 3 1-16,-35 12-1 15,-36-2 1-15,-31 3-1 16,-39-10 1-16,-32-3-2 16,-35 0 1-16,-25-6-7 15,-10 6 1-15,-18 13-1 16,-10 19 0-16</inkml:trace>
  <inkml:trace contextRef="#ctx0" brushRef="#br0" timeOffset="-41449.09">16051 439 64 0,'-31'-16'32'0,"2"-3"-28"16,26 16 33-16,-4-6-37 16,0-1 0-16,-4-6 0 15,-3 7 1-15,0 0-1 16,-11 9 0-16,-3 9 1 16,-11 10 0-16,0 9 0 0,-3 13 1 15,-4 15 1-15,0 32 0 16,4 19 1-1,0 21 0-15,3 39 0 0,4 14 0 16,-1 42-2-16,12 6 1 16,6 22-1-16,4-10 0 15,10 10-2-15,1 6 1 16,3 7 0-16,-4-10 0 16,1 15 0-16,-8-8 1 15,1 11 0-15,-8-11 1 0,0 2-1 16,-3-6 1-16,0 13-1 15,3-4 0-15,1 7-1 16,6-3 0-16,1 9 0 16,10-6 1-16,0 3-1 15,10-6 1-15,4-10 0 16,11-12 0-16,7-10-1 16,3 6 1-16,7-8-2 15,8-4 1-15,-4-3-2 16,14-10 1-16,-8 1-1 15,-2-20 1-15,-8-12-1 16,1 1 1-16,-12-30-1 16,-2-11 1-16,-1-23 0 15,3-9 0-15,-2-15 1 16,6-10 0-16,7-7-1 16,4-15 1-16,7-3 0 15,4-13 0-15,3-6-1 0,3-9 0 16,1-10-1-16,3-9 1 15,3-19 0-15,-3-6 0 16,11-19-1-16,6-3 1 16,-6-7-1-16,-18 7 1 15,18-22 0-15,-1-1 1 16,-10-8-1-16,-7-7 1 16,4-12 0-16,-4-13 0 15,0-10 0-15,0-18 1 0,0-22 0 16,3-16 0-16,-3-18-1 15,4-10 1-15,-4-7-1 16,-1-8 0-16,1-1 0 16,-10-6 0-16,-4 3-1 15,-7-3 0-15,-4-15 0 16,-7-7 0-16,-3-10-1 16,-4-8 1-16,0-10 0 15,-7-1 0 1,-7-5 0-16,-3 9 0 0,-8-6 0 15,1 3 0-15,-4 6 0 16,-7-3 0-16,-1 6 0 16,-2-12 0-16,-4 3 0 15,3-16 0-15,4 0-1 16,0-12 1-16,-4 6-1 16,4 6 1-16,-4 9-1 15,-6-2 1-15,-8 24 0 16,-14 17 0-16,0 21 0 0,-14 16 0 15,0 18 0-15,-10 10 1 16,-1 0-1-16,-6 19 0 16,6 13 0-16,-3 5 0 15,0 4-1-15,-11 3 1 16,0 3 0-16,-10 22 0 16,7 4-1-16,0 18 1 15,-7 12 0-15,3 13 0 16,7 7-1-16,8 18 1 0,6 9 0 15,4 14 0-15,4 11-1 16,3 29 1-16,-4 19-1 16,1 9 1-16,-12 9-1 15,-6 26 1-15,0 12-1 16,0 19 1-16,0-3 0 16,3 25 0-16,4 6-1 15,-7 25 1-15,11 1 0 16,6 18 0-16,4 12 0 15,4 4 0-15,10 19 0 16,-4 9 0-16,12 16 0 16,-1-1 0-16,0 17 0 15,7-10 0-15,7 15 0 16,8-12 0-16,6 7 0 16,1 5 0-16,6 1 0 15,4-7 0-15,0-3 0 16,0 16 0-16,-7-12 0 0,-3 8 1 15,2-8 0-15,5-10 0 16,3-10 0-16,11-12 0 16,10-3-1-16,0-12 1 15,14-23-1-15,7-3 1 16,8-12-1-16,3-22 0 16,7-10 0-16,3-9 0 15,4-22 0-15,0-10 0 16,4-15 0-16,10-9 0 0,4-7 0 15,6-16 0 1,1-8 0-16,3-17 0 0,4-6-1 16,18-15 1-16,-5-16-1 15,1-29 0-15,4-9 0 16,10-12 1-16,-7-13-1 16,-7-12 1-16,-11-17 0 15,0-11 0-15,-3-17 0 16,0-11 1-16,-11-8 0 15,-3-30 0-15,-8-10 0 16,-3-25 0-16,-7-16-1 16,-3-15 1-16,-1-13-1 15,-6-9 1-15,-8-23-1 16,-3-8 1-16,-4-14-1 16,-10-5 1-16,0-4-1 15,-15-12 1-15,-6 6-1 16,-4-9 0-16,-10-13 0 15,-4 0 1-15,-4-9-1 16,-3 9 0-16,0-6 0 16,0 9 0-16,-4 1-1 0,-7 2 1 15,-3 7 0-15,-11 6 0 16,0 18-1-16,-10 17 1 16,-11 12-1-16,-14 22 1 15,-7 12-1-15,-11 23 1 16,4 18-1-16,0 19 1 15,-7 16-1-15,3 9 0 0,-3 13 0 16,3 15 1-16,-3 19-1 16,-4 13 0-16,0 15 0 15,-10 17 1-15,3 14-1 16,0 17 1-16,-7 15 0 16,4 22 0-16,3 19 0 15,14 9 0-15,11 13 0 16,10 12 0-16,12 13 0 15,9 13 0-15,4 12-1 16,0 9 1-16,4 20-1 16,-7 8 1-16,-4 23-1 15,-7 21 0-15,-4 7 0 16,1 28 1-16,-1 0 0 16,8 19 1-16,3-9-1 15,11 18 1-15,10-3-1 16,11 10 1-16,7-7 0 15,7 16 0-15,10-13-1 16,4 16 0-16,7 0 0 0,7 22 0 16,4 10-7-1,7 21 1-15,10 16-1 0,-3 10 1 16</inkml:trace>
  <inkml:trace contextRef="#ctx0" brushRef="#br0" timeOffset="108690.96">32565 11013 106 0,'-148'-73'54'0,"91"61"0"0,57 12-54 0,-91-16-2 0,24 4 1 16,-99 2-4-16,-28 10 1 15,-7-9 4-15,-22 6 0 16,-6-10-3-16,-21 10 0 16,-18-16 1-16,-29 10 1 15,-17-4 2-15,-35 16 0 16,-21 4 1-16,3 18 1 0,-7-3-1 15,0 12 0-15,14 13-1 16,18 3 0-16,17 23-1 16,15 8 1-16,28 7-2 15,6 3 0-15,19 3 0 16,10 19 0-16,14 0-1 16,14 0 1-16,32-1 0 15,11 14 1-15,21 2 0 16,31 7 0-16,33 3 0 15,38 22 1-15,49-3-1 16,43 9 1-16,46-3-1 16,56-6 0-16,39-25 0 15,42-10 0-15,42-22-1 16,26-15 1-16,31-19-1 16,24-28 0-16,15-26 0 15,14-18 1-15,18-10 0 0,3-9 0 16,0-31 1-16,11-1 0 15,-4-2 0-15,-11-4 0 16,-27-3 0-16,-22-6 0 16,-17-3 0-16,-29-4 0 15,-24-24 0-15,-29-4 0 16,-21 0 0-16,-35-9 0 16,-28-9-1-16,-36 0 1 15,-34-1-1-15,-22 35 0 0,-57-50 0 16,-34 3 0-16,-36 3 0 15,-39 4 0-15,-28-11 0 16,-28 11 1-16,-22 8 0 16,-10 1 1-16,-17 9-2 15,-22-3 1-15,-35 13-1 16,-43 9 1-16,-48 25-15 16,-82 28 0-16,-92 47 0 15,-95 26 0-15</inkml:trace>
  <inkml:trace contextRef="#ctx0" brushRef="#br0" timeOffset="111773.44">9624 9256 78 0,'88'-31'39'0,"28"-44"-19"16,-84 37 40-16,10-9-59 16,8-3 1-16,-8-16 0 15,4-3 1-15,-14-9-4 16,-18 12 1-16,-21-9 1 15,-21 9 1-15,-29 19-2 16,-38 12 1-16,-25 16-1 16,-25 29 1-16,-20 12-1 15,-12 15 0-15,1 7 0 0,6 13 0 16,12-4 0 0,24 7 0-16,24 18 0 0,19 10 0 15,24-16 0-15,21 0 0 16,21 3-1-16,21-9 1 15,29 3 0-15,39 0 0 16,38-9 0-16,32-10 0 16,39-9 0-16,28-26 0 15,18-21 0-15,-1-13 1 0,-6-9 0 16,-14-13 0-16,-18-6 1 16,-25-12 0-16,-18-7 1 15,-31-9 0-15,-25 9 0 16,-28 9 1-16,-32 4-3 15,-35 3 1-15,-35 6-5 16,-39 13 0-16,-32 9-18 16,-28 15 0-16,-18 11 0 15,-7 8 0-15</inkml:trace>
  <inkml:trace contextRef="#ctx0" brushRef="#br0" timeOffset="112264.16">8495 9696 107 0,'-4'-98'53'0,"29"-8"-72"0,-11 81 91 16,0-7-73-1,-3 10 1-15,-1 3-1 0,1 7 0 16,7 21 1-16,-4 20 0 15,7 36 0-15,0 26 0 16,7 22 0-16,-3 41 0 16,7 9 0-16,-4-3 1 15,7-3-2-15,8-7 1 0,-1-21-1 16,4-23 1-16,0-15-1 16,3-12 1-1,-3-17 0-15,0-11 0 0,0-14 0 16,0-9 0-16,3-12 1 15,11-10 0-15,7-12 0 16,18-19 1-16,3-22 1 16,0-25 1-16,0-22 0 15,4-25 1-15,0-35-1 16,3-15 0-16,-11 2-1 16,-13-5 1-16,-7 18-3 15,-15 23 1-15,-17 24-2 16,-4 19 1-16,-7 10-4 15,0 18 0-15,0 19-20 16,8 7 1-16,6 6 0 16,-3-10 0-16</inkml:trace>
  <inkml:trace contextRef="#ctx0" brushRef="#br0" timeOffset="113241.59">13282 0 95 0,'18'-19'47'0,"-22"13"-54"0,1 2 64 16,-8 4-57-16,-14 4 0 15,-20 2-1-15,-19 13 1 16,-17 15 0-16,-14 23 0 16,-18 12-1-16,-21 12 1 15,-11 10-1-15,-17 25 0 0,-22 6-1 16,4 13 0-16,-14 0-7 15,11 6 0-15,31-15 0 16,11-17 0-16</inkml:trace>
  <inkml:trace contextRef="#ctx0" brushRef="#br0" timeOffset="113609.39">9324 144 89 0,'-49'-53'44'0,"38"96"-45"0,11-27 61 15,7 12-60-15,7 26 1 16,4 12 0-16,3 31 0 16,4 25-4-16,-1 13 1 15,-3 19-7-15,4 5 1 0,-18-8-13 16,-7-10 0-16,-7-25-1 15,0-3 1-15</inkml:trace>
  <inkml:trace contextRef="#ctx0" brushRef="#br0" timeOffset="113843.25">9514 125 98 0,'-28'-81'49'0,"28"55"-73"16,7 26 101-16,4 4-77 15,6 27 0-15,5 22 0 16,9 29 0-16,1 15-1 16,14 47 1-16,0 16-8 15,3 9 0-15,-3 1-15 16,-7-20 1-16,-11-5-1 0,0-20 0 15</inkml:trace>
  <inkml:trace contextRef="#ctx0" brushRef="#br0" timeOffset="114071.14">10647 401 97 0,'14'-44'48'0,"-39"-59"-70"0,18 84 100 0,0 0-77 16,-3 16 0-16,-1 6-1 16,-3 25 1-16,0 22-2 15,-7 16 0-15,-1 50-1 16,1 32 1-16,7 21-10 16,0 19 1-16,3-15-1 15,4-13 1-15</inkml:trace>
  <inkml:trace contextRef="#ctx0" brushRef="#br0" timeOffset="115257.05">8615 511 60 0,'-25'-28'30'0,"32"12"-14"0,4 13 23 0,10 6-36 16,14-3 0-16,15 16 1 16,27-7 1-16,29 10-7 15,21 9 1-15,32 13 3 16,21-7 1-16,38 4-3 16,8-13 1-16,21-13-1 15,0-12 0-15,7-12-1 16,-3-4 1-16,-1-12 0 15,-10 9 1-15,-11-15 0 16,-14-1 1-16,-6 1 0 16,-26-1 1-16,-21-9 0 15,-17-3 1-15,-29 0-1 16,-27-3 0-16,-26-6-2 16,-28 2 1-16,-24 10-2 15,-25 7 1-15,-25 2-3 16,-35-5 1-16,-25 8 0 15,-28 7 0-15,-28 0 1 16,-21 16 0-16,-29 5 1 0,-17 8 1 16,-29 2-1-16,1 13 1 15,-25-4-1-15,17 17 1 16,-3-7-2-16,18 9 1 16,13-5-2-16,19 5 1 15,17-15 0-15,21 15 0 16,21-15 0-16,14 6 0 15,15-12 0-15,21 12 0 16,17-6-1-16,18 9 1 0,18-3-2 16,20 9 1-16,22 1-1 15,32-7 1-15,31 0 0 16,36-2 0-16,49-8-1 16,43-8 1-16,38-4 1 15,28 3 1-15,1-15-1 16,6 6 0-16,-20-3 0 15,-15 3 0-15,-17-6-8 16,-8 12 1-16,-13-6 0 16,-19-6 0-16</inkml:trace>
  <inkml:trace contextRef="#ctx0" brushRef="#br0" timeOffset="115616.94">8985 564 68 0,'-53'-19'34'0,"7"0"-17"0,43 19 33 0,-1-6-48 16,8 12 0-16,7-2 0 15,10 21 1-15,0 28-6 16,4 16 0-16,-1 22-10 15,-10 9 0-15,-3 32-1 16,-11-4 1-16</inkml:trace>
  <inkml:trace contextRef="#ctx0" brushRef="#br0" timeOffset="115886.79">9867 508 95 0,'-3'-44'47'0,"-1"34"-62"0,11 13 82 16,0 13-68-16,0 9 1 15,0 32-2-15,0 30 1 16,-3 14-1-16,3 34 1 15,4 21-7-15,-8-2 0 16,-3-3-8-16,4-7 0 16,3-28 0-16,0-19 0 0</inkml:trace>
  <inkml:trace contextRef="#ctx0" brushRef="#br0" timeOffset="116099.66">10936 680 96 0,'35'-38'48'0,"15"10"-68"15,-33 28 90-15,5 0-71 16,2 19 0-16,1 25-4 16,-7 12 0-16,-11 23 0 15,-7 31 1-15,-4 15-13 16,-3 10 0-16,-4-10 0 15,4 4 0-15</inkml:trace>
  <inkml:trace contextRef="#ctx0" brushRef="#br0" timeOffset="116279.51">11853 865 52 0,'117'-166'26'0,"-11"47"-9"0,-89 100 35 16,1 13-47-16,-4-4 0 15,-3 10 1-15,-8 10 1 16,-6 37-11-16,-5 28 0 0,-13 6-12 16,-10 45 1-16,-22 24-4 15,-14 20 1-15</inkml:trace>
  <inkml:trace contextRef="#ctx0" brushRef="#br0" timeOffset="116681.95">10492 1144 87 0,'-14'-16'43'0,"24"139"-64"0,1-64 84 0,-1 42-66 16,1 71 1-1,-4 76-18-15,-11 72 1 0,-6 91 20 16,-33 87 1-16</inkml:trace>
  <inkml:trace contextRef="#ctx0" brushRef="#br0" timeOffset="117236.63">9028 903 67 0,'-29'25'33'0,"-2"91"-34"0,20-63 41 0,-3 73-39 15,0 46 0-15,0 57 0 16,-4 75 1-16,11 79-3 16,7 75 0-16,7 71 0 15,14 77 0-15,-3 24-3 16,0 22 0-16,-8-6-2 16,-6-9 0-16,-11-48-5 15,0-59 0-15,-1-56 2 16,8-79 0-16</inkml:trace>
  <inkml:trace contextRef="#ctx0" brushRef="#br0" timeOffset="117642.41">11169 464 82 0,'-35'-54'41'0,"24"108"-61"16,8-17 77-16,-1 61-58 15,-10 52 1-15,-11 73-2 16,-14 81 0-16,-10 47-1 16,-22 66 1-16,-3 38-4 15,0 28 0-15,11 15-1 16,13 48 1-16,15 12 1 15,10 29 0-15,8 21 2 16,-1 0 1-16,4 1-1 16,-4-7 1-16,-10-28 0 15,-4-38 1-15</inkml:trace>
  <inkml:trace contextRef="#ctx0" brushRef="#br0" timeOffset="118651.11">9977 6340 69 0,'-85'-41'34'0,"25"10"-47"0,49 19 49 15,4-1-42-15,0 22 1 16,4 1-5-16,6 24 1 16,1 7 11-16,-1 12 0 15,4 4-6-15,-3-4 0 16,3-9 6-16,-4-6 0 0,4-13 6 16,1-16 1-16,-1-15 0 15,3-16 0-15,1-6-1 16,-4-7 0-16,3 4-5 15,-3 9 1-15,11 6-5 16,0 16 0-16,3 13-8 16,11 15 1-16,-1 6 0 15,22 7 0-15</inkml:trace>
  <inkml:trace contextRef="#ctx0" brushRef="#br0" timeOffset="150154.84">7800 6481 78 0,'-11'-9'39'0,"15"-7"-42"0,3 16 39 16,4-3-39-16,3 0 0 15,0-3 0-15,0-1 0 16,-4 4 5-16,-3 0 1 16,-3 0-3-16,-4 3 0 15,-4 0 2-15,1 0 0 16,-1-3 0-16,1 6 1 15,3 0-3-15,0 0 1 0,0 0-1 16,0-3 0-16,0 4 0 16,0-4 0-16,0 0 0 15,0 3 0-15,-7-3 1 16,3 3 0-16,-6-3 0 16,3 0 1-16,0 0-1 15,0 0 1-15,0 3-1 16,-1-3 0-16,5 3-1 15,3 3 1-15,0-3-1 16,-7 1 0-16,7-1 0 16,0 6 0-16,0-3 0 15,0 1 0-15,0 2 0 16,0-6 1-16,0 4-1 16,0-4 1-16,7 0 0 15,-7-3 0-15,0 0 0 16,3 0 0-16,5 0-1 15,-5 3 1-15,1-6-1 16,-1 3 0-16,1 0 0 0,-1 3 0 16,1 0 0-1,-1-3 0-15,1 0 0 0,-1 3 1 16,4 0-1-16,-7-3 1 16,4 3-1-16,3 1 0 15,-7-4 0-15,0 0 0 16,0 3 0-16,0-3 0 15,0 0 0-15,0 0 0 16,0 0 0-16,0 0 0 16,0 0 0-16,0 0 0 0,0-3 0 15,0 3 0-15,0-7 0 16,0 1 1-16,0 0-1 16,0-4 1-16,0 1-1 15,0 3 0-15,0 3 0 16,-7-4 0-16,3 4 0 15,-3 0 1-15,0 0-2 16,0-3 1-16,0 6-7 16,0-7 1-16,-4 1 0 15,1 0 0-15</inkml:trace>
  <inkml:trace contextRef="#ctx0" brushRef="#br0" timeOffset="151665.43">3620 5525 81 0,'-43'-44'40'0,"22"9"-43"16,21 23 48-16,4 6-46 15,-4 6 0-15,0 0-1 0,7 3 1 16,7 0 1-16,3 9 1 16,1 4-1-16,3 0 1 15,18 6 0-15,3 0 1 16,8 3 0-16,17 0 1 15,24 9 0-15,8 4 0 16,-7-3-2-16,7-7 1 16,-1-3-1-16,15 3 1 15,-7 0-2-15,-7-6 1 16,3 3-1-16,-3-3 0 0,21 3 0 16,-11 0 0-16,8-6 0 15,3 0 0-15,21 3 0 16,-11 3 0-16,1-6 0 15,141 22 1 1,-138-19-1-16,-4 0 0 16,-10 0 0-16,7 3 0 15,4 12 0-15,-11-5 0 16,-1-4 0-16,5 0 0 16,3 0 1-16,-11 1 0 15,4-1 0-15,0-3-1 16,-10 3 1-16,3-6 0 15,-8 6 0-15,-16 0-1 16,2 4 0-16,-20-7 0 16,-8 0 0-16,-6-9 0 15,-4-1 1-15,-4-2-1 16,-3-7 1-16,-11-3-1 0,0 0 0 16,-3-3 0-16,-4 4 1 15,-10-4-1-15,10 0 1 16,-17 0 0-1,-4 0 0-15,0 3 0 16,-7-3-1-16,0 0 1 16,4-7-1-16,3 1 1 15,-7 0-1-15,7 0 0 16,-7-4 0-16,0 4 0 0,0-3 0 16,-7 2 0-16,0 1 0 15,-1 0 1-15,1-1-1 16,0 7 0-16,0-3 0 15,0 6 0-15,7-3-1 16,-7 0 1-16,4-3 0 16,3 3 0-16,0 0 0 15,0 0 0-15,0 0 0 16,0 0 0-16,0-6 0 16,0 6 0-16,0 0 0 15,0 0 1-15,0 0-1 16,0 0 0-16,0 0 0 15,0 0 0-15,0 0 0 16,10-3 0-16,-6 3-1 16,10 0 1-16,0 0 0 15,7-3 0-15,0 0 0 16,0 3 0-16,-3 0 0 16,7 0 0-16,0 0-1 0,3 0 1 15,4-4 0-15,3 1 0 16,4-3 0-16,6 0 0 15,5-4 0-15,20 1 0 16,4 0 0-16,11-4 1 16,7-6-2-16,21 4 1 15,7-1 0-15,3-6 0 16,15-6 0-16,20-10 0 0,8-6 0 16,32-6 0-1,38-13 1-15,57-3 0 0,95-50 1 16,141-18 1-16,156-14 0 15,140-21 0-15,61-4-24 16,10 29 1-16,-57 16-1 16,-119-14 0-16</inkml:trace>
  <inkml:trace contextRef="#ctx0" brushRef="#br0" timeOffset="153194.57">2762 5061 72 0,'-53'-19'36'0,"15"3"-31"0,38 13 36 0,0 3-41 15,3 3 1-15,15 4 0 16,3 2 0-16,11 10-2 15,24 6 1-15,15 13 0 16,20-4 1-16,5 4-1 16,13 6 0-16,11-4 0 15,3 7 0-15,4 4 0 16,0-8 0-16,14 1-1 16,8 0 1-16,2 6 0 15,8 4 0-15,21 2 0 0,-7-6 0 16,14-3-1-16,10-6 0 15,12 0-1-15,-1-3 0 16,-18-1 0-16,1 1 0 16,-1-1 0-16,-13-12 0 15,-8 4 1-15,11 2 1 16,-18 0-1-16,7-5 1 16,8 11-1-16,-15-9 1 15,4 1-1-15,-4-1 0 0,4-3-1 16,-21-3 1-16,-1 0 0 15,-10 3 0-15,-3 0 0 16,-8 3 1-16,-3-3 0 16,-25 3 1-16,-3 1-1 15,0-4 1-15,-18-3 0 16,7 6 0-16,-14-12-1 16,-7-4 0-16,-10-2 0 15,-12-1 1-15,-9-6 0 16,-5 0 0-16,-13-3 1 15,-8-6 0-15,-10-3 1 16,-3 2 0-16,-8 1 0 16,4-3 0-16,-7 2 0 15,7 1 0-15,0 0-1 16,3 3 1-16,0-4-2 16,4 7 1-16,0-3-1 15,0-3 1-15,4 0-2 0,-1 6 1 16,4 0 0-16,0 0 0 15,11 0 0-15,6 0 0 16,12 0 0-16,6 0 0 16,7 3 0-16,18 0 0 15,14 6 0-15,25-2 1 16,14 12-1-16,14-7 0 16,28 4 0-16,18-1 1 15,25 4-1-15,17 6 0 0,32 10-1 16,17 12 0-1,43 12 0-15,43 10 1 0,45 16 1 16,81 12 1-16,110 35 0 16,130 9 1-16,95 6-3 15,71-5 1-15,18-14-1 16,-43-31 0-16</inkml:trace>
  <inkml:trace contextRef="#ctx0" brushRef="#br0" timeOffset="154800.57">1926 4838 79 0,'39'-9'39'0,"28"12"-36"0,-46 3 39 0,22-3-43 16,13 7 1-16,14 5-6 15,22 10 0-15,18 1 3 16,10 11 1-16,21 7-5 15,14 9 0-15,7 7 0 16,15 6 1-16,2-3 2 16,1-1 1-16,0 10 3 15,7-3 1-15,-7 7 1 16,11 5 0-16,-4 1 0 16,-7-4 1-16,14 0-2 15,10-12 0-15,8 6-1 16,14-6 1-16,3-3-1 15,11 3 1-15,-18-7-1 16,14-2 0-16,-17-7-1 0,3-6 0 16,4-10-2-16,-18-5 1 15,0-7-2-15,1-4 1 16,-15-5 1-16,3 3 1 16,-13-7 2-16,-11 0 1 15,-15 4 3-15,-13 3 0 16,-18-7 1-16,-7 1 1 15,-14-1-3-15,-11 0 1 0,-7-2-3 16,0 2 0-16,-7-9-2 16,-6-3 1-16,-5-3-1 15,-10 2 0-15,-7-5 0 16,-11 3 0-16,-10 0 0 16,-7 2 0-16,-4-2 0 15,-7 6 1-15,-3 0 0 16,-8 3 0-16,-3-3-1 15,0 0 0-15,0 0-1 16,4-3 1-16,-4-6-1 16,-4 2 1-16,-3-2 0 15,0 6 1-15,-7-3 0 16,-7 6 0-16,-7 0 0 16,-4 3 0-16,0-3 0 15,4 3 0-15,0-3-2 16,-1-3 1-16,1 0-1 15,-4-4 1-15,1 1 0 16,-5 3 0-16,-2 0-1 16,-5 3 1-16,-10 3 1 0,-7 0 0 15,0 0-1-15,4 3 1 16,3 1 0-16,-3 5 0 16,10-2-1-16,7-4 1 15,4 0-1-15,3 1 1 16,0-4 0-16,7 3 0 15,4 0 0-15,7-3 1 16,11-3 0-16,6-6 1 0,18-3-1 16,8-4 1-16,31-12-2 15,21-3 1-15,21-19-1 16,36-16 0-16,27-9-1 16,36-16 0-16,22-15 0 15,41-26 0-15,33-31 1 16,41-19 1-16,71-40 1 15,71-19 1-15,95-35 0 16,85-41 0-16,74 7-6 16,49-10 1-16,4 26-3 15,-39-7 1-15</inkml:trace>
  <inkml:trace contextRef="#ctx0" brushRef="#br0" timeOffset="158977.07">31570 11580 102 0,'-134'-28'51'0,"-64"-69"-52"0,139 65 51 16,-23-21-52-16,-20-16 1 16,-28-6-2-16,-8-7 1 15,-28-15 2-15,-21-10 1 16,-10 7-3-16,-29 0 0 16,-21-1 1-16,-28 20 0 0,-29 6 1 15,-13 21 1-15,-22 14-1 16,-21 21 1-16,8 16 0 15,-1 21 1-15,4 29-1 16,17 32 1-16,18 18-1 16,32 25 0-16,17 35-1 15,25 22 1-15,25 18-2 16,42 10 1-16,36 0-2 16,34-6 1-16,33-13-2 15,38-12 0-15,32-13-1 16,42-3 0-16,50-7 1 15,28-8 0-15,49-14 1 16,29-5 0-16,28-13 1 16,35-16 1-16,17-12 0 15,36-23 0-15,29-12 1 16,23-12 0-16,30-22 0 16,20-23 0-16,7-18 0 15,11-12 1-15,-18-13-1 16,-6-16 1-16,-15 0-1 0,-28-3 0 15,-29-3 0-15,-24-16 1 16,-28 0 0-16,-36-12 0 16,-41-13 0-16,-33-6 1 15,-38-4 0-15,-40-8 1 16,-34-7-2-16,-39-16 1 31,-142-87-2-31,-27 37 0 16,-33 28-1-16,-31 29 1 0,-32 12-2 15,-24 22 0-15,-19 19 1 16,-27 19 0-16,-15 28 0 16,-6 19 1-16,-15 15-1 15,0 19 1-15,11 4-1 16,-7 9 0-16,24 2 0 16,11 8 0-16,15 2-1 15,13 0 0-15,14 10-2 16,26 0 1-16,-1 9-3 15,17 10 1-15,8 2-1 16,-7 14 1-16,7 5 0 16,3 7 0-16,11 12 3 15,21 10 0-15,25-3 2 16,21 15 1-16,28 3 0 16,28 1 1-16,25 9-1 15,29 12 0-15,31-3-2 16,28-9 0-16,29-3-3 0,38-13 1 15,28-6-2-15,29 0 0 16,21-3-1-16,32 2 0 16,17 4 1-16,43 10 1 15,13-1 0-15,29-12 1 16,18-16 2-16,3-21 0 16,14-26 1-16,11-19 1 15,-7-31 0-15,7-28 1 16,0-22 2-16,-11-29 0 15,-21-15 1-15,-7-9 0 16,-11-19-1-16,-20-13 1 16,-12 0-2-16,-24-16 0 0,-14-5-2 15,-32 8 0-15,-31-2-1 16,-36-7 1-16,-35 3 0 16,-43-6 0-16,-49-6-3 15,-49 3 1-15,-67-3-25 16,-89-3 1-16,-80 5-2 15,-128-8 1-15</inkml:trace>
  <inkml:trace contextRef="#ctx0" brushRef="#br0" timeOffset="161183.45">14806 13267 101 0,'-14'66'50'0,"21"-19"-49"0,7-34 50 0,7 5-51 15,11 1 1-15,21-6 1 16,39-7 0-16,17-9-2 16,46-16 1-16,25-15 0 15,32-13 1-15,14-13-1 16,17 4 0-16,-17 2-1 15,-7-2 0-15,-8 6-1 16,-6 3 0-16,-8-4 0 16,12 1 1-16,-8 0-1 15,-14-10 1-15,-4 4-2 16,-38 0 1-16,-32 2-3 16,-46 10 0-16,-43 4-2 15,-48 8 1-15,-58 17-1 16,-59 24 1-16,-70 13 4 15,-40 19 0-15,-42 18 4 16,-17 7 0-16,-4 0 2 16,0 9 1-16,25-6-1 0,3-3 1 15,36-9-4-15,20-7 0 16,26 6-2-16,34-12 0 16,36-9-1-16,42-7 0 15,43-6 0-15,49-3 0 16,39-10 0-16,42-9 1 15,60-13 0-15,36-15 1 16,34-6 0-16,19-4 0 16,2 0 0-16,-9-5 1 15,-19 8-2-15,-20 7 0 0,-22 3-12 16,-25 0 1-16,-13-7 0 16,-25-12 0-16</inkml:trace>
  <inkml:trace contextRef="#ctx0" brushRef="#br0" timeOffset="162233.87">21886 6124 111 0,'-151'53'55'0,"34"-147"-56"0,103 69 55 15,14-3-64-15,35-4 1 16,54-27-15-16,69-10 1 15,68-10 27-15,67-2 1 16</inkml:trace>
  <inkml:trace contextRef="#ctx0" brushRef="#br0" timeOffset="162596.65">26370 4986 110 0,'64'6'55'0,"-121"0"-67"0,4 19 84 0,-63 63-73 16,-92 31 1-16,-85 72-13 16,-63 32 0-16,-11 37 9 15,28-3 1-15,92-43-10 16,120-64 0-16,106-56-1 16,95-50 1-16,88-44 6 15,82-34 0-15,63-51 3 16,38-31 0-16,19-13 2 15,-19-21 1-15,-48 6-2 16,-57 12 0-16,-71 19 2 16,-77 19 0-16,-71 16 2 15,-74 15 0-15,-67 22 4 16,-74 10 0-16,-67 12 3 16,-46 16 1-16,-35 18-2 15,-14 11 0-15,24-1-3 0,14 15 1 16,40 23-4-16,27 3 1 15</inkml:trace>
  <inkml:trace contextRef="#ctx0" brushRef="#br0" timeOffset="162829.52">23283 5186 101 0,'-102'-59'50'0,"-57"200"-76"0,96-82 67 0,-29 45-71 16,-7 24 0-16,1 20 0 16,9 5 0-16</inkml:trace>
  <inkml:trace contextRef="#ctx0" brushRef="#br0" timeOffset="162980.43">22959 7344 108 0,'-159'210'54'0,"29"16"-142"0,119-148 103 16,7 10-15-16,11-29 0 15</inkml:trace>
  <inkml:trace contextRef="#ctx0" brushRef="#br0" timeOffset="163131.33">23319 9156 111 0,'0'10'55'0,"3"-7"-102"0,-3-3 89 0,7 3-43 16,7-3 1-16</inkml:trace>
  <inkml:trace contextRef="#ctx0" brushRef="#br0" timeOffset="163303.25">26645 8670 107 0,'32'35'53'0,"10"-29"-128"16,-17-9 67-16,39-10 8 0,17-24 0 16</inkml:trace>
  <inkml:trace contextRef="#ctx0" brushRef="#br0" timeOffset="163460.16">28811 7968 86 0,'-31'-76'43'0,"34"42"-55"0,4 18 68 0</inkml:trace>
  <inkml:trace contextRef="#ctx0" brushRef="#br0" timeOffset="163612.2">29386 6155 103 0,'-31'-41'51'0,"-8"-6"-54"16,39 47 59-16</inkml:trace>
  <inkml:trace contextRef="#ctx0" brushRef="#br0" timeOffset="163797.18">29312 4910 102 0,'14'-135'51'0,"-35"76"-85"0,14 59 50 16,-10 16-16-16,-36 15 0 16</inkml:trace>
  <inkml:trace contextRef="#ctx0" brushRef="#br0" timeOffset="163963.76">26889 5309 63 0,'-96'-104'31'0,"19"79"-30"16,56 31 30-16</inkml:trace>
  <inkml:trace contextRef="#ctx0" brushRef="#br0" timeOffset="164128.89">24638 4572 96 0,'-53'-104'48'0,"4"110"-56"0,35 16 65 16</inkml:trace>
  <inkml:trace contextRef="#ctx0" brushRef="#br0" timeOffset="164332.83">22885 6481 86 0,'-43'76'43'0,"-3"-36"-83"15,36-21 38-15,3 28 2 16,3 19 0-16</inkml:trace>
  <inkml:trace contextRef="#ctx0" brushRef="#br0" timeOffset="164820.14">28656 8573 43 0,'0'-63'21'0</inkml:trace>
  <inkml:trace contextRef="#ctx0" brushRef="#br0" timeOffset="165196.93">23968 5211 96 0,'-138'-147'48'0,"78"100"-80"16,53 37 49-16,0 10-17 15,14 13 0-15</inkml:trace>
  <inkml:trace contextRef="#ctx0" brushRef="#br0" timeOffset="165370.83">23703 7391 95 0,'11'172'47'0,"10"-125"-77"0,-7-31 63 0,21 12-33 16,29 7 0-16</inkml:trace>
  <inkml:trace contextRef="#ctx0" brushRef="#br0" timeOffset="165581.33">28730 4982 102 0,'11'-112'51'0,"-39"39"-107"15,28 77 67-15,0 11-11 16,3 17 0-16</inkml:trace>
  <inkml:trace contextRef="#ctx0" brushRef="#br0" timeOffset="165795.2">27019 4528 110 0,'-35'-141'55'0,"-53"65"-85"0,63 76 83 0,-17 0-92 15,-8 25 1-15,-13 13 0 16,-15 15 0-16</inkml:trace>
  <inkml:trace contextRef="#ctx0" brushRef="#br0" timeOffset="165986.08">24331 6321 83 0,'-25'-15'41'0,"54"34"-91"15,-5-4 72-15,19 10-22 0,20 0 0 16</inkml:trace>
  <inkml:trace contextRef="#ctx0" brushRef="#br0" timeOffset="166181.98">28713 8670 43 0,'49'31'21'0,"22"32"-19"0,-29-57 19 0</inkml:trace>
  <inkml:trace contextRef="#ctx0" brushRef="#br0" timeOffset="166376.99">30798 8372 114 0,'42'57'57'0,"-7"-92"-94"15,-24 26 92-15,3-1-98 16,0 1 1-16,-3-10-1 16,-8-25 1-16</inkml:trace>
  <inkml:trace contextRef="#ctx0" brushRef="#br0" timeOffset="166558.79">29866 6632 107 0,'-21'-6'53'0,"3"-114"-91"0,18 105 106 0,0-1-98 16,4 7 1-16,-4 9 0 16,-7-10 0-16</inkml:trace>
  <inkml:trace contextRef="#ctx0" brushRef="#br0" timeOffset="166724.75">28427 6723 94 0,'-32'-101'47'0,"46"54"-144"16,4 32 76-16,24-20 21 15,11-15 0-15</inkml:trace>
  <inkml:trace contextRef="#ctx0" brushRef="#br0" timeOffset="166887.87">28032 6183 96 0,'-85'-28'48'0,"-24"3"-113"0,84 28 91 16,-17 13-27-16,-25 18 1 0</inkml:trace>
  <inkml:trace contextRef="#ctx0" brushRef="#br0" timeOffset="167084.76">25329 6742 100 0,'-45'18'50'0,"16"-58"-72"16,26 33 75-16,-1 4-77 15,1 6 0-15,-4 4 0 16,-7-1 0-16</inkml:trace>
  <inkml:trace contextRef="#ctx0" brushRef="#br0" timeOffset="167263.64">24395 6949 86 0,'-29'-66'43'0,"26"44"-112"0,13 25 65 0,8 3 4 16,3-9 0-16</inkml:trace>
  <inkml:trace contextRef="#ctx0" brushRef="#br0" timeOffset="167434.53">23724 6205 95 0,'-28'-22'47'0,"32"10"-110"16,10 21 82-16,14 23-19 16,7 12 0-16</inkml:trace>
  <inkml:trace contextRef="#ctx0" brushRef="#br0" timeOffset="167607.43">26980 5801 79 0,'4'-88'39'0,"-11"-15"-47"0,7 87 55 16</inkml:trace>
  <inkml:trace contextRef="#ctx0" brushRef="#br0" timeOffset="167810.32">25859 4879 85 0,'-82'-38'42'0,"26"-50"-44"15,45 79 46-15,-3 3-45 16,-3 0 0-16,-4 18 0 16,-1 10 0-16</inkml:trace>
  <inkml:trace contextRef="#ctx0" brushRef="#br0" timeOffset="167986.21">25682 5252 98 0,'-17'53'49'0,"41"-106"-100"0,1 53 61 16,24 9-23-16,22 7 1 15,17 0 0-15,14-13 0 16</inkml:trace>
  <inkml:trace contextRef="#ctx0" brushRef="#br0" timeOffset="168160.12">28674 5675 28 0,'-46'73'14'0</inkml:trace>
  <inkml:trace contextRef="#ctx0" brushRef="#br0" timeOffset="168313.02">29344 8212 82 0,'247'188'41'0,"-251"-188"-70"0,4 4 42 16,-3 8-14-16,-8 13 1 15</inkml:trace>
  <inkml:trace contextRef="#ctx0" brushRef="#br0" timeOffset="168478.71">28952 9351 80 0,'29'-13'40'0,"-12"-21"-47"0,-3 12 55 0</inkml:trace>
  <inkml:trace contextRef="#ctx0" brushRef="#br0" timeOffset="170991.84">7874 6569 94 0,'-4'3'47'0,"26"-15"-74"15,9 9 48-15,22-4-21 0,39-15 0 16</inkml:trace>
  <inkml:trace contextRef="#ctx0" brushRef="#br0" timeOffset="171561.33">28896 9241 110 0,'-60'75'55'0,"-3"-81"-109"0,38-4 56 0,-3-5-2 16,-1-20 0-16</inkml:trace>
  <inkml:trace contextRef="#ctx0" brushRef="#br0" timeOffset="171737.21">28127 9774 73 0,'-39'-16'36'0,"22"-21"-39"15,6 18 44-15</inkml:trace>
  <inkml:trace contextRef="#ctx0" brushRef="#br0" timeOffset="171902.13">25460 9799 105 0,'-42'13'52'0,"-4"-7"-131"0,32-9 69 0,-15-16 9 15,-6-19 1-15</inkml:trace>
  <inkml:trace contextRef="#ctx0" brushRef="#br0" timeOffset="172099.02">23237 9868 106 0,'-24'13'53'0,"-26"-7"-102"16,43-6 91-16,-3-6-42 15,-4-7 0-15</inkml:trace>
  <inkml:trace contextRef="#ctx0" brushRef="#br0" timeOffset="172264.92">22401 9050 76 0,'-14'-73'38'0</inkml:trace>
  <inkml:trace contextRef="#ctx0" brushRef="#br0" timeOffset="172412.83">22673 8297 113 0,'-11'91'56'0,"4"-113"-87"16,18 19 57-16,21 3-26 15,21-6 0-15</inkml:trace>
  <inkml:trace contextRef="#ctx0" brushRef="#br0" timeOffset="172561.75">25280 7466 105 0,'53'-100'52'0,"7"65"-75"0,-35 29 64 16,6 6-42-16,15 0 1 15</inkml:trace>
  <inkml:trace contextRef="#ctx0" brushRef="#br0" timeOffset="172715.67">26592 7657 108 0,'53'54'54'0,"-28"-67"-105"0,0 13 66 0,14-6-15 16,24-7 0-16</inkml:trace>
  <inkml:trace contextRef="#ctx0" brushRef="#br0" timeOffset="172888.57">28339 7293 109 0,'10'-31'54'0,"18"28"-94"15,-20 3 77-15,-8 0-37 16,-8-3 0-16</inkml:trace>
  <inkml:trace contextRef="#ctx0" brushRef="#br0" timeOffset="173045.5">25407 6967 104 0,'-81'-78'52'0,"-11"-57"-67"0,75 113 65 0,-8-3-50 16,0 3 0-16</inkml:trace>
  <inkml:trace contextRef="#ctx0" brushRef="#br0" timeOffset="173213.39">24811 6663 40 0,'-11'-34'20'0,"71"49"-6"16,-35-21-8-16</inkml:trace>
  <inkml:trace contextRef="#ctx0" brushRef="#br0" timeOffset="173388.49">24257 4722 88 0,'-14'-16'44'0,"10"-21"-59"0,4 37 69 16,14 9-77-16,11 16 1 16,10 7-1-16,4 8 1 15</inkml:trace>
  <inkml:trace contextRef="#ctx0" brushRef="#br0" timeOffset="173542.4">26204 4882 91 0,'14'9'45'0,"1"-43"-73"16,-8 34 72-16,7 6-77 15,10 22 0-15,15-6 0 16,11-9 1-16</inkml:trace>
  <inkml:trace contextRef="#ctx0" brushRef="#br0" timeOffset="173719.36">29415 4700 88 0,'162'-110'44'0,"28"45"-71"0,-158 58 87 15,-7 10-87-15,-15 10 0 16,-17 15 0-16,-3 16 1 15</inkml:trace>
  <inkml:trace contextRef="#ctx0" brushRef="#br0" timeOffset="173868.79">29658 6720 96 0,'53'131'48'0,"42"-134"-66"0,-60 22 85 0</inkml:trace>
  <inkml:trace contextRef="#ctx0" brushRef="#br0" timeOffset="174037.69">29870 8962 84 0,'7'25'42'0,"-7"-19"-107"15,-7-9 36-15,-11-10 29 16,-7-9 0-16</inkml:trace>
  <inkml:trace contextRef="#ctx0" brushRef="#br0" timeOffset="174181.61">27873 9385 16 0,'-56'-6'8'0</inkml:trace>
  <inkml:trace contextRef="#ctx0" brushRef="#br0" timeOffset="174288.55">26945 9423 14 0,'50'-50'7'0</inkml:trace>
  <inkml:trace contextRef="#ctx0" brushRef="#br0" timeOffset="203108.08">4445 12098 84 0,'-32'-32'42'0,"-38"-21"-35"0,63 37 42 15,-4-3-50-15,0 1 1 16,1-17-3-16,20-9 0 16,12-3 3-16,20-12 0 15,32-10-1-15,46-13 1 16,32-25 1-16,45 10 1 16,33 9 1-16,27 13 0 0,25 16 0 15,15 12 1-15,-8 15-2 16,-10 10 0-16,-22 13-2 15,-20 12 0-15,-33 3 0 16,-17 10 0-16,-14 6 1 16,-28 12 0-16,-18 1 1 15,-11 6 0-15,-17-1 0 16,-11 11 0-16,-21-8-1 16,-4 4 1-16,-3 4-9 15,0-4 1-15,0 3-2 16,4-6 1-16</inkml:trace>
  <inkml:trace contextRef="#ctx0" brushRef="#br0" timeOffset="204063.89">9363 14224 97 0,'24'-10'48'0,"-31"-31"-51"16,7 26 58-16,0-13-56 15,0-4 1-15,0 1 0 16,0 3 0-16,0 6 0 16,0 0 1-16,0 9-1 15,-3 16 1-15,-8 26 0 16,-10 30 1-16,-18 19-1 15,-21 42 1-15,-21 21-1 16,-25 9 0-16,-14 7-1 16,-10-13 1-16,-4-12-1 15,-11-19 0-15,-17-19-1 16,-14-28 0-16,-8-25 0 16,1-23 1-16,-1-8-1 0,-6-10 1 15,-11-6-1 1,3-1 1-16,-10-2 0 0,3 3 0 15,1-4 0-15,6-9 0 16,8 4 0-16,3-4 1 16,14-22-1-16,14-6 1 15,14 6-1-15,15-3 1 16,17 1 0-16,-3-1 0 16,24 6 0-16,0 3 0 0,25 4-1 15,7 6 1-15,11 6 0 16,3 4 0-16,14 2 0 15,7 4 0-15,8 2-1 16,-1 1 1-16,8 3-1 16,-1 3 0-16,4 3 0 15,3 6 0-15,-6 7 0 16,-1 12 0-16,4 13-1 16,4 28 1-16,-8 10 0 15,8 5 0-15,-1 10-1 16,4-12 1-16,-7-7-1 15,3-3 0-15,4-12 0 16,0-7 0-16,-7-18-1 16,7-17 1-16,-3-18-1 15,-8-15 1-15,4-20-2 16,4-15 1-16,3-13 0 16,-7 1 1-16,0-1-1 15,7 6 1-15,-4 4 1 16,4 0 1-16,-7 12 0 0,7 3 1 15,0 13 0-15,11-6 0 16,6 3 0 0,4 3 0-16,8 0-1 0,9 3 1 15,15 6-3-15,14 7 1 16,4 2-12-16,10 14 0 16,7 8-1-16,22-5 1 15</inkml:trace>
  <inkml:trace contextRef="#ctx0" brushRef="#br0" timeOffset="205258.2">4096 11477 90 0,'-28'-22'45'0,"10"-22"-50"16,18 34 45-16,0 14-46 15,0 8 1-15,-4 4-5 16,-3 9 1-16,-7 12 12 15,-10 1 1-15,-1 9-6 16,4 13 0-16,3-4 3 0,7 1 1 16,11-7 1-16,0-9 0 15,11-10-1-15,10-9 1 16,7-10-2-16,4-5 1 16,25-4-1-16,-4-3 1 15,6 3-1-15,1-6 1 16,7 6-1-16,-3 0 1 15,3 10-1-15,4 5 0 16,-1 8-7-16,8 5 0 0,-1 0 0 16,-17-6 0-16</inkml:trace>
  <inkml:trace contextRef="#ctx0" brushRef="#br0" timeOffset="205843.88">8283 10934 91 0,'-32'-28'45'0,"15"19"-49"0,24 5 62 0,7 4-59 16,7 4 1-16,11 5-1 15,7 7 1 1,45 43-1-1,-6 20 0-15,-15 2-1 16,-13 1 1-16,-15-7 0 16,-17 0 0-16,-18-12 1 15,-21-4 1-15,-22-5 1 16,-20 15 1-16,-18-7-5 16,-18-5 0-16,-14 2 0 15,0 4 0-15</inkml:trace>
  <inkml:trace contextRef="#ctx0" brushRef="#br0" timeOffset="212326.67">4029 15080 69 0,'-11'-29'34'0,"50"-5"-69"0,-21 21 35 0,13-12 0 16,8 7 0-16,0-1 8 31,-127 75-8-31,275-125 0 16,-85 66 0-16,7 6 2 15,1 7 1-15,3 2 0 16,14 4 0-16,14 6 1 16,7 0 0-16,21 0 0 15,29-4 1-15,-1-2 1 16,33-3 0-16,-1-7 1 15,11-6 1-15,-4-9-2 16,1-10 0-16,6-13-1 16,0-8 1-16,1-4-2 15,-8-10 0-15,8 4-2 0,-15-9 1 16,-10 2-2-16,-18 4 0 16,-25 3-1-16,-14 6 1 15,-20 3-1-15,-19 7 1 16,-14-1 0-16,-17 1 0 15,-14-4 0-15,-8 3 1 16,-10-2 0-16,-7 2 0 16,-4 4 0-16,-3 6 0 15,-3 3-1-15,-8 6 1 0,-7 1-1 16,-3 2 0 0,-7 4-1-16,-1 2 0 0,-6 1 0 15,-1 0 0-15,-3 0 0 16,-3 2 1-16,-4 4-1 15,0-3 0-15,-4-3 0 16,1 3 1-16,-4-3 0 16,0 9 0-16,-7 0 0 15,0 3 0-15,-4 4-3 16,-7 2 0-16,-10 4-20 16,-22 3 1-16,-17-4-2 15,0-8 1-15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4T07:02:00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1 469 14208,'0'13'7039,"67"-33"-7807,-28 7 9216,38-9-8448,44-13 0,40-3 0,42 0 0,18-6-128,32 5 128,18 1-128,11 3 0,-2-3-1024,-13 6 0,-11-6 0,-23-13 128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4T07:02:01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0 123 13824,'2'2'329,"-1"0"0,1 0 1,-1 0-1,1 0 1,-1 0-1,1 0 1,0-1-1,0 1 1,0-1-1,0 1 0,0-1 1,0 0-1,0 0 1,0 1-1,1-2 1,2 2-1,-1-2 66,0 0 0,0-1 1,0 1-1,0-1 0,0 0 0,-1 0 0,1-1 0,0 1 1,3-3-1,17-5 3471,67-23-3261,180-39 0,-204 60-747,0 2-1,1 3 0,105 6 1,-145 1 85,0 2 0,-1 1-1,0 2 1,0 0 0,0 2 0,31 13 0,-39-12 4,-1 1 0,0 0 1,0 1-1,-1 1 0,-1 1 0,0 0 1,0 1-1,26 31 0,-21-16-20,-1 1-1,-2 0 1,0 1 0,-3 1-1,0 0 1,-2 2 0,13 50-1,-2 19-91,13 130 0,4 280-299,-31 7 200,-4-172 139,63 792 125,-16-463 490,-48-584-234,-5 0 0,-23 182 0,20-257-197,0 0 0,-2-1-1,0 0 1,-1 1 0,0-2 0,-1 1 0,-1-1-1,-15 22 1,17-30-119,0 0 0,-1 0 0,0-1 0,0 1 0,-1-2 0,0 1 0,0-1 0,0-1 0,-1 1 0,0-1 0,0-1 0,-1 0 0,1 0 0,-1-1 0,0 0 1,-14 2-1,6-2-172,0-1 0,-1-1 0,0-1 0,1-1 0,-22-3 0,0-3-352,-58-18 0,-92-44-718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4T07:02:05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4 747 10752,'-1'-2'258,"0"1"1,1-1-1,0 0 1,-1 1-1,1-1 1,0 1-1,0-1 1,0 1-1,0-1 1,0 0-1,0 1 1,0-1-1,1 1 1,-1-1-1,0 0 1,1 1-1,0-1 1,-1 1-1,1 0 1,0-1-1,0 1 1,-1-1-1,1 1 1,0 0-1,0 0 1,1 0-1,-1-1 1,0 1-1,0 0 1,0 1-1,1-1 1,-1 0-1,1 0 1,-1 0-1,0 1 1,1-1-1,-1 1 1,1-1-1,0 1 1,1-1-1,9-1 433,1 0-1,-1 1 0,1 0 0,18 2 1,-10 0-1131,511-36 1899,-503 33-1446,514-61 1110,-181 20-732,177-26-471,-8-37-693,-503 99 710,67-21-156,-85 25 205,0-2-1,0 1 0,-1-2 1,1 1-1,-1-1 1,14-12-1,-20 16 25,-1 0-1,-1 0 1,1 0-1,0 0 1,0 0 0,-1-1-1,1 1 1,-1 0-1,0-1 1,0 1-1,0-1 1,0 1 0,0-1-1,-1 1 1,1-1-1,-1 0 1,1 0-1,-1 1 1,0-1 0,0 0-1,0 1 1,0-1-1,-1 0 1,1 1-1,-1-1 1,0 0 0,0 1-1,0-1 1,0 1-1,0-1 1,0 1-1,0 0 1,-4-4 0,-2-4 50,0 1 0,-1 0 0,0 0 0,0 1 0,-1 0 1,-12-7-1,-9-5 90,-1 1 0,-38-15 1,8 3-69,41 14-118,15 7-23,5 10 58,0 0-1,0-1 1,0 1-1,0 0 1,0 0-1,0-1 1,0 1-1,0 0 1,0 0-1,0-1 1,1 1-1,-1 0 1,0 0 0,0 0-1,0-1 1,0 1-1,0 0 1,1 0-1,-1 0 1,0-1-1,0 1 1,0 0-1,1 0 1,-1 0-1,0 0 1,0 0-1,1 0 1,-1 0 0,0-1-1,0 1 1,1 0-1,-1 0 1,0 0-1,0 0 1,1 0-1,-1 0 1,3 1-7,0 0-1,-1-1 1,1 1 0,0 0 0,-1 1-1,1-1 1,-1 0 0,1 1-1,-1-1 1,0 1 0,1 0 0,-1 0-1,0 0 1,3 4 0,-4-5 4,6 6-19,0-1 8,-1 0 0,0 0 0,0 1 0,-1-1 0,0 1 0,7 14 0,-2 0-10,-2 1 0,-1 0 0,0 0 0,-2 1 0,-1-1 0,0 1 0,-2 0 0,0 1 0,-4 38 0,0-31 43,-2 0 0,-1-1 0,-1 0 0,-2 0 0,-1 0-1,-1-1 1,-15 29 0,-8 1-112,-3-1 0,-45 54 0,9-12-1138,55-75 698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4T07:02:05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55 13056,'-2'0'478,"0"-1"1,1 1 0,-1-1 0,1 1 0,-1-1-1,0 0 1,1 1 0,-1-1 0,1 0 0,0 0 0,-1 0-1,1 0 1,0-1 0,-1 1 0,1 0 0,0 0-1,0-1 1,-2-2 0,3 3-364,0 0-1,-1 0 0,1 0 1,0 0-1,0 0 1,0 0-1,0 0 1,0 0-1,0 0 1,0 0-1,0 0 1,0 0-1,0 0 1,0 0-1,1 0 1,-1 0-1,0 1 1,1-1-1,-1 0 1,1 0-1,-1 0 0,1 0 1,-1 0-1,1 1 1,-1-1-1,1 0 1,0 0-1,0 1 1,-1-1-1,1 0 1,0 1-1,0-1 1,0 1-1,0-1 1,-1 1-1,3-1 1,-1 0-117,0 1 1,0-1 0,0 0-1,0 1 1,0 0 0,1-1-1,-1 1 1,0 0 0,0 0-1,0 0 1,0 0 0,0 1-1,1-1 1,-1 1 0,0-1-1,4 2 1,31 17-19,-26-12 7,1 1 1,-2 0 0,1 1-1,-1 1 1,-1-1-1,1 1 1,-2 1 0,1 0-1,-2 0 1,1 1-1,-2 0 1,1 0 0,-2 0-1,1 1 1,-2 0-1,0 0 1,3 15 0,-2-1 26,-1 1 1,-1-1-1,-2 0 1,-1 1-1,-1-1 1,-1 1 0,-9 45-1,-2-16 122,-3 0 1,-2-1-1,-48 101 0,50-125-65,-1-1-1,-2-2 1,0 0-1,-3 0 1,0-2-1,-1-1 1,-53 46-1,75-72-77,-14 12-230,0-1 0,-31 17 0,42-26 178,1 0 1,0-1-1,-1 1 1,1-1 0,-1 0-1,1 0 1,-1 0-1,1 0 1,-1-1-1,0 0 1,1 1-1,-1-1 1,0-1-1,1 1 1,-1 0-1,0-1 1,1 0-1,-1 0 1,1 0-1,-1 0 1,-5-3-1,5 1-49,1 0 0,-1 0 0,1 0 0,0-1-1,0 1 1,-4-8 0,6 10 97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4T07:02:05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6 197 13312,'-5'6'6160,"22"-3"-1360,33-2-1532,60-10-3199,112-25 0,-108 15-207,104-17-98,159-23-500,-3 20-190,-325 36 835,179-4-201,-195 8 373,0 1-1,0 2 1,0 2 0,53 15 0,-73-16 47,-1 0 0,1 1-1,-1 0 1,-1 1 0,1 0-1,-1 0 1,-1 2 0,1-1 0,-1 1-1,-1 1 1,1 0 0,-2 0-1,1 1 1,-2 0 0,1 0 0,6 15-1,0 5 173,-2 1-1,0 0 1,-2 1-1,-2 0 1,6 39-1,-3 8-282,-3-1 0,-4 1 0,-3 0 0,-19 154 0,-12-34-1681,16-122 875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4T07:02:06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842 37 12288,'-41'-28'7282,"28"19"-1253,11 9-5918,0 1 1,1-1-1,-1 1 0,1-1 1,-1 1-1,1-1 0,-1 1 0,1 0 1,0 0-1,-1-1 0,1 1 0,0 0 1,-2 2-1,-16 8-197,-73 40-362,2 4 0,-84 68 0,100-64 260,-125 106 14,191-158 188,-12 10 43,-31 36-1,47-48-25,-1 0-1,1 1 0,1-1 0,-1 1 1,1 0-1,0 0 0,0 0 0,1 1 1,0-1-1,0 1 0,-2 12 0,4-17-15,0-1-1,0 1 1,0 0-1,0 0 1,0-1-1,1 1 1,-1 0 0,0-1-1,1 1 1,-1-1-1,1 1 1,-1 0-1,1-1 1,0 1-1,0-1 1,0 0-1,0 1 1,0-1 0,0 0-1,0 1 1,0-1-1,1 0 1,-1 0-1,0 0 1,1 0-1,-1 0 1,0 0-1,1-1 1,0 1-1,-1 0 1,1-1 0,1 1-1,6 1 39,-1 0 1,1-1-1,-1 0 0,18 0 1,-26-1-54,79-5 149,139-26 1,91-47 6,-82 17-78,-24 22-1500,18-5-846,-155 26 1094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4T07:02:06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824 20 13312,'12'-4'1940,"-1"0"1,1 0 0,15-2 0,2 4 5676,-28 2-7596,0 0-1,0 1 1,0-1-1,0 0 1,0 1-1,0-1 1,0 1-1,0-1 1,0 1-1,0-1 1,0 1-1,-1-1 1,1 1-1,0 0 1,0 0-1,-1-1 1,1 1-1,0 0 1,-1 0-1,1 0 1,-1 0-1,1 0 0,0 2 1,8 25 170,-5 9-234,-1-1 1,-2 1-1,-2-1 0,-6 47 1,-3 3-476,-3-1 0,-48 165 1,36-177-722,-3-1 1,-3-2 0,-63 107-1,22-72-425</inkml:trace>
  <inkml:trace contextRef="#ctx0" brushRef="#br0" timeOffset="1">19 538 15232,'-18'4'7551,"36"-20"-3199,-3 6-8832,-1 1 0,7 6 1,8-16-1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4T07:02:07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15232,'9'74'7551,"11"-74"-1023,-5-9-13056,9-4 1,14-29-1,6-76 128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4T07:02:07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1 732 12928,'4'7'552,"1"-1"0,-1 0 0,1 0 0,1 0 0,-1-1 0,1 0 0,0 0 1,0 0-1,10 5 0,-9-8 121,1 1 0,0-1 1,-1 0-1,1 0 0,0-1 1,0 0-1,0-1 0,0 0 1,0 0-1,8-1 0,119-18 800,-33 3-1410,110-10-73,903-120-1,-623 60-352,-461 79 332,0 0 1,-1-3-1,0 0 0,-1-2 0,0 0 0,-1-3 0,0 0 1,42-32-1,-57 35 34,0-1-1,-1 0 1,0-1 0,-1 0-1,-1-1 1,0 0 0,-1-1-1,0 0 1,-2 0 0,0-1-1,-1 0 1,0 0 0,-1 0-1,-1-1 1,2-25 0,-5 25 49,5-30 17,-6 45-53,1 1 0,-1-1 0,1 1 0,-1-1 0,1 1 1,0 0-1,0 0 0,0-1 0,1 1 0,-1 0 0,0 0 0,1 0 0,-1 0 0,3-2 0,-4 4-12,1 0-1,-1 0 0,0-1 1,1 1-1,-1 0 0,0 0 1,1 0-1,-1 0 0,0 0 1,1 0-1,-1 0 0,1 0 1,-1 0-1,0 0 0,1 0 1,-1 0-1,0 0 0,1 0 1,-1 0-1,0 0 0,1 0 1,-1 0-1,0 1 0,1-1 1,-1 0-1,0 0 0,1 0 1,-1 1-1,0-1 0,0 0 1,1 1-1,9 7 31,0 1 1,-1 0-1,-1 1 0,1 0 1,10 19-1,-6-8 32,0 0 1,10 28-1,-16-28-41,-1-1-1,0 1 1,-1 0 0,-2 0-1,0 1 1,-1-1 0,-1 1-1,-1 0 1,-3 23 0,-2-5-946,-2 0 1,-2 0 0,-26 73 0,26-91-147,0 0 0,-1 0 1,-2-1-1,0 0 0,-26 33 1,-15-2-2155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4T07:02:09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11648,'155'29'10920,"-107"-18"-6971,-37-8-3888,-1 0 1,1 1 0,-1 0-1,0 1 1,0 0 0,0 1 0,-1-1-1,0 2 1,0 0 0,13 12-1,-10-6-84,0-1-1,-1 2 0,-1-1 0,0 1 0,-1 1 0,8 18 1,2 12 11,-2 1 1,-2 1-1,-3 0 1,14 92-1,-2 190-1082,-21-216-1850,-5 0 0,-22 155 0,14-187 363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4T06:49:50.9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3577 1066 87 0,'-120'15'43'0,"-28"32"-43"0,99-25 43 0,-22 22-42 15,1 19 0-15,-8 28 1 16,7 28 0-16,4 29-2 15,18 30 1-15,17 20 1 16,22-4 1-16,13 7-2 16,25-16 1-16,29-25-1 15,17-32 1-15,11-24-2 16,10-29 1-16,28-40 0 16,8-29 1-16,-1-47-1 15,11-34 1-15,8-29-1 16,-1-24 1-16,-18-29-1 15,-10 3 0-15,-17-9-1 16,-5 7 0-16,-20 2-1 16,-22 29 1-16,-13-1 0 15,-29 13 1-15,-7 22 0 0,-14 19 1 16,-7 19-1-16,-14 15 1 16,-1 32 0-16,5 31 1 15,-15 22-1-15,0 44 1 16,7 38-2-16,-7 24 1 15,18 26-1-15,7 15 0 16,14-2-1-16,18-7 0 16,10-25-1-16,21-26 1 15,11-24 0-15,11-22 0 0,17-38-1 16,4-28 1 0,7-22-1-16,10-31 1 0,0-19 0 15,-6-19 0-15,2-7 0 16,-16-11 0-16,2-4 0 15,-20-13 0-15,-4 10 0 16,-21 0 1-16,-11 9-1 16,-14 7 0-16,-17 9 0 15,-11 16 1-15,-11 6-1 16,-14 28 1-16,-6 12-1 16,-1 23 0-16,-11 9 0 15,-10 22 1-15,4 19-1 16,10 19 0-16,7-1 0 15,15 11 0-15,9-23 0 16,15-3 0-16,11-10-1 16,3-5 1-16,11-14-1 15,0-18 1-15,3-12-1 16,7-10 1-16,-3-10 0 16,7-12 0-16,-8-15 0 0,1 2 1 15,3-9-1-15,8 0 0 16,-11 0 0-16,3 7 1 15,7 9-1-15,-14 12 0 16,4 19 0-16,-4 13 1 16,4 18-1-16,-14 4 1 15,-4 9-1-15,3 6 1 16,1 13-7-16,3-3 0 0,0 0-18 16,8-16 0-16,-1-13 0 15,14-15 0-15</inkml:trace>
  <inkml:trace contextRef="#ctx0" brushRef="#br0" timeOffset="371.78">7387 1963 97 0,'0'-25'48'0,"-32"-29"-62"15,18 35 91-15,-14 1-76 16,-4-7 1-16,-17 6 0 16,-22 0 1-16,1 3-4 15,-8 7 0-15,8 9 2 16,3 3 0-16,17 19-1 16,11 16 1-16,15 5-2 15,10 14 0-15,10 12-1 16,8 19 1-16,6 12-1 0,4-9 1 15,-3 12 0-15,-11-9 0 16,-11-6 2-16,-10-9 0 16,-7-1 1-16,-11-15 0 15,-21-22-1-15,-10-19 0 16,-8-19-7-16,-3-19 1 16,14-6-13-16,14-9 1 15,7-7-1-15,21 0 0 0</inkml:trace>
  <inkml:trace contextRef="#ctx0" brushRef="#br0" timeOffset="941.46">7511 2000 64 0,'190'-25'32'0,"8"6"-37"16,-138 10 40-16,0 0-33 15,0-1 0-15,-18 1 7 16,-7-7 0-16,-17 7-8 15,-18-1 1-15,-18-9 7 16,-17 1 1-16,-7-4-1 16,-8 9 1-16,-3 4-3 15,7 9 0-15,1 9-3 16,9 10 1-16,-2 15-4 16,9 10 1-16,5 10-2 0,6 8 1 15,-7 20-2-15,4-1 1 16,0 7-1-16,3-13 1 15,-3 1 0-15,-4-4 0 16,1-19-1-16,-4-12 1 16,-1 0 0-16,-2-19 0 15,6 0-1-15,-3-13 0 16,-1-28 0-16,5 7 0 16,13-10 0-16,11-7 1 15,11-21-1-15,24-6 0 0,11-4 0 16,10 4 1-16,15-13 0 15,10 12 1-15,14-2-2 16,4 5 1-16,7 7 0 16,-7 7 0-16,-4 8 0 15,-10 10 1-15,-11 13 0 16,-18 9 0-16,-7 6 1 16,-17 13 0-16,-14 16 0 15,-4 8 0-15,-7 11-1 16,-3 8 1-16,-4 4-1 15,-4-3 0-15,4 0-6 16,0-4 0-16,0-15-14 16,0 0 1-16,0-16-1 15,-4-15 1-15</inkml:trace>
  <inkml:trace contextRef="#ctx0" brushRef="#br0" timeOffset="1093.36">8661 1314 39 0,'-11'-35'19'0,"18"22"-13"0,0 4 8 16</inkml:trace>
  <inkml:trace contextRef="#ctx0" brushRef="#br0" timeOffset="1918.9">9380 1709 101 0,'22'40'50'0,"-30"58"-61"0,-2-70 81 0,-18 6-70 16,-11 4 0-16,-14 15-1 16,0 1 0-16,4 8-1 15,3 17 1-15,10-7-4 16,15 0 1-16,14 0-2 15,18-16 1-15,21 4 1 16,17-16 0-16,11-10 2 16,7-5 1-16,14-17 4 15,14-9 0-15,11-9 1 16,4-10 0-16,-1-6 0 16,4-12 0-16,0-26-2 15,-7-2 1-15,-11 5-1 0,-14-12 0 16,-14 13 0-16,-14-7 0 15,-14 10 0-15,-22-1 0 16,-13 4 0-16,-18 6 0 16,-11 13-1-16,-14 0 1 15,-7 18-2-15,-3 7 1 16,-7 12-1-16,-4 13 0 16,-4 9 0-16,1 13 0 15,3 9-1-15,7 10 1 16,7 9-1-16,18-7 1 15,13 1-1-15,19-16 0 0,21-3-1 16,17-19 0-16,7-6 0 16,11-16 0-16,7-6 0 15,-3 3 1-15,-8-19 1 16,-10-6 1-16,-10 6 1 16,-8 4 0-16,-11-1-1 15,-3 10 1-15,-3 12-1 16,0 6 1-16,-1 1-2 15,8 3 0-15,7 2 0 16,3 8 0-16,11-8-1 16,6-5 1-16,15-1 0 15,7-2 1-15,-3-7-1 16,7-12 1-16,-1-17 0 16,8-14 0-16,-8-14-1 15,4-21 1-15,-3-10-1 16,-4-31 0-16,-4-9-1 15,-3-10 1-15,-10 3-2 0,-8 10 1 16,-10 12 0-16,-11 19 0 16,-7 4 1-16,-10 18 1 15,-8 15 0-15,-3 23 0 16,0 15 1-16,-4 32 0 16,4 34-1-16,4 35 1 15,3 40-1-15,3 26 0 16,4 12-3-16,11 6 1 0,3-9-8 15,7-9 0-15,11-26 0 16,11-25 0-16</inkml:trace>
  <inkml:trace contextRef="#ctx0" brushRef="#br0" timeOffset="2223.77">13543 962 103 0,'0'-44'51'0,"-21"22"-52"15,10 22 63-15,-6 0-62 16,-15 13 1-16,-14 6 0 16,-10 25 1-1,-40 91-3 1,15 15 1-16,18 13 1 0,13 10 0 15,19 2-1 1,13 7 1-16,18-13-1 0,11-21 0 16,13-20-5-16,15-24 0 15,14-23-18-15,14-27 0 16,21-32-1-16,18-22 1 16</inkml:trace>
  <inkml:trace contextRef="#ctx0" brushRef="#br0" timeOffset="2519.6">14686 1981 102 0,'-42'0'51'0,"-43"-50"-71"0,60 47 96 0,-13-6-74 16,-19 2 0-16,-10 14 0 15,-3 2 1-15,3 4-5 16,7 12 1-16,3 9 1 15,11 10 0-15,15 3-2 16,9 3 1-16,19 4-1 16,10-10 1-16,14 3 0 15,18-19 1-15,14-3 0 16,10-25 0-16,8-9 1 16,-1-20 1-16,1-5-2 15,-4-10 1-15,-18-9-9 16,-17-10 1-16,-25-16-1 15,-21 1 0-15</inkml:trace>
  <inkml:trace contextRef="#ctx0" brushRef="#br0" timeOffset="3721.87">14796 1822 109 0,'84'37'54'0,"50"-9"-62"0,-102-21 73 0,10 8-65 16,1 4 1-16,-5-6-2 16,5 2 1-16,-1 1-2 15,-10 3 1-15,3 0-1 16,-3-1 1-16,-7 8-1 16,-1-1 0-16,5-3 0 15,-8-4 1-15,3 4 1 16,-2-9 0-16,2 3 0 15,-3-7 0-15,1-6 1 16,-5 0 0-16,1-9 0 16,-4-13 0-16,0-6-1 15,11-3 1-15,-1-16-1 16,12-9 1-16,-1-7-1 16,0-3 0-16,4 1 0 15,0 5 0-15,-7 10 0 16,3 3 0-16,-10 10 0 15,-4 15 1-15,-4 10 0 16,1 2 0-16,-4 14 0 16,-3 2 0-16,-1 13-1 0,-3 9 1 15,0 13-1-15,-3 9 0 16,0 4 0-16,-1-4 0 16,1-6 0-16,3-3 0 15,0-6 0-15,0-7 0 16,3-12-1-16,4-3 1 15,1-16 0-15,6-10 1 16,3-5-1-16,12-14 0 0,-1-5 0 16,7-10 0-16,4-3 0 15,-4 3 0-15,-3 3 0 16,-3 10 0-16,-8 0 0 16,-4 9 0-16,-2 12 0 15,-8 10 0-15,3 10-1 16,1 12 1-16,3 21 0 15,4 1 0-15,3 3 0 16,0 4 0-16,4-8 0 16,0 4 0-16,3-9 0 15,-7-7 1-15,-3-12-1 16,3-19 0-16,-7-9 0 16,4-16 1-16,3-22-1 15,1-22 0-15,2-10 0 16,5-5 0-16,-1-4-1 15,4-3 1-15,-1-6-1 16,-2 6 1-16,-5 22 0 16,-6-3 0-16,-4 12 0 0,-3 13 1 15,-4 0 0-15,-3 22 0 16,-1 16 0-16,4 12 0 16,1 22-1-16,2 28 1 15,1 16-1-15,-4 22 1 16,0 19-2-16,-7 25 1 15,-3 6 0-15,-11 3 0 16,-4 3-1-16,-3-9 1 16,3-12 0-16,1-13 0 15,-1-16-1-15,1-25 1 0,6-9-1 16,0-19 0-16,8-22 0 16,3-16 0-16,7-25 0 15,4-19 0-15,6-24 0 16,5-17 0-16,2-9 1 15,5-2 0-15,3-8 0 16,-4-11 0-16,0 2 0 16,0 19 1-16,1-3-1 15,-1 13 0-15,0 15 0 16,0 3 1-16,4 13-2 16,-3 10 1-16,-1 12 0 15,4 15 0-15,-4 4-1 16,-7 12 1-16,-7 23 0 15,-14 5 0-15,-10 13 0 16,-15 3 0-16,-10 13 1 16,-11-7 0-16,-7 4-1 15,0-7 0-15,4 1-11 0,3-17 1 16,0-12-1-16,11-6 1 16</inkml:trace>
  <inkml:trace contextRef="#ctx0" brushRef="#br0" timeOffset="4444.41">18524 1696 97 0,'25'-16'48'0,"-18"4"-51"0,-7 12 63 0,-3 0-60 16,-4 0 0-16,-4 3-2 15,-3 6 1-15,0 7 0 16,0 12 1-16,3 7-2 16,0 9 1-16,4 0 0 15,0-4 0-15,7 1 1 16,4-6 0-16,10-7 1 16,0-9 1-16,4-4-1 15,-1-15 1-15,8-6-1 16,0-10 1-16,7-15-1 15,-1-13 0-15,-3 0-1 16,1 0 1-16,-5 7-1 16,1-4 0-16,-7 10 0 15,-4 15 0-15,0 0-1 0,0 7 1 16,0 15-1-16,4 3 1 16,7 10 0-16,-1 10 0 15,8 2 0-15,10 0 1 16,1-9 0-16,-1-3 0 15,7-10 0-15,1-5 1 16,-1-17-1-16,-3-9 0 16,-4-9-1-16,-3-10 1 15,-7-6-1-15,-4-16 1 16,0 0-1-16,-3 1 0 0,0-20-1 16,-4 10 1-16,0 3 0 15,4 0 0-15,-4 3-1 16,-3 13 1-16,-1 3 0 15,-3 9 1-15,-3 7-1 16,-1 15 1-16,1 3-1 16,0 16 1-16,-1 9-1 15,1 17 1-15,-4 2-1 16,0 9 1-16,0 23 0 16,-7 12 0-16,-4 6 0 15,1 13 0-15,-1 0 0 16,4 13 0-16,0-1-2 15,0-9 1-15,4-9-7 16,6-10 1-16,5-12-10 16,-1-19 1-16,7-6-1 15,4-13 1-15</inkml:trace>
  <inkml:trace contextRef="#ctx0" brushRef="#br0" timeOffset="4621.31">19181 1643 89 0,'-39'-38'44'0,"39"32"-52"0,0-10 65 15,7 4-58-15,7 2 0 16,21-9-3-16,7 13 1 0,15-3-2 16,10-1 0-16,14-5-2 15,7 2 0-15</inkml:trace>
  <inkml:trace contextRef="#ctx0" brushRef="#br0" timeOffset="4969.95">20034 1561 87 0,'11'28'43'0,"21"-12"-48"15,-18-16 56-15,3-3-51 16,8-6 0-16,3-4-1 16,0-6 1-16,8-6 0 15,-1-12 0-15,-10-7 0 16,-8 0 1-16,-6 0 0 0,-11 16 0 16,-7-1 0-16,-7 23 1 15,-7 0-1-15,-4 28 1 16,-7 6-1-16,0 6 0 15,1 14 0-15,-1 11 0 16,7 7-1-16,8 6 1 16,13 0-1-16,8-3 1 15,24-12-8-15,14-17 0 16,29-18 0-16,20-15 0 0</inkml:trace>
  <inkml:trace contextRef="#ctx0" brushRef="#br0" timeOffset="5312.76">20697 1257 99 0,'15'-16'49'0,"16"26"-53"16,-17-1 67-16,4 1-63 15,0 5 0-15,6-2-1 16,-6 12 1-16,0 3-2 15,-11 7 1 1,-18 27-3 0,-6 1 0-16,2-10 0 15,-2 1 1-15,-4-4 1 16,3-13 0-16,4-11 3 0,3-8 0 16,4-8 2-16,7-10 1 15,11-16-1-15,10-3 0 16,25-18-2-16,7 2 1 15,10-15-3-15,8 0 0 16,3-16-13-16,0-6 1 16,4 6-1-16,-1 3 0 15</inkml:trace>
  <inkml:trace contextRef="#ctx0" brushRef="#br0" timeOffset="5611.58">21876 1053 96 0,'21'13'48'0,"-10"-16"-60"0,-11-4 74 0,-4-5-62 16,-7 2 1-16,-6-5-1 15,-11-1 1-15,-4 4-2 16,0 2 1-16,4 1-1 16,3 9 1-16,7 9-1 15,4 10 1-15,7 9-1 16,4 19 1-16,3 19-1 15,0 16 1-15,7 2 1 16,0 4 1-16,0 0 0 16,-7 3 0-16,-4-13 0 15,-6-12 1-15,-8-10-3 16,-6-8 1-16,-5-14-15 16,-10-6 0-16,1-12-1 0,-5-4 1 15</inkml:trace>
  <inkml:trace contextRef="#ctx0" brushRef="#br0" timeOffset="6241.04">21699 2687 118 0,'-74'25'59'0,"-120"28"-79"16,134-46 101-16,-42 5-84 15,-36-9 0-15,-34 4-3 16,-37-4 1-16,-31-3 6 16,-24-3 1-16,-39-13-5 15,-47 7 1-15,-27-7 2 16,-47-3 1-16,-31-6 0 16,-24 3 0-16,-19-3 0 15,-13 6 1-15,-8-6-2 0,-10 0 0 16,-4 12-1-16,-14-5 0 15,-6 8 0-15,-15-2 0 16,-4 15 1-16,-3 6 0 16,4 10 0-16,10-3 1 15,28 6-1-15,21 3 1 16,36 3-1-16,25-9 1 16,27-13-2-16,4 3 0 0,11-9-1 15,4-6 1-15,-19 6-1 16,1 6 1-16,0-6 1 15,-1 7 0-15,15 2 1 16,14 4 0-16,24 2 1 16,43-12 1-16,29 4-1 15,30-4 1-15,30-3-4 16,30-3 0-16,19-4-8 16,21-2 1-16,10-10-1 15,21 7 0-15</inkml:trace>
  <inkml:trace contextRef="#ctx0" brushRef="#br0" timeOffset="6618.82">4494 4321 108 0,'-10'22'54'0,"13"62"-62"0,4-55 70 0,-7 33-63 15,0 17 1-15,0 15-3 16,-10 28 1-16,-8 3-5 16,-3-2 0-16,-7-7-2 15,-4-16 1-15</inkml:trace>
  <inkml:trace contextRef="#ctx0" brushRef="#br0" timeOffset="7130.05">4554 4305 104 0,'-17'-19'52'0,"24"-18"-58"0,-4 15 69 16,11 0-62-16,11-13 0 15,7-2-1-15,14 2 1 16,14 1-2-16,0 2 1 16,10 7 0-16,18-3 0 15,1 12-1-15,2 7 1 16,-2 3-1-16,-1 12 0 0,-7 3 0 15,-4 10 0-15,-17 9 0 16,-14 10 1-16,-21 3 0 16,-14 3 1-16,-22 9 0 15,-17-6 0-15,-18 3 1 16,0-3 0-16,-3 0-1 16,10 3 0-16,11 13-2 15,6-19 0-15,40 9-2 16,24 4 0-16,8-4-4 15,3 10 0-15,3-7-1 16,-17 4 1-16,-25 9 5 16,-17-3 1-16,-47 15 4 15,-34-6 1-15,-40-2 4 16,-35-1 1-16,-14-10-1 16,-3-8 1-16,17-20-10 15,29-12 0-15,24-19-3 16,32-15 0-16</inkml:trace>
  <inkml:trace contextRef="#ctx0" brushRef="#br0" timeOffset="7387.38">6717 4854 104 0,'-60'66'52'0,"-60"40"-48"0,81-68 54 0,-3 12-57 15,-8 7 0-15,5 5-1 16,9 7 1-16,8-6-5 16,17 0 0-16,1-1-13 15,10-8 0-15,-7-4 0 16,3-3 0-16</inkml:trace>
  <inkml:trace contextRef="#ctx0" brushRef="#br0" timeOffset="7612.34">6593 4186 113 0,'25'12'56'0,"-14"-15"-79"0,-8-6 97 16,4 3-94-16,0-7 0 16,4-6 0-16,7-3 0 15</inkml:trace>
  <inkml:trace contextRef="#ctx0" brushRef="#br0" timeOffset="7886.66">7722 4092 107 0,'-7'19'53'0,"-7"34"-62"0,11-41 72 0,-4 7-63 16,-4 10 0-16,-3 5-1 15,-4 10 0-15,1 9 1 16,-5 19 0-16,5 10 0 16,-4-1 0-16,-4 7-1 15,0 3 1-15,1 3-1 16,2-9 1-16,8-4-7 16,-7-5 0-16,7-23-14 15,3-6 1-15,1-9-1 16,-4-13 0-16</inkml:trace>
  <inkml:trace contextRef="#ctx0" brushRef="#br0" timeOffset="8059.56">6943 4691 98 0,'10'-10'49'0,"89"7"-70"0,-60-16 93 15,24-3-78-15,26-3 1 16,9-6-21-16,15 3 1 16,14-4 27-16,-3 4 1 0</inkml:trace>
  <inkml:trace contextRef="#ctx0" brushRef="#br0" timeOffset="8437.35">9077 4437 95 0,'-7'-28'47'0,"-95"-48"-57"16,63 64 74-16,-14-4-64 15,-4 0 1-15,-6 4 0 16,-4 2 0-16,14 10-1 15,4 0 0-15,13 7 0 0,12 12 1 16,13 9-1-16,11 19 1 16,11 22-2-16,10 22 1 15,3 3 0-15,1 12 1 16,-4 4-1-16,-3-13 1 16,-7-9-1-16,-8-13 1 15,-17-12 0-15,-14-13 1 16,-15-21-2-16,-17-8 1 15,-14-21-3-15,-17-9 1 16,-1-16-9-16,4-6 0 16,7-7-1-16,10 4 0 0</inkml:trace>
  <inkml:trace contextRef="#ctx0" brushRef="#br0" timeOffset="8738.79">10439 3966 103 0,'-11'0'51'0,"29"0"-61"16,-8 0 75-16,8 0-65 15,17 0 1-15,25-3 0 16,21 3 0-16,25-6-2 16,18 3 1-16,17-3-1 0,0-1 0 15,-4 1-1-15,-10 3 0 16,-21 0-9-16,-14 3 1 16,-21 0 0-16,-22 0 0 15</inkml:trace>
  <inkml:trace contextRef="#ctx0" brushRef="#br0" timeOffset="8973.65">10181 4293 101 0,'-56'37'50'0,"70"-27"-57"0,7-14 69 0,7-2-62 16,22 3 0-16,17-10 0 15,14 4 0-15,21 0 0 16,4 6 0-16,17-10-1 16,4 7 1-16,11-4-1 15,-4 4 0-15,0-3-7 16,-7-1 1-16,-10 4-1 16,-15 6 1-16</inkml:trace>
  <inkml:trace contextRef="#ctx0" brushRef="#br0" timeOffset="9229.51">10266 4901 95 0,'-25'0'47'0,"43"0"-52"0,-1 0 59 15,12-16-54-15,20 7 0 16,22-7 0-16,13 0 1 16,15 1-2-16,10-7 1 0,11 0-4 15,-28 6 1 1,46-12-10-16,-11 9 0 0,-4-9 0 16,-6 6 1-16</inkml:trace>
  <inkml:trace contextRef="#ctx0" brushRef="#br0" timeOffset="9803.19">13861 3668 106 0,'-53'-9'53'0,"-7"18"-71"0,42-5 90 15,-3 5-73-15,-7 0 1 16,-8 10-2-16,-2 13 0 15,-1 2 1-15,0 19 0 16,4 13-2-16,-1 13 1 16,8-10-1-16,0 12 0 0,14 1 1 15,10-4 0-15,11 4 1 16,11-10 1 0,10 0-1-16,11-9 1 0,11-13 0 15,13-9 1-15,4-13-1 16,4-6 1-16,-1-7-1 15,4-5 0-15,4-16 0 16,-1-10 0-16,-6-12 0 16,-7-10 0-16,-8-12 0 15,-10 3 1-15,-7-7 0 16,-15 1 0-16,-10-6 0 16,-10-1 1-16,-15-6-1 15,-13 0 1-15,-12-3-1 16,-9 3 1-16,-8 13-2 15,-4 0 1-15,1 0-8 16,6 9 0-16,8 6 0 16,10 7 0-16</inkml:trace>
  <inkml:trace contextRef="#ctx0" brushRef="#br0" timeOffset="10042.04">14940 4753 101 0,'35'32'50'0,"-6"-10"-56"0,-22-10 64 0,-4 7-59 16,-6 6 0-16,-8 13 0 15,-7 15 0-15,-10 13 1 16,-11 16 0-16,8-7-5 15,2 3 0-15,8-6 0 16,4-9 0-16</inkml:trace>
  <inkml:trace contextRef="#ctx0" brushRef="#br0" timeOffset="10673.2">15826 4286 102 0,'14'-50'51'0,"14"-69"-56"0,-25 91 63 16,-3-13-59-16,-3 0 1 15,3-9 0-15,0 9 0 0,0 4-1 16,3-4 1 0,5-3-1-16,6 6 1 0,0 4 0 15,0 6 0-15,0 6 0 16,-3 9 0-16,-1 7 0 15,-10 12 1-15,4 3-1 16,-11 10 1-16,0 16-1 16,0 2 1-16,-1 10-1 15,-2 22 1-15,3 0-2 16,3 7 1-16,1 2-1 16,-1 4 0-16,1 2 0 15,-4 4 1-15,-4 0-1 16,-3-7 0-16,-4-15 0 15,1-3 0-15,-4-13 0 16,-1-6 0-16,5-3 0 16,3-19 0-16,3 0-1 15,11-3 1-15,7-7 1 16,7-6 0-16,11-2 0 0,14-8 0 16,7-5 1-1,6-4 0-15,5-2-1 0,-4 2 1 16,0-6-6-16,0 7 0 15,-7-7-17-15,-8 6 1 16,-6 7-1-16,-7 6 1 16</inkml:trace>
  <inkml:trace contextRef="#ctx0" brushRef="#br0" timeOffset="11031">13483 5606 108 0,'-3'7'54'0,"84"2"-82"16,-35-12 110-16,28-3-82 15,32-1 0-15,31-2-1 16,22 0 1-16,28 2-1 16,25 1 1-16,17 0-1 15,18-4 0-15,7 1 0 16,-7-4 0-16,-21 4-1 0,-25-4 1 16,-29 1-8-1,-37 3 1-15,-37-4-1 0,-27 4 1 16</inkml:trace>
  <inkml:trace contextRef="#ctx0" brushRef="#br0" timeOffset="11296.85">13430 5776 106 0,'-63'3'53'0,"84"13"-63"0,0-26 72 0,32-2-63 16,32-13 1-16,35-1-1 15,38-2 1-15,29-3 0 16,18-4 0-16,17 4 0 16,-63 9 0-16,77 0 0 15,-10 3 0 1,46 0-4-1,-57 10 1-15</inkml:trace>
  <inkml:trace contextRef="#ctx0" brushRef="#br0" timeOffset="18435.39">19039 3653 94 0,'-63'50'47'0,"10"104"-45"0,39-98 47 15,-7 51-49 1,-4 37 1-16,0 25-1 0,-3 32 1 0,7 3-2 15,7-4 0-15,10-14-8 16,22-30 1-16,21-15-1 16,24-43 0-16</inkml:trace>
  <inkml:trace contextRef="#ctx0" brushRef="#br0" timeOffset="19498.54">20824 3741 98 0,'-45'-38'49'0,"-8"-6"-55"16,32 35 69-16,-4-1-63 15,-10 17 0-15,-4 5 0 0,-4 13 0 16,-10 22-1-16,4 16 1 16,0 34 0-16,6 19 0 15,1 19-1-15,14 25 0 16,7 3-1-16,14 3 1 16,10-9-2-16,15-16 0 15,10-22-1-15,14-12 0 16,8-22 1-16,17-29 1 15,0-25 2-15,10-12 0 0,1-31 3 16,3-35 0-16,4-22 1 16,17-22 1-16,-7-25-2 15,1-22 1-15,-5-10-3 16,-6 1 1-16,-7-13-2 16,-8 19 0-16,-17 6-2 15,-14 19 1-15,-14 6 0 16,-18 10 0-16,-14 18 1 15,-15 26 1-15,-6 25-1 16,-11 31 1-16,-10 25 0 16,-14 25 0-16,-1 44 0 15,4 28 0-15,4 13-1 16,6 28 0-16,11-3 0 16,11-3 0-16,11 3 0 15,13-10 0-15,11-21 0 16,7-10 0-16,7-19 0 15,15-9 0-15,6-19 0 0,4-15 1 16,7-16-1 0,10-26 1-16,11-12-1 0,22-21 1 15,2-17-1-15,8-24 1 16,7-17-1-16,11-5 0 16,-19-4-1-16,-13 0 1 15,-14-6 0-15,-18-6 0 16,-14 3-1-16,-15 3 1 15,-13 10 0-15,-11 2 0 16,-7 1 0-16,-11 12 1 0,-6 16-1 16,-4 12 1-16,-8 16 0 15,-6 19 0-15,-7 16-1 16,-8 18 1-16,-6 16-1 16,-1 22 0-16,-3 13 0 15,-3 2 1-15,7 4-2 16,10 6 1-16,10 0 0 15,12-19 0-15,6-2-1 16,11-1 1-16,11-25-1 16,10-13 1-16,7-12 0 15,7-19 0-15,4-15 0 16,0-16 1-16,3-7-1 16,4-6 0-16,-1-9 1 15,1 3 0-15,4-6-1 16,-1 3 1-16,4-1-1 15,-4 14 0-15,-3-4 0 16,-4 10 0-16,-7 12 0 16,-3 3 0-16,-4 22 0 0,-7 13 0 15,-7 6-1-15,-7 10 1 16,0 9-2-16,-3 6 1 16,-1 0-9-16,1 7 0 15,3-4 0-15,0-9 1 16</inkml:trace>
  <inkml:trace contextRef="#ctx0" brushRef="#br0" timeOffset="19875.32">23308 4462 82 0,'53'-41'41'15,"-7"-25"-26"-15,-32 51 44 0,0-4-56 16,0-9 0-16,-7-7 1 16,-7-6 0-16,-7-6-6 15,-10 3 0-15,-1 7 3 16,-7 5 1-16,-7 10-3 16,-3 13 0-16,0 15-1 15,0 19 0-15,-4 13 0 16,4 15 0-16,6 13 0 15,5 16 0-15,-1 9 1 16,7 12 1-16,-3-12 0 16,0 0 1-16,3-10 0 0,-3 10 1 15,0-28 0-15,-4-6 0 16,-10-14-6-16,-4-14 1 16,-10-4-15-16,-4-16 1 15,-7-9-1-15,-7 0 0 16</inkml:trace>
  <inkml:trace contextRef="#ctx0" brushRef="#br0" timeOffset="20520.95">24335 4198 101 0,'-22'-40'50'0,"-16"-1"-67"16,27 35 90-16,-7-7-73 15,-3 13 0-15,-3-6-1 16,-5 9 1-16,1-6-1 16,0 12 1-16,-7 4-2 15,3 6 1-15,4 6-1 16,-1 6 0-16,5 0 0 15,6 10 1-15,0 0 0 16,11 9 0-16,4 10 1 16,3 18 1-16,0-9 0 0,0-3 1 15,0 0 0 1,-7-4 1-16,-7-5 0 0,-11-7 0 16,-14-6 0-16,-7-3 0 15,-10-13-3-15,-4-6 1 16,0-10-3-16,3-2 1 15,12-10-2-15,13-6 0 16,11-4 0-16,17-5 1 16,15-7 0-16,10-7 1 15,14-5 1-15,8-7 1 0,9-9 0 16,12-7 0-16,10 4-1 16,11 3 1-16,6 0 0 15,12 9 0-15,-4 3 0 16,-1 7 0-16,-10 3-1 15,-17 12 1-15,-4 10 0 16,-21 3 0-16,-14 12 0 16,-15 10 0-16,-13 9 0 15,-11 13 1-15,-11 0-1 16,-3 3 1-16,-4 6-1 16,-3-6 0-16,-4 3-2 15,4-3 1-15,0-4-9 16,3-5 1-16,4-4-1 15,3-12 0-15</inkml:trace>
  <inkml:trace contextRef="#ctx0" brushRef="#br0" timeOffset="20722.84">24800 3797 105 0,'11'-41'52'0,"17"7"-59"0,-17 18 67 15,6 7-81-15,1-1 0 0,0 4 0 16,-1 6 0-16</inkml:trace>
  <inkml:trace contextRef="#ctx0" brushRef="#br0" timeOffset="21602.33">25643 4258 104 0,'-53'0'52'0,"22"3"-61"0,17-3 74 0,-8 3-65 16,-6 7 0-16,-3 5-3 15,-12 7 1-15,4 7 0 16,-7 5 1-16,1-3-3 16,-5 16 1-16,1 10-1 15,7-4 1-15,6-3 1 0,12 1 1 16,13-1 1-16,18-13 0 16,18 1 2-1,10-10 0-15,18-12 0 0,17-10 1 16,19-6-1-16,9-16 1 15,8-12-2-15,7-16 1 16,0-9-1-16,-28 15 1 16,38-31-2-16,-13-3 1 15,-15-3-1-15,-11-3 1 16,-9-16 0 0,-26 18 0-16,-17 14 0 15,-15 18 0-15,-13 15-1 16,-18 17 1-16,-11 21 0 15,-10 23 0-15,-11 2-1 16,-3 10 0-16,-4 6-1 16,3 0 1-16,4 4 0 15,8-1 0-15,13-6 0 16,14 0 0-16,15-16-1 16,10-5 1-16,18-8-1 15,10-5 1-15,7-4-1 16,1-2 1-16,-4 2 0 15,-4 0 0-15,-7 7-1 16,-3-3 1-16,0-1-1 16,-4 7 1-16,-3-6-1 15,-1-1 1-15,5-6-1 16,-5 1 1-16,1-7-1 0,-4 0 1 16,11-16 0-16,3-6 1 15,4-9 0-15,-4-7 0 16,8 0 0-16,-1-15 1 15,0-10-2-15,1 1 1 16,2-10-1-16,1-13 1 16,0 3-1-16,0-5 1 15,-4 11-1-15,-3-8 0 0,-7-1 0 16,-11 13 0-16,-7 3 0 16,-14 16 1-16,-7 9 0 15,-14 19 0-15,-14 25-1 16,-8 21 1-16,5 23 0 15,-8 13 0-15,7 37-1 16,21 25 1-16,15 6-1 16,20 7 0-16,19 3-3 15,10-10 0-15,10-12-14 16,0-19 0-16,-6-21 0 16,-1-14 1-16</inkml:trace>
  <inkml:trace contextRef="#ctx0" brushRef="#br0" timeOffset="21860.21">28007 3615 95 0,'-7'-103'47'0,"7"-32"-52"16,4 107 71-16,10-1-66 0,7-2 1 15,7 0 0-15,7 12 0 16,8 13-2-16,2 21 1 15,5 14 0-15,-1 36 1 16,-6 14-1-16,-12 21 1 16,-13 26-1-16,-29 21 1 15,-13 0-1-15,-22 16 1 16,-11 10-11-16,-10-4 1 0,7 4-1 16,11-17 0-16</inkml:trace>
  <inkml:trace contextRef="#ctx0" brushRef="#br0" timeOffset="22235.99">29845 5556 110 0,'0'32'55'0,"-106"-14"-67"16,57-11 79-16,-36 2-67 15,-52 10 0-15,-50 0 0 16,-53-4 1-16,-64 14-2 16,-41 2 1-16,-22 7 0 15,-32 2 0-15,-21-8 0 16,-24 5 0-16,-11-5 0 16,-22 8 0-16,-9 4 1 0,-5-15 0 15,1-7 1-15,-4-4 1 16,11 4-1-16,13 3 0 15,15-6 0-15,11 3 1 16,13 3-2-16,33-3 1 16,31 6-2-16,39 1 0 15,32-7 0-15,49-4 0 16,31-5-7-16,36 0 1 0,36-13 0 16,24-4 0-1</inkml:trace>
  <inkml:trace contextRef="#ctx0" brushRef="#br0" timeOffset="23808.59">3888 8965 89 0,'0'-94'44'0,"-32"-19"-37"15,21 88 44-15,-17-10-50 16,-11 4 0-16,-21-7 1 16,-7 16 1-16,-7 13-4 15,-7 15 0-15,-7 26 2 16,-22 21 0-16,1 25-1 0,14 38 1 15,0 29-2-15,17 27 0 16,18 1 0-16,32-7 0 16,24-22 0-16,36-22 0 15,28-21 0-15,11-29 0 16,17-35 2-16,0-27 0 16,14-32 1-16,1-19 0 15,-5-31 2-15,-13-25 0 16,-14-19-1-16,-11-22 1 0,-22-19-3 15,-13 13 0-15,-7 6-13 16,-15 15 0-16,-6 14-1 16,-29 15 1-16</inkml:trace>
  <inkml:trace contextRef="#ctx0" brushRef="#br0" timeOffset="24770.15">2932 9611 88 0,'0'34'44'0,"28"10"-50"16,-4-28 55-16,12 3-50 15,13 6 1-15,11 9 0 16,4 13 0-16,13-6 0 16,11 0 1-16,11-3 0 15,0-13 0-15,-7-16 1 16,7-15 1-16,10-16-1 15,0-16 0-15,-17-15 0 0,-4-26 0 16,-7 4-1-16,-14-3 1 16,-14-1-2-16,-3 7 0 15,-19 6 0-15,-6 7 1 16,-11 6-1-16,-7 9 1 16,-7 3 0-16,-7 19 0 15,-7 13 0-15,-11 18 0 16,-24 57 0-1,14 9 0-15,6 10 0 16,8-1 0-16,11-5-1 16,20-10 0-16,1-10 0 15,10-12 0-15,7-15-1 16,15-13 1-16,-5-16 0 16,5-13 0-16,3-18 0 15,3-16 0-15,-7-6 0 16,8-3 0-16,-19-1 0 15,1 10 1-15,-7 1-1 16,-4 11 0-16,-7 7 1 16,0 9 0-16,-3 16-1 15,-11 16 1-15,0 12-1 16,0 22 1-16,3 10-1 16,4 0 0-16,11 6 0 15,7-4 0-15,14-2-1 16,14-4 1-16,10-12-1 15,18-12 0-15,0-11 0 0,7-14 0 16,-3-14 1-16,10-14 0 16,-3-17 1-16,-7-12 0 15,-4-16 0-15,-11-6 1 16,-10-7 0-16,-10 4 0 16,-11 0-1-16,-25 6 1 15,-7 6-2-15,-18 7 1 16,-17 9-1-16,-14 9 0 15,-8 13 0-15,-10 19 0 16,-10 18-1-16,3 13 1 0,-11 22-1 16,4 7 1-16,0 15-1 15,14 9 1-15,11 4-1 16,13-4 1-16,12-9-2 16,13-10 1-16,11-15 0 15,18-9 0-15,3-13 0 16,14-13 0-16,7-18 0 15,11-10 1-15,7-9 0 16,7-4 0-16,-7-2 1 16,7 3 1-16,-7-7-1 15,-7 10 1-15,-3 6 0 16,-8 9 0-16,-3 16-1 16,-4 7 1-16,-3 5-3 15,-15 14 0-15,5 5-11 16,-1 7 0-16,-14 3 0 15,3 6 0-15</inkml:trace>
  <inkml:trace contextRef="#ctx0" brushRef="#br0" timeOffset="25203.88">6368 9366 111 0,'28'-28'55'0,"-14"-3"-69"0,-7 24 83 0,0-2-70 16,-3 3 1-16,-4 6-1 16,7 3 0-16,-7 6 1 15,-11 13 0-15,1 10-1 16,-8 8 0-16,7 14 0 16,-6 2 0-16,-1 4 0 15,7-10 1-15,1-6-2 16,10-3 1-16,0-13 0 15,17-9 0-15,1-10 0 16,14-9 0-16,7-19 1 16,3-15 0-16,7-7 1 15,4-6 0-15,4-3 0 16,-1 3 1-16,-3 9-1 16,0 10 1-16,-7 6-1 15,-7 9 1-15,-4 13-1 16,-7 16 0-16,-3 15-1 15,-7 19 1-15,-4 13-1 16,-11 3 0-16,4 9-6 0,-7-3 0 16,11 1-12-16,-8-11 1 15,11-15-1-15,11-18 0 16</inkml:trace>
  <inkml:trace contextRef="#ctx0" brushRef="#br0" timeOffset="25446.75">8029 8692 101 0,'4'-16'50'0,"-8"1"-65"0,-6 12 84 0,-4 6-69 16,-4 9 0-16,-7 7 0 15,-3 19 1-15,-7 15-1 16,10-12 0-16,0 56 0 15,1-22 1-15,2 51-4 16,8 12 0-16,14-10-10 16,-7-6 1-16,14-12-1 15,-3-16 1-15</inkml:trace>
  <inkml:trace contextRef="#ctx0" brushRef="#br0" timeOffset="25957.43">7571 9457 111 0,'-18'16'55'0,"29"-26"-70"0,-1 1 89 16,8-3-75-16,10-4 0 15,14-9 0-15,8 3 0 16,10-3 1-16,7 3 1 15,14 3-2-15,-18 6 1 16,-6 7 0-16,-8 6 0 0,-10 6 0 16,-11 10 0-16,-10 12 0 15,-11 7 0-15,0 18 0 16,-7 4 0-16,-7 8 0 16,7-8 0-16,0-1-1 15,7-2 0-15,4-4 0 16,10-16 0-16,7 1 0 15,0-16 0-15,4-13 0 16,0-6 1-16,-1-10-1 16,5-5 1-16,-5-20 0 15,1-6 1-15,0-6-1 16,3 0 1-16,-7 0-1 16,1 0 1-16,-5 7-1 15,5 5 1-15,-12 13 0 16,1 6 1-16,-4 13-1 15,-3 16 1-15,-8 12 0 16,-3 22 0-16,0 3-1 16,0 7 0-16,0 2-5 15,0 1 1-15,0-7-2 16,4-6 1-16</inkml:trace>
  <inkml:trace contextRef="#ctx0" brushRef="#br0" timeOffset="26586.58">8939 9479 107 0,'18'-31'53'0,"0"-16"-50"0,-18 25 56 0,10 0-59 16,-6-6 0-16,3 6 0 16,0 0 1-16,0 3-1 15,0 9 0-15,0 7 0 16,4 10 1-16,-11 8-1 15,3 14 0-15,-3 8 0 16,-3 7 0-16,-8 9-1 16,0 7 1-16,4-4-1 15,0 1 1-15,4-7-1 16,3-9 0-16,7-7 0 16,3-9 0-16,12-12 0 15,2-7 1-15,15-12 0 16,7-16 0-16,3-6 0 15,1-13 1-15,3-3 0 16,3 0 0-16,4 0 0 16,-7 3 1-16,-4 7-1 15,-6 9 1-15,-8 0-1 0,-7 6 0 16,-10 10-1-16,-4 12 1 16,-7 6-1-16,-10 4 0 15,-1 9 0-15,-14 9 0 16,1 3-1-16,-1 4 1 15,4 6-1-15,0-6 1 16,3-7-1-16,4-3 1 16,7-9 0-16,7-6 1 0,7-10-1 15,15-6 0-15,9-10 0 16,12-12 1-16,3-3-1 16,3 0 0-16,4 2 0 15,0 8 1-15,-14 8-1 16,-4 10 0-16,-10 10 0 15,-4 15 0-15,-10 6-1 16,-4 10 1-16,-3 0-5 16,-1 2 1-16,1 5-17 15,6-8 1-15,5-8-1 16,9-10 1-16</inkml:trace>
  <inkml:trace contextRef="#ctx0" brushRef="#br0" timeOffset="26856.42">11938 8382 106 0,'-18'-25'53'0,"-73"12"-70"0,62 16 94 15,-13 10-76-15,-11 12 0 16,-10 22 0-16,-11 9 0 15,0 26-2-15,-11 21 1 16,7 26 0-16,4 3 0 16,4 9-1-16,10 6 1 15,17-9-4-15,15-22 1 16,21-13-14-16,25-21 0 0,20-32 0 16,29-28 1-16</inkml:trace>
  <inkml:trace contextRef="#ctx0" brushRef="#br0" timeOffset="27189.23">12301 9106 108 0,'-21'3'54'0,"-53"-6"-69"16,53 3 90-16,-11 6-76 15,-10 4 1-15,-11 5-1 16,-3 4 1-16,-4 9 0 15,-8 13 0-15,5 9-1 16,3 10 1-16,7 6 0 16,7 12 0-16,11 1-1 15,21-10 1-15,14-7-1 0,17-8 1 16,19-20-1 0,24-12 0-16,7-19 0 0,14-19 0 15,7-15 1-15,-7-16 0 16,-14-13 1-16,-14-2 1 15,-14-7-1-15,-14 3 1 16,-18-3-7-16,-18 0 0 31</inkml:trace>
  <inkml:trace contextRef="#ctx0" brushRef="#br0" timeOffset="28311.59">12284 9106 118 0,'3'13'59'0,"8"2"-63"16,-4-15 71-16,3 6-67 15,5 1 0-15,9 5-1 16,8 1 0-16,7 9 0 16,-7 6 0-16,-1 16-1 15,1 3 1-15,-11 16-1 16,-3 3 1-16,-8 2-1 15,1-2 1-15,-4-12 0 16,0-7 0-16,0-10 0 16,4-8 0-16,6-14 0 15,1-9 0-15,0-9 0 16,3-12 1-16,7-20 0 16,4-6 1-16,0-9 1 0,3-6 0 15,7-4 0-15,1 4 1 16,6-1-1-16,-3-2 0 15,3-1 0-15,-6 7 0 16,-5 12-2-16,-6 10 1 16,-7 9-1-16,-8 12 0 15,-6 14 0-15,-11 14 1 16,-7 11-1-16,-7 11 0 0,-4 7 0 16,1 7 0-16,-5 12 0 15,8-7 0-15,7-2-2 16,4-7 1-16,3-10-1 15,10-11 0-15,1-10 0 16,7-19 1-16,-1-7 1 16,8-8 1-16,7-7 0 15,3-7 1-15,4 1-1 16,3 0 1-16,4 6-1 16,0 0 1-16,-7 3-2 15,-8 7 1-15,1 2-1 16,-4 13 0-16,-3 4-1 15,-4 5 1-15,-3 7-1 16,-4 0 1-16,0 3-2 16,0-3 0-16,0 3 1 15,-3-10 0-15,-1-9-1 16,1-3 1-16,3-12 1 0,-3-13 1 16,6-10 0-16,8-9 0 15,7-12 0-15,10-16 0 16,4-16 0-16,10-6 1 15,1 0-2-15,-4 3 1 16,-4 3-1-16,-3 13 0 16,-7 9 0-16,-11 13 1 15,-3 6-1-15,-11 15 1 16,-11 20-1-16,-3 21 1 16,-10 19-1-16,-8 29 0 15,-7 30 0-15,-3 20 0 0,-4 15-1 16,4 13 1-16,0 13-1 15,-4-1 1-15,1-9-2 16,-1-13 0-16,4-9-1 16,-1-12 1-16,8-19-1 15,0-23 0-15,7-12 0 16,7-21 1-16,3-17 1 16,8-21 1-16,10-16 0 15,7-22 1-15,14-13 0 16,8-18 0-16,10-26 0 15,10-2 0-15,1 5-1 16,3-2 1-16,0 9-1 16,-4 9 1-16,-3 10-1 15,-7 9 1-15,0 16-1 16,-4 12 1-16,-3 10-1 16,-3 12 1-16,-12 19-1 0,-6 16 0 15,-18 16 0-15,-21 9 0 16,-21 12 0-16,-25 7 1 15,-18-1-2-15,-7 4 0 16,-6-12-7-16,10-14 1 16,14-8-1-16,10-13 0 15</inkml:trace>
  <inkml:trace contextRef="#ctx0" brushRef="#br0" timeOffset="29020.18">14968 8849 113 0,'4'-10'56'0,"-1"14"-59"15,-3 2 72-15,0 0-71 16,-7 0 1-16,0 10 0 16,-7 9 0-16,-3 19 1 15,-8 6 1-15,0 7-2 16,0 5 0-16,1 4 0 15,6 6 1-15,4-9-2 16,7-6 0-16,3-7-1 16,12-13 1-16,9-15-1 15,4-12 0-15,4-17 1 16,7-5 0-16,7-19 2 16,-4-7 0-16,7-3 2 0,4-6 1 15,0-6 1 1,-4-4 0-16,-3 10-1 0,-4 7 1 15,-6 5-2-15,-5 10 1 16,-6 9-2-16,-8 16 1 16,-10 13-2-16,-7 12 0 15,-3 16-1-15,-8 6 1 16,-3 6 0-16,3 3 0 16,8-2-2-16,10-4 1 15,14-9-1-15,11-10 0 16,13-12-1-16,5-19 0 0,6-16 0 15,4-12 0-15,-7-13 2 16,0-15 1-16,0-20 2 16,3-8 0-16,0-1 1 15,1 0 0-15,-4-2-1 16,3 2 1-16,-3 3-1 16,-4 7 0-16,-3 6-1 15,-11 13 1-15,-7 12-2 16,-6 13 1-16,-8 9-1 15,-11 15 1-15,-7 20-1 16,-10 15 0-16,-7 16 0 16,-7 16 0-16,3 12 0 15,-3 19 0-15,0 9 0 16,3 7 0-16,7-1 0 16,7 1 0-16,1-7-3 15,6-12 0-15,4-10-9 0,4-18 1 16,6-13-1-16,11-25 1 15</inkml:trace>
  <inkml:trace contextRef="#ctx0" brushRef="#br0" timeOffset="29213.52">15321 8949 114 0,'-53'16'57'0,"39"-16"-67"0,18 0 80 0,13 0-71 15,15 0 0-15,24-3-2 16,22 0 0-16,14-1-2 16,10-5 0-16,4-3-14 15,0-7 0-15,0 3 0 16,-15 0 0-16</inkml:trace>
  <inkml:trace contextRef="#ctx0" brushRef="#br0" timeOffset="29510.81">16235 9153 98 0,'0'53'49'0,"56"-24"-66"16,-38-26 83-16,3-6-67 16,7-7 1-16,11-9-1 15,7-6 1-15,-7-12 0 16,-7-4 1-16,-15 0-1 0,-10 3 1 15,-14 4 1-15,-14 6 0 16,-11 12 0-16,-7 10 1 16,-10 15-1-16,0 16 0 15,-4 16 0-15,7 15 0 16,7 13-1-16,18 4 0 16,17 5-2-16,15 0 1 15,17-9-10-15,18-12 1 16,21-13-1-16,11-29 0 0</inkml:trace>
  <inkml:trace contextRef="#ctx0" brushRef="#br0" timeOffset="29825.63">16895 8886 110 0,'-15'-15'55'0,"26"43"-64"0,-4-22 77 0,4 7-68 15,3 9 0-15,7 9 0 16,4 10 0-16,-1 6-1 16,-3 3 1-16,-3 0-1 15,-7 4 1-15,-4 2-3 16,-14-3 1-16,-7-2-2 16,-8-1 1-16,-2-16 0 15,3 1 0-15,-4-10 1 16,4 3 1-16,7-25 2 15,3-9 1-15,7-13 1 16,12-12 1-16,9-10-3 0,22-12 1 16,7-10-9-16,17-12 1 15,8-10-2-15,10 0 0 16</inkml:trace>
  <inkml:trace contextRef="#ctx0" brushRef="#br0" timeOffset="30142.76">18098 8676 108 0,'24'25'54'0,"4"-21"-58"0,-21-4 70 15,1-7-67-15,-12-2 1 0,-7-4-1 16,-10-2 0-16,-10-1 0 16,-15 7 1-16,-11-4-1 15,-10 13 1-15,4 6-1 16,-4 16 0-16,10 3 0 15,18 10 1-15,18 12-1 16,18 12 1-16,17 14-2 16,14 11 1-16,11-2 0 15,7 2 1-15,-7-8 1 16,-8-7 0-16,-13-13 1 16,-22-9 1-16,-24-9-1 15,-25-10 0-15,-21-9-7 16,-11-3 0-16,1-4-2 15,3 1 1-15</inkml:trace>
  <inkml:trace contextRef="#ctx0" brushRef="#br0" timeOffset="30622.72">18563 9708 111 0,'261'85'55'0,"-204"-54"-61"0,-43-18 68 15,-4-1-64-15,1 4 0 16,-8 3 0-16,-13 3 0 0,-15 0 3 16,-24 3 0-16,-22 3-2 15,-24-3 1-15,-39-3 1 16,-32 0 1-16,-38-6-1 16,-36-1 1-16,-28-2-1 15,-32 2 1-15,-21 4 0 16,-29 3 1-16,-13 3-1 15,-14-6 0-15,-15 6 0 16,-21-3 0-16,-7 0-1 16,-28 0 0-16,-21 0-1 15,-28 0 1-15,-15-10-2 16,-17 1 1-16,-14 3 0 16,-11 3 0-16,-3-4 0 15,6 10 0-15,22-3-1 16,10 6 1-16,33 4-2 15,9 2 1-15,26 4 1 16,10 3 0-16,7 6 0 0,14 0 0 16,25 6 0-16,18-9 1 15,34 0 1-15,26-6 0 16,42-13-4-16,42-13 0 16,35-12-7-16,40-3 1 15,38-10-1-15,28-8 0 16</inkml:trace>
  <inkml:trace contextRef="#ctx0" brushRef="#br0" timeOffset="31314.83">5055 11508 109 0,'18'-28'54'0,"0"-54"-60"15,-18 54 66-15,0-6-62 16,-7-7 1-16,-11 6-4 0,-17 10 1 16,-11 13 4-16,-14 24 0 15,-14 13-3-15,0 22 1 16,0 19 0-16,-4 9 1 16,14-2 0-16,19 2 1 15,16-3-3-15,15-19 1 16,14-12-2-16,11-13 1 15,10-6 0-15,7-12 1 16,4-14 2-16,10-8 1 0,8-13 2 16,-1-13 0-16,7-9 1 15,-6 3 0-15,3-6 0 16,3 6 0-16,-3 3-1 16,-3 4 0-16,-8 2-1 15,-7 13 1-15,-10 10-1 16,-7 12 1-16,-11 15-2 15,-14 26 1-15,-15 19-1 16,-16 37 0-16,-12 19-1 16,-13 25 1-16,-15 25-1 15,0 13 0-15,4-3 0 16,7-7 0-16,7-18-1 16,18-10 1-16,7-28 0 15,21-26 0-15,7-18-1 16,24-25 1-16,8-25-1 15,24-22 1-15,11-19-3 16,14-19 1-16,7-22-11 16,18-12 1-16,0-22-1 15,7-19 1-15</inkml:trace>
  <inkml:trace contextRef="#ctx0" brushRef="#br0" timeOffset="32276.28">5683 11442 100 0,'-46'13'50'0,"8"2"-59"0,27-8 70 0,-14 8-60 16,1 7 0-16,-12 19 1 16,-2 12 1-16,2 23-3 15,-13 2 0-15,10 10 1 16,11 6 1-16,7-6-1 15,14-10 1-15,14-9-3 16,10-12 1-16,15-20-2 16,10-18 1-16,8-22-1 15,6-16 0-15,-3-15 1 16,14-10 0-16,-7-7 1 16,0-2 0-16,-11 0 2 15,-6-4 0-15,-4 7 0 16,3 3 1-16,-14 10-1 15,0 8 1-15,-13 10-1 16,-1 13 0-16,-14 19-1 16,-11 21 1-16,-3 20-2 15,-11 21 0-15,-3 6 0 16,0 10 0-16,7 0-1 0,14-16 1 16,10-12-1-16,18-16 0 15,4-22-1-15,10-18 0 16,4-26-1-16,7-19 1 15,0-18 0-15,-4-16 0 16,4-16 1-16,-11 0 0 16,11-3 1-16,-7-6 1 0,-4 12 1 15,4 4 0 1,0 2 0-16,7 1 0 0,-15 3-1 16,1 9 1-16,-4 6-1 15,-6 10 1-15,-5 9-1 16,-6 13 0-16,-8 15-1 15,-6 17 1-15,-8 18-1 16,-6 15 1-16,-5 20-1 16,-6 5 0-16,3 10-1 15,1 7 1-15,-1 9-1 16,-3-13 0-16,7-6-1 16,3-3 1-16,0-10-1 15,4-15 1-15,4-10-1 16,3-6 0-16,3-15 1 15,8-10 0-15,17-10 0 16,11-12 1-16,13-12 0 16,8-10 0-16,18-9 0 0,7-1 1 15,6 7 0-15,8 4 0 16,-18 8 0-16,0 10 0 16,-10 6 0-16,-8 10 0 15,-7 9-1-15,-10 9 1 16,-7 13-2-16,-18 13 1 15,-7 18-1-15,-17 6 0 16,-22 7 0-16,-14 13 1 16,-21-1 0-16,-18-3 0 15,-14-9 0-15,-3-3 1 0,-4-19-1 16,8-13 1-16,6-15-2 16,14-10 1-16,18-12-5 15,21-13 0-15,18-6-10 16,21-13 0-16,18-15 0 15,21 0 0-15</inkml:trace>
  <inkml:trace contextRef="#ctx0" brushRef="#br0" timeOffset="32515.15">7528 11596 99 0,'29'28'49'0,"-5"7"-60"15,-24-32 78-15,4 6-65 16,-4 7 0-16,0 3 1 16,-4 9 1-16,4 13-5 15,-10 2 0-15,10 4 3 0,-11 7 0 16,8-1-3-16,-1-3 1 16,0 4-6-16,4-1 0 15,-3-9-11-15,-1-3 0 16,1-10 0-16,-1-9 1 15</inkml:trace>
  <inkml:trace contextRef="#ctx0" brushRef="#br0" timeOffset="32706.03">7387 11392 102 0,'-35'0'51'0,"-14"-16"-92"0,38 4 86 0,0-4-45 15,1-9 0-15</inkml:trace>
  <inkml:trace contextRef="#ctx0" brushRef="#br0" timeOffset="32951.89">8057 11125 101 0,'22'41'50'0,"-36"-44"-51"15,14 3 61-15,0 0-62 0,3 0 1 16,1 3-1-16,3 13 1 16,-7 9 2-16,0 16 0 15,3 9-1-15,-3 13 0 16,-3 6 0-16,3-16 1 15,-11 47-1-15,11 4 1 16,-3-7-7-16,-5-3 1 16,5-16-19-16,3-12 0 15,3-16 0-15,-3-21 0 16</inkml:trace>
  <inkml:trace contextRef="#ctx0" brushRef="#br0" timeOffset="33133.69">7814 11652 103 0,'-7'0'51'0,"7"-22"-74"0,7 19 105 0,11-6-83 16,10-10 0-16,21 0-7 16,11 0 0-16,11-3-1 15,6 0 0-15,8-3-5 16,10 0 1-16</inkml:trace>
  <inkml:trace contextRef="#ctx0" brushRef="#br0" timeOffset="33462.51">9232 11464 97 0,'-10'3'48'0,"-40"-34"-57"16,33 18 72-16,-12-5-62 0,-9-4 1 31,-44 15 1-31,12 7 0 16,3 10-4-16,14 9 0 15,11 6 2-15,17 19 0 16,14 6-1-16,15 22 0 0,10 0-1 16,7 3 0-16,7 0 0 15,-10 4 1-15,0-10 0 16,-8-10 1-16,-10-5 0 15,-14-10 0-15,-7-13-1 16,-21-12 1-16,-15-13-2 16,-3-12 1-16,0-10-12 15,4-9 1-15,13-9-1 16,22-17 0-16</inkml:trace>
  <inkml:trace contextRef="#ctx0" brushRef="#br0" timeOffset="33717.36">10008 11151 118 0,'-17'90'59'0,"34"-55"-75"0,4-32 94 15,15 0-81 1,24-9 0-16,17-10-1 0,22-6 0 15,18-3 2-15,2 0 1 16,1-3-6-16,-3 6 0 16,-8 6-2-16,-10 4 0 15,-18-1-12-15,-17 7 1 16,-19 0 2-16,-27 6 0 16</inkml:trace>
  <inkml:trace contextRef="#ctx0" brushRef="#br0" timeOffset="33931.24">9835 11709 114 0,'22'50'57'0,"94"-44"-86"16,-67-12 109-16,29-4-82 15,17-5 0-15,18-1 0 16,14-6 1-16,-3 6-1 15,3 1 1-15,-4 2-7 16,-14 1 0-16,-10-1 0 16,-18 7 1-16</inkml:trace>
  <inkml:trace contextRef="#ctx0" brushRef="#br0" timeOffset="34140.12">9867 12348 120 0,'-28'32'60'0,"113"-42"-79"0,-39-2 87 16,31-7-70-16,29-6 0 16,24-3-6-16,26-1 0 0,2 4-5 15,1 0 1 1,0 6-6-16,-21 1 1 0</inkml:trace>
  <inkml:trace contextRef="#ctx0" brushRef="#br0" timeOffset="35083.58">14150 11028 99 0,'7'-31'49'0,"-21"-19"-42"0,7 37 49 16,-18-6-55-16,-3 1 0 15,-11 5 0-15,-10 7 0 16,-1-1-2-16,-10 14 0 0,4 8-1 15,-4 14 1-15,-11 15-2 16,-3 28 0-16,-3 22 0 16,3 15 1-16,0 14 0 15,14 8 0-15,17-8 1 16,22-10 1-16,25-13 1 16,27-12 0-16,29-19 0 15,25-22 1-15,10-19 0 16,11-22 0-16,14-15 0 15,0-16 0-15,-7-16-1 16,-11-22 1-16,-10-12-1 16,-18-13 1-16,-14-15-6 15,-11-13 1-15,-17 3-1 16,-11 3 0-16</inkml:trace>
  <inkml:trace contextRef="#ctx0" brushRef="#br0" timeOffset="36360.85">13543 11906 96 0,'-39'107'48'0,"50"-63"-48"0,0-32 49 15,3 4-50-15,10-3 0 16,12-1 0-16,13-9 0 0,14-6 1 15,22-9 1-15,10-7-2 16,15-10 1-16,3-11 0 16,7-10 0-16,0-4 0 15,-4 7 1-15,-17 10-1 16,-11 5 1-16,-14 10 0 16,-10 13 0-16,-8 9 0 15,-10 6 0-15,0 16-1 16,-11 6 1-16,0 10-1 15,8-4 1-15,-1 7-1 16,-3 0 1-16,21 37 1 16,-36-43 0-1,-2-4 0-15,-5-3-1 16,1-6 1-16,-1-12-1 16,5-7 0-16,6-9-2 15,4-10 1-15,6-9-2 16,8-13 0-16,0-18-1 15,4-7 1-15,-5-6 0 0,-6 6 1 16,-7 10 2-16,-4 3 0 16,-10 9 2-16,-8 10 0 15,-3 9 0-15,0 12 1 16,-3 10-1-16,0 16 0 16,-1 12-2-16,4 16 1 15,0 13-2-15,0 5 0 16,4-2-1-16,3 9 1 15,4-3-1-15,6-10 0 16,4-6 0-16,4-9 0 16,11-6 0-16,2-16 0 0,5-10 1 15,6-9 0-15,1-13 0 16,3-15 1-16,-4-6-1 16,11-10 0-16,-3-10 0 15,3-5 0-15,-7-7-1 16,-7 0 1-16,-8 3 0 15,-6 10 0-15,-7 6 0 16,-7 6 0-16,-8 13 1 16,-10 9 0-16,-7 13-1 15,-3 15 1-15,-4 13 0 16,3 13 0-16,1 15-1 16,6 6 0-16,8-2-1 15,14-1 0-15,6-3 0 16,8-9 0-16,7-10 0 15,10-9 1-15,1-15 0 16,-1-14 0-16,1-5 1 0,3-10 0 16,0-13 0-16,-4-9 0 15,-3-6 0-15,0 0 0 16,-4-3-1-16,-6 0 1 16,-15 5-2-16,-18 5 1 15,-10 2-1-15,-10 3 1 16,-15 10-1-16,-17 6 1 15,-18 6 0-15,-4 10 1 16,-3 6 0-16,4 6 0 16,3 13 0-16,0 9 0 0,7 4 0 15,4 5 0-15,3 14-1 16,10 2 1-16,5 0-2 16,3 4 1-16,3-4-1 15,7 3 1-15,8-9-1 16,6 0 1-16,11-6 0 15,14-3 0-15,11-10 0 16,10-9 0-16,8-13 0 16,13-12 0-16,1-7 0 15,3-6 0-15,3-9 0 16,-6-3 0-16,-4-4-1 16,-4-5 1-16,-6-4 0 15,-5 0 0-15,-6 6 0 16,-7 1 1-16,-4 8 0 15,-7 4 0-15,-3 10 1 16,-11 11 0-16,-3 17 0 0,-11 15 0 16,-7 16-1-16,-8 9 0 31,-16 42-10-31,6-17 0 16,14-12-1-16,11-16 1 15</inkml:trace>
  <inkml:trace contextRef="#ctx0" brushRef="#br0" timeOffset="36809.58">17858 11552 109 0,'38'12'54'0,"-20"-30"-55"0,-7 14 68 0,3 1-65 15,-4 3 0-15,1-3-2 16,-4 9 0-16,4 10-2 15,-8 0 1-15,-6 12 0 16,-8 13 0-16,-3 12-2 16,0 4 1-16,-4-1 0 15,4 0 1-15,7-2 0 16,3-7 1-16,4-10-1 16,4-8 0-16,10-14 0 15,0-5 0-15,11-10 0 16,3-10 0-16,4-8 0 15,3-8 1-15,4-8 0 16,3-7 1-16,8-9 1 16,3 3 0-16,7 0 0 0,0 3 0 15,-4 3 0-15,0 10 0 16,-3 6 0-16,-3 12 0 16,-8 10-1-16,-7 16 1 15,-6 12-1-15,-8 22 0 16,-7 6-2-16,-7 10 1 15,-4 3-5-15,-3 3 1 16,0 0-11-16,4-3 0 16,3-10 0-16,11-15 0 15</inkml:trace>
  <inkml:trace contextRef="#ctx0" brushRef="#br0" timeOffset="37096.43">19431 10878 96 0,'-25'9'48'0,"-13"16"-48"16,30-19 67-16,-2 10-65 15,-4 9 1-15,0 7-1 16,3 8 1-16,0 7-5 15,4 13 1-15,4 6 2 16,3 6 0-16,0 6-3 16,3-2 0-16,1 5-6 15,3 7 0-15,4 3-15 16,-1-6 0-16,1-7 1 16,6-6 0-16</inkml:trace>
  <inkml:trace contextRef="#ctx0" brushRef="#br0" timeOffset="37596.33">18919 11599 107 0,'8'22'53'0,"23"-25"-75"16,-10-10 105-16,15 1-84 15,13-4 1-15,8 0-3 16,3-3 1-16,-1 4 1 16,1 5 1-16,4-2-3 15,-8 9 1-15,1 0 0 16,-11 9 0-16,-4 10 2 16,-7 5 0-16,-6 14 0 15,-1 12 1-15,-7 9-1 16,-3 4 0-16,6 0 0 15,-3-7 0-15,1-3-2 16,-1-6 1-16,0-13 0 16,0-6 0-16,0-15 1 0,4-10 0 15,3-13 0-15,4-9 1 16,7-18 0-16,-11 5 0 16,18-15 0-16,0 3 1 15,-7-6-2-15,-1 9 1 16,-2 9 0-16,-5 4 0 15,-2 12 0-15,-5 13 0 16,-3 12 0-16,-3 10 0 16,-4 12-1-16,0 13 0 15,-3 9-11-15,-1 3 0 0,-2 4-1 16,-5 2 1 0</inkml:trace>
  <inkml:trace contextRef="#ctx0" brushRef="#br0" timeOffset="38264.43">20592 11433 111 0,'14'-22'55'0,"7"-6"-61"15,-14 15 81-15,7 4-75 16,-7-1 0-16,7 7-2 15,-3 0 0-15,-1 9 0 16,5 4 1-16,-5 15-2 16,-10 6 1-16,0 13-1 15,-3 6 1-15,-4 7 0 0,3 8 1 16,4 4 1-16,-4-6 0 16,4-10 0-16,4-9 0 15,3-9 0-15,7-4 0 16,4-15-1-16,6-10 1 15,15-12 0-15,4-13 0 16,10-12 0-16,10-4 1 16,1-2 0-16,-1-1 1 15,4-6-1-15,0 0 1 16,0 3-1-16,-7 4 1 0,-3 2-1 16,-5 10 1-16,-9 3-2 15,-8 10 0-15,-7 5-1 16,-10 11 1-16,-7 8-1 15,-15 7 0-15,-7 6 0 16,-6 9 1-16,-4 14-1 16,-4 2 1-16,-3 0 0 15,-1-6 0-15,5-13-1 16,10 0 0-16,3-12 0 16,8-9 0-16,13-17 0 15,8-8 0-15,14-10 1 16,6-10 0-16,5 1 1 15,-1-4 0-15,7 0 0 16,4 1 1-16,-3 5-1 16,-4 7 1-16,-1 7-1 15,1 5 1-15,-7 13-2 16,-4 6 1-16,-10 10-1 0,-7 12 0 16,-4 4-2-16,-7 15 1 15,-4 0-8-15,-3-4 1 16,-3-2 0-16,3-3 0 15</inkml:trace>
  <inkml:trace contextRef="#ctx0" brushRef="#br0" timeOffset="38968.56">22892 11085 102 0,'81'-51'51'0,"-4"-14"-48"0,-59 55 60 0,3 1-62 15,-3-1 0-15,-4 7-1 16,-3 10 1-16,-4 8-2 16,-7 13 0-16,0 13 1 15,-4 13 0-15,-6 8-2 16,-1 14 1-16,-10 2-1 16,0 3 1-16,-4-5-1 15,0-1 0-15,1-6-1 16,6-9 1-16,4-20-1 15,3-11 1-15,8-20-2 16,3-9 1-16,10-19 1 16,4-12 1-16,15-10 2 15,2-19 0-15,8-18 2 16,4-13 0-16,-1-6 2 16,4-7 0-16,0 7-2 0,3-9 0 15,0 11-2-15,1 11 1 16,3 5-2-16,0 4 0 15,-1 19 0-15,1 9 0 16,-3 9-1-16,-4 10 1 16,-4 9 0-16,-3 13 1 15,-7 9-1-15,-4 9 1 16,-7 7-1-16,-3 6 1 0,-4 10-1 16,-4 6 1-16,-6 2-1 15,-8 5 1-15,-3-1-2 16,-10 0 1-16,-8 0 0 15,-7 0 0-15,-3 0-1 16,-7 0 1-16,-1 3 0 16,8-6 0-16,3 6 0 15,11-9 0-15,10 0-2 16,11-7 1-16,18-6-1 16,10 4 1-16,11-1-2 15,0-3 1-15,-4 0 0 16,-10 1 0-16,-11-4 2 15,-21 0 1-15,-25 6 0 16,-21 0 1-16,-24-5 0 16,-22-4 0-16,-14-1-3 15,0 5 1-15,7-14-12 16,15-6 0-16,13-6-1 16,14-6 1-16</inkml:trace>
  <inkml:trace contextRef="#ctx0" brushRef="#br0" timeOffset="39232.41">24268 11060 112 0,'45'31'56'0,"-16"25"-72"0,-22-40 88 0,0 6-73 16,-4 6 0-16,-3 7-2 15,-3 5 0-15,-1 4 1 16,1 3 0-16,-1-3-8 16,-3 3 1-16,0 0-2 15,-7 0 0-15,-4 0-5 16,-3-3 0-16,-7-3 2 16,3-9 1-16</inkml:trace>
  <inkml:trace contextRef="#ctx0" brushRef="#br0" timeOffset="39454.28">24373 10715 106 0,'-28'69'53'0,"3"-85"-77"0,18 16 96 16,0-6-106-16,0-4 1 15,4-9 0-15,10-24 0 16</inkml:trace>
  <inkml:trace contextRef="#ctx0" brushRef="#br0" timeOffset="39708.14">25015 10605 118 0,'4'19'59'0,"10"37"-87"16,-10-40 104-16,-1 12-84 15,-3 3 1-15,0 4-5 16,-3 6 0-16,-4 6 14 15,0 9 0-15,-11 10-8 16,-7 16 0-16,1-1 5 16,-8 4 1-16,4 3-2 15,3-10 1-15,4-9 1 16,3-13 0-16</inkml:trace>
  <inkml:trace contextRef="#ctx0" brushRef="#br0" timeOffset="39903.01">24536 11094 119 0,'-4'22'59'0,"50"-16"-69"0,-28-6 84 15,13-6-81-15,8-3 1 0,14-4-22 16,11-6 0-16,10-6 31 15,10-3 1-15</inkml:trace>
  <inkml:trace contextRef="#ctx0" brushRef="#br0" timeOffset="40252.22">26088 10981 106 0,'14'3'53'0,"0"-21"-63"15,-14 11 74-15,-3-2-65 16,-4-7 1-16,-11-6 0 16,-14-6 0-16,-3 6 0 15,-11 6 1-15,-14 4 0 16,0-1 0-16,-3 10 0 16,-1 16 1-16,1 5-1 15,6 14 1-15,11 12-1 0,18 3 1 16,17 22-3-16,22 0 1 15,17 12-1-15,11 4 0 16,7 6 0-16,0-3 0 16,-14-1 1-16,-18 1 1 15,-14-6 1-15,-29-13 1 16,-20-3-2-16,-14-13 1 16,-19-6-16-16,-20-16 0 15,-11-9-2-15,-21-22 1 0</inkml:trace>
  <inkml:trace contextRef="#ctx0" brushRef="#br0" timeOffset="43579.5">10890 14434 98 0,'-32'12'49'0,"18"-15"-47"16,14 0 50-16,0 3-51 16,4-6 0-16,6-4 2 15,22 1 0-15,18-13-2 16,17-3 0-16,31-3 2 16,15-4 0-16,18-5 0 15,14 2 0-15,3 7-2 16,-11 3 1-16,-6 6-3 15,-8 3 1-15,-13 7-1 16,-15 9 0-16,-7-3-3 16,-14-7 1-16,-3-2-11 15,-11-10 1-15,-4-3 0 16,-10-3 0-16</inkml:trace>
  <inkml:trace contextRef="#ctx0" brushRef="#br0" timeOffset="43865.32">11194 14725 96 0,'-18'32'48'0,"4"-29"-53"0,17 0 66 0,8-3-60 15,14-3 1-15,14 0 2 16,20-10 1-16,12-6-6 15,28-6 1-15,17-3 2 16,8-3 1-16,3-4-2 16,0 4 0-16,-4 6-3 15,-6 6 1-15,-22 6-3 16,-14 4 1-16,-14 3-9 16,-14 3 1-16,-11 3 0 15,-10 0 1-15</inkml:trace>
  <inkml:trace contextRef="#ctx0" brushRef="#br0" timeOffset="44104.19">11285 15271 99 0,'-53'47'49'0,"29"-34"-50"0,24-13 67 16,3 3-65-16,8-3 0 15,14 0 1-15,13-10 1 16,12-5-4-16,10-10 0 16,24-4 2-16,15-5 0 15,11-4-4-15,13-3 1 0,18 4-14 16,4-7 1-16,3 3-1 16,-3 0 0-16</inkml:trace>
  <inkml:trace contextRef="#ctx0" brushRef="#br0" timeOffset="44679.16">14982 13838 102 0,'-52'-10'51'0,"-8"-2"-66"16,42 3 79-16,-10-1-66 16,-11 4 0-16,-18 6-1 0,-6 3 1 15,-4 16 3-15,-4 9 1 16,-3 10-3-16,4 18 1 15,6 4 1-15,4 9 0 16,4 3 0-16,10 3 0 16,11 3-1-16,14 10 0 15,13-6 0-15,19-10 1 16,7-3-1-16,10-13 0 0,14-9 0 16,8-9 0-1,6-10 1-15,18-9 0 0,0-10-1 16,0-5 1-16,7-4-1 15,-3-10 1-15,0-9-1 16,-1-3 1-16,1-9 0 16,0-3 0-16,-8-4-1 15,-6 0 1-15,-15-2 0 16,-10 2 0-16,-11-6 0 16,-10-3 1-16,-8-3 0 15,-13-13 1-15,-4-6-1 16,-7 10 0-16,-8 2-2 15,-2 7 1-15,-8 6-15 16,-10 10 0-16,-8 2 0 16,-20 7 0-16</inkml:trace>
  <inkml:trace contextRef="#ctx0" brushRef="#br0" timeOffset="45082.08">13582 13524 108 0,'-18'0'54'0,"4"-12"-67"16,18 6 80-16,-4 9-68 15,0 12 1-15,-4 10-1 16,1 7 1-16,-8 18 0 16,1 16 1-16,-1 28-1 15,0 9 0-15,4 13 1 16,4 7 0-16,3 5 0 15,3 4 0-15,8-10-1 16,-1-3 1-16,5-12-2 16,2-7 0-16,4-9-9 15,1-12 1-15,2-10 0 16,1-16 0-16</inkml:trace>
  <inkml:trace contextRef="#ctx0" brushRef="#br0" timeOffset="45731.4">15374 13327 107 0,'-53'3'53'0,"25"19"-59"16,24-19 71-16,1 3-65 15,6 7 0-15,8 2-1 16,10 7 1-16,7 7 0 15,15 2 0-15,13 4-1 16,11 5 1-16,4-5 0 16,3 2 0-16,0 1 0 15,4 0 0-15,-4 2 0 16,3 1 0-16,-10 0 0 16,0 0 0-16,-7-4 0 15,-3-2 1-15,-8 6-1 16,-3-13 1-16,-11 6-1 15,-3-12 1-15,-4-6-1 0,-10 0 0 16,-8 6 0-16,-10-4 1 16,-14 4-1-16,-7 0 1 15,-11 0-1-15,-3 3 1 16,-11 4 0-16,-7 2 1 16,-3 3-1-16,-8 1 1 15,-6 3-1-15,-8 5 1 16,-3 4-1-16,0 4 1 0,7 2-2 15,3-6 1-15,11-3-1 16,7-10 1-16,15-2-2 16,6-7 1-16,7 0-5 15,8-9 1-15,2-1-12 16,12-2 0-16,6-4 0 16,12-6 0-16</inkml:trace>
  <inkml:trace contextRef="#ctx0" brushRef="#br0" timeOffset="45983.25">16697 15008 109 0,'25'72'54'0,"-39"-10"-70"16,10-40 84-16,-3 10-69 15,-7 2 1-15,-11 13 0 0,-7 10 0 16,-10 5 0-16,0 1 1 16,-1 6-1-16,5-12 0 15,-1-7-10-15,4-10 1 16,10-11-1-16,4-4 0 31</inkml:trace>
  <inkml:trace contextRef="#ctx0" brushRef="#br0" timeOffset="46374.35">18228 13415 103 0,'-21'6'51'0,"0"13"-55"16,14-10 68-16,-7 10-64 15,-1 9 1-15,1 7 0 16,0 8 1-16,7 11-2 15,4 12 0-15,3 12 1 0,7 10 0 16,3 0 0-16,1 6 0 16,-1-3-1-16,-3 3 1 15,-3 6-2-15,-4-6 1 16,0-9-6-16,0-13 1 16,-7-6-12-16,0-16 0 15,7-16 0-15,7-8 1 16</inkml:trace>
  <inkml:trace contextRef="#ctx0" brushRef="#br0" timeOffset="46689.16">18697 13810 108 0,'-7'6'54'0,"-14"-12"-71"16,17 12 90-16,4-3-73 16,4 0 0-16,3 13 1 15,7 6 0-15,7 6-1 16,0 10 0-16,4 6 1 16,-4 9 0-16,-3 3-1 15,-4 7 0-15,-10 3-1 0,-8 3 1 16,-6 6-4-1,-1-6 1-15,0-9-11 0,1-10 1 16,3-9-1-16,0-10 1 16</inkml:trace>
  <inkml:trace contextRef="#ctx0" brushRef="#br0" timeOffset="47271.83">19110 13264 107 0,'-14'38'53'0,"-11"-23"-62"16,22-8 81-16,-1-1-73 15,4 3 0-15,4 1-2 16,6-1 1-16,8 4 2 16,10-1 0-16,7 7-2 15,11 6 0-15,11-3 1 16,6 0 0-16,11 9 0 16,4 1 1-16,-1-1-1 15,1 4 1-15,-7-10 0 16,-4 3 1-16,-7 0-1 15,-4 7 1-15,-3-13 0 0,-7 0 0 16,-4-4 0-16,-7-2 1 16,-3 0-1-16,-7-1 1 15,-4-2-1-15,-7-4 0 16,-3 7 0-16,-8-3 0 16,-6 2 0-16,-8 4 0 15,-6 3-1-15,-5 3 1 16,-9 0-1-16,-5 13 0 15,-2 3 0-15,-5-1 1 0,-10 7 0 16,4-3 1-16,3 3-1 16,0-3 1-16,-3 3-1 15,6-3 0-15,1-3 0 16,0 0 0-16,3-4-2 16,4-2 0-16,3-1-1 15,4-9 1-15,3 4-8 16,4-11 0-16,10-5 0 15,11-7 1-15</inkml:trace>
  <inkml:trace contextRef="#ctx0" brushRef="#br0" timeOffset="47504.69">20426 14728 110 0,'21'60'55'0,"-28"-38"-63"16,7-16 68-16,-7 7-62 0,0 9 0 15,-4 3 0-15,-6 12 0 16,-5 4 3-16,1 13 0 16,-3 5-4-16,-8-2 1 15,4-4 1-15,3-3 0 16</inkml:trace>
  <inkml:trace contextRef="#ctx0" brushRef="#br0" timeOffset="48873.86">22423 13110 91 0,'-22'-69'45'0,"-9"-15"-45"16,20 62 46-16,-10-6-46 15,-4-1 0-15,-3-2-1 16,-4 9 1-16,-3-6 0 16,0 12 0-16,3 4 1 15,0 5 1-15,0 14 0 0,4 5 0 16,7 13 1-16,3 32 0 16,1 18-1-16,6 10 1 15,11 34-1-15,4 22 0 16,3 25-2-16,3 19 0 15,-3 9-1-15,-3 13 1 16,-1-3-2-16,-10 6 1 16,-10 7-1-16,-8-7 1 0,-7 6 0 15,-6-3 1-15,-15-6 1 16,-4-9 0-16,1-4 1 16,-1-18 0-16,8-10 0 15,7-6 1-15,3-31 0 16,21-16 0-16,15-19 0 15,20-16 0-15,33-9-1 16,34-19 1-16,22-22-1 16,32-15 0-16,13-29-6 15,1-18 1-15,3-16-14 16,0-22 0-16,-10-10-1 16,-25-12 1-16</inkml:trace>
  <inkml:trace contextRef="#ctx0" brushRef="#br0" timeOffset="49469.03">23439 13415 106 0,'0'-4'53'0,"21"-5"-66"16,-14 6 87-16,0 3-74 15,0 3 0-15,0 6-1 0,0 4 0 16,-3 15 0 0,-1 13 1-16,-3 12-1 0,-3 16 1 15,-8 22-1-15,-3 19 0 16,-7 6 1-16,-4 6 0 15,4-6 0-15,-4-3 0 16,4-3-1-16,-4-16 1 16,4-12-2-16,3-10 0 15,4-19-7-15,4-6 0 16,6-12 0-16,4-17 1 0</inkml:trace>
  <inkml:trace contextRef="#ctx0" brushRef="#br0" timeOffset="49976.7">24183 13643 107 0,'-18'7'53'0,"4"-14"-61"16,11 11 74-16,-1-4-67 15,-3 3 0-15,-4 3-3 16,-3 10 1-16,-3-1 2 16,-12 17 0-16,-2 5-2 0,-5 10 0 15,-6 16 0-15,0 9 1 16,3 10 1-16,7-1 1 15,8 1 1-15,13-4 0 16,14-3 0-16,15-9 0 16,10-15 0-16,15-11 0 15,6-11-1-15,4-23 0 16,-4-9 0-16,1-10 0 0,-1-12 0 16,1-6 0-16,-5-10 1 15,-2-3 0-15,-1-12 0 16,-3-17 0-16,3 1 0 15,1-6 0-15,-12 6-4 16,-10 0 0-16,-21 6-14 16,-14 3 1-16,-17 4-1 15,-26 8 1-15</inkml:trace>
  <inkml:trace contextRef="#ctx0" brushRef="#br0" timeOffset="50441.43">24317 13201 104 0,'-4'7'52'0,"15"15"-67"0,-4-22 89 16,7 9-74-16,11 4 0 15,17 2-1-15,15-5 1 16,10 8 0-16,10 1 0 16,12 3-1-16,6 6 1 15,0 10-1-15,4 0 1 16,-15-1 0-16,-6 1 0 16,-7 0-1-16,-8-1 1 0,-6 1 0 15,-8-1 0-15,-7-2 0 16,-3 3 1-16,-11-10-1 15,-7 0 1-15,-6 0-1 16,-8 4 1-16,-11-1-1 16,-17 3 1-16,-14 17-2 15,-18 5 1-15,-11 0 0 16,-17 4 0-16,-11 3 0 16,-3 3 0-16,3-1-1 15,4-8 1-15,11-7-5 16,13-6 1-16,11-9-9 15,14-7 0-15,15-3 0 16,10 0 0-16</inkml:trace>
  <inkml:trace contextRef="#ctx0" brushRef="#br0" timeOffset="50682.81">26261 13985 111 0,'0'25'55'0,"42"0"-70"0,-24-21 89 16,10-1-75-16,14-3 1 16,15-3-2-16,20-4 1 15,5 1-1-15,2 0 1 0,-3 0-4 16,0-1 1-16,-10-2-5 15,-4 3 1-15,-18-1-7 16,-10 1 0-16,-7 0 2 16,-11-4 0-16</inkml:trace>
  <inkml:trace contextRef="#ctx0" brushRef="#br0" timeOffset="50968.65">26589 13502 100 0,'-21'29'50'0,"-11"-33"-60"15,25 4 82-15,3 10-71 16,-3-1 0-16,4 7 0 16,-1 6 1-16,4 9-3 15,0 10 0-15,4 12 2 16,-1 10 0-16,4 9-1 0,4 13 0 15,3 6-1-15,4 0 1 16,-1 3-2-16,1 3 0 16,0-9-4-16,-4-7 0 15,3-9-10-15,5-12 0 16,-1-16 0-16,0-19 0 16</inkml:trace>
  <inkml:trace contextRef="#ctx0" brushRef="#br0" timeOffset="51281.01">27665 13314 113 0,'-7'10'56'0,"7"5"-75"15,3-5 98-15,1 9-79 16,-1 6 0-16,4 12-1 16,0 10 0-16,4 7 0 15,0 8 1-15,-1 10-1 16,-3 7 0-16,0-1-1 16,-10 4 0-16,-4-4-1 15,-7-3 1-15,-4-6-4 0,-3-6 0 16,0-10-12-16,0-12 1 15,3-9 0-15,7-17 1 16</inkml:trace>
  <inkml:trace contextRef="#ctx0" brushRef="#br0" timeOffset="51568.3">28025 13493 108 0,'0'25'54'0,"28"-12"-70"0,-21-1 93 0,0 1-77 16,4 2 0-16,3 7-2 16,0 3 1-16,3 7 0 15,1-1 0-15,0 16-1 16,-1 3 0-16,-3 7-1 15,-3 9 1-15,-7-1-1 16,-4 1 0-16,-4-9-10 16,-3-4 1-16,3-12 0 15,1-4 0-15</inkml:trace>
  <inkml:trace contextRef="#ctx0" brushRef="#br0" timeOffset="52094.01">28473 13267 102 0,'-36'0'51'0,"-2"-9"-64"0,27 15 78 0,0 3-66 16,1 1 1-16,3 6-1 16,3 2 1-16,15 1-1 15,7 9 1-15,10 4-1 16,11 2 1-16,10-6-1 16,11 4 1-16,3-1 0 15,11 1 1-15,-6-1-1 16,-5 0 1-16,-3 1 0 15,0 2 1-15,-7 7-1 16,-7-10 0-16,-7-3 0 16,-8 4 0-16,-2-4-1 15,-8-3 1-15,-7 3-2 16,-7 1 0-16,-11 5 0 16,-10 4 0-16,-7 6 0 15,-7-1 0-15,-7 1 0 16,-8 3 1-16,-3 4 0 15,-3 2 0-15,0 6 0 16,-1-2 1-16,8-4-4 0,3-3 1 16,11-9-15-16,7-6 1 15,7-7-1-15,10-16 0 16</inkml:trace>
  <inkml:trace contextRef="#ctx0" brushRef="#br0" timeOffset="52672.43">29330 12772 104 0,'11'-19'52'0,"6"-12"-71"15,-10 21 91-15,4 1-73 16,-1-1 1-16,8 1-1 16,7 6 0-16,3 6 1 15,7 6 0-15,11 4-1 16,3 9 1-16,-3 6-1 15,4 7 1-15,-4 15 0 16,-4 9 0-16,-7 7 0 16,-3 13 1-16,-7 11-1 0,-8 8 0 15,-3 2 0-15,-3 7 1 16,0-1-1-16,-1 10 0 16,1 7-1-16,-1-4 1 15,1 6-1-15,7-3 1 16,-4 4 0-16,-7-1 0 15,0-5-1-15,0 2 1 0,-7-12 0 16,3-4 0-16,-3-12 0 16,11-9 0-16,-4-13 0 15,0-6 1-15,-3-7-1 16,-1-15 1-16,-13 16 0 16,-5-7 1-16,-6-3-1 15,-11 1 1-15,-13-11-1 16,-5-8 0-16,-10-10-9 15,-10-7 0-15,-11-8-1 16,-15-11 1-16</inkml:trace>
  <inkml:trace contextRef="#ctx0" brushRef="#br0" timeOffset="53664.46">22740 12822 90 0,'21'-47'45'0,"-31"-6"-42"0,3 40 51 0,-11-6-55 15,-7 4 1-15,-14-1-3 16,-3 6 0-16,-4 1 2 16,-7 9 1-16,-3 3-2 0,7 7 1 15,6 12 0-15,11 12 0 16,4 10 2-16,7 19 0 16,7 6 1-16,3 6 0 15,1 10 0-15,3 18 0 16,-4 7 0-16,1 9 0 15,-5 6-2-15,1 10 0 16,-3 9 0-16,-1-6 0 16,-3 4-1-16,0 2 1 0,0-6 0 15,-8-13 0-15,-10-3 0 16,-6-9 0-16,-15-12 0 16,-7-13 0-16,0-13 0 15,3-19 1-15,4-21-1 16,11-13 1-16,10-19 0 15,14-16 0-15,11-9-1 16,18-9 0-16,10-7-1 16,10-2 1-16,5 8-2 15,10 1 0-15,-4 9-1 16,-3 16 1-16,-11 15 0 16,-14 22 1-16,-14 23 1 15,-14 18 0-15,-15 19 1 16,-10 25 1-16,-7 12 1 15,8 7 0-15,-1 0 0 0,14 0 1 16,14 3-1 0,11-16 1-16,21-9-2 0,11-6 1 15,14-20-2-15,10-5 1 16,15-13-2-16,6-9 0 16,4-10-1-16,4-13 0 15,7-8-1-15,13-11 1 16,5-8-6-16,10-16 1 15,14-7 0-15,10-18 0 16</inkml:trace>
  <inkml:trace contextRef="#ctx0" brushRef="#br0" timeOffset="54585.59">29185 12734 102 0,'-7'-25'51'0,"28"-22"-55"0,-6 38 62 0,9-4-58 16,12 0 0-16,13 1-1 16,14 9 1-16,15 3 0 15,-4 6 0-15,0 10-1 16,-3 9 1-16,-8 9 0 15,-10 17 0-15,-11 8 0 16,-10 23 0-16,-7 2 0 16,-7 13 0-16,-8 13-1 15,-6-9 1-15,3 2-1 16,7-3 1-16,14-2-1 16,0-11 0-16,8-8-1 15,-1-16 1-15,0-13 0 16,0-13 1-16,-3-12 0 15,-4-12 0-15,-3-10 1 16,-4-15 0-16,0-14 1 16,1-8 0-16,-5-10-1 0,-6 6 1 15,-8-5-1-15,-3 2 0 16,-7 3 0-16,-3 7 0 16,-4 9 0-16,-8 6 0 15,-2 16-1-15,-1 13 1 16,-3 9-1-16,7 9 1 15,-4 13-1-15,-3 22 0 16,3 9-1-16,-3 13 1 16,10 9-1-16,4 7 1 0,7 12-1 15,14 3 1 1,4-10-1-16,-1 1 1 0,1 3 0 16,-4-13 0-16,0 1 0 15,-7-17 0-15,-4-8 0 16,-17-10 1-16,-3-4 0 15,-12-5 0-15,-17-13 0 16,-7-4 1-16,-7-2-1 16,-14-3 1-16,-7-7-17 15,-7-3 1-15,-15-19-1 16,1-28 0-16</inkml:trace>
  <inkml:trace contextRef="#ctx0" brushRef="#br0" timeOffset="57497.79">21654 16202 69 0,'52'-6'34'0,"86"-32"-38"0,-89 26 34 0,33-7-31 15,30-3 0-15,26-6 1 16,28 6 0-16,28-3 2 16,25 6 1-16,20 6 0 15,26 13 1-15,21 4 1 16,21 8 0-16,24 13 0 16,15 0 0-16,14 4-2 15,28-8 0-15,14-5-1 16,14-13 1-16,8-3-1 15,3-3 0-15,-4 0-1 16,-7 0 1-16,-14 0-2 16,-21 6 1-16,-21 6-1 15,-35 7 0-15,-36 3 0 16,-39 12 0-16,-31 4 0 16,-35-7 0-16,-33-6 0 15,-24-3 0-15,-28-1 0 16,-25-5 0-16,-14-7-1 0,-21-12 0 15,-18 0-1-15,-17-10 1 16,-25-3 0-16,-29-3 0 16,-31-3 1-16,-35 3 0 15,-47 0 2-15,-38 3 1 16,-39 1 1-16,-31 2 0 16,-29-3 0-16,-18 0 0 15,-17-3-1-15,0-3 1 16,3 3-3-16,4-3 0 0,-3-3-1 15,-4 0 0-15,-1 3 0 16,-9 6 1-16,-1 3-1 16,-10 7 0-16,3 6 0 15,14 6 1-15,-6 6-1 16,2 4 1-16,33 6 0 16,7-7 0-16,27 4-1 15,86-4 1-15,-50 4 0 16,25 3 0-16,42-7-1 15,28-2 0-15,22-4 0 16,28-3 0-16,20-3 0 16,19 3 0-16,24-6-1 15,22 3 1-15,20 0-1 16,26 7 1-16,31-1-1 16,28 3 0-16,35 1 0 15,47 2 1-15,41 4 0 16,40-10 0-16,35 0 0 0,35-6 0 15,14-6 0-15,7-3 0 16,4-7 0-16,-7 3 1 16,-4 1-1-16,-3-4 1 15,6-3-1-15,-9 10 0 16,-12-10-2-16,-10 4 1 16,-28-1-13-16,-18-3 0 15,-39 6 0-15,-24-8 1 16</inkml:trace>
  <inkml:trace contextRef="#ctx0" brushRef="#br0" timeOffset="58132.39">23262 17027 74 0,'60'-22'37'0,"-10"-19"-34"0,-40 29 45 16,8-13-46-16,-4-4 0 16,-4-2 2-16,-6-7 1 15,-11-2-5-15,-11-1 1 16,-6 0 3-16,-12 4 1 15,-10 5-1-15,-17 10 0 0,-8 7-2 16,-6 15 1-16,-4 9-3 16,0 7 1-16,10 12-2 15,14 13 0-15,15 6-3 16,14 9 1-16,17 4-2 16,18 2 0-16,15 7 0 15,6-3 0-15,11-3 2 16,-4 0 0-16,-3 3 3 15,-8-1 1-15,-6-5 2 16,-11-10 1-16,-10-3 1 16,-22-3 0-16,-10-6-1 15,-15 2 0-15,-10-5-2 16,-14-7 0-16,-18 0-8 16,-13 4 1-16,-8 2-18 15,0 4 1-15,-4 0-1 16,11-4 1-16</inkml:trace>
  <inkml:trace contextRef="#ctx0" brushRef="#br0" timeOffset="59225.74">23414 17287 86 0,'-39'7'43'0,"32"2"-74"0,7-3 86 16,0 7-59-16,0 9 0 0,0 9 3 16,0 7 0-16,-4 9 5 15,1 3 1-15,-4 3-3 16,0 4 1-16,0-7 2 15,3-3 0-15,4-6-1 16,4-7 0-16,3-9-3 16,7-9 0-16,7-10-1 15,7-6 1-15,1-6 0 16,6-10 1-16,0-9 0 16,4 3 1-16,0-6-1 15,-4-7 1-15,0 4-1 16,-3-3 1-16,0-4-2 15,-4 0 0-15,-3 7 0 16,-4 0 1-16,-7 2 0 0,0 7 0 16,-3 7 0-16,-4 5 1 15,-7 14-2-15,0 11 1 16,-4 10-1-16,1 16 0 16,-4 6-1-16,0 3 0 15,3 0-1-15,4-3 1 16,4-6-1-16,6-6 0 15,8-10 0-15,6-13 1 16,15-15-1-16,11-19 0 0,3-6 0 16,3-10 0-16,-3-15 0 15,-4 3 1-15,-3-16 0 16,-7 3 0-16,-7 1 0 16,-4-1 1-16,-3-3 0 15,-1 0 1-15,1 0-1 16,3 1 1-16,4 8-1 15,-7 7 1-15,-8 3-2 16,-3 16 1-16,-3 5-1 16,0 14 0-16,-8 21-1 15,-3 13 1-15,-3 19-1 16,-1 22 1-16,1 18-2 16,10 20 1-16,-7 15-1 15,-4 3 1-15,-3 9-1 16,-4 4 1-16,-3-10-1 15,-3-2 0-15,-4-11 0 16,-4-8 0-16,7-14 1 0,1-11 0 16,2-17 0-16,5-12 1 15,3-12-1-15,0-10 0 16,0-16 0-16,3-15 1 16,1-16-1-16,3-9 1 15,0-13-1-15,3-9 1 16,1-10 1-16,-4-9 0 15,3-7 1-15,4 4 0 16,7 0-1-16,1-1 1 0,6-2-1 16,14 9 1-16,4-12-1 15,3 8 0-15,0 1-2 16,8 10 1-16,-4 8-1 16,-4 10 1-16,-3 10-1 15,-7 9 0-15,-4 12 0 16,-7 10 0-16,-10 16 0 15,-11 15 1-15,-8 16 0 16,-2 9 0-16,-15 7-1 16,-3-1 1-16,-4 4-5 15,4-7 1-15,0-5-18 16,3-14 0-16,4-12-1 16,-7-12 1-16</inkml:trace>
  <inkml:trace contextRef="#ctx0" brushRef="#br0" timeOffset="59690.48">25104 17510 95 0,'0'34'47'0,"3"-21"-76"0,4-7 94 15,7 1-66-15,8-7 0 16,9-7 0-16,8-5 0 16,7-7 1-16,7-6 1 0,0-7-2 15,-4 1 1-15,8 3-1 16,-15 0 0-16,-10 6-1 16,-8 0 1-16,-17 6 0 15,-7 0 0-15,-10 7 1 16,-11 3 1-16,-8 6 2 15,-2 3 0-15,-1 3 1 16,-3 0 0-16,-1 4-1 16,1 9 1-16,7-4-2 15,3 13 1-15,1 4-3 16,6 2 0-16,11 7-1 16,3 6 1-16,11 10 0 15,11-4 0 1,42 13-2-1,7-19 0-15,11-22-6 16,-4-16 1-16,3-18-15 16,-3-19 1-16,-7-7-1 0,-14-6 1 15</inkml:trace>
  <inkml:trace contextRef="#ctx0" brushRef="#br0" timeOffset="60532.99">25936 17444 86 0,'0'-3'43'0,"-3"-13"-56"0,3 13 87 15,0-6-74-15,0-4 0 16,0 4 1-16,0-1 0 16,0 4-1-16,0 6 0 0,7 0 1 15,10 3 1-15,5 10-1 16,6 2 0-16,4 4 0 16,6 6 0-16,5 0-1 15,-5 1 0 1,-6 5-1-16,-4-3 0 0,-6 7 0 15,-12-4 0-15,-10 10-1 16,-7-1 1-16,-10 1 0 16,-5-3 1-16,1-7-2 15,0-6 1-15,3-6-1 16,4-6 0-16,4-7 0 16,3-19 1-16,7-5-1 15,7-14 0-15,3-12 1 16,11-6 1-16,1-3 0 15,2-16 1-15,1 0 0 16,0-3 1-16,3 0 0 16,0 3 1-16,7 0 0 15,1 6 0-15,6 3 0 0,7 10 1 16,-3 0-2-16,-3 9 1 16,-5 7-2-16,1 15 0 15,-11 10-1-15,1 9 1 16,-12 12-1-16,-6 13 0 15,-4 19 0-15,-7 19 0 16,-4 21-1-16,4 17 1 16,-3 9-1-16,-4-1 1 15,0 7-1-15,0-3 1 0,-4-6-1 16,-3-1 1-16,-4-11-1 16,-3-11 1-16,0-9-1 15,0-9 0-15,7-19-1 16,3-12 1-16,4-13 0 15,4-16 0-15,6-12 0 16,8-19 0-16,3-16 1 16,3-6 1-16,1-25 0 15,0-7 0-15,3-5 0 16,7-1 0-16,0-6 0 16,1 10 0-16,6-10-1 15,7-3 1-15,4 3-1 16,3 12 1-16,4 10-1 15,-3 7 1-15,-4 14-1 16,-1 11 1-16,-2 9-1 16,-4 9 1-16,-11 13-2 15,-7 15 1-15,-3 7-1 0,-4 9 0 16,-7 9-1-16,-11 13 0 16,-10 7-1-16,-11 8 1 15,-17-2-6-15,-14 6 0 16,-11 0-6-16,-7-4 0 15,-1-12 0-15,16-12 1 16</inkml:trace>
  <inkml:trace contextRef="#ctx0" brushRef="#br0" timeOffset="60936.76">27654 16952 98 0,'7'3'49'0,"-17"-3"-69"15,3 0 86-15,-7 3-71 16,-4 6 0-16,0 4-2 16,-6 9 1-16,2 6 8 15,1 13 0-15,7 6-5 16,4 6 0-16,3 16 2 15,-1-3 1-15,12-6 0 16,0-7 1-16,-1-6-1 16,4-6 1-16,4-13 0 15,3-9 1-15,10-13 0 16,12-9 0-16,10-16 1 0,10-12 0 16,4-13 0-1,4-3 0-15,-12-3-1 0,-9 3 0 16,-15 0-2-16,-14 9 1 15,-17 0-3-15,-12 10 0 16,-9 3-7-16,-11 3 1 16,-1 10-1-16,4-4 1 15</inkml:trace>
  <inkml:trace contextRef="#ctx0" brushRef="#br0" timeOffset="61369.58">28508 16964 94 0,'25'10'47'0,"-32"-48"-59"0,7 26 65 0,-4 2-59 15,-6-2 1-15,-8-4-2 16,-10 0 0-16,-4 4 10 15,0 5 1-15,-3 4-5 16,0 3 0-16,3 7 3 16,4 5 0-16,3 7 0 15,7 0 0-15,8 6-4 16,6 6 1-16,11 1-5 0,7-1 1 16,8-3 0-16,2 3 0 15,4 1 3-15,4-1 0 16,0-3 4-16,0-3 1 15,-8-3 2-15,-2-3 0 16,-1-3 2-16,-21 0 1 16,-18 6-3-16,-14 3 1 15,-17 0-2-15,-11 9 0 16,-7 1-2-16,7-4 0 0,4-3-9 16,6-9 1-16,8-3-1 15,7-7 0-15</inkml:trace>
  <inkml:trace contextRef="#ctx0" brushRef="#br0" timeOffset="61628.43">28893 17005 102 0,'0'28'51'0,"-4"-21"-61"16,0-7 68-16,4 3-64 16,0 3 1-16,0-3-5 15,4 10 0-15,3 2 13 16,0 7 0-16,4 6-8 16,-4 7 1-16,0 3-2 0,-4 2 1 15,4 4 1-15,-7-9 1 16</inkml:trace>
  <inkml:trace contextRef="#ctx0" brushRef="#br0" timeOffset="61822.32">28875 16726 104 0,'-18'-13'52'0,"-6"-9"-85"16,20 13 76-16,-3 3-43 15,3 0 0-15</inkml:trace>
  <inkml:trace contextRef="#ctx0" brushRef="#br0" timeOffset="62078.95">29446 16610 102 0,'53'34'51'0,"-42"-30"-51"16,-11-4 61-16,0 0-63 16,7 3 1-16,0 3-4 0,0 3 0 15,0 7 4-15,0 9 0 16,0 10-3-16,0 5 0 15,4 7 1-15,-4 7 0 16,0 2 0-16,0 16 0 16,-3-3-8-16,-4-3 0 15,0 0-1-15,-8-6 1 16</inkml:trace>
  <inkml:trace contextRef="#ctx0" brushRef="#br0" timeOffset="62421.76">29302 17080 97 0,'-4'-12'48'0,"39"-26"-64"15,-17 22 77-15,10-2-65 16,15-14 1-16,6 4-1 15,4 3 0-15,-7 3 6 16,-4 6 1-16,-7 7-3 16,-3 6 0-16,-4 6 2 15,-3 6 1-15,-4 4 0 16,0 3 1-16,1 2-2 16,-1 4 1-16,0 7-3 15,0 5 1-15,0 1-3 16,-7 2 0-16,1 7-3 0,-8 0 1 15,-7-3-8-15,-4 0 0 16,1-4 0-16,-1-12 1 16</inkml:trace>
  <inkml:trace contextRef="#ctx0" brushRef="#br0" timeOffset="62618.64">30103 16682 98 0,'-15'-25'49'0,"-2"-3"-86"0,10 21 77 0,-4 1-74 16,-3 3 1-16,0 6-1 15,0 0 1-15</inkml:trace>
  <inkml:trace contextRef="#ctx0" brushRef="#br0" timeOffset="62983.31">30240 16989 100 0,'28'22'50'0,"-49"-25"-74"15,18 0 103-15,-1 3-89 0,1-3 1 16,-1 3-8 0,8 6 1-16,6 7 19 0,4 6 0 15,0 6-13-15,8 0 1 16,2-3 4-16,1-4 1 16,0-2 3-16,3-10 1 15,0-6 3-15,-3-12 1 16,3-4 1-16,-7-3 0 15,0-6 1-15,-3-6 1 0,-4 0 0 16,-10-1 1-16,-4-9-3 16,-11 4 1-16,-7 2-3 15,-6 7 0-15,-5 6-7 16,-6 10 1-16,3 2-2 16,-3 4 0-16</inkml:trace>
  <inkml:trace contextRef="#ctx0" brushRef="#br0" timeOffset="63444.05">30681 16739 107 0,'46'43'53'0,"-32"-46"-59"16,-7 0 71-16,4-3-68 0,-1 0 1 15,1 2-3-15,-1 4 0 16,1 4 6-16,-4 5 1 16,-3 13-4-16,-1 9 1 15,1-2 0-15,-4-8 1 16,3 14 1-16,1-1 0 16,-1-2-2-16,4 2 0 15,4-5-5-15,-4-7 1 16,7-10-3-16,0 1 1 15,4-7 0-15,3-3 1 0,0-6 4 16,0-7 0-16,8-2 6 16,-1-1 1-16,7-2 4 15,0-1 0-15,4-3-1 16,7 0 1-16,-4 4-3 16,1 8 1-16,-1 1-4 15,0 3 0-15,-3 9-2 16,0 4 0-16,-4 12-2 15,4 15 1-15,-11 17-2 16,-7 24 1-16,-3 19-5 16,-4 13 0-16,-3 0-1 15,-11 6 1-15</inkml:trace>
  <inkml:trace contextRef="#ctx0" brushRef="#br0" timeOffset="100391.04">13427 15860 100 0,'-4'4'50'0,"92"-11"-49"0,-45-2 51 16,31-19-51-16,39-13 0 15,28-6 0-15,42-10 1 16,11 4-3-16,-53 12 1 16,71-18 1-16,-25 2 0 15,-28 7 0-15,-22 6 0 16,-24 7 0-16,-17 5 1 16,-26 7 0-16,-13 6 0 0,-19 1 0 15,-20 2 0-15,-15 3-1 16,-17 4 0-16,-17 12-1 15,-26 3 0-15,-24 13-2 16,-18 6 0-16,-24 10-2 16,-29 12 0-16,-14 9-2 15,-14 13 1-15,-7 16 3 16,15 6 0-16,-1-6 3 16,7-1 1-16,25-12 3 15,24-15 1-15,26-13 2 16,20-13 0-16,25-9-4 15,18-13 0-15,28-18-2 16,35-7 0-16,22-9-2 16,17-9 0-16,28-10-1 15,22 0 1-15,17-6 0 16,10 0 0-16,8 6-1 16,-7 3 1-16,-8 6-5 0,-17 4 1 15,-7 3-23-15,-14 6 0 16,-14 6 0-16,-25-12 0 15</inkml:trace>
  <inkml:trace contextRef="#ctx0" brushRef="#br0" timeOffset="101110.56">17724 15246 100 0,'-46'12'50'0,"35"-21"-70"0,18 0 95 16,11-4-75-1,17-9 0-15,22-3 0 0,17 3 0 16,31 0 0-16,26-3 1 15,7 6 0-15,10-3 0 16,10 0 0-16,-2 4 0 16,-12-1 0-16,-3 0 1 15,-14 0-1-15,-14 10 0 16,-28-4-1-16,-18 7 0 0,-21 6 0 16,-25 0 0-1,-32 3-1-15,-20 3 0 0,-26 7 0 16,11-4 1-16,-77 16-1 15,-18 4 1-15,-18 2-1 16,-3 13 1-16,0-3 0 16,-4-4 0-16,14 4 0 15,22-7 1-15,20-8-1 16,22-5 1-16,24-8-1 16,26-7 1-16,27-6 0 15,29-6 0-15,38-7 0 16,36-18 1-16,24-7-1 15,25-2 1-15,8-4-1 16,6 9 1-16,-4 1-1 16,-13 6 1-16,-18 6-2 15,-7 3 0-15,-21 3-1 16,-11 4 1-16,-18-1-7 16,-10 4 1-16,-14-1-1 0,-14 1 1 15</inkml:trace>
  <inkml:trace contextRef="#ctx0" brushRef="#br0" timeOffset="104190.9">13409 15710 87 0,'-7'6'43'0,"39"-6"-45"0,-18 0 38 16,14 3-40-16,11-3 1 15,17-6-2-15,8-3 1 16,17-4 8-16,25 1 1 16,17-1-3-16,15 1 0 15,14-1 1-15,-1 0 1 16,5 1 1-16,-1-1 1 0,-7-2-3 15,-3-7 1-15,-8-6-2 16,-3-7 0-16,4-15 0 16,3-3 0-16,-7-23 0 15,-4-8 0-15,8-10-1 16,-22-1 1-16,-6-2-1 16,-18-6 0-16,-15 6 0 15,-10-4 0-15,-14 1-1 16,-14 25 1-16,-18-32 0 15,-7-3 0-15,-7 4 0 16,-7 2 1-16,-7 4-1 16,0 3 1-16,-7 6-1 15,0 0 0-15,-11 12 0 16,0 7 0-16,-6 6-1 16,-12 7 0-16,-2 2-1 15,-8 4 1-15,-4 6-1 16,-6 3 0-16,-4 3 0 0,-11-9 1 15,-10 6-1-15,0 10 0 16,-4 6 1-16,-10 6 0 16,-15 12 0-16,-10 13 0 15,4 4 0-15,-4 11 0 16,-7-2 0-16,-4 3 0 16,11 0 0-16,4 6 0 15,-4-6 0-15,0-7 0 16,7 4 0-16,7-7 0 0,3 4 0 15,12 2 0-15,-8 7 0 16,11 7 1-16,6-1-1 16,12 3 0-16,10 7-1 15,7 9 1-15,7 9-1 16,11 4 1-16,3-7-1 16,7 10 1-16,0 6-1 15,0 12 1-15,4 4 0 16,4 9 0-16,2-3 0 15,5 6 0-15,-8-3 0 16,7 7 0-16,1-1 0 16,10-9 0-16,0-6 0 15,3-4 0-15,1 1 0 16,10-4 0-16,3-3 0 16,-3-15 0-16,14 18 0 15,8-2 0-15,-1-11 0 0,0-2 0 16,4 0 0-1,7-7 0-15,7-2 0 0,3-4 1 16,11-3-1-16,10-6 1 16,-2-4-1-16,2-5 1 15,11 5-1-15,11-2 1 16,0-4-1-16,6-3 0 16,-6-3-1-16,7 4 1 15,0-7 0-15,3-4 0 16,4-5-1-16,-7-4 1 15,3-9 0-15,0-3 1 0,11 0-1 16,4-6 1-16,-12-7-1 16,1 0 1-16,-3-9-1 15,-1 0 1-15,0-3-1 16,-10 0 0-16,-7-7 0 16,-8-6 1-16,4-6-1 15,4-6 0-15,0-10 0 16,3-6 1-16,-7-6-1 15,0 0 1-15,-7-7-1 16,-7 7 0-16,-3-3 0 16,-11-7 0-16,-8-6 0 15,-2 0 0-15,-8 0-1 16,0-3 1-16,-6 3 0 16,2-12 0-16,-2 6 0 15,-8 6 0-15,-4 3 0 16,-10 9 0-16,-14 4 1 15,-3 3 0-15,-8 6-1 0,-7 0 1 16,-6 0-1-16,-5 4 1 16,1 2-1-16,-4 1 0 15,-3 2 0-15,-4-2 0 16,-3 5 0-16,-18 7 1 16,0 6-1-16,-11 4 1 15,-3 15-1-15,-4 3 0 16,-10 6 0-16,-4 4 1 15,-49 0-2 1,3-7 1-16,15 16 0 16,-1-3 0-16,11 9-1 15,8 0 1-15,-5 1 0 16,-3 2 0-16,7 4 0 16,7 2 0-16,4 7-1 15,3 0 1-15,1 3 0 16,9-3 0-16,8 0 0 15,7 0 0-15,7 3 0 16,7 0 0-16,4 0 0 16,-1 7 0-16,4 5-1 15,0-2 1-15,1-4 0 16,-8 7 0-16,0 6 0 16,0 3 0-16,0 0-1 15,7 6 1-15,3-3-1 16,8 4 1-16,3 2-1 15,7 4 1-15,4 6-1 0,7-7 1 16,0 1 0-16,3 2 0 16,4 1-1-16,4 3 1 15,-1 3 0-15,4-3 0 16,7-3 0-16,3-4 0 16,1 4 0-16,10-10 0 15,-3 4 0-15,-1-1 0 16,8 0 0-16,0 7 0 0,3 0 0 15,7 0 0-15,4-4 0 16,-1-2 0-16,8-1 0 16,7-6 0-16,7-3 0 15,0-3 0-15,3-3 0 16,1-7 0-16,3-2 0 16,7-1 0-16,0-3 0 15,10-3 0-15,8 1-1 16,-4-5 1-16,4-2 0 15,7 0 0-15,10 3-1 16,0 0 1-16,1-3-1 16,2-10 0-16,1 1 0 15,11 2 1-15,3-9-1 16,-11-12 1-16,0-7 0 16,-3-6 0-16,7-3 0 15,-11-16 1-15,-6 4-1 16,-5-7 1-16,-6-3-1 15,0-16 0-15,-4 0 0 16,-7-6 0-16,0-3 0 0,-11 0 1 16,-6 3-1-16,-4 0 1 15,-11 3-1-15,-3-3 1 16,-7 0-1-16,-4-3 1 16,-7-3-1-16,-3-3 1 15,-4-4-1-15,-4-9 1 16,1-3 0-16,0-9 0 15,-4 9-1-15,0 6 1 16,-4 3-1-16,-6 7 1 16,-11-4 0-16,-1 4 0 15,-9-4-1-15,-4 7 1 0,-8-7-1 16,-6 4 0-16,-4 3 0 16,-7 0 0-16,-3 2 0 15,-4 8 0-15,-7 5-1 16,-18 10 1-16,-7 9 0 15,-6 7 0-15,-1 8-1 16,-4 4 1-16,-6 1 0 16,-4 2 0-16,4 3 0 15,7-3 0-15,-4 7 0 16,-4 5 0-16,-3 4 0 16,4 3 0-16,7 7 0 15,0 5 0-15,-4 7 0 16,3 0 0-16,12 9-1 15,2-6 1-15,8 3 0 16,4 6 0-16,-1-2-1 0,8 5 1 16,3 1 0-16,-4 2 0 15,4 10 0-15,7 0 0 16,0 3 0-16,7 7 0 16,7 2 0-16,0 7 0 15,11-3-1-15,0-3 1 16,3-4 0-16,4 7 0 15,0 3 0-15,3-7 0 16,0 4-1-16,1 6 1 0,2-3 0 16,5 6 1-16,3-6-1 15,3 6 0-15,0-3 0 16,1 3 0-16,3 6 0 16,3-6 0-16,4-3 0 15,0 7 0-15,4-14 0 16,3 4 0-16,3-3 0 15,8-7 1-15,3 4-1 16,4 0 0-16,0-1 0 16,6 1 0-16,8-1 0 15,4 1 0-15,2-4 0 16,12-5 0-16,6-8-1 16,4-2 1-16,4-9 0 15,7-10 0-15,6-4-1 16,8 4 1-16,3-3-14 15,-3 0 1-15,0 3 0 16,-18-32 0-16</inkml:trace>
  <inkml:trace contextRef="#ctx0" brushRef="#br0" timeOffset="136782.22">13547 15904 98 0,'-7'-3'49'0,"35"-31"-49"0,-11 18 50 0,12-12-50 16,17-3 0-16,21-7 2 15,28 3 0-15,25 4-1 16,24 0 1-16,22 2 0 15,7-2 1-15,-7-3-1 16,0 5 1-16,-15 7-1 16,-17 4 0-16,-24-1-2 15,-26 13 0-15,-20 2-1 16,-22 8 1-16,-21 2-2 16,-24 16 1-16,-22 3-1 15,-21 3 0-15,-3 0 0 16,3 4 1-16,7-4-5 15,11-6 1-15,10-7-1 0,11-5 1 16</inkml:trace>
  <inkml:trace contextRef="#ctx0" brushRef="#br0" timeOffset="137277.97">3919 15158 98 0,'-81'28'49'0,"14"10"-50"16,57-29 56-16,-1 7-55 15,8 12 0-15,6 13 0 0,15 19 1 16,3 21-1-16,18 29 1 16,-8 15 1-16,15 23 0 15,-7 2 0-15,3 13 1 16,-3-6-1-16,0-6 0 16,-4-13-1-16,-6-13 0 15,-1-18-7-15,-11-10 0 16,5-13-18-16,-1-21 1 15,-11-16-1-15,1-25 1 16</inkml:trace>
  <inkml:trace contextRef="#ctx0" brushRef="#br0" timeOffset="137756.23">4971 15575 104 0,'-25'16'52'0,"11"12"-74"15,7-12 102-15,3 9-81 16,4 16 0-16,0 2-2 15,0 11 0-15,0 5 2 16,11 13 1-16,-1 13-3 0,5 12 1 16,9-3 0-16,8-6 1 15,10-3 0-15,15-4 1 16,3-12 0-16,0-12 1 16,3-13 0-16,1-16 0 15,-1-15 0-15,-6-13 1 16,-8-10 0-16,-7-9 0 15,-13-12 0-15,-8-13 1 16,-21-9 0-16,-7-7 1 0,-7-6-2 16,-15-6 1-1,-13 3-2-15,-4 3 1 0,-17 7-5 16,-11 2 1-16,-1 10-12 16,-2 7 0-16,-1 2 0 15,4 3 0-15</inkml:trace>
  <inkml:trace contextRef="#ctx0" brushRef="#br0" timeOffset="138152">5080 15067 111 0,'-35'35'55'0,"-4"-17"-68"0,35-18 85 16,8 4-73-16,6 2 1 15,19 0-2-15,17 4 1 16,17-1 0-16,22 0 1 16,17 4-2-16,14 12 1 15,8 0-1-15,-4 13 1 16,-4 6 0-16,4-1 1 15,0 8 1-15,-10-4 0 16,-12 3 1-16,-17-9 0 0,-10-4 1 16,-18 1 0-16,-7 6-1 15,-21 0 1-15,-11 3-2 16,-25 6 1-16,-14-3-3 16,-13 4 1-16,-8 2-5 15,-18 0 0-15,8 1-17 16,6 9 0-16,-10-4 0 15,4-2 1-15</inkml:trace>
  <inkml:trace contextRef="#ctx0" brushRef="#br0" timeOffset="138507.29">3937 17648 98 0,'-49'56'49'0,"27"-34"-64"0,22-22 84 16,4 0-69-16,14-6 0 16,20-10 0-16,33-9 0 15,7-12 1-15,13-10 0 16,26-16 0-16,34 0 0 15,1-9 0-15,24-6 1 16,15-1-1-16,-4 7 1 16,-7 6-2-16,0 10 1 15,-21 3-1-15,-8-1 1 0,-3 7-1 16,-24 6 0-16,-22 7-5 16,-10-1 0-16,-29 7-11 15,-6 3 1-15,-18 9-1 16,-18 4 1-16</inkml:trace>
  <inkml:trace contextRef="#ctx0" brushRef="#br0" timeOffset="138855.93">3997 18037 103 0,'-32'28'51'0,"57"-81"-69"15,0 28 84-15,24-22-67 0,25-13 1 16,21-12-1-16,25-7 0 16,21-12 1-16,18-9 1 15,21-3-2-15,18 5 1 16,3 8 1-16,-11 8 0 15,-3 7 0-15,-14 12 1 16,3 7 0-16,-27 12 0 16,-29 9-1-16,-22 7 1 15,-17 9-4-15,-21 3 1 0,-10 4-8 16,-11 3 0-16,-18-1-1 16,-7 1 1-16</inkml:trace>
  <inkml:trace contextRef="#ctx0" brushRef="#br0" timeOffset="142322.1">4900 15465 96 0,'-14'29'48'0,"-21"-1"-43"15,28-25 48-15,0 10-53 16,3 5 0-16,-14 4-1 15,8 13 1-15,6 6-1 16,4 12 1-16,0 6-1 16,11 14 0-16,-1 5 0 15,12 13 1-15,6-6 0 16,11-4 0-16,3-3 0 16,11-5 0-16,7-11 0 15,3-12 1-15,8-6-1 16,-1-6 1-16,1-13-1 15,0-15 1-15,-4-10-1 0,3-7 1 16,-10-15-1-16,0-9 0 16,-10-16 0-16,-8-10 0 15,-7-15 0-15,-3 0 1 16,-11-3 0-16,-3 3 1 16,-8 0 0-16,-10 0 0 15,-7 6 0-15,-10 3 0 16,-8 0-1-16,-7 10 1 15,-7 0-1-15,1 6 0 0,-12 0-1 16,1 6 0-16,-8 3 0 16,4 7 0-16,-7 12 1 15,0 6 0-15,0 10 0 16,0 6 0-16,1 4 0 16,9 8 0-16,1 7 0 15,-1 7 0-15,8-1-1 16,3 3 0-16,11 13-1 15,-4 3 1-15,11 6-1 16,7 7 1-16,10 9-1 16,4 0 1-16,4 0-1 15,14 6 1-15,3 4 0 16,7-10 0-16,4 3 0 16,14-6 0-16,3-1-1 15,11-8 1-15,11-7-1 16,-1-9 0-16,-6-10 0 15,3-9 0-15,-7-6 0 0,-8-10 0 16,-2-9 1-16,-1-13 0 16,1-12 0-16,-1-13 1 15,-3-15 0-15,3-7 0 16,-10-9 0-16,7 0 1 16,-11 0-1-16,-14 0 0 15,-14 3-1-15,-14 0 0 16,-14 3 0-16,-14-3 1 15,-14 0-1-15,-11 6 1 0,0 4-3 16,-4 11 1-16,-3 5-18 16,4 8 1-16,-19 13-1 15,-2 0 1-15</inkml:trace>
  <inkml:trace contextRef="#ctx0" brushRef="#br0" timeOffset="148419.93">3888 17516 81 0,'-11'38'40'0,"0"-19"-38"0,11-19 40 0,-7 3-45 16,4-3 1-16,3-6-1 15,10-7 1-15,1-6 4 16,0 0 1-16,17-3-2 16,0 4 1-16,14 5 2 15,11 4 0-15,14 5 1 16,-3 1 0-16,10 0-2 15,7 3 0-15,11-6-1 16,14-7 0-16,3-12-2 16,11-12 0-16,21-20 0 15,7-12 1-15,0-3-1 16,15 0 0-16,6-10 0 16,-7-2 0-16,8 2 0 15,-5 1 0-15,-6 2 0 16,-18-5 0-16,4-1 0 0,-11 0 1 15,-7-12 0 1,-18 3 1-16,-6-6 1 0,-12-4 0 16,-6 1 0-16,-14-1 0 15,-11-2-1-15,-18 8 0 16,-10-2-1-16,-15-3 0 16,-10 9-1-16,-24 3 0 15,-12-3 0-15,-16 9 0 16,-19 3 0-16,-17 7 0 0,-11 3 0 15,-7 12 1-15,-13 7-1 16,-15 6 0-16,-7 13 0 16,-11 5 1-16,-10 4-1 15,-8 10 1-15,-6 2-1 16,-7 4 0-16,3 5 0 16,-4 4 0-16,5 0 0 15,2 7 0-15,1 5 0 16,10 7 1-16,-7 9-1 15,4 7 0-15,10 6 0 16,-6 2 0-16,-1 11-1 16,11 5 1-16,7 4 0 15,-4 0 0-15,11 6 0 16,17 0 0-16,15 0 0 16,3 6 0-16,8 3 0 15,13 1 1-15,7 18-1 16,11-3 0-16,15 10-1 15,6 5 1-15,14-5 0 0,15 6 0 16,10-7-1-16,10-6 1 16,4-9-1-16,22 9 1 15,-5-6 0-15,19-6 0 16,10-4-1-16,10 4 1 16,11-13 0-16,4 0 0 15,7-6 0-15,6 6 0 16,12-9 0-16,13-10 1 15,4-6-1-15,22-6 0 0,2-10 0 16,1 1 1-16,3-4-1 16,7-6 0-16,-6-9 0 15,2-7 0-15,5-6 0 16,2-6 0-16,1-10 0 16,4-12 1-16,6-7-1 15,-3-9 0-15,10-3 0 16,1-3 1-16,-15-3-1 15,-3-1 0-15,-4-11-1 16,-14-4 1-16,-10-4 0 16,-8-5 0-16,-13-7-1 15,-15 1 1-15,-14-4 0 16,-14 0 1-16,-7-9 0 16,-17 6 0-16,-18 0 0 15,-4-9 0-15,-14-1 0 16,-7 1 0-16,-14-3 0 15,-14-7 0-15,-11 3-1 0,-10-6 1 16,-15 4-1-16,-6 2 1 16,-18 13-2-16,-18 0 1 15,-11 9 0-15,-9 4 0 16,-26 8 0-16,0 8 0 16,1 8 0-16,-8 1 0 15,-7 2 0-15,0 4 0 16,-6 6 0-16,-8 7 0 15,3 5 0-15,-10 10 0 0,-10 7 0 16,3 15 0-16,-11 9 0 16,1 10 0-16,3 12-1 15,7 7 1-15,11 9 0 16,10 6 0-16,18 7 0 16,-1 6 0-16,12 0 0 15,6 9 0-15,15 9 0 16,10 11 0-16,7 2 0 15,4-3 0-15,10 6 0 16,18-3 0-16,7-6-1 16,18 3 1-16,14-9-1 15,10-3 1-15,18-4-1 16,18 0 1-16,3-2-1 16,18-1 1-16,0-3 0 15,3 6 0-15,0 1 0 16,8-10 0-16,6-7 0 15,8 4 1-15,3-9-1 16,10-7 0-16,-3-6 0 0,14-7 1 16,11-2-2-16,11-4 1 15,-1-2 0-15,-7 2 0 16,18 3 0-16,4 1 0 16,-4 3 0-16,-7-7 0 15,3-3 0-15,14-6 0 16,-6-13-1-16,3-9 1 15,3-9-11-15,15-16 0 16,0-16 0-16,-4-12 0 0</inkml:trace>
  <inkml:trace contextRef="#ctx0" brushRef="#br0" timeOffset="149367.37">4484 17635 96 0,'0'32'48'0,"14"-20"-51"16,-4-15 61-16,8-6-58 16,10-4 0-16,22-3 0 15,13-15 1-15,15-16-1 16,24-9 1-16,32-16 1 0,25-10 1 16,31-9-1-16,4 0 1 15,11-3-1-15,3 6 1 16,-14-3-1-16,-10 13 1 15,-4 3-1-15,-18 6 0 16,-21 3-1-16,-10 6 0 16,-19 4 0-16,-13 9 1 0,-7 9-1 15,-14-3 0-15,-15 10-1 16,-6 9 1-16,-15 3 0 16,-3 7 0-16,-15 5-1 15,-6 7 1-15,-7 7-1 16,-4-1 0-16,-7 3 0 15,-14 1 0-15,3-1-1 16,-3-6 1-16,3 4-2 16,-6-4 1-16,2-3-1 15,5 0 0-15,3 0-1 16,-4-7 1-16,4 4-6 16,4-3 0-16,-8-6 0 15,4-7 1-15</inkml:trace>
  <inkml:trace contextRef="#ctx0" brushRef="#br0" timeOffset="154294.49">17219 13744 50 0,'-7'-44'25'0,"21"-28"-22"16,-7 44 25-16,0-4-26 0,4 1 0 16,-4 0 4-16,0 2 1 15,-4 7-5-15,1 0 0 16,-4 4 6-16,0-1 0 16,0 3 0-16,0 4 1 15,4-1-1-15,-1 4 0 16,1 5-2-16,3 8 1 15,0 18-2-15,0 28 1 0,3 19-2 16,1 34 1-16,0 32-3 16,3 9 0-16,-4 19-2 15,4-6 1-15,4-10-2 16,0-21 0-16,-8-16 0 16,4-10 0-16,-7-22-1 15,-3-18 0-15,-4-10-9 16,-4-9 0-16,1-13 0 15,3-6 0-15</inkml:trace>
  <inkml:trace contextRef="#ctx0" brushRef="#br0" timeOffset="157146.82">17124 13493 103 0,'-42'9'51'0,"24"-9"-57"0,14-6 74 15,4-3-69-15,11-7 0 16,14-9-3-16,17-3 0 16,28-16 2-16,26 0 1 0,17-13-4 15,31-2 1-15,4-10-1 16,15-3 1-16,10 9 1 16,-4 3 0-16,-7 4 2 15,8 3 1-15,-19 3 2 16,-13 12 1-16,-15 7 1 15,-13 5 0-15,-12 8 1 16,5 5 0-16,-12 7-1 16,-2 6 1-16,-5 0-3 15,-6 9 1-15,-4 4-2 16,0 6 0-16,-7 6-2 16,-3 6 1-16,-1 7-2 15,-6 12 1-15,-15-9-1 16,-3 6 0-16,-8 3 0 15,-2 0 1-15,-5 10 0 16,1 2 1-16,0 1 0 0,3 15 0 16,4 7 0-16,3 0 1 15,-3-4-1-15,3 7 0 16,-3 0 0-16,0-7 1 16,-8-2-1-16,-6-10 0 15,-8 3-1-15,-3-6 1 16,-7-7 0-16,0 1 0 15,0 0 0-15,0 2 0 16,-3 1 0-16,-4 3 0 0,-7-7-1 16,-4 4 1-16,-21 0-2 15,-3 0 1-15,-18-4-1 16,-11 4 0-16,-13-4 0 16,-8 10 1-16,-7-9 0 15,-17-7 0-15,-1 1 1 16,-2 2 0-16,-5-3 1 15,-13-2 0-15,2-4 0 16,5-4 0-16,3-2 0 16,-7-3 0-16,10-7 0 15,8-3 0-15,3-9-1 16,11-6 1-16,3-7 0 16,4-9 0-16,7 3-1 15,6-6 0-15,5-1-1 16,6 1 1-16,11-3 0 15,7-1 1-15,0 1 0 16,8-10 0-16,6 0 0 16,7-9 1-16,0-3-1 15,1-26 1-15,2-12-1 16,8-9 0-16,-4-10-1 0,4-3 0 16,0-6 0-16,11-3 1 15,6 2-2-15,8 4 1 16,-1 3 0-16,1-6 0 15,-1-3 0-15,1-7 0 16,-1-3-1-16,-3 1 1 16,0-4-1-16,-7 12 1 15,-3 10-1-15,-1 7 1 16,4 18-1-16,0 10 1 0,0 5 0 16,7 7 1-16,7 1-1 15,7 11 0-15,7 4 0 16,7-3 1-16,11-7-2 15,3 0 1-15,15-2-1 16,-15 8 1-16,46-24-1 16,1 6 1-16,2-1 0 15,12 8 0-15,-5 2-1 16,8 6 1-16,-3 4 0 16,-26 3 0-16,33 3 0 15,-5 3 1-15,8-3-1 16,0-1 0-16,0-5 0 15,3 0 1-15,1-1-1 16,-8 4 0-16,-10 0 0 16,-11 12 0-16,-17 7-1 15,-11 6 1-15,-14 3 0 16,-8 6 0-16,-9 3 0 0,-8 4 0 16,-14 3 0-16,0 2 0 15,0 1 0-15,-4 6 1 16,1 4-1-16,3 2 0 15,4 3 0-15,-1 7 0 16,1 16-1-16,3 2 1 16,-3 7-1-16,-1 6 1 15,4 10 0-15,4 6 0 16,7 2 0-16,6-2 0 0,15-3 0 16,7-7 0-16,0-6-1 15,3 1 1-15,1-8-1 16,-8-8 1-16,-6-1-1 15,-5-2 1-15,-2-1 0 16,-8 3 0-16,-3-2 0 16,-4-7 1-16,0-3-1 15,-7 0 0-15,-3-1 0 16,-4 1 1-16,-7 3-1 16,-4 0 0-16,-10 0 0 15,-7 7 0-15,-7-4 0 16,-11 0 0-16,-7 3 0 15,-14-6 0-15,-7 4 0 16,-7-1 1-16,0 3-1 16,-7-3 1-16,-11 4 0 15,4-4 0-15,-4-3-1 16,4 0 0-16,3 3 0 0,-7-9 0 16,-3 0-1-16,0-4 0 15,0-5 0-15,3-7 1 16,-3 6 0-16,0-6 0 15,-1-3 0-15,8-3 0 16,3 0 0-16,8-7 0 16,6-2 0-16,1 2 0 15,6-6 0-15,8-6 0 16,3 7 0-16,0-4 0 16,-4-3-1-16,5 0 1 0,-1 0 0 15,-4-6 0-15,4-4-1 16,7-2 1-16,1-7 0 15,6-9 0-15,0-13 0 16,7 9 1-16,4-33-1 16,3-14 1-16,4-6-1 15,3-2 1-15,1-17-1 16,3-2 1 0,-4-64-1-1,7 7 0-15,-3 13-1 16,7 15 0-16,-3 13 0 15,3 9 0-15,-4 6 0 16,8 16 0-16,-8 6 0 16,4 13 1-16,-4 6 0 15,-3 10 0-15,0 12 1 16,4 0 0-16,-1 10 0 16,4-1 0-16,3 10-1 0,11 0 0 15,4 6-1-15,7 7 1 16,10-7-1-16,11 0 1 15,7-3-1-15,6-3 0 16,12-6 0-16,10-1 1 16,11-2-1-16,3-4 1 15,14-3 0-15,4 1 0 16,3-1-1-16,8 3 1 16,-1 1 0-16,-6 2 1 0,2 7-1 15,-9 6 0-15,-11 0 0 16,-4 9 0-16,-14 1 0 15,-7 3 0-15,-11 2 0 16,-3 1 0-16,-3 0 0 16,-8-1 1-16,0 4-1 15,-6 3 0-15,-5 0 0 16,1 0 0-16,0 0 0 16,-4 7 1-16,-7-1 0 15,-10 6 1-15,-4 4-1 16,-4 0 0-16,-3-1 0 15,4 1 0-15,10 0-1 16,0-1 1-16,0 7-1 16,4 3 0-16,3 4-1 15,4 11 1-15,-1 8-1 16,1 2 1-16,3 12 0 16,0 11 0-16,4 2 0 15,11 3 0-15,2-6 0 16,1-9 0-16,14 3 0 0,-7-13 0 15,-7-12 0-15,-4-3 0 16,-6 2 0-16,-5 7 0 16,-2 13 0-16,-8 3 0 15,0 9 0-15,0 3 0 16,-3 0 0-16,-1 1 0 0,1-4 0 16,-4-6 1-16,-3-4-1 15,-4-8 0-15,0-11 0 16,-7-2 0-16,0 0 0 15,-7-6 1-15,-4 2-1 16,-3 7 0-16,-4-3 0 16,1 0 0-16,-4 2 0 15,-1 5 0-15,1-1-1 16,4-7 1-16,-4 1-1 16,-4-10 1-16,-3-2-1 15,-4-4 1-15,-7 0-1 16,7-6 1-16,-28 9 0 15,-14 9 1-15,-10 1-1 16,-12 3 1-16,-2 6-1 16,-8 0 0-16,-14 0 0 15,7 3 1-15,0-3-1 16,11-3 0-16,3 0 0 16,0-9 0-16,4-7-1 15,7-3 1-15,0-3-5 0,-1-3 1 16,-9-1-1-16,-8-5 0 15</inkml:trace>
  <inkml:trace contextRef="#ctx0" brushRef="#br0" timeOffset="204070.84">22871 15167 101 0,'-43'-21'50'0,"54"-1"-49"16,6 12 51-16,15-6-52 16,21-5 0-16,21-14-1 15,25 1 1-15,10-7 0 16,15 0 0-16,10 0 0 15,7 7 0-15,0-1 0 16,-10 1 0-16,-8 6-1 16,-14 6 1-16,-20 3 0 15,-15 3 0-15,-14 10 0 16,-18 6 1-16,-24-6 0 16,-18 15 0-16,-21 0-1 15,-18 10 1-15,-21 3-1 16,-25 3 0-16,-14 3 0 15,-10 1 0-15,-7 2 0 0,-8 0 0 16,4 4 0-16,11-10 0 16,17-3 1-16,25-3 1 15,21-7-1-15,18-9 0 16,28-3 0-16,25-6 0 16,31-10 0-16,25-9 1 15,14-6 0-15,29-7 0 16,6-2 1-16,5-4 0 15,-1 9 0-15,-7 1 0 16,-15 15-2-16,-16-3 1 0,-15 9-6 16,-18 7 1-16,-17 0-2 15,-14 9 0-15</inkml:trace>
  <inkml:trace contextRef="#ctx0" brushRef="#br0" timeOffset="204896.17">27795 14782 105 0,'-49'-6'52'0,"31"-4"-52"16,18 4 53-16,0 6-55 15,7 0 1-15,11 0-1 16,14 6 1-16,10-3 2 16,15-3 0-16,10 0-2 15,14 3 1-15,7-3 1 16,-3 0 0-16,-4-3 0 15,-7 3 0-15,-14-3-1 16,-7 0 1-16,-18 0-1 0,-7-3 0 16,-14 6-1-16,-17-7 0 15,-15 4 0-15,-24 0 0 16,-22 6-1-16,-10 7 1 16,-17 2 0-16,-22 1 0 15,-4-1 0-15,-3 4 1 16,7 3 0-16,22-4 0 15,17-5 1-15,17-4 0 16,22 3 0-16,21-2 0 16,21-7 0-16,17-7 1 0,19-2-1 15,24-4 1-15,7 1-1 16,4-10 1-16,-1 0-4 16,1 3 1-16,-11 7-1 15,-14 2 0-15</inkml:trace>
  <inkml:trace contextRef="#ctx0" brushRef="#br0" timeOffset="205349.42">23089 15299 82 0,'4'3'41'0,"70"-3"-30"0,-32-3 28 0,32-3-38 16,15-7 1-16,20-5 2 15,14-4 0-15,11-3-4 16,-7-4 0-16,7 4 4 15,-7 3 0-15,-14 0 0 16,-10 3 0-16,-15-2-1 16,-11 2 0-16,-13-3-2 15,-15 3 0-15,-10 6-16 16,-7 1 0-16,-7-1-1 16,-1 1 0-16</inkml:trace>
  <inkml:trace contextRef="#ctx0" brushRef="#br0" timeOffset="205980.04">27774 15067 86 0,'-99'-3'43'0,"8"-28"-48"15,73 21 62-15,-7 4-58 16,4-7 1-16,0 1 0 16,10 2 0-16,15-2 2 15,14 3 0-15,20-4 2 16,26 4 0-16,21 2 1 16,17-2 1-16,14 3-1 15,11-1 1-15,-14 1-3 16,-7 6 1-16,-18 0-4 15,-21-3 0-15,-14 0-1 16,-21 3 0-16,-25 0-1 16,-18 0 0-16,-31 6-1 15,-18 3 1-15,-21 4 0 0,-14 3 0 16,-11-4 1-16,4 1 0 16,10 2 2-16,18-5 0 15,21-1 0-15,21-2 1 16,25-4 0-16,21-6 0 15,28-4-1-15,18-8 0 16,18-7-1-16,14-7 1 16,7 1-2-16,-4-3 1 15,-3-1-2-15,-8 7 1 0,-10 0-16 16,-14 3 1-16,-17 10-1 16,-15 2 1-16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4T07:02:09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832 1 13184,'-3'3'949,"0"0"0,0 0 0,-1 0 0,1 0 1,-1 0-1,1-1 0,-1 1 0,0-1 0,0 0 1,-5 1-1,-26 17 2326,-65 57-3716,23-20 267,-117 112 0,104-77 12,-133 149 68,214-229 142,0 1 0,1 0 0,1 0 0,0 0 0,1 1 0,0 0 0,-7 28 0,12-40-40,1 0 1,-1-1-1,1 1 0,-1 0 0,1 0 0,0-1 1,0 1-1,0 0 0,0 0 0,0-1 0,0 1 1,0 0-1,0 0 0,1 0 0,-1-1 0,1 1 1,-1 0-1,1-1 0,0 1 0,1 2 0,-1-3 0,0 0 1,1 0-1,-1 0 0,1 0 0,-1 0 0,1 0 0,0 0 0,-1 0 0,1 0 0,0-1 1,-1 1-1,1-1 0,0 1 0,0-1 0,0 0 0,2 1 0,10-2 35,0 0 0,0 0 0,0-1 0,18-6-1,-28 8-32,687-218 118,-363 109-2844,-106 46-4830,-163 50 4987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4T07:02:10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780 106 11648,'-1'-20'4327,"-4"-20"-2414,0 23 3516,4 15-5361,1 1 1,-1-1-1,1 1 0,-1-1 1,0 1-1,0 0 1,1-1-1,-1 1 1,0 0-1,0 0 0,-1 0 1,1 0-1,0 0 1,0 0-1,0 0 1,-1 0-1,1 0 1,0 0-1,-1 1 0,-1-1 1,-1-1-49,1 1 1,-1 1-1,0-1 1,0 1-1,0-1 1,0 1-1,0 0 0,-4 1 1,-4 1-72,-1 0-1,0 1 1,1 0 0,-19 9 0,13-4 6,0 2 0,1 0 0,1 1 1,0 1-1,0 1 0,1 0 0,0 1 0,2 0 0,-13 17 0,-17 26-347,-41 71-1,81-122 368,-162 276-1313,128-211 945,4 2 0,-26 81 0,49-125 286,-8 50-1,16-71 126,1 1 0,0-1-1,1 1 1,0-1-1,1 1 1,-1-1-1,2 1 1,-1-1 0,1 0-1,5 14 1,-6-19 19,1 0 0,0 0 0,-1 0 0,1-1 0,0 1 0,0 0-1,1-1 1,-1 0 0,0 0 0,1 0 0,-1 0 0,1 0 0,0 0 0,0 0 0,0-1 0,0 0 0,0 1 0,0-1 0,0 0 0,0 0 0,0-1 0,0 1 0,1-1 0,-1 0 0,0 1 0,0-1 0,1-1 0,3 0 0,5 0 102,-1-1 1,1-1-1,-1 0 0,1 0 1,-1-1-1,17-9 1,-13 5 5,-1 0 0,0-1 0,0-1 0,-1 0 0,0-1 0,0-1 0,-2 0 0,1 0 0,15-23 0,-25 31-146,1-1 0,-1 1 0,0-1 0,-1 0 0,1 0 0,-1 0 0,0 0 0,0 0 0,0 0 0,-1 0 0,0 0 0,0 0 0,0 0 0,0 0 0,-1 0 0,0 0 0,0 0 0,0 0 0,-1 0 0,1 0 0,-1 1 0,-1-1 0,1 1 0,0-1 0,-6-6 0,-2-3-333,-1 1-1,0 0 1,-1 1-1,0 0 0,-1 1 1,-20-14-1,6 8-1078,-48-22 0,47 25 677,-40-23-950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4T07:02:10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1 13440,'38'15'5420,"-17"-6"-4419,-19-8-416,0 0-1,1 0 1,-1 0 0,0 1 0,0-1 0,0 1 0,0 0 0,0-1 0,0 1-1,2 4 1,-2-4-413,-1 1-1,1-1 1,-1 1 0,0 0-1,0 0 1,0-1-1,0 1 1,0 3-1,0 4-476,-1-1 0,1 0-1,-2 1 1,-1 14 0,0-9 979,-7 54-712,-2 0 0,-4-1 0,-2 0 0,-29 67-1,-127 248-1605,39-106-5566,103-207 4757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4T07:02:10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14720,'5'10'7295,"52"-36"-11391,-32 17 13952,3-4-12544,12-9 128,13-4-128,4-3 128</inkml:trace>
  <inkml:trace contextRef="#ctx0" brushRef="#br0" timeOffset="1">1749 672 14464,'14'20'7167,"1"-14"-12159,-6-15 10368,15-8-5376,5-18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4T07:13:59.0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5443 878 95 0,'0'0'47'0,"-180"69"-47"0,131-44 48 16,-14 12-48-16,-15 20 0 16,-14 21-2-16,4 19 0 15,0 4 1-15,14 12 0 16,17 6-2-16,15-6 0 16,14-7-2-16,10-15 1 15,18-22 0-15,18-9 1 16,10-10 1-16,7-12 1 0,15-13 3 15,6-10 1-15,4-24 2 16,21-13 1-16,18-19-1 16,17-18 1-16,15-23-2 15,10-9 1-15,-3-3-3 16,-8 6 1-16,-21-6-2 16,-17 6 0-16,-11 7 0 15,-17 12 0-15,-22 16-1 16,-10 6 1-16,-14-4 0 15,-8 14 0-15,1 9-1 16,-11-1 1-16,0 14-2 16,0 5 1-16,-7 10 0 15,3 10 0-15,-6 5-1 16,-8 26 1-16,0 19 0 16,-6 12 0-16,-15 6 0 15,-11 23 0-15,-10 21 0 16,0-3 1-16,11 6-1 0,-4 10 0 15,11 3 0-15,7-3 0 16,-1-6 0-16,5-7 0 16,-1-6 0-16,14 0 1 15,-3-19-1-15,10-9 0 16,11-16 0-16,4-9 1 16,10-19 0-16,11-16 1 15,14-9-1-15,28-19 1 16,7-16 0-16,10-22 0 0,12-15-1 15,-1-3 0 1,-7-4 0-16,-3 7 0 0,-15-4-3 16,-10 4 0-16,-10-10-11 15,-5-2 1-15,-16-1-1 16,-1 6 1-16</inkml:trace>
  <inkml:trace contextRef="#ctx0" brushRef="#br0" timeOffset="245.89">7243 2248 98 0,'10'9'49'0,"8"20"-52"16,-18-20 67-16,0 10-63 15,-4 15 1-15,1 10 0 0,-4 3 1 16,0 16-4-16,0 6 1 16,7 6 1-16,-8 22 1 15,8-2-1-15,-3 5 0 16,3 6-5-16,-11 1 1 16,4 0-1-16,-3-7 0 15</inkml:trace>
  <inkml:trace contextRef="#ctx0" brushRef="#br0" timeOffset="695.63">8657 1464 105 0,'-32'19'52'0,"36"-19"-53"0,3 0 53 16,4-10-52-16,6 20 0 15,22-20-1-15,17 1 1 16,26-10 0-16,34-6 1 16,22-3 0-16,10-7 1 15,11 10-1-15,-1 0 0 16,-6 6 0-16,-7 7 1 15,-4 2-3-15,-21 10 0 16,-7-9-9-16,-11 9 1 0,-7 0-1 16,-24 0 1-16</inkml:trace>
  <inkml:trace contextRef="#ctx0" brushRef="#br0" timeOffset="981.47">8731 2565 97 0,'7'0'48'0,"64"6"-49"16,-39-6 60-16,24-9-58 15,32-1 0-15,7-9 0 16,29-6 1-16,21-3-3 0,10-6 1 16,7-7-1-1,7 0 0-15,1 7-8 0,-4-1 0 16,-1-3 0-16,1-2 0 16</inkml:trace>
  <inkml:trace contextRef="#ctx0" brushRef="#br0" timeOffset="1328.27">12774 341 110 0,'4'16'55'0,"10"-16"-68"15,-4 3 80-15,1 3-67 16,3 13 0-16,-3 6 0 16,-1 4 0-16,-3 18 0 15,0 22 0-15,-3 18 0 16,-1 11 0-16,1-4 0 15,-1 19 0-15,1 6-1 16,-4 3 0-16,0-15-6 16,0 2 0-16,0-2-1 15,0-10 1-15</inkml:trace>
  <inkml:trace contextRef="#ctx0" brushRef="#br0" timeOffset="1618.1">11867 2267 99 0,'-17'9'49'0,"84"1"-47"0,-32-10 58 0,25 0-58 16,35-7 1-16,32-2 1 15,25-4 0-15,21 7-6 16,10-6 1-16,22-1 2 16,-7 0 1-16,-4 4-4 15,0-10 1-15,-15 13-8 16,-16-10 1-16,-15 4-1 16,-28-4 1-16</inkml:trace>
  <inkml:trace contextRef="#ctx0" brushRef="#br0" timeOffset="1912.94">11942 2816 99 0,'-32'22'49'0,"60"-13"-48"0,-7-9 58 16,18 0-58-16,24-6 1 15,36-4 0-15,25-5 0 0,38-7-3 16,21-3 0-16,15-4 0 16,14-2 0-16,-1 0-4 15,-3-4 0-15,-13 7-7 16,-23-3 0-16,-16 2 0 15,-29 1 0-15</inkml:trace>
  <inkml:trace contextRef="#ctx0" brushRef="#br0" timeOffset="2319.69">12174 2847 101 0,'-17'9'50'0,"20"-9"-59"16,1 0 75-16,3 0-66 0,3 0 1 15,1 13-2-15,0 9 1 16,-1 15-1-16,4 10 0 15,0 13-2-15,1 9 1 16,2 13-1-16,-3 21 1 16,0 1-1-16,-3 5 1 15,-11 7 1-15,-11 7 0 0,-10-14 1 16,-11 7 1-16,-17-18 0 16,-11-7 1-16,-14-7 0 15,18-21 1-15,-43-7-1 16,0-12 1-16,0-19-2 15,0-15 0-15,11-10-12 16,11-25 1-16,13-10-1 16,18 7 0-16</inkml:trace>
  <inkml:trace contextRef="#ctx0" brushRef="#br0" timeOffset="3008.3">13892 3446 96 0,'-49'34'48'0,"-11"-5"-55"0,39-29 66 16,-14 0-59-16,-11-16 0 15,-4-3 0-15,-6-6 0 16,-4-6 0-16,3-4 0 16,5-9 0-16,6 3 0 15,10-6 0-15,15 4 0 0,7-5 0 16,14-11 0-16,14 2 0 16,14 4 1-16,8 3-1 15,10 9 0-15,10 10 0 16,-3 9 0-16,3 3-1 15,-3 13 1-15,0 12-1 16,-3 16 0-16,-4 13 1 16,-8 12 0-16,-9 15 0 15,-15 7 0-15,-14 10 0 16,-14 5 1-16,-22 14 0 16,-6-8 0-16,-22 5 0 15,-10-8 0-15,-10-5-1 16,-1-16 0-16,-10 6-2 15,0-22 1-15,6-15-2 16,1-20 1-16,7-9-1 16,10-12 0-16,8-9 1 15,17-11 0-15,11-8 2 16,14 3 1-16,10-10 1 16,11 3 0-16,14-9 1 0,11 10 0 15,10 5-1-15,11 7 0 16,10 3-1-16,4 16 1 15,4 6-1-15,6 22 0 16,5 19 0-16,6 6 0 16,-4 25 0-16,4 12 0 15,1 17-1-15,-22-29 1 16,17 28-2-16,-6-6 1 0,-4-18-12 16,-7-14 1-1,0-15-1-15,-11-22 0 0</inkml:trace>
  <inkml:trace contextRef="#ctx0" brushRef="#br0" timeOffset="3516.01">15692 758 103 0,'-18'-134'51'0,"-3"2"-62"16,14 97 76-16,-7-12-66 0,-8-15 1 16,-6-10-1-16,0 12 0 15,-4 7 0-15,4 15 1 16,0 10-1-16,0 12 0 15,-1 10 0-15,5 37 0 16,-1 23 0-16,0 18 1 16,-3 34 0-16,3 29 1 15,-3 16-1-15,7 18 1 16,10 13 0-16,8-3 0 0,3 15 0 16,0-50 1-16,3 41-1 15,1 7 0-15,-1-17 0 16,-3-15 0-16,0-9 0 15,-3-4 0-15,3-15-1 16,3-16 1-16,4-25-1 16,15-13 0-16,20-15-2 15,21-29 1-15,29-21-10 16,7-16 0-16,10-32 0 16,4-15 0-16</inkml:trace>
  <inkml:trace contextRef="#ctx0" brushRef="#br0" timeOffset="3821.18">16598 642 105 0,'-24'-18'52'0,"27"18"-62"0,1 0 75 16,6 9-64-16,8 19 0 16,3 7-1-16,0 12 1 15,4 22-2-15,-1 12 1 16,-2 17 0-16,-1 18 1 16,-7 18-1-16,-7 17 0 15,-3-7 0-15,-4-3 0 0,-4-6-1 16,0-9 1-16,-3-10-6 15,0-10 0 1,4-15-17-16,3-22 1 0,3-12-1 16,19-23 0-16</inkml:trace>
  <inkml:trace contextRef="#ctx0" brushRef="#br0" timeOffset="4239.07">17805 1392 91 0,'3'-16'45'0,"-31"7"-55"16,21 3 84-16,-7 2-72 16,-4-5 1-16,1 9 0 15,-1 9 0-15,0 1-5 0,-3 9 1 16,0 6 2-16,-4 9 1 15,1 29-2-15,-1 9 0 16,7 16-1-16,8 12 1 16,6 1-1-16,11 2 0 15,18-12 0-15,17-3 1 16,11-13-1-16,14-12 0 16,4-13 0-16,-4-22 1 15,7-12 0-15,-7-22 0 16,-4-23 1-16,-6-15 0 0,-11-9 1 15,-11-10 0-15,-14-9-1 16,-14-19 1-16,-14 13-2 16,-18-4 1-16,-13 10-7 15,-19-3 1-15,-6 12-16 16,-4 7 0-16,-4-1 0 16,22 7 0-16</inkml:trace>
  <inkml:trace contextRef="#ctx0" brushRef="#br0" timeOffset="4571.05">18200 1072 100 0,'-25'6'50'0,"25"4"-68"16,7-10 92-16,0 0-73 0,4 9 0 15,6 1 0-15,8 2 1 16,10 10-3-16,11 0 1 16,14 9 1-16,18 7 0 15,-1-4-1-15,5 4 0 16,-1 15-1-16,-4 13 1 16,-10 19 0-16,-14 15 0 15,-14-3 0-15,-25 4 1 16,-14-13-1-16,-21-1 1 0,-11-11-1 15,-10 2 1-15,-11-9-9 16,-3-12 1-16,-8-17-1 16,4-8 0-16</inkml:trace>
  <inkml:trace contextRef="#ctx0" brushRef="#br0" timeOffset="4779.93">19770 1671 106 0,'74'0'53'0,"28"6"-58"16,-70-6 68-16,17 3-62 16,25-6 0-16,18-3-1 15,14 3 0-15,10-10-8 16,11 1 1-16,-10-13 0 0,-15 0 0 15</inkml:trace>
  <inkml:trace contextRef="#ctx0" brushRef="#br0" timeOffset="5019.8">20041 1160 101 0,'-53'-10'50'0,"29"4"-50"0,24 6 60 0,0 6-59 16,10 7 0-16,8 12 0 16,7 13 0-16,6 12-2 15,12 3 1-15,-1 10 0 16,0 3 1-16,-3 6-2 16,-14 13 0-16,0-4-8 15,-11-6 0-15,-7 4 0 16,0-20 0-16</inkml:trace>
  <inkml:trace contextRef="#ctx0" brushRef="#br0" timeOffset="5304.63">21421 874 98 0,'53'-18'49'0,"-32"-14"-48"0,-18 32 62 16,4 7-62-16,0 2 0 15,0 10 0-15,-7 15 1 16,0 10-3-16,-3 19 1 16,3 9 0-16,0 25 1 15,0 13-1-15,0 3 0 0,3 15-2 16,4 4 1-1,-3-22-7-15,3-7 0 0,4-18 0 16,3-16 0-16</inkml:trace>
  <inkml:trace contextRef="#ctx0" brushRef="#br0" timeOffset="5574.55">22211 1025 105 0,'3'-25'52'0,"4"34"-56"16,1-6 68 0,6 38-64-1,0 25 1-15,0 19-1 16,-4 6 0-16,1-4-1 15,-4 23 0-15,0 0-6 16,-3-13 1-16,-1-3-14 0,8-12 0 16,-1-10 0-16,12-19 1 15</inkml:trace>
  <inkml:trace contextRef="#ctx0" brushRef="#br0" timeOffset="6026.28">22648 874 103 0,'-35'-28'51'0,"3"6"-70"15,29 29 93-15,-1-7-74 16,1 0 0-16,6 9-1 16,8 7 1-16,10-4 0 15,11 7 0-15,10 3-1 16,18-3 1-16,14 3-1 16,14 3 1-16,11 3-1 15,-4 7 1-15,4-1 0 16,-7 13 0-16,-4 3-1 15,-7 13 1-15,-21-10 0 16,-21 10 1-16,-21 3 0 0,-22 9 0 16,-17 7-1-1,-18-1 1-15,-17 7 0 0,-15-6 0 16,-10-4-2-16,-4-6 1 16,1-9-8-16,6-7 0 15,7-12-13-15,15-9 0 16,14-17-1-16,24-11 1 15</inkml:trace>
  <inkml:trace contextRef="#ctx0" brushRef="#br0" timeOffset="6512.01">23520 370 101 0,'-4'-32'50'0,"32"-8"-73"16,-10 30 97-16,7 1-74 15,3 15 0-15,4-3-1 16,3 13 1-16,0 3 0 15,4 6 0-15,0 19 0 16,-4 3 0-16,0 15 0 0,1 26 0 16,-5 9-1-16,5 4 1 15,-8 21 0-15,-3 3 0 16,3 4 0-16,-3 6 0 16,6 15 0-16,5-5 0 15,-8-4 0-15,0 9 1 16,-3-9-1-16,-1-3 0 15,-2-12 0-15,-8-10 1 16,-4-13 0-16,-6-2 0 0,-8-10 0 16,-10-7 1-16,-18-12-1 15,-20-15 1-15,-33-7-9 16,-42-6 1-16,-60-22-2 16,-78-16 1-16</inkml:trace>
  <inkml:trace contextRef="#ctx0" brushRef="#br0" timeOffset="10168.53">5468 6842 89 0,'-3'-60'44'0,"-54"1"-37"0,39 40 44 0,-24-12-49 16,-7-1 0-16,-15 1 0 16,-10 9 1-16,-14-3-5 15,-14 6 1-15,-4 13 2 16,14 12 1-16,0 19-2 16,18 10 0-16,11 27-1 15,24 29 1-15,18 16 0 16,10 25 0-16,22 12-1 15,3 6 1-15,4-2-1 16,-1 2 1-16,-6-15 1 16,-22-9 0-16,-10-10 1 15,-14 6 0-15,-25-16 0 16,-39-2 0-16,-14-7 0 16,-28-3 0-16,-18-9-3 15,-10-10 1-15,-7-6-7 16,13-19 1-16,26-12-19 0,31-32 0 15,46-31 0 1,39-31 1-16</inkml:trace>
  <inkml:trace contextRef="#ctx0" brushRef="#br0" timeOffset="10483.87">6625 6299 104 0,'-21'-6'52'0,"-35"38"-76"0,41-26 107 0,-2 9-83 15,-11 1 0-15,-4 16 0 16,0 15 1-16,4 15-2 15,0 32 1-15,6 13 0 16,-9 18 0-16,2 35 0 16,-9 3 0-16,-5-3-5 15,5 10 1-15,-12-17-14 16,1-21 0-16,-1-32 0 16,-17-21 1-16</inkml:trace>
  <inkml:trace contextRef="#ctx0" brushRef="#br0" timeOffset="10662.33">5091 7814 108 0,'3'-13'54'0,"135"-43"-73"0,-85 28 95 16,31-7-76-16,40-12 0 15,10-12-5-15,17-10 1 16,19-3-8-16,-11 6 1 0,-11 0-3 15,3 3 0-15</inkml:trace>
  <inkml:trace contextRef="#ctx0" brushRef="#br0" timeOffset="11437.2">7930 7068 101 0,'-10'-13'50'0,"-32"4"-59"15,38 6 75-15,-21 3-66 16,-6 3 1-16,-12 3-1 16,-3 0 0-16,-14 4-1 15,4 9 0-15,0 9 0 16,-1 13 1-16,1 9-2 15,3 16 1-15,14-4 0 0,11-2 0 16,7-4 0-16,10-9 0 16,14-12 0-16,15-16 1 15,21-16 0-15,3-13 0 16,15-15 0-16,-4-19 1 16,0-6 0-16,-4 6 0 15,-3-3 1-15,-4 6 0 16,-10 13 0-16,-4 9 0 15,-7 10-1-15,-7 9 1 0,-3 16-2 16,-11 21 0 0,0 17-2-16,3 5 1 0,1 10 0 15,0-3 0-15,3 3-1 16,3 0 1-16,11 0 1 16,-3-6 0-16,3-13 1 15,14-6 0-15,-6-19 0 16,6-19 1-16,7-18 0 15,8-20 0-15,10-30-1 16,0-23 0-16,10-31-2 16,18-19 1-16,-3-9-1 15,0-13 0-15,-8 3-1 16,-10 20 1-16,-10-1 0 16,-11 6 1-16,-11 13 0 15,-7 22 1-15,0 16 0 16,-14 12 0-16,1 12 0 15,-5 20 0-15,1 15-1 16,-11 19 0-16,0 19 0 0,-11 28 1 16,4 22-1-16,-11 13 1 15,-6 30 0-15,-5 17 0 16,-2 3 0-16,-5 15 1 16,5 0-1-16,6-12 0 15,4-9-3-15,7-23 0 16,3-12-7-16,1-22 1 15,10-12-19-15,0-20 1 16,0-24-1-16,7-13 1 0</inkml:trace>
  <inkml:trace contextRef="#ctx0" brushRef="#br0" timeOffset="11628.09">8484 6983 106 0,'11'0'53'0,"66"22"-80"0,-52-16 111 0,14-3-85 15,3-3 1-15,15 4-10 16,13-8 1-16,4-2-11 16,11-3 0-16,-4-10-5 15,7-3 0-15</inkml:trace>
  <inkml:trace contextRef="#ctx0" brushRef="#br0" timeOffset="11985.89">9529 7068 81 0,'-4'22'40'0,"36"18"-53"0,-18-33 75 15,14-4-60-15,4 3 0 16,3-15 3-16,4 2 1 0,0-5-7 16,-8-4 1-16,-2-6 3 15,-12 3 1-15,-6-3-1 16,-8 1 0-16,-6-5-3 16,-8 8 1-16,-13 2-2 15,-12 10 1-15,-6 9-1 16,-4 16 0-16,0 12 0 15,4 16 0-15,3 13 0 16,14 21 1-16,15 4 1 16,13-1 1-16,15 4 0 15,24-9 0-15,8-10-7 16,13-13 1-16,4-21-1 16,4-17 0-16</inkml:trace>
  <inkml:trace contextRef="#ctx0" brushRef="#br0" timeOffset="12332.69">10199 6983 91 0,'-39'-25'45'0,"21"-13"-38"0,18 29 49 16,0 0-54-16,0-1 1 15,0 10 0-15,7 6 1 16,4 10-6-16,3 9 1 15,4 10 2-15,-1 5 1 16,1 7-2-16,0 19 1 16,3 13-2-16,7 5 0 0,-7-2 0 15,0 3 1-15,1-13 0 16,-1-13 0-16,-4-5 1 16,5-14 0-16,-8-11 1 15,0-14 0-15,7-12 1 16,4-21 0-16,6-17-1 15,5-25 0-15,2-12-4 16,12-6 1-16,-4-4-14 16,-4 1 1-16,-3-4-1 15,-4-3 1-15</inkml:trace>
  <inkml:trace contextRef="#ctx0" brushRef="#br0" timeOffset="12707.43">11049 7262 107 0,'-11'57'53'0,"75"21"-65"15,-36-65 80-15,14 2-68 0,8-5 1 16,6-1 0-16,1-15 0 16,-1-10-2-16,4-12 1 15,-3-10 0-15,-4 1 0 16,-8-10 0-16,-6-7 0 15,-7 1-1-15,-4-10 0 16,-10 4-1-16,-8 12 1 16,-6 0-1-16,-11 9 1 15,-11 13 0-15,4 6 0 16,-21 35 1-16,-11 15 1 0,-3 7 0 16,-8 15 0-16,4 0 1 15,4 10 0-15,10 9-1 16,11 3 0-16,7-9-2 15,10-6 1-15,18-4-12 16,11-9 0-16,6-18-1 16,12-14 1-16</inkml:trace>
  <inkml:trace contextRef="#ctx0" brushRef="#br0" timeOffset="12932.27">12277 7265 87 0,'67'-34'43'0,"-4"-4"-33"15,-42 22 52-15,-10-2-60 16,-4-4 1-16,-7 3 0 16,-21 6 1-16,-11 1-6 15,-7 9 1-15,-7 6 2 0,1 6 1 16,-8 13-2-16,7 6 0 16,7 10 0-16,7 18 0 15,8 7 0-15,13 6 1 16,11 0-1-16,18-6 1 15,13-7-7-15,15-9 1 16,18-15-1-16,13-26 0 16</inkml:trace>
  <inkml:trace contextRef="#ctx0" brushRef="#br0" timeOffset="13202.11">13233 6340 82 0,'-11'-56'41'0,"8"15"-23"0,3 35 33 0,0 3-48 15,0 9 1-15,-4 13 1 16,4 9 1-16,-3 10-7 16,-1 9 0-16,0 12 4 15,1 10 1-15,-4 19-3 16,0 0 1-16,7 0-2 15,3 6 1-15,1-10-5 16,-1-2 1-16,-3-1-10 16,0-5 0-16,0-7 0 0,0-22 0 15</inkml:trace>
  <inkml:trace contextRef="#ctx0" brushRef="#br0" timeOffset="13621.51">12912 6927 105 0,'7'-4'52'0,"7"-11"-62"0,3 15 78 0,12 0-68 15,13-6 0 1,7-1 0-16,11-5 1 0,11-4-2 16,10-9 1-16,4 3 0 15,3 0 1-15,-14 0-1 16,-10 3 0-16,-12 7 0 15,-9 2 1-15,-11 4 0 16,-11 9 0-16,-7 7 0 16,-11 12 0-16,-6 15 0 15,-4 13 0-15,-7 4-1 16,3 5 0-16,4 4-1 16,0 6 1-16,7 0-1 15,7-10 1-15,7-5 0 16,4-13 0-16,10-16 1 15,11-19 0-15,7-19 1 16,7-12 1-16,7-12-1 16,-8-14 0-16,-6-11 0 15,-3-10 0-15,-19 3-6 16,-10 6 1-16,-14 7-12 16,-21 5 1-16,-14 7-1 15,-14 10 1-15</inkml:trace>
  <inkml:trace contextRef="#ctx0" brushRef="#br0" timeOffset="13952.96">14118 6632 107 0,'25'-6'53'0,"10"-7"-59"0,-21 10 79 0,4-3-71 16,7 6 1-16,3 0-1 15,11 0 0-15,6 3-5 16,12 0 1-16,6 3 1 15,-3 4 0-15,0 5-2 16,-3 7 0-16,-8 19-1 16,-6 9 1-16,-12 3 0 15,-10 10 1-15,-6-6 1 16,-8-7 0-16,-7-6 1 16,0-4 1-16,0-11 1 15,-4-14 0-15,1-12 2 16,10-15 0-16,7-13-1 15,0-22 0-15,11-16-2 16,10-9 1-16,11-13-10 16,3 7 1-16,4 0-2 15,3-1 0-15</inkml:trace>
  <inkml:trace contextRef="#ctx0" brushRef="#br0" timeOffset="14388.24">16806 7742 105 0,'25'53'52'0,"-60"1"-59"0,21-42 63 16,-25-3-57-16,-28 10 0 0,-32-9-2 15,-35-10 0-15,-42-7 3 16,-33-2 0-16,-34 0-1 15,-25-1 1-15,-25-2 1 16,-17 5 1-16,-25 7 2 16,-36 7 0-16,-17 2 0 15,-25 10 1-15,-35 12-2 16,-17-3 1-16,-22 1-2 16,-28 5 1-16,-7 7-1 15,-15 0 0-15,5-1-1 16,13 8 1-16,11-5 0 15,25-2 0-15,21 3-2 16,14 13 1-16,17 5-1 16,4 1 1-16,15-3-1 15,20 2 1-15,22 1-1 16,24-7 1-16,25-2-1 0,42-10 1 16,25-7-4-16,32 1 1 15,31 9-1-15,22 0 0 16</inkml:trace>
  <inkml:trace contextRef="#ctx0" brushRef="#br0" timeOffset="15970.85">17166 5293 101 0,'-39'-28'50'0,"-3"-4"-49"16,28 26 50-16,-11 0-52 0,-3 6 1 15,-28 6-2-15,-15 13 1 16,0 12 0-16,-10 7 0 16,4 12-2-16,6 3 0 15,15 1-1-15,13 8 1 16,26 7-1-16,17 13 0 16,17 6 1-16,15 3 1 0,18 12 0 15,6 10 1 1,7 3 1-16,-10 3 0 0,-14 3 1 15,-11 7 0-15,-13-10 1 16,-33-3 1-16,-24 0-1 16,-18 0 1-16,-18-9 0 15,-10-10 0-15,0-19-2 16,6-15 1-16,19-19-3 16,21-16 0-16,24-25-1 15,29-21 1-15,20-17 1 16,26-9 0-1,87-53 2 1,-3-6 1-16,-10-10-1 16,-4 12 1-16,11-5-1 15,-18 15 1-15,-8 6-3 16,-9 7 0-16,-1 2-2 16,-14 23 1-16,-14 15 1 15,-3 26 0-15,-15 15 2 16,-13 13 1-16,-29 15 1 15,-14 22 0-15,-14 20-1 0,-11 11 1 16,0 4-13-16,1-3 0 16,-5-13-2-16,-2-19 0 15</inkml:trace>
  <inkml:trace contextRef="#ctx0" brushRef="#br0" timeOffset="16135.75">17918 5544 96 0,'-18'-10'48'15,"36"4"-54"-15,-11 12 60 0</inkml:trace>
  <inkml:trace contextRef="#ctx0" brushRef="#br0" timeOffset="18417.46">18161 6368 112 0,'11'13'56'0,"41"50"-60"16,-37-45 64-16,-1 8-60 15,-7 8 0-15,-7 13 0 0,-7 10 0 16,-4 8-1-16,-3 1 1 16,0-6-1-16,7-4 1 15,3-12-1-15,4-3 0 16,4-7 0-16,10-8 0 16,7-11 0-16,7-9 1 15,8-12-1-15,10-13 1 16,3-6 0-16,11-15 0 15,-4-14 0-15,4-2 0 0,7-1 0 16,4-2 1-16,14-1-1 16,3-3 1-16,3 4-1 15,-6 2 0-15,-4 10-1 16,-7 10 1-16,-10 21-1 16,-15 13 1-16,-13 12-1 15,-15 16 0-15,-14 13 0 16,-14 9 0-16,-11 13 0 15,-3 9 1-15,-7-3-1 16,3-1 1-16,0-8-1 16,8-7 1-16,2-12-1 15,5-4 1-15,3-6 0 16,7-15 1-16,10-7-1 16,5-15 1-16,9-16-1 15,15-16 1-15,10-9-1 16,18-16 1-16,11-3-2 15,0-6 1-15,3-4-1 0,3-2 1 16,-2 9-1-16,-5 9 1 16,-3 16-1-16,-14 9 1 15,-14 10 0-15,-14 15 0 16,-7 23 0-16,-8 15 1 16,-10 16-1-16,-10 12 1 15,-1 10 0-15,-6 6 0 16,-4 15-1-16,3 1 1 15,0-3-1-15,11-7 1 0,0-9-1 16,7-13 1 0,4-9-1-16,7-13 0 0,6-12 0 15,12-16 1-15,6-15-1 16,11-20 0-16,10-15 0 16,15-9 0-16,0-7-1 15,-1-3 0-15,4 4 0 16,-10 2 1-16,-8 7 0 15,-10-1 0-15,-7 10 0 16,-7 7 0-16,-11 5 0 16,-7 11 1-16,-3 5-1 15,-7 13 0-15,-4 9 0 16,-7 10 0-16,-7 6 0 16,-4 9 1-16,-7 10-1 15,1-1 1-15,-1 8 0 16,0-8 0-16,8-2-1 15,-1 0 1-15,11-10-1 16,14-9 1-16,8-13-1 0,9-9 0 16,8-7-1-16,11-5 1 15,2-4-1-15,-2-6 1 16,-4 6-1-16,3 0 1 16,-7 0 0-16,-6 16 0 15,-8 0 0-15,-3 12 0 16,-4 13 0-16,0 10 0 15,-3 8 0-15,-1 11 1 16,1 2-1-16,-1-3 1 0,-2-9-1 16,-1-10 1-16,3-6 0 15,1-6 0-15,3-13-1 16,7-12 0-16,1-13 0 16,6-25 1-16,7-9-1 15,8-25 0-15,3-10-1 16,7-19 1-16,3-9 0 15,-3 3 0-15,-7 7 0 16,-7-4 0-16,-11 0 0 16,-7 7 1-16,-7 15-1 15,-6 16 1-15,-12 9-1 16,-3 13 0-16,-3 12 0 16,-8 23 0-16,-7 15 0 15,-6 31 0-15,-5 32-1 16,-6 21 1-16,-4 23-1 15,0 22 1-15,8-1-1 16,3 4 1-16,13 0 0 16,19-7 0-16,10-12 0 0,11-22 1 15,14-13-1-15,13-18 0 16,16-19 0-16,6-19 0 16,10-13 0-16,1-22 0 15,7-12 0-15,-8-15 0 16,5-11 0-16,-12-8 0 15,-6-7 0-15,-8-6 0 0,-10-3 0 16,-11-4 0 0,-13 7-1-16,-12 12 1 0,-10 4 0 15,-7 18 0-15,-14 4 0 16,-3 12 0-16,-8 13 0 16,-7 9 0-16,0 15 0 15,-3 13 0-15,-4 13 0 16,0 9 0-16,1 1 0 15,-1 8 1-15,4 1-1 16,6 9 0-16,8 3 0 16,11-6 0-16,6-7-1 15,11-9 1-15,7-9 0 16,15-13 0-16,13-12 0 16,11-22 0-16,10-16 0 15,8-19 0-15,10-3 1 16,-3-9 0-16,-1-7-2 15,4-2 1-15,0-14-2 16,-3-8 1-16,0-1-1 16,-8 0 0-16,-6-2-1 15,-8 14 1-15,-6-11 1 0,-8 2 0 16,-10 7 2-16,-4 9 1 16,-7 10 1-16,-3 12 0 15,-8 6 0-15,1 10 0 16,-1 9-1-16,5 3 0 15,-1 10-2-15,0 9 1 16,-4 10-1-16,1 6 0 16,0 21 0-16,-1 7 0 0,-6 7-1 15,-4 15 1-15,-11 6 0 16,0 19 0-16,-3 10-1 16,0 12 1-16,0-4-1 15,0-2 0-15,0 3-2 16,0-19 1-16,0-15-3 15,0-14 1-15,-4-8-2 16,0-16 1-16,-3-13 1 16,-11-12 0-16,4-16 3 15,-4-7 0-15,4-15 3 16,0-12 1-16,7-10 1 16,3 0 0-16,11 0 0 15,7-3 0-15,11-3-1 16,13 0 1-16,15-4-2 15,14-8 1-15,7 2-2 16,14 4 1-16,4 2-2 16,3 7 1-16,-4 3-1 15,1 1 0-15,-7 5-1 0,-11 16 1 16,-15 3-1-16,-6 13 0 16,-14 6 0-16,-14 19 1 15,-15 18-1-15,-14 20 1 16,-6 12 0-16,-8 9 1 15,0 1 0-15,4 8 0 16,7 1 0-16,14-16 0 16,7-6-1-16,7-19 1 15,14-15 0-15,7-14 1 0,7-21-1 16,4-22 1-16,4-9-1 16,-1-13 0-16,0-10-1 15,-6-9 0-15,-8-15-7 16,0-1 0-16,-7 4-1 15,-10-1 1-15</inkml:trace>
  <inkml:trace contextRef="#ctx0" brushRef="#br0" timeOffset="18780.3">24758 6089 114 0,'11'-6'57'0,"6"15"-60"16,-6-9 70-16,3 4-67 16,3-4 0-16,5 0-2 15,9 0 1-15,5 3 0 16,13 0 1-16,8 3-2 0,6 4 0 16,1 8-1-16,-1 11 1 15,-7 8-1-15,-6 17 1 16,-15-1 0-16,-7-12 0 15,-28 24 1-15,-10-2 0 16,-11-3 1-16,-11-4 0 16,4-12 1-16,-1-13 1 15,5-12 0-15,10-16 1 0,7-15 0 16,10-10 1-16,15-19-3 16,6-9 1-16,19-10-7 15,10-5 0-15,14 2-2 16,14 0 1-16</inkml:trace>
  <inkml:trace contextRef="#ctx0" brushRef="#br0" timeOffset="19186.07">27132 7190 105 0,'0'22'52'0,"-53"-16"-54"16,18-3 57-16,-32 0-55 16,-46-3 1-16,-39 0-1 15,-45 0 1-15,-40-3-2 16,-34-3 1-16,-29 6 0 0,-14 0 0 16,-4 3 1-16,-6-3 0 15,-11 6 0-15,-11 4 0 16,-17 2 0-16,-11 7 1 15,3 13-1-15,-13-1 0 16,-1 7 0-16,4 2 0 16,18 4 1-16,17-6 0 15,18-10 0-15,28 0 0 16,14-3 0-16,25 1 0 0,25-8-1 16,21-2 1-16,24 0-4 15,22-1 1-15,17-2-4 16,15-7 0-16,10-3 0 15,-4-6 1-15</inkml:trace>
  <inkml:trace contextRef="#ctx0" brushRef="#br0" timeOffset="20966.05">3538 5080 98 0,'-10'6'49'0,"123"35"-49"16,-67-41 49-16,24 0-49 15,39 9 0-15,26 0 0 16,41 4 0-16,32 6-1 16,50-7 1-16,31 1-1 15,39-1 1-15,39 1-3 16,46 0 1-16,28-13-1 16,42 0 0-16,25 3-1 0,32-6 1 15,20-16-1-15,23-3 1 16,30 0 0-16,12-6 1 15,35 6 0-15,-8 0 1 16,15-7 1-16,14 1 1 16,17-3 3-16,4-7 0 15,-3-9 0-15,13 6 0 16,-10-9 0-16,-7-6 0 16,-10-16-4-16,-25 0 1 0,-18 9-4 15,-14-3 1-15,-22-6-1 16,-20-3 1-16,-22-23 2 15,-6-14 0-15,-26-11 3 16,-27 1 0-16,-22-35 1 16,-42 10 1-16,-21-7-1 15,-39-6 1-15,-46 3-4 16,-28 13 1-16,-53-9-3 16,-39-4 0-16,-42 6-4 15,-49-6 1-15,-43-9-3 16,-39 3 1-16,-53 3 1 15,-52-19 0-15,-46 10 2 16,-57 3 1-16,-53 9 5 16,-56-12 0-16,-53 28 2 15,-57 9 0-15,-45 22-1 16,-43 10 1-16,-38 6-2 16,-33 19 0-16,-27-4-3 15,-18 16 1-15,-7 1-2 0,-18 12 0 16,-11 9 0-16,-13 0 0 15,10 7 0-15,-11-4 1 16,4 13-1-16,-10 12 1 16,6 4 0-16,-6 9 0 15,6 0 0-15,15 19 0 16,3-10-2-16,10 7 1 16,5 12-2-16,-1 16 1 15,7 0 0-15,11 12 0 16,25 4 0-16,10-7 0 0,28 4 1 15,15 5 0-15,20-8-1 16,26-1 1-16,31 10 0 16,17-4 0-16,26-2-1 15,38-10 1-15,14 3 1 16,36-6 1-16,14 0 0 16,10 9 1-16,21-3-1 15,1 16 0-15,17 28 0 16,0 10 0-16,4 2-2 15,3 23 1-15,4 28-2 16,24-4 1-16,15 17-1 16,20-1 1-16,18-9-1 15,43 19 1-15,28-16 1 16,25 6 1-16,24 7 0 16,35 5 1-16,26 4 1 15,20 4 0-15,18-8 0 16,35-2 0-16,25-9 0 0,25-1 0 15,45-19-1-15,43-18 1 16,18-25-1-16,56-29 1 16,32-28-2-16,35-15 0 15,3-20-1-15,8 1 1 16</inkml:trace>
  <inkml:trace contextRef="#ctx0" brushRef="#br0" timeOffset="23435.61">24938 1348 83 0,'-4'-28'41'0,"4"-22"-28"15,4 46 42-15,3-11-53 16,7 5 0-16,0 1 0 15,0 3 1-15,0 12-5 16,8 7 1-16,-5 8 1 16,1 17 0-16,-4 6-2 0,-4 9 0 15,-2 1-1-15,-5 8 1 16,-3 1 0-16,4 15 0 16,-8-2 2-16,4-4 0 15,-3-13 1-15,6-2 1 16,1-7 0-16,3-3 0 15,7-9 0-15,7-4 0 0,7-9-1 16,15-12 0 0,20-16 0-16,36-7 0 0,31-37 1 15,50-22 0 1,42-22 0-16,57-15 0 0,14-17 1 16,7-2 0-16,3 9-1 15,-28 16 0-15,-28 18-4 16,-28 7 0-16,-39 12 0 15,-42 16 0-15</inkml:trace>
  <inkml:trace contextRef="#ctx0" brushRef="#br0" timeOffset="23956.14">25033 1204 105 0,'21'-69'52'0,"50"50"-53"0,-54 13 55 16,5 3-55-16,-1 6 1 16,0 6-2-16,-3 22 0 15,-4 7 2-15,-7 15 0 0,-7 4-2 16,-4 12 1-16,1 3 0 16,-8 28 0-16,1 4 0 15,-5-7 1-15,-2-6 0 16,3-3 1-16,-4-7-1 15,7 1 1-15,8-10-1 16,10-9 1-16,4-13-1 16,17-13 0-16,11-21 1 15,21-16 0-15,24-22 0 16,36-9 0-16,25-19 0 16,42-32 0-16,39-28 0 15,38-12 1-15,25-10-1 16,22-6 1-16,10 4-1 15,-4 17 1-15,-20 11-9 16,-33 21 1-16,-45 19-1 16,-50 7 0-16</inkml:trace>
  <inkml:trace contextRef="#ctx0" brushRef="#br0" timeOffset="42545.95">2402 9705 91 0,'-21'16'45'0,"81"-20"-42"0,-17-2 45 0,13-3-47 16,18-4 1-16,42-12-1 15,33-6 1-15,34-4-3 16,32-5 1-16,50-14 0 16,28-2 1-16,31-1-1 15,50 1 1-15,25-7-1 16,38 0 1-16,22-9-1 16,31 3 1-16,29 3-1 15,21 4 1-15,21 5-1 16,6 7 0-16,23 0 0 15,13 9 0-15,11 4 0 16,38 12 1-16,4-1 0 0,-246 11 1 16,387-17 0-1,-14 17 1-15,-24-1 0 16,-1 3 0-16,1 13-1 16,3-12 1-16,3 12-1 0,8-16 0 15,-11-3-2-15,0 4 1 16,-18-7 0-16,-7-3 0 15,-20-3 1-15,-8-1 0 16,-25 4 1-16,0 10 0 16,-27-14 0-16,-30 4 1 15,-34 10-2-15,-39 2 1 16,-50 4-3-16,-55-1 1 0,-58 4-5 16,-63 0 0-16,-60-10-9 15,-53 3 1-15,-56-9-1 16,-42-9 1-16</inkml:trace>
  <inkml:trace contextRef="#ctx0" brushRef="#br0" timeOffset="43587.36">6227 11141 90 0,'10'-128'45'0,"-38"-45"-37"0,14 129 46 0,-11-9-53 15,-14-7 0-15,-14 7 0 16,-24 3 0-16,-8 9-2 15,-14 7 0-15,-10 8 1 16,-11 11 0-16,-7 15-1 16,7 15 0-16,-7 20-1 15,-3 25 0-15,6 21-1 16,1 23 1-16,17 27-1 16,18 26 1-16,-1 16 0 15,29 24 0-15,11 10 3 16,28 0 0-16,24-9 0 15,22-13 0-15,28-19 0 16,35-9 1-16,4-26-1 16,14-27 1-16,24-23-2 15,1-24 1-15,-1-29 0 16,8-16 1-16,3-24 0 16,-3-23 1-16,-18-21 0 15,-1-29 1-15,1-21-1 0,-7-26 1 16,-7-15-2-16,-18-26 1 15,-14-6-2-15,-17 1 1 16,-15-1-3-16,-24 10 1 16,-18 15-10-16,-35 3 0 15,-18 20-1-15,-7 8 1 16</inkml:trace>
  <inkml:trace contextRef="#ctx0" brushRef="#br0" timeOffset="44399.7">4643 12424 88 0,'-7'-7'44'0,"52"-43"-40"15,-20 35 50-15,10-7-53 16,8-10 0-16,6-2 1 15,11-4 0-15,11-3-3 16,20 7 1-16,-2 2 1 16,6 11 0-16,-4 17-1 15,8 20 0-15,4 19 0 16,2 24 1-16,1 16-1 16,0 13 0-16,3 6 0 15,8 7 0-15,-1-7 0 16,-6 0 1-16,3-10 0 0,3-15 0 15,-7-18-1-15,-3-20 1 16,-4-15-1-16,4-16 1 16,-14-19-1-16,0-19 0 15,-4-15 0-15,-7-16 0 16,-7-16-1-16,-3-12 1 16,-22-6 0-16,-7-10 1 15,-13 9 0-15,-19 4 1 16,-10-7 0-16,-17 13 1 15,-12 13 0-15,-6 5 0 0,-4 17-1 16,-10 9 0-16,-8 15-2 16,8 16 1-16,-4 13-1 15,-3 22 0-15,-4 24-1 16,-4 26 0-16,-3 22 0 16,7 28 0-16,7 16 0 15,14 6 1-15,11-10-1 16,18-2 1-16,13-23-1 15,25-12 1-15,11-12-1 16,7-32 1-16,7-16-1 16,3-25 0-16,8-18 1 15,3-16 0-15,-4-10 0 16,5-9 0-16,-16-3 0 16,5-7 0-16,-18-2 0 15,-1-10 1-15,-6-7-1 16,-7 7 1-16,0 7-1 0,-11 8 0 15,0 11 0-15,-4 5 1 16,-6 13 0-16,3 9 1 16,-7 16-1-16,0 25 1 15,0 32-1-15,0 12 1 16,0 9-1-16,0 19 1 16,4 7-2-16,3-1 0 15,10-6-6-15,4-15 0 0,8-16-1 16,2-22 1-1</inkml:trace>
  <inkml:trace contextRef="#ctx0" brushRef="#br0" timeOffset="45470.09">9232 11696 98 0,'-7'-19'49'0,"-39"-31"-46"16,29 34 51-16,-15 4-54 15,-14 3 1-15,-17 2-1 16,-8 1 1-16,-21 9-2 16,1 10 1-16,-1 2 0 15,7 14 1-15,15 2-1 16,17-9 1-16,14 31-1 15,18 4 1-15,14 8-1 16,24 11 1-16,19 5-1 0,13 20 0 16,11-1 0-16,0-9 0 15,-7 6 0-15,-11-6 1 16,-10 6-1-16,-22-3 1 16,-20-3 0-16,-25-6 0 15,-25-16 0-15,-7-13 1 16,-15-12-2-16,12-12 1 15,6-23-2-15,26-6 0 0,20-19-1 16,18-15 1-16,32-16 0 16,38-19 0-16,15-9 0 15,21-13 1-15,21-3 1 16,10-6 1-16,-3-3 0 16,-3 6 0-16,-4 6 0 15,-11 0 1-15,-13 13-1 16,-19 12 0-16,-13 10-1 15,-15 12 0-15,-10 19-1 16,-11 9 1-16,-6 23 0 16,-8 12 0-16,-7 25 0 15,-7 22 0-15,-7 19 0 16,-7 15 0-16,-11 7-1 16,-6-3 1-16,-1 2-1 15,-3-15 1-15,0-6-1 16,6-16 0-16,5-15-1 15,10-23 1-15,14-15-1 16,10-32 0-16,19-21 0 0,17-29 0 16,21-25 1-16,21-18 0 15,11-7 0-15,7-16 1 16,7 7 0-16,3 0 1 16,-10 15-1-16,-7 16 1 15,-18 10-1-15,-14 27 0 16,-11 14-1-16,-6 18 1 15,-15 22-1-15,-13 22 0 16,-12 28 0-16,-13 22 0 16,-11 19 0-16,-11 22 0 0,-7 6-1 15,-6 3 1-15,-5-9 0 16,4-6 0-16,8-16 0 16,6-19 0-16,11-22-1 15,7-16 1-15,11-24-1 16,10-23 1-16,14-24-1 15,11-20 1-15,10-21-1 16,15-19 1-16,14-10 0 16,6 0 0-16,-2-2 1 15,2 2 0-15,5 10 0 16,-12 12 0-16,1 10-1 16,-11 15 1-16,-11 10-1 15,-6 19 1-15,-11 18-1 16,-4 20 0-16,-21 24 0 15,-3 22 0-15,-15 22 0 16,-3 26 1-16,0 21-1 0,0 10 0 16,0-1-4-16,8 1 0 15,6-3 0-15,10-23 0 16</inkml:trace>
  <inkml:trace contextRef="#ctx0" brushRef="#br0" timeOffset="45889.85">6389 13675 107 0,'-307'94'53'0,"-4"3"-47"0,241-75 51 0,-8 6-56 16,8 1 1-16,17-8-1 15,32-2 1-15,31-9-3 16,50-10 0-16,60-13 2 16,78-21 1-16,73-20-1 15,61-18 1-15,52-16-1 16,43-6 0-16,32 3 0 15,3 13 1-15,11 6-1 16,-15 19 1-16,-24 6-1 16,-21 6 1-16,-28 13-1 0,-43 6 0 15,-42 0-5-15,-43 3 1 16,-42 9-8-16,-49-2 1 16,-46 6-16-16,-46 12 1 15,-53 0 0-15,-52 4 1 16</inkml:trace>
  <inkml:trace contextRef="#ctx0" brushRef="#br0" timeOffset="46231.65">6040 14296 112 0,'-103'53'56'0,"177"-78"-82"0,-35 12 108 0,42-9-83 15,39-9 1-15,67-7-1 16,50-15 1-16,52-3 1 16,57-4 0-16,59 1 1 15,47 12 1-15,17 6 0 16,11 13 1-16,0 2 0 15,-18 14 0-15,-32 6-1 16,-28-1 0-16,-31 1-2 16,-36-3 0-16,-60-4-4 0,-49 4 0 15,-53-1-4-15,-46-5 0 16,-32-4 0-16,-42-13 0 16</inkml:trace>
  <inkml:trace contextRef="#ctx0" brushRef="#br0" timeOffset="47777.05">3637 12468 110 0,'-88'34'55'0,"-32"-15"-46"0,78-19 55 16,-8 3-63-16,-38-3 1 15,-11 0-1-15,-3-6 1 16,-25-10-3-16,-14-9 0 0,3-6 2 16,-13-20 0-16,-19-14-2 15,1-20 1-15,-25-22 0 16,0-15 0-16,7-19-1 15,-4-22 0-15,15-19 0 16,17-22 0-16,29-34 0 16,17-26 1-16,18-27-1 15,31-32 1-15,15-19 0 16,31-16 0-16,18-2-1 16,28-10 1-16,22 9 0 15,31-9 1-15,28-3-1 16,22 3 1-16,35 16-1 15,6-1 1-15,44 23-1 16,-5-13 1-16,19 25-1 16,-1 13 0-16,7 21 0 15,-14 26 0-15,-13 25 0 16,-1 25 0-16,-28 25 0 16,-18 12 0-16,-17 23-1 0,-25 24 1 15,-18 26 0-15,-21 12 0 16,-14 26 0-16,-28 8 0 15,-18 20-1-15,-17 6 1 16,-19 9 0-16,-13 13 0 16,-25 9 0-16,-24 9 0 15,-26 10-1-15,-6 16 1 16,-29 3 0-16,-20 6 0 16,-1 6 0-16,-10 0 0 0,-8 10-1 15,15 0 1-15,-7-4-1 16,17-5 0-16,21-7-1 15,15-7 1-15,35-11 0 16,10-8 0-16,22-11-1 16,21-13 1-16,28-10 1 15,21-12 1-15,35-16-1 16,8-6 0-16,35-9 1 16,17-13 0-16,25-3 0 15,18 0 1-15,21 6-1 16,0 0 0-16,17 6-1 15,-6 7 1-15,-11 0-1 16,-4 6 0-16,-14 18 0 16,-21 4 0-16,-24 13 0 15,-18 2 0-15,-18 14 0 16,-18 11 1-16,-17 13-1 16,-18 16 1-16,-7 32-2 0,-21 30 0 15,-21 32-15 1,-28 47 1-16,-29 35-1 0,-13 15 1 15</inkml:trace>
  <inkml:trace contextRef="#ctx0" brushRef="#br0" timeOffset="48723.69">13825 10078 104 0,'7'-6'52'0,"8"21"-50"0,-5-2 53 16,8 25-55-16,3 12 1 15,7 22-1-15,-3 38 1 16,3 43-2-16,4 57 1 16,-4 48 0-16,-10 58 0 15,-8 36 1-15,-17 24 0 16,-10 3 0-16,-22 13 1 0,-7 0 1 15,-11-28 1-15,8-35-1 16,17-37 1-16,11-35-2 16,14-38 0-16,7-43-9 15,4-25 0-15,-1-32-1 16,4-28 0-16</inkml:trace>
  <inkml:trace contextRef="#ctx0" brushRef="#br0" timeOffset="52069.99">15656 10348 90 0,'-10'-22'45'0,"20"-38"-30"15,-3 51 45-15,0-1-57 16,0 4 1-16,4 9 2 0,3 13 1 16,0 12-9-16,-3 16 1 15,-4 19 5-15,-4 18 0 16,4 13-2-16,-3 13 0 16,0 9-3-16,6 6 0 15,-3 1-2-15,-3-10 0 16,-4-16-1-16,-4 0 1 15,4-12-4-15,0-10 1 16,0-12-9-16,4-4 0 16,6-27 1-16,4-17 1 0</inkml:trace>
  <inkml:trace contextRef="#ctx0" brushRef="#br0" timeOffset="52446.4">16542 10680 101 0,'0'-44'50'0,"-7"-9"-54"16,3 40 76-16,-3 1-69 15,-7 2 0-15,-4 10 1 16,-3 7 0-16,-7 12-6 16,-7 12 1-16,-1 19 3 15,1 10 0-15,7 12-2 16,7 3 1-16,10 10-2 15,11 12 0-15,18 0-1 16,10-9 1-16,14-10-1 16,8-2 1-16,20-20-1 15,8-18 0-15,0-16 1 0,-1-13 1 16,-3-18 0-16,-14-7 1 16,-7-19 1-16,-11-12 0 15,-13-9 0-15,-15-10 1 16,-18-3-2-16,-13-3 1 15,-22-3-4-15,-11-7 0 16,1 7-10-16,0 0 1 16,6 6-1-16,12 3 1 15</inkml:trace>
  <inkml:trace contextRef="#ctx0" brushRef="#br0" timeOffset="52775.2">16856 10552 111 0,'-11'9'55'0,"53"-9"-61"15,-27 0 76-15,6-3-69 16,14 3 0-16,7 0-1 16,15-3 0-16,10 0-2 15,17 6 1-15,5-3 0 16,-1 6 0-16,7 7-1 15,-7 8 1-15,-3 14 0 16,-11 9 1-16,-14 15 0 16,-14 7 1-16,-28 10 0 15,-22 8 0-15,-24 17 1 0,-18-4 0 16,-14-3-2-16,-7 0 1 16,-7-16-4-1,7-9 0-15,14-19-11 0,11-18 0 16,17-20-1-16,18-15 1 15</inkml:trace>
  <inkml:trace contextRef="#ctx0" brushRef="#br0" timeOffset="52999.56">18658 10244 119 0,'4'16'59'16,"14"3"-76"-16,-11-13 94 0,0 3-92 15,0-2 0-15,0 2 0 16,-14 4 0-16</inkml:trace>
  <inkml:trace contextRef="#ctx0" brushRef="#br0" timeOffset="53126.5">18454 11511 122 0,'-50'79'61'0,"26"-61"-78"0,20-15 79 16,1-6-86 0,6-15 1-16,4-14 0 0,21-12 0 15</inkml:trace>
  <inkml:trace contextRef="#ctx0" brushRef="#br0" timeOffset="53558.26">20094 10348 101 0,'-53'22'50'0,"4"-13"-56"0,42-9 64 0,-4 3-58 15,-3 4 0-15,0-1 0 16,0 0 0-16,3 0 0 16,4-3 0-16,4 1 0 15,6-4 1-15,8 3 0 16,10 0 0-16,0 3-1 15,7 7 1-15,11 9 0 16,0 9 1-16,3 25-2 16,-6 10 1-16,-8 6-1 15,-14 7 1-15,-18 5 0 16,-13 1 1-16,-18 9 0 0,-18-9 1 16,-11-4 0-1,-10-8 0-15,-4-17-2 0,11-15 1 16,4-16-7-1,10-13 1-15,11-8-23 0,10-20 1 16,11-16-1-16,0-5 0 16</inkml:trace>
  <inkml:trace contextRef="#ctx0" brushRef="#br0" timeOffset="54040.01">20122 10389 104 0,'-49'31'52'0,"28"-9"-73"16,21-16 103-16,0-6-82 16,3 3 1-16,8-3-1 15,14-3 1-15,6-6-2 16,12-10 0-16,17-3 0 15,17-9 0-15,8-1-1 16,10-5 1-16,4 2-1 16,-7 4 1-16,-4 3 1 15,-10 6 0-15,-15 3 2 16,-6 3 0-16,-15 4 1 16,-7-1 0-16,-10 7-1 0,-4-1 1 15,-3 1-1-15,-4 0 1 16,-7 3-2-16,0 0 0 15,-4-1-1-15,-3 4 0 16,0 0 0-16,-3 10 1 16,-4 12-2-16,-4 15 0 15,-3 17 2-15,-7 15 1 16,-4 12 0-16,1 13 0 16,6-3-3-16,0-3 0 0,4-13-4 15,4-9 0-15,3-12-16 16,-1-14 0-16,5-15-1 15,6-9 0-15</inkml:trace>
  <inkml:trace contextRef="#ctx0" brushRef="#br0" timeOffset="54383.8">21407 10771 85 0,'95'-56'42'0,"0"-23"-40"15,-70 54 65-15,3-9-65 16,7-4 1-16,-10-6 1 15,-4 3 1-15,-10 1-6 16,-11 2 0-16,-7 10 3 16,-15 6 1-16,-6 19-2 15,-7 9 0-15,-7 25-1 16,-4 16 1-16,3 29-1 16,8 5 1-16,10 1-2 15,15 5 1-15,17-8 0 16,14-10 1-16,21-10-1 0,11-12 0 15,18-12 1-15,7-19 1 16,3-23 0-16,3-18 0 16,-3-9 1-16,-10-16 0 15,-15-13 0-15,-10-9 0 16,-14-10-3-16,-7 4 0 16,-15 6-9-16,-13 3 0 15,-18 15-1-15,-22 20 0 16</inkml:trace>
  <inkml:trace contextRef="#ctx0" brushRef="#br0" timeOffset="55091.45">15579 12894 108 0,'14'47'54'0,"-11"13"-60"15,4-38 68-15,0 12-61 0,0 13 0 16,1 19 0-1,-1 16 0-15,-4 21-2 0,-3 22 0 16,-3 4-1-16,-1 6 1 16,1-19-12-16,6-13 0 15,4-15 0-15,0-28 0 16</inkml:trace>
  <inkml:trace contextRef="#ctx0" brushRef="#br0" timeOffset="55344.13">16404 13176 110 0,'7'-6'55'16,"-7"-7"-65"-16,0 4 84 0,0 0-72 16,0-1 0-16,0 13 0 15,4 7 1-15,-1 5-5 16,11 17 1-16,0 9 2 15,-3 9 0-15,0 3-3 16,-4 16 1-16,-11 3-7 16,1-3 1-16,-1 3-22 15,4-3 1-15,4-6 0 16,17-16 0-16</inkml:trace>
  <inkml:trace contextRef="#ctx0" brushRef="#br0" timeOffset="55704.92">17029 12722 111 0,'-29'31'55'0,"-2"-25"-75"0,27-3 113 15,8 4-93-15,6 2 1 16,11 4-2-16,8 8 1 0,16 1-2 16,15 4 0-16,14 5-1 15,11 3 0-15,3 17-1 16,-3 11 1-16,-11 17 0 16,-17 8 1-16,-19 17 2 15,-27 6 0-15,-22 3 2 16,-27-1 0-16,-22 5-1 15,-15-14 1-15,-6-15-4 16,0-16 0-16,11-16-15 16,10-15 0-16,10-19-1 15,19-16 1-15</inkml:trace>
  <inkml:trace contextRef="#ctx0" brushRef="#br0" timeOffset="55917.81">18807 12872 118 0,'-22'31'59'0,"-2"-18"-89"0,20-13 102 16,-6-3-107-16,-8 0 0 15,-10 0 0-15,-11 3 0 0</inkml:trace>
  <inkml:trace contextRef="#ctx0" brushRef="#br0" timeOffset="56036.73">18359 14064 119 0,'14'125'59'0,"-11"-97"-97"16,1-25 102-16,3-3-64 15,7-12 0-15</inkml:trace>
  <inkml:trace contextRef="#ctx0" brushRef="#br0" timeOffset="56636.38">20553 12637 104 0,'0'-3'52'0,"3"6"-46"15,-3-3 54-15,0 6-59 16,4 10 1-16,-4 9 0 15,3 13 0-15,1 21-3 16,-1 29 0-16,1 15 1 0,0 20 0 16,-4 15-1-16,0-3 0 15,0-4-3-15,0-15 0 16,0-15-6-16,0-20 1 16,0-12-17-16,0-19 1 15,-4-21 0-15,-3-23 0 16</inkml:trace>
  <inkml:trace contextRef="#ctx0" brushRef="#br0" timeOffset="56862.25">20539 12656 13 0,'-7'-3'6'0,"-7"3"1"16,10 0-8-16</inkml:trace>
  <inkml:trace contextRef="#ctx0" brushRef="#br0" timeOffset="57446.92">20503 12587 63 0,'-3'9'31'0,"-18"7"-35"0,17-16 57 16,1 3-51-16,-1 0 0 0,1 0 0 15,3 0 1-15,0 0-4 16,3-3 1-16,1 4 2 16,-1-1 1-16,-3-3 0 15,0-7 1-15,0 1 1 16,0 0 0-16,-3 3 0 15,-1 0 1-15,1 3-1 16,-1 3 1-16,-3 0-2 16,4 3 1-16,-5 0-3 15,-2 1 0-15,3-1-1 16,3 0 0-16,-3 1 0 16,0-1 0-16,-3 3 0 15,-12 10 0-15,-6 9 0 16,-14 7 0-16,-15 15 1 15,-13 13 0-15,-8 9 0 16,-6 3 0-16,-1 0-1 16,14 4 0-16,15-13-1 0,10-13 1 15,14 0-1-15,25-21 0 16,14-7-1-16,14-7 0 16,15-11 0-16,17-7 0 15,10-7 0-15,11-5 0 16,7-7 1-16,1 0 0 15,6-6 0-15,3-3 1 16,8-10-6-16,7-2 0 16,0-4-1-16,-11-7 1 0</inkml:trace>
  <inkml:trace contextRef="#ctx0" brushRef="#br0" timeOffset="57948.63">21594 12772 110 0,'24'15'55'0,"-27"-40"-55"15,3 13 65-15,-4-10-64 16,-6 0 1-16,-5-3-2 16,-9 0 0-16,-8 0-2 15,-3 3 1-15,-8 9-1 16,-9 13 0-16,-1 6-2 15,0 16 0-15,0 13 0 16,3 9 1-16,8 3-1 16,10 3 1-16,15 0 0 15,10-9 1-15,10-13 1 0,8-3 0 16,3-12 2-16,14-4 0 16,4-12 1-16,7-10 1 15,-1-8 0-15,8-8 0 16,0-8-1-16,0-1 1 31,17-6-1-31,-13 10 0 16,-11 15-1-16,-8 13 1 0,-9 12 0 15,-5 19 0-15,-6 16 0 16,-8 25 1-16,1 6-1 16,-1 15 0-16,4 17-2 15,1-7 0-15,-1 3-6 16,0-9 1-16,0-18-23 15,3-4 0-15,-6-19 0 16,-4-19 0-16</inkml:trace>
  <inkml:trace contextRef="#ctx0" brushRef="#br0" timeOffset="58272.86">22232 12816 105 0,'11'-19'52'0,"-15"-3"-71"16,1 12 105-16,-4 1-86 15,-8 0 1-15,-9 2-1 0,-8 11 0 16,-3 5-1-16,-4 10 0 16,0 21-1-16,0 4 1 15,8 10-1-15,9 8 0 16,5 1 0-16,17-3 1 15,17-4 0-15,8-9 0 16,14-9 1-16,14-13 0 16,7-9 2-16,3-10 0 15,4-19 1-15,4-9 0 16,-8-9 0-16,-3-13 1 16,-17-6-5-16,-12-7 1 15,-17-2-13-15,-17 9 1 0,-22 0-2 16,-17 12 1-16</inkml:trace>
  <inkml:trace contextRef="#ctx0" brushRef="#br0" timeOffset="58663.64">22761 13957 105 0,'99'53'52'0,"46"-18"-62"15,-114-29 73-15,1-3-64 16,-7-3 1-16,-11 0-1 16,-21 3 1-16,-21 4 1 15,-32-1 0-15,-43 3 0 0,-41 13 1 16,-54 7 1-16,-49 11 1 16,-42 17 0-1,-32 18 1-15,-18 7-1 0,8-1 0 16,6 1-1-16,8-4 0 15,6-15-2-15,8-4 0 16,3-9-1-16,-3 1 1 16,-11-1-1-16,-4-3 0 15,-14 3 0-15,-13-3 0 0,-5 6 0 16,-6 1 0-16,10 2 0 16,18-9 1-16,18-6-2 15,24 0 1-15,29-13-7 16,17-16 0-16,7-8-1 15,-3-14 0-15</inkml:trace>
  <inkml:trace contextRef="#ctx0" brushRef="#br0" timeOffset="89274.54">26007 5431 79 0,'49'-25'39'0,"68"-16"-27"0,-79 25 40 15,15 1-48-15,14-4 0 16,18-9 2-16,24-4 0 16,1-9-8-16,17-6 0 15,14 4-3-15,7-11 1 16,-10-9-3-16,-8 10 0 15</inkml:trace>
  <inkml:trace contextRef="#ctx0" brushRef="#br0" timeOffset="89543.39">26261 6049 98 0,'-95'50'49'0,"38"-63"-53"16,57 7 62-16,11-10-57 15,20-6 1-15,12-9 1 16,17-16 0-16,17-13-4 16,26-2 0-16,10-1 1 15,-8 6 0-15,-2 4-6 16,-8 3 1-16,-14 12-16 15,-7 13 1-15,-24 6-1 0,-22 23 1 16</inkml:trace>
  <inkml:trace contextRef="#ctx0" brushRef="#br0" timeOffset="89780.25">25964 6726 103 0,'-38'-6'51'0,"91"-51"-70"0,-25 26 96 0,35-13-77 16,18-25 1-16,25-6-1 15,25-1 1-15,13 1-1 16,5 12 0-16,2 7-2 16,-3 12 0-16,-10 3 0 15,-14 4 0-15</inkml:trace>
  <inkml:trace contextRef="#ctx0" brushRef="#br0" timeOffset="92322.8">27975 4421 84 0,'-24'-22'42'0,"6"-3"-31"0,18 25 42 16,0 6-52-16,3 10 1 16,-3 9 0-16,4 35 0 15,0 2-3-15,3 4 1 16,-7 3 1-16,3 0 0 15,4 3-1-15,0 10 0 16,-3-1-1-16,3 7 1 16,-4-16-1-16,1 0 1 0,-1-12 0 15,1-10 0-15,3-6 1 16,4-13 0-16,3-21 1 16,3-13 0-16,8-22 0 15,7-26 0-15,7-11 0 16,-1-4 0-16,5 0-1 15,3 3 0-15,-8 7-1 16,-9-1 0-16,-1 14 0 16,-3 2 1-16,-8 6-1 15,-6 1 0-15,3 12 0 16,0-3 0-16,0 6 0 16,0 13 0-16,0 9 0 15,0 12 0-15,4 17 0 16,0 5 0-16,-1 7 0 15,4 10 0-15,4 2-1 16,10 4 1-16,4 2 0 16,0-15 0-16,3-12 0 15,8-10 1-15,-4-12 0 16,0-17 0-16,-1-21 0 0,1-12 0 16,-7-13 0-16,-7-19 1 15,-8-10-1-15,-2-15 0 16,-5 9 0-16,-3 4 0 15,1 15-4-15,-1 6 1 16,-4 7-13-16,4 6 1 16,4 6-1-16,3 1 0 15</inkml:trace>
  <inkml:trace contextRef="#ctx0" brushRef="#br0" timeOffset="92739.56">29552 4427 99 0,'-14'41'49'0,"32"6"-54"0,-8-28 72 0,8 6-66 16,7 13 0-16,3-4 0 15,4 4 0-15,-1-10-2 16,1 7 0-16,-7 2-1 16,-4-2 1-16,-7-1-1 15,-7 1 1-15,-7-4-1 16,-3 0 0-16,-8 1 0 15,0-1 1-15,-3-6 1 16,0 3 0-16,-3-3 0 16,2-12 1-16,5-16 0 15,-1-10 1-15,4-18 0 16,0-13 0-16,4-25 0 16,3-22 1-16,0-15-2 0,0-1 1 15,3 0-1-15,1-9 1 16,-1 16-2-16,1 12 0 15,6 7-1-15,4 18 1 16,8 3-1-16,13 13 0 16,7 0 0-16,22 13 0 15,-1 9-1-15,1 6 0 16,-8 19-8-16,-13 9 1 16,-12 13 0-16,-20 13 0 0</inkml:trace>
  <inkml:trace contextRef="#ctx0" brushRef="#br0" timeOffset="92924.52">29760 4380 101 0,'-10'-12'50'0,"38"9"-53"15,-7-10 66-15,14-3-68 16,29 1 1-16,14-17-22 15,3 1 0-15,3-7 28 16,1 13 0-16</inkml:trace>
  <inkml:trace contextRef="#ctx0" brushRef="#br0" timeOffset="93237.33">28233 5374 104 0,'-25'10'52'0,"82"-29"-62"0,-15 13 80 0,21-4-70 16,15-9 1-16,38-9-1 15,18-6 1-15,22-10-2 16,24-3 0-16,0 0-5 16,-1 6 0-16,-2 0-8 15,-29 10 1-15,-28 9-12 16,-28 9 1-16,-29 7 0 16,-31 9 1-16</inkml:trace>
  <inkml:trace contextRef="#ctx0" brushRef="#br0" timeOffset="93480.19">28155 5697 88 0,'-113'32'44'0,"71"-42"-52"15,42 10 92-15,14-28-81 0,32-6 0 16,46-13 1-16,31 0 1 15,46-1-7-15,18 5 1 16,29 2 2-16,-1 6 1 16,-11 4-6-16,1 3 0 15,-36 6-9-15,-27 12 1 16,-30 7-1-16,-23 10 1 16</inkml:trace>
  <inkml:trace contextRef="#ctx0" brushRef="#br0" timeOffset="94846.6">28226 6528 90 0,'-14'13'45'0,"21"15"-44"16,-4-25 59-16,4-3-60 15,0 3 1-15,0-3 1 16,0 0 0-16,1 0-2 16,-5 7 0-16,1 8 2 15,-4 17 0-15,0 21 0 16,-4 19 0-16,-7 10-1 16,-3 5 0-16,0 4-1 15,4-6 1-15,3 0-2 16,3-19 1-16,4-13-1 0,4-9 1 15,3-16-1-15,0-9 0 16,0-3 0-16,-4-4 1 16,-3-3 0-16,0-2 0 15,0 2 1-15,0-3 0 16,-3 1-1-16,3-7 1 16,0-10 0-16,3-12 0 15,4-6-1-15,0-10 0 16,0-2 0-16,1-4 0 0,-1 0 0 15,0 0 1-15,-4 3-1 16,4-3 1-16,-3 0-1 16,3-3 1-16,-4 3-1 15,1 4 0-15,-1-1 0 16,1 0 0-16,-4 0 0 16,0-6 0-16,0-3 0 15,0 0 0-15,0-3 0 16,3-1 0-16,-3 4 0 15,0 6 1-15,0 0-1 16,0 10 0-16,-3 6-1 16,3 3 1-16,0 3 0 15,0 3 0-15,3 3 0 16,1 1 0-16,-1 2 0 16,1 4 0-16,0-1 0 15,-1 4 0-15,-3 6 0 16,7 3 1-16,0 10-1 15,0-1 1-15,7 10-1 0,4 6 1 16,7 7 0-16,3 2 0 16,7 7-1-16,-3 10 0 15,0-4 0-15,3 0 0 16,0-9 0-16,1-4 0 16,-5-8 0-16,1-11 1 15,-4-11-1-15,0-10 1 16,-3-10-1-16,3-15 1 15,-3-10-1-15,0-9 0 0,-4-6 0 16,-3-1 0-16,-4 14-1 16,0 2 1-16,0 10-1 15,-4 6 1-15,1 3 0 16,-4 7 0-16,0 8 0 16,-3-2 1-16,3 12 0 15,-4 1 0-15,4 12 0 16,0 9 0-16,0 13-1 15,-3 18 1 1,3 73-3 0,0-13 0-16,-3-12-6 15,-1-10 0-15,4-19-1 16,0-21 1-16</inkml:trace>
  <inkml:trace contextRef="#ctx0" brushRef="#br0" timeOffset="94996.5">29348 6970 87 0,'-29'-6'43'0,"8"-3"-82"0,18 3 43 16,-1-7-4-16,1-6 0 15</inkml:trace>
  <inkml:trace contextRef="#ctx0" brushRef="#br0" timeOffset="95502.21">30018 6406 73 0,'3'-9'36'0,"29"-23"-31"16,-32 20 50-16,0-1-50 15,-7-6 0-15,-3 1 3 16,-5-4 0-16,-2-3-10 16,3 3 1-16,-18-10 6 15,4 4 0-15,-4-6-2 16,0 8 0-16,4 4-2 16,3 7 1-16,-3-1-1 15,0 7 0-15,0 9-1 16,-1 6 1-16,1 7-1 15,3 8 1-15,4 8-1 16,7 11 1-16,7 11-2 0,4 8 1 16,6 4 0-16,4 0 0 15,7 2 0-15,4-2 0 16,3 9 0-16,7-9 0 16,8-10-1-16,2-2 1 15,1-8-1-15,-11 4 0 16,-6-6 0-16,-15-3 1 15,-21 6 0-15,-15 6 0 16,-17 0 0-16,-17-3 1 0,-8 0-3 16,1-15 0-16,6-11-13 15,11-11 0-15,15-13 0 16,13-10 0-16</inkml:trace>
  <inkml:trace contextRef="#ctx0" brushRef="#br0" timeOffset="95715.09">28141 7974 104 0,'-56'16'52'0,"105"-32"-68"15,-14-3 84-15,36-12-68 16,21-16 0-16,31-3 0 15,43-13 1-15,7-3-2 16,17 16 0-16,-13-7-3 0,-19 1 1 16,-27 9-7-16,-25 9 0 15,-39 7 0-15,-32 12 0 16</inkml:trace>
  <inkml:trace contextRef="#ctx0" brushRef="#br0" timeOffset="95926.98">28085 8269 108 0,'-39'47'54'0,"95"-54"-67"0,-13-5 82 0,41-10-68 16,33-19 0-16,49-12 0 15,13-16 0-15,30-9-7 16,2 9 1-16,-17-4-15 15,-10 11 0-15,-47 8-1 16,-38 10 0-16</inkml:trace>
  <inkml:trace contextRef="#ctx0" brushRef="#br0" timeOffset="96830.46">30388 5892 98 0,'-21'0'49'0,"18"41"-61"0,3-20 86 16,-4 5-74-16,-3 11 1 15,0 20-1-15,3 15 0 16,1 3-1-16,-4 7 1 16,-4-1-1-16,4 7 1 15,0 9-2-15,0-12 1 0,0-4 0 16,4-12 0-16,-5-6 0 16,5-13 0-16,-1-12 1 15,4-10 0-15,0-9 0 16,4-10 1-16,3-15-1 15,0-13 0-15,4-18 0 16,3-10 1-16,3-4-1 16,8-2 1-16,0 0-1 15,3 3 0-15,7 6 0 16,11 6 1-16,-7 10-1 16,0 9 0-16,-4 10 0 15,-7 12 1-15,-3 9-1 16,-4 10 1-16,-3 6-1 15,-4 4 1-15,0 2-4 16,0 7 1-16,-3-6-10 16,-4-7 0-16,-4 0 0 15,-3 0 0-15</inkml:trace>
  <inkml:trace contextRef="#ctx0" brushRef="#br0" timeOffset="97182.25">31034 6569 87 0,'-4'-16'43'0,"11"-9"-40"0,-7 25 57 16,0-3-59-16,-3 0 0 0,-8 0 0 16,-3 6 0-16,0 6-2 15,0 4 0-15,7 6-1 16,7 0 0-16,10-1-1 15,8 1 0-15,14 0 0 16,7-3 1-16,7-1 1 16,3-5 1-16,-7-4 3 15,-3-3 0-15,-7-3 2 16,-7 0 0-16,-11-6 0 16,-7 0 0-16,-11-7-3 15,-6-2 1-15,-15-1-11 16,-10-6 0-16,-8-6-1 15,1-4 0-15</inkml:trace>
  <inkml:trace contextRef="#ctx0" brushRef="#br0" timeOffset="97382.14">31535 5854 102 0,'-14'35'51'0,"3"21"-52"0,11-31 68 16,0 3-65-16,0 1 0 16,0 11 1-16,0 7 0 0,4 4-5 15,-1 2 1 1,1-3-1-16,-1 3 0 0,1-2-9 16,-4-4 0-16,0-7-1 15,-4-11 1-15</inkml:trace>
  <inkml:trace contextRef="#ctx0" brushRef="#br0" timeOffset="97562.03">31330 6447 96 0,'-32'-6'48'0,"32"-16"-50"15,8 22 60-15,2-7-57 16,8 4 1-16,6-6-1 15,19-4 0-15,10-9-12 16,17-3 0-16,8-6 1 16,-4-4 1-16</inkml:trace>
  <inkml:trace contextRef="#ctx0" brushRef="#br0" timeOffset="97892.85">32166 6262 75 0,'21'-19'37'0,"29"-22"-20"0,-40 29 37 16,1-4-49-16,-4-3 1 15,-7 4 3-15,-7-1 0 16,-11-6-12-16,-10 0 1 0,-7 0 7 16,-7 3 0-16,-1 7-4 15,1 2 1-15,3 13-3 16,11 13 0-16,7 9-3 15,14 28 1-15,10 13 0 16,18 13 0-16,4 8 1 16,0 4 1-16,-11 7 1 15,-18 2 1 1,-84 16 0 0,-18-28 0-16,-7-22-10 15,-7-32 0-15,0-24-1 16,15-29 0-16</inkml:trace>
  <inkml:trace contextRef="#ctx0" brushRef="#br0" timeOffset="98239.65">32367 7052 107 0,'7'16'53'0,"-24"9"-54"0,3-16 76 16,-25 4-75-16,-32 2 1 16,-35 1-3-16,-59 3 1 15,-51 6-1-15,-55 16 1 0,-61 25-2 16,-59 15 1-16,-50 19 0 15,-32 17 0-15,4 14 2 16,21 7 0-16,63-12 1 16,78-26 0-16,89-28-1 15,69-25 1-15,68-25-8 16,46-19 0-16,49-28-1 16,39-31 1-16</inkml:trace>
  <inkml:trace contextRef="#ctx0" brushRef="#br0" timeOffset="98553.51">31531 7212 104 0,'32'12'52'0,"-21"-2"-52"0,-8-7 62 16,-6 0-61-16,-11 0 0 15,-15 4 0-15,-20 2 1 16,-36 0-3-16,-35 4 1 16,-28 15 1-16,-53 7 0 15,-25 18-1-15,-38 22 0 16,-19 16 0-16,-2 19 0 16,-1 18 0-16,21 1 0 0,18-10 0 15,36-18 0-15,38-20-4 16,39-15 0-16,32-25-17 15,27-29 0-15,30-37 0 16,16-16 0-16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4T07:15:56.6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4554 1235 104 0,'7'-75'52'0,"-7"15"-50"15,-3 41 52-15,-8-6-54 16,-3 3 1-16,-14 0-1 16,-14 10 1-16,-18 3-2 15,-29 27 0-15,1 11 0 16,-10 40 1-16,6 3-3 16,11 6 1-16,3-3-2 15,18-3 0-15,21-12-1 16,29-16 1-16,13-10 0 15,22-15 1-15,7-16 2 0,6-12 1 16,12-10 3-16,3 0 1 16,-4-15 0-16,8-23 1 15,-8 1 0-15,4-7 1 16,-4-9-3-16,-6-3 0 16,2-4-2-16,-6 7 1 15,4 10-2-15,-5 18 0 16,-9 6 0-16,-5 16 0 15,-6 22-1-15,0 13 1 0,-15 15-1 16,-3 16 1-16,-3 12 0 16,-12 26 0-16,12 12 0 15,-8 16 0-15,1 12 0 16,-1 22 0-16,1-12 0 16,-1 3 0-16,-3 0 0 15,0-1 0-15,-14-2 0 16,-4-16 1-16,4-16-1 15,-1-9 0-15,5-12 1 16,6-17 0-16,11-8 0 16,3-20 0-16,15-12 1 15,17-19 0-15,8-9 0 16,13-22 0-16,18-13 0 16,4-12 0-16,6-13-4 15,4-6 1-15,-10 3-9 16,6-6 0-16,-13 6-1 15,3-13 0-15</inkml:trace>
  <inkml:trace contextRef="#ctx0" brushRef="#br0" timeOffset="163.72">5648 1847 109 0,'0'81'54'0,"0"-6"-60"0,0-43 72 16,11 12-65-16,-8 28 0 15,4 25 0-15,-7 22 1 0,-10 54-11 16,-12 27 1-16,-34 61 0 16,-36 27 1-16</inkml:trace>
  <inkml:trace contextRef="#ctx0" brushRef="#br0" timeOffset="1908.98">6657 1991 98 0,'-25'-6'49'0,"39"40"-48"0,4-28 49 16,3 7-50-1,32-4 1-15,18 7-1 0,31 0 1 16,39-13-1-16,42 3 0 16,71-22 0-16,57 1 1 15,66-14-1-15,64-8 0 16,50-13 1-16,52-7 0 15,32 4 0-15,53 6 1 16,49 6-1-16,29 13 1 0,31 9 0 16,29 0 0-16,13 0 0 15,1 4 0-15,-22-1-1 16,-24 4 0-16,-46 5-1 16,-42-2 1-16,-61 9-1 15,-52 0 1-15,-57 6-1 16,-63 4 0-16,-60-1 0 15,-67-6 0-15,-54 6-1 16,-66-2 1-16,-53-4-1 16,-56-6 1-16,-54-7-1 15,-63-8 0-15,-70-8 0 16,-72-2 1-16,-80-6 0 16,-81-1 0-16,-60-2 1 15,-57-4 0-15,-35 3-1 16,-29 1 1-16,-27 5-1 15,-18 10 1-15,-7 3-1 16,-8 4 1-16,5 5-1 16,2 1 0-16,12 3 0 15,3 6 0-15,14 6 0 0,17-3 0 16,19 19 0-16,17 0 0 16,28 13 0-16,18 8 1 15,21 1-2-15,24-6 1 16,40 9 0-16,20-3 0 15,47-3 0-15,24-4 0 16,32 1 0-16,42 3 0 16,36 3 0-16,38-16 0 15,15 9-1-15,34-8 1 0,37-4-1 16,27 0 1-16,32-6-1 16,32-4 1-16,52-5-1 15,50-7 0-15,71 3 0 16,63-12 0-16,53-4 0 15,53 1 1-15,53 6 0 16,42-13 0-16,39 7-1 16,35-19 1-16,46 3 0 15,36-10 1-15,17-3-1 16,42 4 1-16,18-4 0 16,7 4 0-16,-7 6 0 15,4 12 0-15,-22 0-1 16,-31 4 0-16,-25 12 0 15,-35 9 0-15,-64-6-2 16,-71 7 0-16,-63-1-25 16,-70-9 1-16</inkml:trace>
  <inkml:trace contextRef="#ctx0" brushRef="#br0" timeOffset="5674.04">24384 511 83 0,'-11'-47'41'0,"-20"15"-37"0,17 29 41 15,-4-6-41-15,-14 3 0 16,-7-4 2-16,-6 7 0 16,-19-6-8-16,-7 2 0 15,-3 7 5-15,4 10 1 16,3 5-4-16,10 20 1 15,11 3-2-15,18 34 1 0,25 6-3 16,20 13 1-16,22 6-1 16,21 29 0-16,7-7-2 15,0 3 1-15,-21-6 1 16,-21 0 0-16,-25-9 5 16,-28-10 0-16,-29-6 4 15,-31-3 0-15,-32-16 2 16,-18-9 0-16,-3-20-1 15,-3-21 1-15,20-15-8 16,29-10 0-16,28-19-21 16,28-16 1-16,32-9-2 15,18-19 0-15</inkml:trace>
  <inkml:trace contextRef="#ctx0" brushRef="#br0" timeOffset="6126.8">22906 2226 108 0,'-35'-3'54'0,"116"-7"-76"16,-42-5 98-16,28-4-77 16,38-9 1-16,12-13-2 15,13 10 0-15,15-13 0 16,-4 9 1-16,-7-9-8 16,-3 10 0-16,-11-4-14 15,-7 10 1-15,-11 3 0 16,-18 9 1-16</inkml:trace>
  <inkml:trace contextRef="#ctx0" brushRef="#br0" timeOffset="6334.66">22860 2681 105 0,'-28'6'52'0,"158"-15"-74"0,-77-1 105 16,28-9-81-16,39 4 0 16,14-4 0-16,15-9 0 0,-1 6-5 15,-11 0 0-15,-13-3-9 16,-18 6 1-16,-29-9-2 16,-20 6 1-16</inkml:trace>
  <inkml:trace contextRef="#ctx0" brushRef="#br0" timeOffset="9067.29">26603 476 83 0,'-14'-22'41'0,"7"-22"-27"0,7 38 41 0,-4 3-54 15,4 3 1-15,0 3-1 16,4 7 1-16,-4 21-3 16,-4 22 0-16,-6 38 2 15,-11 16 0-15,-4 12-2 16,4 22 1-16,3-16-1 16,0-12 1-16,4-9-1 15,7-20 0-15,4-21 0 16,6-9 1-16,4-26-1 15,11-13 1-15,7-21 1 16,6-22 1-16,5-32-1 16,10 4 1-16,3-7 0 15,0 0 0-15,1 4-1 16,-4 2 1-16,-8-2-2 16,-6 15 1-16,-4-3-1 0,-3 3 1 15,-4 0-1-15,0 10 1 16,-7 5-1-16,-3 11 0 15,0-7-1-15,-1 21 1 16,1 14-1-16,-4 9 0 16,0 6 0-16,-4 28 0 15,1 0 0-15,3 13 0 16,7 6 1-16,4-3 0 16,-1-3 0-16,5-16 0 15,-1-15 1-15,7-13 0 0,4-7 1 16,3-30 0-16,4-13 0 15,3-16 1-15,4-10-1 16,0-12 0-16,7-9-2 16,0 0 1-16,0-7-8 15,-8 4 0-15,1 15-1 16,4 1 0-16</inkml:trace>
  <inkml:trace contextRef="#ctx0" brushRef="#br0" timeOffset="9504.07">28095 677 103 0,'18'19'51'0,"35"78"-53"16,-36-66 62-16,1 19-60 16,-4 7 0-16,-3 15 0 15,-4 22 1-15,-7-3-2 0,-7-3 1 16,-7-7-1-16,-4-8 1 15,0-11-1-15,1-12 0 16,3-9 0-16,3-9 0 16,4-23 0-16,7-6 0 15,7-15-1-15,7-14 1 16,0-17 0-16,7-17 0 16,1-15 0-16,-1-7 1 15,-4 4 0-15,-2-13 0 0,-1-6 0 16,-4-7 0-16,1 4 0 15,3 9 1-15,0 0-1 16,7 3 1-16,-3 0-1 16,3 10 1-16,-7 3-1 15,4 15 0-15,-1 7 0 16,5 25 0-16,6-7 0 16,4 23 0-16,13 5-1 15,19 14 1-15,17 14-7 16,14 5 1-16,1-1-1 15,-5 3 1-15</inkml:trace>
  <inkml:trace contextRef="#ctx0" brushRef="#br0" timeOffset="9699.48">28127 972 95 0,'0'-7'47'0,"99"-2"-48"0,-43 9 56 16,29-9-56-16,24-1 0 15,15 1-18-15,3-10 0 16,-7 6 19-16,-11-5 1 16</inkml:trace>
  <inkml:trace contextRef="#ctx0" brushRef="#br0" timeOffset="10039.29">26264 2054 108 0,'103'-35'54'0,"179"-75"-68"15,-183 76 82-15,45-10-68 16,26 6 0-16,17-6 0 16,3 10 1-16,-6-4-2 15,2 4 1-15,-6 6-5 16,-10-7 0-16,-15 10-13 0,-3-3 0 15,-32 3 0-15,-29 6 0 16</inkml:trace>
  <inkml:trace contextRef="#ctx0" brushRef="#br0" timeOffset="10243.17">26363 2295 97 0,'-63'6'48'0,"59"4"-58"0,18-7 81 0,11-6-69 16,28-13 1-16,42 0 1 15,29-6 0-15,45-18-6 16,18-4 0-16,14-10-2 16,14-11 1-16,-14-8-19 15,-21 4 1-15,-14 13-1 16,-21-7 1-16</inkml:trace>
  <inkml:trace contextRef="#ctx0" brushRef="#br0" timeOffset="10612.96">29520 1213 94 0,'-7'44'47'0,"74"22"-64"0,-31-47 84 16,13 0-66-16,15-4 0 16,13-9 0-1,4-6 1-15,0-15-3 0,-13-4 0 16,-12-25-1-16,-7-3 0 16,-13 3-2-16,-12-9 1 15,-13 3-1-15,-18 6 1 16,-11 6-1-16,-17 1 1 0,-7 8 2 15,-8 7 0-15,-6 13 1 16,-4 6 1-16,-4 12 0 16,11 19 1-16,4 10 1 15,3 22 0-15,4 18 0 16,10 7 0-16,11-1-1 16,10-2 1-16,11-1-6 15,11-12 0-15,10-12-2 16,7-29 1-16</inkml:trace>
  <inkml:trace contextRef="#ctx0" brushRef="#br0" timeOffset="10870.81">31027 1019 95 0,'-14'-16'47'0,"-7"-15"-47"16,17 24 56-16,-3 7-56 0,-4 7 0 16,-6 2 0-16,-4 10 0 15,-8 9-1-15,-9 25 1 16,-12 10-1-16,-13 9 1 16,-8-3-3-16,-3 3 0 15,0-3-8-15,0 4 1 16,3-20-1-16,11-12 1 15</inkml:trace>
  <inkml:trace contextRef="#ctx0" brushRef="#br0" timeOffset="11085.14">30138 1304 95 0,'-4'-38'47'0,"25"38"-53"15,-10 0 68-15,7 0-61 16,6 10 0-16,5-1-1 16,6 16 1-16,4 4-2 15,3 2 0-15,4 10-8 16,3-4 0-16,1 4-1 16,-8-3 1-16</inkml:trace>
  <inkml:trace contextRef="#ctx0" brushRef="#br0" timeOffset="11665.33">31076 705 95 0,'14'-72'47'0,"-14"19"-52"0,0 43 64 15,4 1-59-15,3 3 1 16,0 6-1-16,4 0 1 0,-4 6-2 15,3 13 1 1,-3 25 0-16,-3 9 0 0,-15 10-1 16,-6 12 1-16,-12 19-1 15,-13 22 0 1,-32 100 0 0,7-31 1-16,21-18-1 15,7-20 1-15,7-12-1 16,8-10 1-16,3-15 0 15,6-16 1-15,5-19-1 16,-1-6 0-16,4-22 0 16,4-6 1-16,3-22 0 15,7-16 0-15,3-25-1 16,1-22 1-16,3-9-1 16,4-10 1-16,-4-18-2 15,0 2 1-15,-3-18-1 16,3 16 0-16,0-10 0 15,0 3 0-15,3 6-1 16,5-12 1-16,2 3 0 0,5 10 1 16,-1 12 1-16,4 12 0 15,-1 13 0-15,5 7 0 16,2 2 1-16,-2 10 1 16,-5 16-2-16,1-1 0 15,-4 13-1-15,-10 19 0 16,-7 7-1-16,-18 15 1 15,-11-1-1-15,-17 5 0 16,-4-1-5-16,-4 3 0 16,5-6 0-16,2-10 1 0</inkml:trace>
  <inkml:trace contextRef="#ctx0" brushRef="#br0" timeOffset="12175.03">31792 1295 89 0,'7'-25'44'0,"-3"-13"-39"16,-4 38 49-16,-4-9-53 15,4-1 0-15,-3 1 0 16,-1-7 0-16,-3 0-2 15,-7 4 1-15,-3 2 0 16,-5 1 0-16,-2-4-3 0,-5 10 1 16,-6 3-2-1,-7 3 1-15,-4 19-3 0,-7 16 1 16,4 6-1-16,6 0 1 16,12 3-1-16,6-3 1 15,11 0 2-15,10-10 1 16,11-6 3-16,7 1 0 15,8-14 2-15,2-5 1 16,5-10 1-16,-1 0 0 0,3-16 1 16,-2 4 0-16,-1-4-2 15,4-3 0-15,-4 3-2 16,4 4 0-16,-4 2-1 16,-3 14 1-16,-4-8-2 15,0 14 0-15,-7-1 0 16,0 4 0-16,0 12-1 15,-3-6 1-15,-1 9-4 16,1 3 0-16,-4 1-14 16,0 8 1-16,0-5-1 15,7-4 1-15</inkml:trace>
  <inkml:trace contextRef="#ctx0" brushRef="#br0" timeOffset="12624.77">32029 1329 85 0,'10'-63'42'0,"15"13"-48"0,-14 38 73 15,-1-4-66 1,4 0 1-16,0 4-1 0,0 2 0 16,1 1-2-16,-1 9 0 15,7 0 1-15,-3 9 1 16,-4 10-2-16,-4 16 1 15,-6 2-1-15,-8 7 1 16,-3 0-2-16,0-6 1 0,4 6-1 16,3 0 1-16,7 0-1 15,3-13 1-15,4 0 0 16,4-12 0-16,0 0 0 16,-1-16 1-16,1-6 0 15,-4-7 0-15,0-8 1 16,0-1 1-16,0-13-1 15,0 4 1-15,4 0 0 16,0 0 0-16,-4 3 0 16,3 6 0-16,1 3-2 15,3 7 1-15,-3-7-1 16,-4 16 1-16,-3 0-2 16,-8 6 1-16,-6 7-6 15,-4 9 0-15,-15 6-17 16,1 16 0-16,-3 0 0 15,13-6 1-15</inkml:trace>
  <inkml:trace contextRef="#ctx0" brushRef="#br0" timeOffset="13745.14">32808 1536 68 0,'4'-37'34'0,"14"-14"-39"0,-11 42 65 15,-4-10-56-15,-3 0 1 16,-3-12 3-16,-1 0 0 16,-7-1-10-16,-3 10 0 0,0 3 6 15,0 10 0 1,-4 18-5-16,-6 20 1 0,-4 15-8 16,-1 9 0-16,5 10-4 15,2-1 1-15,12-5-2 16,6-4 1-16,8-9 4 15,10-16 1-15,4-22 8 16,6-15 0-16,12-19 6 16,-1-13 1-16,4-12 3 15,0-22 1-15,3-13-1 16,0 6 0-16,-3-2-3 16,-4 11 0-16,-10 17-4 15,-7 6 0-15,-8 9-3 16,-3 16 1-16,-10 6-2 15,-4 10 0-15,-11 9-1 16,0 19 1-16,1 2-2 16,-8 14 1-16,7 18-1 15,4 10 0-15,7 6 0 0,4-3 1 16,6 9 0-16,11-12 0 16,4-7 1-16,3-9 0 15,0-6 0-15,0-16 1 16,4-6 0-16,3-16 1 15,4-6 0-15,0-16 0 16,3-6-1-16,0-9 1 16,-6 5-2-16,-5-2 1 15,-10 3-2-15,-6 15 1 0,-8 4-2 16,-11 9 1-16,-7 0-1 16,-3 9 0-16,0 4-1 15,3 12 1-15,8 0 0 16,10-13 0-16,10 4 2 15,11-6 0-15,15-10 1 16,6 0 1-16,11-16 1 16,3-6 0-16,1-22 0 15,-1-9 0-15,-10-10-1 16,-7-9 1-16,-11 0-2 16,-7 3 1-16,-3 6-2 15,-11 0 1-15,-7 10-2 16,-3 0 1-16,-1 6-1 15,1 15 1-15,-1 10-1 16,0 13 0-16,4 9 0 16,0 19 0-16,0 9 0 15,-3 19 0-15,-1 13 0 16,1 18 1-16,3 16-1 16,3 13 1-16,4 6-1 0,1-4 1 15,2 14 0-15,1-26 0 16,-1-12 0-16,-3-4 0 15,0-15 1-15,-3-16 1 16,-11-9 0-16,-11-7 0 16,-10-5-1-16,-25-17 1 15,-21-6-1-15,-35-6 0 0,-40-6-2 16,-27-3 1-16,-43-10-1 16,-13 0 1-16,-26-6 0 15,4 12 0-15,-7-5 0 16,10 11 1-16,8 14 0 15,10-7 1-15,15 18 0 16,9-8 0-16,8 9-1 16,11-4 1-16,13-5-1 15,22-7 1-15,18-3-2 16,31 6 0-16,21-6-3 16,22 0 0-16,27 0-8 15,29-6 0-15,14 3-1 16,14-7 1-16</inkml:trace>
  <inkml:trace contextRef="#ctx0" brushRef="#br0" timeOffset="14124.4">33454 2267 99 0,'-11'-6'49'0,"-35"12"-59"0,22-6 70 16,-26 0-61-16,-20 0 1 16,-25-6 0-16,-29 6 0 15,-24 0 0-15,-21 0 0 16,-22 0 0-16,-24 0 0 15,-18 0 0-15,-21 6 1 0,-10-6-1 16,-15 0 1-16,-3 3 0 16,-4 3 1-16,18-3-1 15,24 4 1-15,33 2 0 16,24-6 0-16,35 10-8 16,29-4 0-16,17-6 0 15,25-6 0-15</inkml:trace>
  <inkml:trace contextRef="#ctx0" brushRef="#br0" timeOffset="18208.29">1746 7259 104 0,'-21'41'52'0,"11"-16"-51"0,10-6 52 15,0 12-54-15,0 16 1 16,0 22 0-16,0-16 0 15,0 67 0-15,0 14 0 16,0 14 0-16,0-35 0 0,0 59-1 16,-8-6 0-16,8-6-4 15,-3-6 1-15,-4-26-6 16,3-8 1-16,-10-23-1 16,4-22 0-16</inkml:trace>
  <inkml:trace contextRef="#ctx0" brushRef="#br0" timeOffset="18643.32">2653 7566 104 0,'-11'-19'52'0,"-17"1"-60"16,25 15 76-16,-8-4-68 0,-7 4 0 16,1 9 0-16,3 10 0 15,-11 19-1-15,11 8 0 16,-7 20-1-16,6 25 1 16,5 3-1-16,6 3 0 15,4 3 0-15,11 0 1 16,0-9-1-16,17-6 1 15,-7-13 1-15,7-13 0 16,-3-18 1-16,3-10 0 0,11-15 0 16,-7-26 1-16,6-18-1 15,1-13 1-15,0-22-1 16,-7-22 1-16,-4-6-1 16,0 0 1-16,-14 0-2 15,-7 9 1-15,-7 10-4 16,-10 6 1-16,-11 3-12 15,3 10 1-15,0 12-1 16,8 6 1-16</inkml:trace>
  <inkml:trace contextRef="#ctx0" brushRef="#br0" timeOffset="19035.14">3369 7491 109 0,'-18'6'54'0,"15"1"-69"15,3-1 86-15,0 6-72 0,0 4 0 16,0 6-2-16,0 16 0 16,0 9 1-16,0 9 0 15,0 13-4-15,10 3 1 16,12 0-1-16,-1 0 1 15,7-6 3-15,-7-6 0 16,7-10 3-16,11-9 1 16,-7-10 2-16,7-15 1 15,-11-13 0-15,4-16 0 0,7-12-2 16,-18-12 1-16,7-23-2 16,-7-15 0-16,-10-10-1 15,-1 1 1-15,-10 5-2 16,-7 10 1-16,-7 3-8 15,-25 13 0-15,-14 19-19 16,-3 15 0-16,-11 12 0 16,7 11 0-16</inkml:trace>
  <inkml:trace contextRef="#ctx0" brushRef="#br0" timeOffset="19407.63">4276 7463 104 0,'31'0'52'0,"-20"-6"-75"15,-11-1 108-15,0 7-85 16,-4 3 1-16,4 10-2 0,-10 9 0 16,3 12-1-16,3 17 1 15,-3 8-2-15,14 16 0 16,4 10-1-16,3-7 0 15,21-5 1-15,-3-14 1 16,10-12 1-16,-3-12 1 16,0-16 2-16,0-16 1 15,-11-13 2-15,4-24 0 0,-18-13 0 16,0-13 1-16,-14-9-1 16,-11-9 0-16,-6-10-5 15,-4 0 0-15,-8 13-8 16,-2 9 1-16,2 19-3 15,-13 13 1-15</inkml:trace>
  <inkml:trace contextRef="#ctx0" brushRef="#br0" timeOffset="19696.99">1637 9532 111 0,'-11'-6'55'0,"124"-44"-61"16,-46 25 70-16,36-16-64 16,41-18 0-16,40-23 0 0,45-12 0 15,18-6-1-15,24 6 1 16,-2-10-1-16,6 16 0 15,-32 0-2-15,-10 10 1 16,-32 18-3-16,-28 17 1 16,-28 11-5-16,-47 10 0 15,-24 13-10-15,-28 9 0 16,-25 16 1-16,-42 12 0 0</inkml:trace>
  <inkml:trace contextRef="#ctx0" brushRef="#br0" timeOffset="19997.81">1605 9899 107 0,'-49'10'53'0,"63"-29"-76"15,4 6 101-15,10-5-79 16,21-11 1-16,25-15 0 15,32-9 1-15,25-6 0 16,38-10 0-16,18-4 0 16,42-11 1-16,0-4-1 15,22-3 1-15,-22 0-1 16,8 16 1-16,-26 3-1 16,-24 9 0-16,-28 7-3 0,-25 15 1 15,-25 9-12 1,-10 4 0-16,-32 6 0 0,-35 10 0 15</inkml:trace>
  <inkml:trace contextRef="#ctx0" brushRef="#br0" timeOffset="21032.73">6227 7290 101 0,'10'-91'50'16,"11"-50"-43"-16,-10 94 51 0,-1-15-56 16,1-4 0-16,-4-13 0 15,-7 10 0-15,-11 7-4 16,-10 5 1-16,-7 20 0 16,-18 15 1-16,-7 22-2 15,-14 22 1-15,-7 34-1 16,-10 32 1-16,2 9-1 15,22-22 1-15,8 44 0 16,13-9 0-16,18-16-1 16,10-19 1-16,11-18 0 15,11-16 0-15,-1-16 0 16,11-16 0-16,8-18 2 16,9-19 0-16,-2-10 1 15,9-9 0-15,-2-3 0 0,13-7 0 16,-6-9 0-16,10 4 1 15,0 2-2-15,0 4 1 16,-8 9-1-16,-6 9 0 16,-14 7-1-16,-11 9 1 15,-3 9 0-15,-18 13 0 16,0 13-1-16,-11 21 1 16,-13 16-1-16,-1 16 0 15,-14 25 0-15,0 38 0 0,1-4-1 16,-5 13 1-16,-6 6 0 15,-4-6 0-15,3-3 0 16,5-16 0-16,2-12 0 16,15-19 0-16,7-16 0 15,3-19 0-15,11-6 1 16,14-19 0-16,11-15 0 16,10-19 0-16,22-13 0 15,13-25 1-15,18-9-3 16,25-4 1-1,56-43-22 1,-24 18 1-16,-29 20-2 16,-28 5 1-16</inkml:trace>
  <inkml:trace contextRef="#ctx0" brushRef="#br0" timeOffset="21333.56">7080 7673 109 0,'-17'-13'54'0,"-12"1"-71"0,19 12 94 16,-11 0-78-16,-11 12 1 15,-3 10-2-15,-8 16 0 16,8 18 1-16,10 13 1 16,8 0-3-16,13 3 1 15,15-3-1-15,20-12 1 16,8-13 2-16,11-19 0 0,3-16 1 15,0-15 1-15,-4-13 2 16,-7-18 1-16,-6-10-1 16,-12-16 0-16,-10 6-4 15,-7-12 1-15,-10 4-14 16,-4 5 0-16,-4 4-3 16,8 5 1-16</inkml:trace>
  <inkml:trace contextRef="#ctx0" brushRef="#br0" timeOffset="21753.33">8470 7475 99 0,'-46'-25'49'0,"-7"3"-54"0,43 13 68 15,-4-7-62-15,3 1 1 16,8-1 1-16,10 0 0 16,21-3-4-16,28 1 0 15,22-4 3-15,28 3 0 0,31 0-1 16,29-3 0-16,25 3 0 15,13 0 0-15,19 4-1 16,6-4 1-16,4 6-1 16,0-2 1-16,-11 2-1 15,-21 4 0-15,-14 2 0 16,-25 1 1-16,-35 3-2 16,-28 3 1-16,-25 0-2 15,-18 3 1-15,-20 3-9 16,-19 10 1-16,-6 12-1 15,-22 1 1-15</inkml:trace>
  <inkml:trace contextRef="#ctx0" brushRef="#br0" timeOffset="22343.44">12432 6804 98 0,'88'-88'49'0,"-39"-6"-47"0,-38 66 60 16,-7-13-60-16,-4-18 0 16,-7-1 0-16,-15 4 1 15,-2 9-4-15,-8 9 0 16,-10 19 2-16,-15 26 0 16,-3 24-2-16,-10 25 1 15,-4 20-1-15,-4 18 0 16,7 9-1-16,15-9 0 0,17-12 0 15,18-7 0-15,21-15-1 16,11-20 1-16,10-14 0 16,14-17 1-16,4-15 1 15,3-13 1-15,4-19 1 16,0-9 0-16,0-3 0 16,3-3 1-16,0 3-1 15,-3 9 1-15,-7 0-2 16,0 10 1-16,-14 6-2 15,-4 9 1-15,-7 3-1 16,-3 13 0-16,-11 13 0 16,-8 9 1-16,-6 12-1 15,-10 23 0-15,-5 12 0 16,-6 22 1-16,3-4-1 16,-3 14 0-16,3 12 0 15,4-13 0-15,0 4-1 16,3-14 1-16,8-8 0 15,2-13 0-15,12-16 0 0,6-9 0 16,12-12 1 0,9-17 0-16,12-15-1 0,9-15 1 15,8-7-3-15,4-10 1 16,-1-8-12-16,-3-4 0 16,4-10-1-16,3-5 0 15</inkml:trace>
  <inkml:trace contextRef="#ctx0" brushRef="#br0" timeOffset="22731.58">13339 7224 110 0,'10'-6'55'0,"-13"-47"-64"0,-4 40 82 0,-8-9-74 16,-9 4 1-16,-12 2-1 15,-9 7 0-15,-12 5 0 16,-3 17 1-16,-3 9-2 15,-1 9 1-15,1 7-1 16,13 9 0-16,15 0 0 16,10-6 1-16,18-4 0 15,18-15 0-15,10-3 1 16,14-16 0-16,8-3 0 16,10-15 1-16,-1-4 0 15,-6 0 0-15,-7 0 1 16,-7 3 0-16,0 7 0 15,-4 3 0-15,-3 6-1 0,-4 9 0 16,-4 13 0-16,-3 16 0 16,-6 15 0-16,-8 16 0 15,-4 3-1-15,-7 7 0 16,1 8-3-16,-8 4 0 16,1-19-7-16,2-6 1 15,1-9-2-15,7-13 1 16</inkml:trace>
  <inkml:trace contextRef="#ctx0" brushRef="#br0" timeOffset="23182.38">13956 7497 99 0,'42'-81'49'0,"-21"-26"-50"15,-17 85 61-15,-8-19-60 16,-10 1 0-16,-7-1 1 15,-14-3 0-15,-7 6-1 16,-8 10 0-16,1 16 0 16,-4 5 1-16,-4 10-1 15,4 19 1-15,8 10-2 16,2 9 1-16,8 9-2 16,10 6 1-16,11-3-1 15,7-2 1-15,7-7-1 16,14-4 1-16,7-8 1 15,4-14 0-15,7-5 1 16,7-13 1-16,3-6 0 16,4-10 0-16,7-6 0 0,0-3 0 15,-7 3 0-15,-1 6 0 16,-2 4-1-16,-8 2 1 16,-7 10-1-16,-3 13 1 15,-11 12-1-15,-7 13 0 16,-10 12 0-16,-8 9 0 15,-7 14-1-15,-3-1 0 16,4 6-7-16,2 1 1 16,8-14-13-16,7-5 0 0,7-13-1 15,0-3 1-15</inkml:trace>
  <inkml:trace contextRef="#ctx0" brushRef="#br0" timeOffset="23582.15">14672 7711 102 0,'64'-54'51'0,"3"-52"-65"0,-50 71 88 0,1-12-74 15,-8-9 0-15,-6-1-1 16,-15 4 0-16,-10 0 0 16,-7 12 1-16,-18 6-1 15,-3 10 1-15,-4 13-1 16,-7 21 1-16,-4 13-1 15,1 25 1-15,-1 3 0 16,22 10 0-16,10-7-1 16,11-3 1-16,18-3-1 15,17-15 0-15,10-10 0 0,8-4 0 16,7-5 1-16,14-7 1 16,-4-3 0-16,1-9 1 15,-1 0 0-15,0-10 1 16,-3 4 0-16,-7-1 1 15,-4 4-2-15,-3-1 1 16,-4 13-1-16,-3 4 0 16,-4 5-1-16,-3 13 0 15,-8 13-2-15,-6 12 1 0,-4 19-7 16,-4 16 0-16,1 6 0 16,-8 6 1-16</inkml:trace>
  <inkml:trace contextRef="#ctx0" brushRef="#br0" timeOffset="24414.97">6177 9115 89 0,'-10'13'44'0,"94"-13"-34"0,-31-3 40 15,28-16-48-15,57-9 0 16,35-10 1-16,67 0 0 15,56-9-3-15,57-3 0 16,49 6 3-16,49 10 0 16,36 3-1-16,42 5 1 15,11 8-1-15,7-1 0 0,17 0-1 16,-20-3 0-16,-19-6-1 16,-20 0 1-16,-36-4-2 15,-46 4 0-15,-49 3-1 16,-49 12 0-16,-53-9-5 15,-54 4 0-15,-59 5-10 16,-50-3 1-16,-59 4 0 16,-64 2 0-16</inkml:trace>
  <inkml:trace contextRef="#ctx0" brushRef="#br0" timeOffset="24861.14">6615 9730 88 0,'-180'9'44'0,"-7"-34"-56"0,155 13 68 15,-3-7-56-15,3-6 0 16,11-3 0-16,10-4 0 15,15 1 0-15,20 3 0 16,29-4 0-16,28 10 1 16,36-3 1-16,42 0 1 15,31 0 0-15,61 6 0 16,48 4 0-16,58-4 1 0,27 3-1 16,-123 4 1-16,247-4-2 15,4 3 0-15,-4-2 0 16,3-4 0-16,4 3-1 15,8-9 0-15,-5 0 0 16,1-6 0-16,-25 6 0 16,-25 3 0-16,-39 6-1 15,-38 7 1-15,-50 2-1 16,-49 4 1-16,-43 3-19 16,-56-3 1-16,-56-22-1 15,-46-28 1-15</inkml:trace>
  <inkml:trace contextRef="#ctx0" brushRef="#br0" timeOffset="37636.67">8950 9931 78 0,'0'-19'39'0,"7"-3"-34"16,-7 22 40-16,0 0-43 15,4-6 0-15,-4 6 1 16,3 6 0-16,-3 3-3 15,0 13 0-15,4 19 3 16,3 28 0-16,-7 13-1 16,0 21 0-16,0 10-1 15,0 6 1-15,-7-6-2 16,-4-6 0-16,-3-7 0 16,0-12 1-16,0-13 0 0,-4-9 1 15,7-13 0-15,1-15 1 16,6-13 0-16,4-16 0 15,7-12-1-15,8-16 1 16,9-12-1-16,4-16 0 16,4-16-1-16,3-6 0 15,1-6-1-15,-1 0 1 16,0-1-1-16,-3 11 0 16,0 5 0-16,-7 4 1 0,3 9-1 15,0 9 0-15,-7 7 0 16,0 9 1-16,0 9-1 15,1 10 0-15,2 9 0 16,-6 13 1-16,3 9-1 16,-7 10 0-16,0 12-1 15,-3 6 1-15,0 10 0 16,-1 3 0-16,1-3 0 16,-1-6 0-16,1-7 0 15,-1-3 0-15,1-6 0 16,0-9 1-16,-1-13-1 15,4 0 0-15,0-7 0 16,4-12 1-16,3-12-1 16,4-7 1-16,0-9-1 15,-4-9 1-15,7-13-1 16,-7-13 1-16,7-9-1 16,4-9 0-16,-4 2 0 0,-3 1 1 15,0 0-1-15,-4-3 0 16,0 12-4-16,-7 3 0 15,-10 3 0-15,3-2 0 16</inkml:trace>
  <inkml:trace contextRef="#ctx0" brushRef="#br0" timeOffset="38117.39">10470 9749 111 0,'0'47'55'0,"8"12"-59"0,-8-33 63 0,0 11-59 15,3 20 0-15,1 18 0 16,-4 16 1-16,3 12-2 16,-3 7 0-16,4 6 0 15,-1-16 1-15,-3-9-2 16,-3-6 1-16,-1-13-1 15,1-12 1-15,-4-13 0 16,-4-10 0-16,0-12 1 16,-3-9 0-16,4-19 0 15,-4-13 1-15,-1-15 0 16,5-19 1-16,3-19-1 16,3-13 1-16,1-12-1 15,3-3 1-15,7-13-1 0,3 0 0 16,8 1 0-16,0-7 0 15,10 0-1-15,11 0 0 16,10 9 0-16,18 13 0 16,4 12-1-16,3 13 1 15,0 16 0-15,7 16 0 16,-7 8-1-16,0 17 0 16,-3 12-4-16,-8 12 0 15,-6 7-13-15,-8 12 1 0,-7 4 0 16,-6 12 0-1</inkml:trace>
  <inkml:trace contextRef="#ctx0" brushRef="#br0" timeOffset="38353.26">10555 10185 102 0,'-3'-10'51'0,"55"20"-67"16,-30-10 85-16,20-7-68 16,14 4 0-16,8-6-1 15,10-1 0-15,14-2-10 16,7-4 1-16,-3 1 0 16,3-1 0-16</inkml:trace>
  <inkml:trace contextRef="#ctx0" brushRef="#br0" timeOffset="38646.08">8904 11354 106 0,'-56'22'53'0,"73"-12"-63"0,8-7 75 0,28-3-65 16,28-6 1-16,25-13-1 15,42-9 1-15,25-13-2 16,28 0 1-16,0-3-1 16,4-6 0-16,-4 3-2 15,-7 3 0-15,-21 6-7 16,-18 4 1-16,-14 6-9 15,-25 9 0-15,-20 6 1 16,-26 7 1-16</inkml:trace>
  <inkml:trace contextRef="#ctx0" brushRef="#br0" timeOffset="38958.91">8668 11894 97 0,'-53'15'48'0,"46"-21"-64"0,17 3 85 32,54-22-65-32,28-6 0 15,28-1 1-15,28-9 1 16,32-2-8-16,17-5 0 15,15 1 4-15,7 0 1 16,17 0-2-16,-10 0 0 0,-15 3-2 16,-13 4 1-16,-18 8-5 15,-25 4 0-15,-28 3-13 16,-21 0 1-16,-21 6-1 16,-11 0 1-16</inkml:trace>
  <inkml:trace contextRef="#ctx0" brushRef="#br0" timeOffset="42651.8">17519 5591 104 0,'25'-145'52'0,"-8"20"-51"0,-6 87 53 0,7-2-54 16,6 5 0-16,4 16-1 16,8 26 0-16,2 18 1 15,12 31 0-15,-11 41 0 16,-11 54 0-16,-7 53 0 16,-17 43 1-16,-15 58 0 15,-17 49 1-15,-11 29-1 16,-10 12 1-16,-8 25 0 15,-6 6 1-15,-15 13 0 16,7-3 0-16,-6-3 0 16,-1 0 0-16,11 15-1 15,-7-6 1-15,0 13-1 16,-7-10 1-16,-7-3-2 16,0-15 1-16,6-16-2 0,8-23 1 15,11-30-1-15,17-35 1 16,18-25-1-16,17-41 0 15,18-28-3-15,21-38 0 16,18-31-27-16,11-63 1 16</inkml:trace>
  <inkml:trace contextRef="#ctx0" brushRef="#br0" timeOffset="44089.49">19226 5384 98 0,'-24'-3'49'0,"-1"59"-43"16,25-50 50-16,-4 35-55 15,1 28 1-15,3 16 0 16,3 21 0-16,8 17-3 15,7 15 0-15,-1 0 1 16,-3-38 0-16,1 35-8 16,-5-16 1-16,-3-9-17 15,-3-19 0-15,-11-19-1 16,0-16 1-16</inkml:trace>
  <inkml:trace contextRef="#ctx0" brushRef="#br0" timeOffset="44445.83">20285 5716 94 0,'-18'-50'47'0,"-24"28"-63"0,35 22 93 16,-18 13-77-16,-3 9 1 0,-4 18-1 15,0 14 1-15,-3 15-2 16,7 15 1-16,7 17-1 16,10 2 1-16,11-3-2 15,14-9 0-15,7-15 0 16,11-14 0-16,0-15 1 16,3-15 1-16,0-20 1 15,-3-21 0-15,-4-13 1 16,-3-22 1-16,-4-19 0 15,-7-9 1-15,-7-6-3 16,-7-7 1-16,-3 7-9 16,-1 6 1-16,-3 9-1 15,4 13 1-15</inkml:trace>
  <inkml:trace contextRef="#ctx0" brushRef="#br0" timeOffset="44778.77">20715 5986 104 0,'14'22'52'0,"7"-32"-50"0,-10-2 66 16,0 2-67-16,-4 4 0 15,-4 0 1-15,-6 0 0 16,-4 9-4-16,-8 6 0 16,-9 10 0-16,-1 6 1 15,4 16-3-15,7 18 0 16,7 4-1-16,24 3 0 0,15-3 1 15,21-13 1-15,11-16 3 16,10-5 0-16,17-14 3 16,-2-15 1-16,-8-9 2 15,-14-16 0-15,-11-16-1 16,-17-9 1-16,-11-3-3 16,-21-7 1-16,-10 0-7 15,-15 7 0-15,-17-3-15 16,-4 5 1-16,0 4-1 15,4 19 1-15</inkml:trace>
  <inkml:trace contextRef="#ctx0" brushRef="#br0" timeOffset="44924.69">21823 6140 90 0,'49'-7'45'0,"1"-18"-101"0,-40 16 62 16,-3-7-6-16,4-6 0 15</inkml:trace>
  <inkml:trace contextRef="#ctx0" brushRef="#br0" timeOffset="45328.45">21851 5330 115 0,'7'29'57'0,"60"8"-75"16,-39-24 94-16,11 6-76 16,11 3 0-16,2 0-3 15,12 3 0-15,7 3 2 16,-1 3 0-16,-3 1-2 16,4 12 0-16,-4-1 0 15,-4 8 1-15,-10-8 1 16,-14-2 0-16,-18 0 2 15,-21 3 1-15,-21-3 1 16,-39 3 0-16,-25-4-1 0,-31 1 1 16,-11 6-4-16,-7 0 0 31,-43 28-22-31,36-18 1 16</inkml:trace>
  <inkml:trace contextRef="#ctx0" brushRef="#br0" timeOffset="45654.27">21724 6127 107 0,'11'-19'53'15,"10"-3"-52"-15,-14 16 75 0,-4-3-75 16,-3 5 1-16,-7-2-1 15,-3 9 0-15,-8 0-5 16,0 4 0-16,1 5-1 16,6 7 1-16,15 0-5 15,13 0 1-15,19-4 2 16,13 1 0-16,8-10 5 16,3-3 0-16,3-6 4 15,-10-6 0-15,-11-4 5 16,-14 1 0-16,-17-4-1 15,-22 0 0-15,-13-9-11 16,-22 10 0-16,-21-4-3 0,-18 6 1 16</inkml:trace>
  <inkml:trace contextRef="#ctx0" brushRef="#br0" timeOffset="46030.24">19166 7808 103 0,'-10'-38'51'0,"10"41"-48"0,3 4 55 0,1 8-58 16,-1 23 1-16,-10 18-1 16,-10 16 1-16,-19 22-2 15,-13 19 0-15,-11 19-1 16,-10 19 1-16,3 5-6 15,14-11 0-15,10-17-13 16,11-18 1-16,18-19 0 16,11-28 0-16</inkml:trace>
  <inkml:trace contextRef="#ctx0" brushRef="#br0" timeOffset="46345.05">19971 7861 103 0,'-11'-6'51'0,"-31"3"-66"0,31 0 94 0,-3 3-78 15,-3 3 0-15,-1 3 0 16,0 3 1-16,1 10-3 15,-1 3 1-15,0 16 0 16,1 9 1-16,-5 19-1 16,-6 12 0-16,-18 22-1 15,-6 13 1-15,-8 3-2 16,3-6 1-16,8 0-11 16,10-16 1-16,25-16 0 15,14-18 0-15</inkml:trace>
  <inkml:trace contextRef="#ctx0" brushRef="#br0" timeOffset="46779.33">20620 7921 104 0,'-28'0'52'0,"-29"22"-59"0,40-13 72 0,-5 10-65 15,-2 6 0-15,-15 9 0 16,0 23 1-16,0 6-2 15,8 12 1-15,6 3 0 16,14 4 0-16,22-7-2 16,21-12 1-16,21-16-1 15,24-16 0-15,4-21 0 16,0-20 0-16,-10-18 2 16,-8-13 0-16,-13-3 1 15,-11-9 1-15,-11-7 0 16,-14 1 1-16,-14 2-4 15,-11 10 0-15,-6 0-24 16,-11 3 1-16,3 13-2 16,4 3 0-16</inkml:trace>
  <inkml:trace contextRef="#ctx0" brushRef="#br0" timeOffset="47095.14">21978 8134 107 0,'64'19'53'0,"-1"3"-76"0,-45-13 107 16,-1 0-84-16,1 4 1 15,-4 3-2-15,0-4 1 0,-3-2-1 16,-4 2 0-16,0-6-1 16,-4 1 1-16,4-10-2 15,1 3 1-15,2 0-2 16,-3 0 1-16,0 3 0 15,-3 3 1-15,-4 3 1 16,-11 4 1-16,-10-1 1 16,7 1 0-16,-21 3 1 15,-1-7 0-15,1-3-3 16,0-6 1-16,7-3-14 16,6-16 0-16,8 4-1 15,0-7 1-15</inkml:trace>
  <inkml:trace contextRef="#ctx0" brushRef="#br0" timeOffset="47426.96">21615 7892 114 0,'10'35'57'0,"4"-4"-76"0,-7-15 97 0,1 9-79 15,-5 19 1-15,-3 9 1 16,-11 10 1-16,-6 18-2 15,-4 7 0-15,3 3-3 16,0-12 1-16,8-7-9 16,10-6 1-16,14-19-1 15,11-19 0-15</inkml:trace>
  <inkml:trace contextRef="#ctx0" brushRef="#br0" timeOffset="47919.68">21908 7936 103 0,'-50'-18'51'0,"8"-17"-49"0,38 26 67 16,-3-1-67-16,4 4 1 16,3 0-1-16,7 3 1 15,7 3-5-15,7 6 0 16,11 3 3-16,3 10 0 0,11 3-2 16,7 12 0-16,3 4 0 15,11 9 0-15,0 0 0 16,-3 6 1-16,-11-5 1 15,-7-5 0-15,-15 1 0 16,-17 3 1-16,-21 7 0 16,-21-7 0-16,-25-3 0 15,-14-1 0-15,-17 1-1 16,-15-6 0-16,-4-3-1 16,-6 2 0-16,10-5 0 15,8-1 1-15,6-3-2 16,7 3 1-16,8-5 0 15,13-8 0-15,8-5-3 16,7-1 1-16,10-8-8 16,14-14 1-16,25-9-1 15,14-15 1-15</inkml:trace>
  <inkml:trace contextRef="#ctx0" brushRef="#br0" timeOffset="48328.44">21897 7645 110 0,'-28'53'55'0,"-32"-47"-54"0,46 1 68 0,-1 5-68 15,1 1 0 1,4 5-1-16,6 1 1 0,15 6-3 15,14 7 1-15,20 2-1 16,15-2 0-16,18 2-1 16,3 4 0-16,0-1 0 15,-7 4 1-15,-10 0 1 16,-15 0 1-16,-10-1 2 16,-11 4 0-16,-21 3 1 15,-21 3 1-15,-18 10-1 16,-20-7 1-16,-23 4-2 15,-13-4 0-15,-18 0-2 16,-21 7 0-16,0-13-5 16,-3 0 0-16,-4-6-8 15,7-4 0-15,21-8 0 16,11-10 0-16</inkml:trace>
  <inkml:trace contextRef="#ctx0" brushRef="#br0" timeOffset="48868.13">18796 9912 107 0,'0'9'53'0,"4"23"-59"0,3-26 74 16,3 6-68-1,4 7 1-15,0 13 0 0,-3 15 0 16,-7 25-2-16,-12 16 1 16,-9 18 0-16,-8 23 1 15,-10 6-1-15,-8 9 1 16,-2-3-1-16,2-19 0 16,1-12-4-16,21-19 1 15,7-19-14-15,3-12 1 0,11-29-1 16,7-15 0-16</inkml:trace>
  <inkml:trace contextRef="#ctx0" brushRef="#br0" timeOffset="49135.98">19523 10194 103 0,'-7'10'51'0,"-4"11"-57"16,11-21 81-16,-3 10-74 15,-1 2 1-15,-3 13-1 16,-4 10 1-16,-3 15-3 16,-7 25 0-16,-7 13 1 15,0 9 0-15,-4 1-5 0,0 5 0 16,0-12-9-16,8-6 1 15,6-7-1-15,7-18 1 16</inkml:trace>
  <inkml:trace contextRef="#ctx0" brushRef="#br0" timeOffset="49414.82">20401 10163 107 0,'7'-10'53'0,"-7"17"-60"0,0-4 80 0,0 9-70 15,-3 7 0-15,-4 9 0 16,-4 13 0-16,-7 9-5 16,-3 19 0-16,-7 19 3 15,0 9 1-15,0 10-4 16,-4 3 1-16,4-10-8 15,6-9 1-15,5-13-17 16,17-18 1-16,3-16 0 16,11-29 0-16</inkml:trace>
  <inkml:trace contextRef="#ctx0" brushRef="#br0" timeOffset="49616.7">20793 10545 88 0,'42'-53'44'0,"25"22"-45"16,-53 24 78-16,0 1-74 0,0 0 1 16,-3 6 1-16,-7 6 1 15,-4 10-9-15,-8 12 1 16,-2 22 4-16,-11 10 1 16,3 9-3-16,0 6 0 15,4-6-7-15,4 0 0 16,6-6 0-16,11-10 1 0</inkml:trace>
  <inkml:trace contextRef="#ctx0" brushRef="#br0" timeOffset="49965.5">21604 10047 113 0,'-25'22'56'0,"22"6"-61"16,10-19 70-16,11 7-66 16,6 6 1-16,15 0-2 15,7 6 0-15,17 0 1 16,4 4 0-16,1-4-1 0,-1 6 0 15,-8 4 0-15,-9 6 0 16,-15 9 2-16,-14 4 1 16,-21 2 2-16,-21 7 0 15,-21 0 0-15,-25 0 1 16,-21-10-5-16,-4-9 0 16,0-6-2-16,4-16 1 15</inkml:trace>
  <inkml:trace contextRef="#ctx0" brushRef="#br0" timeOffset="50356.28">18359 11633 114 0,'-22'19'57'0,"96"-19"-59"16,-21-6 62-16,39-7-59 15,56-9 1-15,36-12-3 0,52-4 1 16,22-6-1-16,13 7 0 16,8 5 0-16,3 4 0 15,-7 9 0-15,-28 16 0 16,-14 3 0-16,-39 7 0 16,-28 8-6-16,-28 1 0 15,-36 0 0-15,-35-1 0 16</inkml:trace>
  <inkml:trace contextRef="#ctx0" brushRef="#br0" timeOffset="50687.09">18221 11818 113 0,'3'29'56'0,"75"-48"-64"15,-28 6 72-15,34-12-63 16,33-3 0-16,45-10 0 16,32-2 1-16,42 2-3 15,36 3 0-15,17 7 2 16,15 3 0-16,-8 16-1 15,0 2 0-15,-35 11 0 16,-28-1 1-16,-35 3-1 0,-29 3 0 16,-35-5-9-16,-25 2 1 15,-20-6-1-15,-22-19 1 16</inkml:trace>
  <inkml:trace contextRef="#ctx0" brushRef="#br0" timeOffset="51423.86">23449 5704 118 0,'7'-60'59'0,"219"-18"-62"16,-106 46 59-16,85-15-57 15,70-15 1-15,67-4-9 16,32-10 1-16,3 11-6 15,-24 5 1-15,-46 13-6 0,-53-3 1 32</inkml:trace>
  <inkml:trace contextRef="#ctx0" brushRef="#br0" timeOffset="51598.76">22832 6949 108 0,'-85'87'54'0,"142"-33"-70"0,6-39 90 15,68-5-73-15,73-10 0 0,82-16-3 16,67-18 1-16,49-20-8 16,14-12 0-16,-17 1 0 15,-36 2 1-15</inkml:trace>
  <inkml:trace contextRef="#ctx0" brushRef="#br0" timeOffset="51898.59">23245 8698 110 0,'56'-28'55'0,"194"-53"-64"0,-147 59 75 15,70-13-66-15,59 1 0 16,44 2-6-16,23 1 0 15,1 9-17-15,-10 0 0 16,-26-6-3-16,-56-13 1 16</inkml:trace>
  <inkml:trace contextRef="#ctx0" brushRef="#br0" timeOffset="52165.43">22405 10432 105 0,'-11'85'52'0,"149"-97"-76"16,-60-14 102-16,80-14-79 15,72-29 1-15,55-16-8 16,54-12 0-16,10 0-2 15,-7 6 0-15,-21 15-4 16,-42 20 1-16</inkml:trace>
  <inkml:trace contextRef="#ctx0" brushRef="#br0" timeOffset="52338.34">22881 11053 108 0,'-39'57'54'0,"163"-38"-70"0,-43-19 88 0,85-7-76 16,105-15 1-16,107-25-1 16,91-31 1-16</inkml:trace>
  <inkml:trace contextRef="#ctx0" brushRef="#br0" timeOffset="53355.75">26920 4929 109 0,'50'-47'54'0,"169"-28"-54"16,-99 47 55-16,91-16-65 0,89 0 1 15,74 3-1-15,25-3 0 16</inkml:trace>
  <inkml:trace contextRef="#ctx0" brushRef="#br0" timeOffset="53641.23">26730 6597 110 0,'219'-62'55'0,"211"-32"-85"15,-268 59 67-15,54-6-37 16,45-12 0-16</inkml:trace>
  <inkml:trace contextRef="#ctx0" brushRef="#br0" timeOffset="54062.99">26151 8231 114 0,'50'-22'57'0,"45"-75"-60"16,-17 53 72-16,95-19-72 16,109-6 1-1,113-15-42-15,81 18 0 0,53 0 45 16,-56 3 1-16</inkml:trace>
  <inkml:trace contextRef="#ctx0" brushRef="#br0" timeOffset="55461.52">26208 9890 110 0,'-7'-19'55'0,"42"0"-57"0,-3 13 55 0,28-10-55 16,46-2 1-1,59-11-2-15,75 7 1 0,103-9-17 16,101-7 0-16,61-6-2 16,3-31 0-16</inkml:trace>
  <inkml:trace contextRef="#ctx0" brushRef="#br0" timeOffset="56641.84">26173 11006 89 0,'-53'28'44'15,"91"-24"-29"-15,-2-4 44 0,45 0-57 16,81-4 1-16,96-5-32 15,94-16 0-15,86-22 27 16,-4-44 1-16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4T07:29:40.5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3108 831 90 0,'0'0'45'0,"-109"134"-44"0,80-99 46 0,-2 9-48 15,2 12 1-15,1 4 0 16,11-4 0-16,6-12 0 16,11-9 0-16,11-23 1 15,24-12 0-15,4-19 1 16,21-9 1-16,0-9 0 16,3 2 0-16,4-18 1 15,4 6 0-15,-8 3-2 16,11 0 1-16,-14 0-1 15,0 6 0-15,-17 13-1 16,-5-3 0-16,-9 19-1 16,-5 2 0-16,1 23 0 15,-14 12 0-15,-1 10-1 0,-17 15 1 16,4 26 0-16,-26 8 0 16,1 20 0-16,-11 3 0 15,-3 22 0-15,-11-4 1 16,4-6-1-16,-11-2 1 15,3-8 0-15,4-14 0 16,14-14 0-16,4-21 0 16,14-22 0-16,18-13 1 15,6-12-1-15,18-16 1 16,14-22-1-16,15-10 0 16,3-12-1-16,24 1 1 15,-6-8-1-15,7-5 1 0,-8 0-5 16,-10-4 0-16,0 3-20 15,-11 7 1-15,1 3-1 16,-8-3 0-16</inkml:trace>
  <inkml:trace contextRef="#ctx0" brushRef="#br0" timeOffset="199.88">4643 1492 112 0,'3'28'56'0,"4"16"-81"16,-7-25 107-16,0 6-82 16,-10 13 1-16,-1 15 0 15,-14 16 0-15,4 19-2 16,-4-6 1-16,1 15 1 0,-1 9 1 16,7-5-3-16,-3-4 0 15,-3-9-7-15,9-13 1 16,-6-15-1-16,11-17 0 15</inkml:trace>
  <inkml:trace contextRef="#ctx0" brushRef="#br0" timeOffset="483.72">5341 1188 106 0,'0'6'53'0,"49"23"-52"15,-31-29 64-15,14 0-63 16,17 0 1-16,11 0 0 16,28-10 0-16,11 1-5 15,14-4 1-15,7-6 0 16,0 7 1-16,-4 2-5 15,-17-5 1-15,-7 5-9 16,-15 4 1-16,-9 3-1 16,-19-6 1-16</inkml:trace>
  <inkml:trace contextRef="#ctx0" brushRef="#br0" timeOffset="713.58">5200 1662 109 0,'-95'59'54'0,"91"-31"-64"0,18-24 77 15,15 2-66-15,16-3 1 16,15-3 0-16,21-3 0 16,18-3-3-16,25-7 0 15,6-6 0-15,18-6 1 16,18-3-9-16,-7-13 1 0,-4 3-1 15,11-9 0-15</inkml:trace>
  <inkml:trace contextRef="#ctx0" brushRef="#br0" timeOffset="1011.41">8047 392 107 0,'-11'0'53'0,"4"53"-55"15,7-34 67-15,0 3-64 16,4 22 1-16,3 15 1 16,7 16 0-16,0 10-4 0,7 9 1 15,-14 22 1-15,4-3 1 16,-11 6-2-16,-4-6 1 15,-6 6-3-15,-4-6 0 16,-8-16-5-16,8-15 0 16,0-10-13-16,-3-19 1 15,6-18 0-15,0-16 1 16</inkml:trace>
  <inkml:trace contextRef="#ctx0" brushRef="#br0" timeOffset="1452.37">8767 865 99 0,'-8'-22'49'0,"8"-6"-59"0,-3 19 82 0,-8 5-72 15,-6-2 1-15,-4 12 0 16,-1-2 0-16,-6 11-2 15,0 4 1-15,3 6 0 16,8 22 0-16,-5-3 0 16,8 3 0-16,7 25 0 15,4 3 0-15,3 1-1 16,10-7 1-16,11 3 0 16,11-9 0-16,11-10-1 15,-1-9 1-15,11-19 0 0,10-6 1 16,8-10 0-16,7-18 0 15,-4-16 0-15,-7-4 0 16,-7-21 0-16,-11-3 1 16,-17-4-1-16,-4 4 0 15,-25-6-1-15,-6 2 1 16,-18-6-2-16,-14 4 1 16,-11 5-6-16,-7 7 0 15,0 10-12-15,0 2 0 16,0 7 0-16,0 3 0 0</inkml:trace>
  <inkml:trace contextRef="#ctx0" brushRef="#br0" timeOffset="1933.09">9373 464 100 0,'-24'-25'50'0,"-1"15"-64"16,21 1 85-16,1-1-69 16,-1 1 0-16,4 0 0 15,4 2 1-15,6-2-4 16,12 9 0-16,9 6 2 16,19 4 0-16,13 8-1 15,15 11 0-15,3-1 0 0,4 13 0 16,3 6 0-16,7 12 0 15,0-2 0-15,-10 2 0 16,0-9 0-16,-15 1 1 16,-3-8-1-16,-10 1 1 15,-4-12 0-15,-15-1 1 16,-6-9-1-16,-11-6 0 16,-10-1-1-16,-15-5 1 15,-6 2-1-15,-15 4 0 16,-14 0 0-16,-21 3 0 0,-7 2 0 15,-10 14 0-15,-4 18 0 16,-4 1 1-16,-3-1-1 16,-8 6 1-16,1 4-1 15,4 3 1-15,6-3-10 16,4 6 0-16,3-13 0 16,0-6 0-16</inkml:trace>
  <inkml:trace contextRef="#ctx0" brushRef="#br0" timeOffset="2692.66">7712 2204 98 0,'-7'-6'49'0,"31"25"-51"0,-10-19 57 15,15 0-55-15,20 0 0 16,29 0 0-16,24 0 0 15,29-4 0-15,20-5 1 16,142-10 0 0,-39 7 1-16,-28 2 0 15,-36 1 0-15,-31 6-1 16,-21-7 1-16,-29 1-6 16,-28 3 0-16,-17 3-20 15,-19-4 0-15,-16 1-1 16,-26-3 1-16</inkml:trace>
  <inkml:trace contextRef="#ctx0" brushRef="#br0" timeOffset="2993.49">7740 2527 97 0,'-81'35'48'0,"42"-17"-69"16,39-18 95-16,0 0-74 16,21-6 1-16,7-3 1 15,32-1 0-15,29-5-2 0,23-7 1 16,23 3 1-16,23 0 0 16,12 3 0-16,17 7 0 15,0 0-1-15,-4-1 0 16,-10 4-1-16,-14 12 1 15,-11-6-2-15,-32 3 0 16,-17-6-7-16,-18 3 0 16,-21-9 0-16,-14-16 0 0</inkml:trace>
  <inkml:trace contextRef="#ctx0" brushRef="#br0" timeOffset="3489.22">12499 1439 107 0,'-4'28'53'0,"-38"32"-61"0,21-35 70 0,-14 12-63 16,-4 26 0-16,-4 9-2 15,-6 19 0-15,0-3-4 16,6-10 1-16,5-5-2 16,6-20 0-16</inkml:trace>
  <inkml:trace contextRef="#ctx0" brushRef="#br0" timeOffset="3774.05">13275 501 103 0,'18'-47'51'0,"-4"7"-54"0,-11 36 68 16,-3 4-65-16,0 0 1 15,4 10 0-15,-1 15 1 16,1 16-2-16,6 34 0 15,5 19 1-15,-1 19 1 16,-4 12-2-16,1 7 1 16,-4-3-4-16,4-4 1 15,3-18-10-15,0-10 0 0,0-19-1 16,-4-24 0-16</inkml:trace>
  <inkml:trace contextRef="#ctx0" brushRef="#br0" timeOffset="4011.9">13952 570 108 0,'25'-9'54'0,"-21"3"-62"16,-1 6 80-16,4 15-70 15,0 7 0-15,-3 19 1 16,3 12 0-16,-4 4-4 15,4 15 0-15,0 6 2 16,1 1 0-16,-1 12-2 16,-4-4 0-16,-3-5-7 15,-3-16 0-15,-1-7 0 16,1-12 0-16</inkml:trace>
  <inkml:trace contextRef="#ctx0" brushRef="#br0" timeOffset="4462.64">14393 382 105 0,'-38'-16'52'0,"20"-9"-49"0,18 22 60 0,0-6-62 15,3 3 1-15,12-4-1 16,6 1 1-16,14 9-3 16,21 3 0-16,11 3 1 15,11 10 0-15,3 3-1 16,7 3 0-16,4 9 0 16,7 0 0-16,-7 10 0 15,-8 6 1-15,-10 3 0 16,-7 7 0-16,-10-4 2 15,-11-3 0-15,-11-3-1 16,-14-3 1-16,-14-9 0 16,-17 5 0-16,-19 1-1 15,-16-13 1-15,-19 7-2 16,-17-1 1-16,-11 4-1 0,-3 6 0 16,-7 0 0-16,3-7 0 15,14-2-3-15,11-1 1 16,14-5-9-16,11-4 1 15,13-6-1-15,15-1 1 16</inkml:trace>
  <inkml:trace contextRef="#ctx0" brushRef="#br0" timeOffset="4697.51">15759 1822 114 0,'77'81'57'0,"-10"-3"-66"0,-56-59 78 0,3 6-68 16,-14 7 1-16,-14 2-3 16,-4 4 1-16,-10 12-2 15,-11 3 0-15,0 10-4 16,-3-3 1-16,7-4-18 16,10-12 0-16,18-16 1 15,32-3 0-15</inkml:trace>
  <inkml:trace contextRef="#ctx0" brushRef="#br0" timeOffset="6279.23">18821 235 103 0,'-14'-3'51'0,"24"6"-67"0,-3 3 92 0,4 13-75 16,3 0 0-16,4 25 1 15,3 3 0-15,3 31-3 16,12 29 1-16,-5 15 1 16,-2 3 0-16,-5 10-1 15,-2 0 1-15,-5-3-2 16,-10-16 0-16,-7 0-1 15,-7-16 0-15,-3-12-5 16,-5-25 1-16,1-7-10 16,4-12 1-16,6-19 0 15,11-25 0-15</inkml:trace>
  <inkml:trace contextRef="#ctx0" brushRef="#br0" timeOffset="6612.04">19833 749 99 0,'4'-50'49'0,"-4"12"-58"0,0 32 78 16,0-3-69-16,-7 5 0 16,-7 4 0-16,-8 19 0 15,1 6-1-15,4 13 1 0,2 0 0 16,8 12 0-16,0 6-1 15,11 7 0-15,10 0-1 16,7 6 1-16,11-13-1 16,10 4 1-16,4-13 0 15,7-7 0-15,3-21 1 16,1 0 1-16,-8-19 2 16,-6-6 1-16,-8-7 0 15,-7-15 0-15,-14-6-1 16,-7-17 1-16,-10-2-4 15,-1 12 0-15,-17-34-8 16,-4 3 1-16,4 0-2 16,0 6 0-16</inkml:trace>
  <inkml:trace contextRef="#ctx0" brushRef="#br0" timeOffset="6977.46">20338 392 109 0,'-36'9'54'0,"33"-9"-60"0,3 0 71 16,0 0-64-16,10 0 0 16,5 0 0-16,6 9 0 15,10 1-2-15,19 9 0 16,17 6 1-16,10-6 1 0,12 6-3 15,6 6 1-15,4 19 0 16,10 3 0-16,-10 4-1 16,-7-4 1-16,-11 10 0 15,-21 0 1-15,-18-4 1 16,-17-2 1-16,-29 15 1 16,-28-3 0-16,-24 0 0 15,-18-7 0-15,-14-5-4 16,-8 2 1-16,1-21-13 15,18-3 1-15,10-17-2 16,24-18 1-16</inkml:trace>
  <inkml:trace contextRef="#ctx0" brushRef="#br0" timeOffset="7181.34">21936 956 118 0,'63'19'59'0,"47"6"-74"0,-68-25 89 16,21 0-76-16,22-9 0 15,10-1-5-15,8 1 0 16,6-7 3-16,-7 0 0 16,-3-2-16-16,-18-8 1 15,-14-2 0-15,-21 0 0 16</inkml:trace>
  <inkml:trace contextRef="#ctx0" brushRef="#br0" timeOffset="7409.24">22468 580 91 0,'-95'-10'45'0,"14"-15"-46"0,67 16 74 0,0 3-71 16,3-4 1-16,1 7 0 15,6 6 1-15,8 3-5 16,3 13 0-16,7 16 3 15,7 21 0-15,7 7-2 16,11 15 1-16,3 1-1 16,1 12 0-16,3 0-6 15,-4 6 1-15,-3-9-14 16,-4-23 0-16,-7-11 0 16,0-4 0-16</inkml:trace>
  <inkml:trace contextRef="#ctx0" brushRef="#br0" timeOffset="7663.07">23449 338 106 0,'32'-25'53'0,"14"10"-69"0,-32 21 93 16,11-3-76-16,3 13 0 15,0 9 0-15,4 19 1 0,0 3-3 16,3 25 1-16,-3 25 0 16,-1 0 1-16,-6 4-4 15,-7 15 1-15,-4-4-9 16,-4-11 1-16,1-4 0 16,-1-15 0-16</inkml:trace>
  <inkml:trace contextRef="#ctx0" brushRef="#br0" timeOffset="7916.93">24451 476 99 0,'28'-31'49'0,"-3"6"-48"16,-22 15 62-16,1 1-61 15,7 3 1-15,-4 6-1 16,0 6 1-16,-4 7-4 0,4 18 0 16,0 10 2-16,7 28 0 15,1 18-3-15,-1 1 0 16,3 3-8-16,4 6 0 16,-3 4 0-16,3-13 0 15</inkml:trace>
  <inkml:trace contextRef="#ctx0" brushRef="#br0" timeOffset="8306.71">25139 160 112 0,'-32'-7'56'0,"18"7"-66"15,14 0 79-15,11 0-69 16,3 10 0-16,10 8-2 16,19 8 0-16,13-1 0 15,15 9 0-15,10 7-4 16,7 3 0-16,0 0 0 15,1 15 1-15,-5 4 2 0,-10 19 1 16,-17-10 4 0,-22 6 0-16,-24-3 4 0,-22 10 1 15,-24 0 0-15,-22-7 0 16,-17 0-4-16,-10-5 0 16,-12-11-10-16,5-8 1 15,-12-7-3-15,12-3 1 16</inkml:trace>
  <inkml:trace contextRef="#ctx0" brushRef="#br0" timeOffset="9254.19">17918 9 94 0,'-60'-44'47'0,"14"16"-43"0,35 18 49 15,-3 4-53-15,0 6 1 31,0 6-2-31,3 4 1 16,8 12 0-16,3 19 1 0,7 12-1 16,0 10 1-16,0 12 0 15,0-16 1-15,-7 57-1 16,0 1 1-16,-4 8 0 16,1-18 0-16,3-1-1 15,3-9 0-15,4-12 0 16,8-10 0-16,2-3-1 15,1-15 0-15,7-13 0 16,-4 0 1-16,-14-16-1 16,-7 6 0-16,-7-15 0 15,-11 6 0-15,-10-6 0 16,-7-3 0-16,-11-7-1 16,-4-9 1-16,-3 0-1 15,8-9 1-15,2-13-1 16,11 0 0-16,11-13-1 15,11-2 1-15,17 5 0 16,3 1 1-16,12 6 0 16,2 6 0-16,-3 10 1 15,-3 9 0-15,0 12 0 0,-4 17 1 16,-4 11-1-16,-3 7 0 16,-7 16 0-16,-3 6 0 15,-1 22-1-15,1 0 0 16,3 3 0-16,0 3 0 15,0-6 0-15,0-3 0 16,0 6 0-16,3-9 0 16,1-4 0-16,-1-15 1 15,4-3-1-15,1-13 0 0,2-12 0 16,8-4 1-16,6-18-1 16,8 3 1-16,14-16-1 15,11 3 0-15,2-6 0 16,8 0 0-16,1 0 0 15,2 9 0-15,1-5 0 16,10 2 0-16,3-3-5 16,15-3 1-16,4-13-1 15,13-5 0-15</inkml:trace>
  <inkml:trace contextRef="#ctx0" brushRef="#br0" timeOffset="11655.95">26480 72 105 0,'-18'-28'52'0,"18"18"-57"0,3 4 67 0,8-4-63 16,3 10 0-16,7 0-1 15,7 4 0-15,4 8 1 16,4 7 1-16,-1 9-2 16,-3 10 0-16,-4 3 0 15,-7 6 0-15,-10 6 1 16,-19 10 0-16,-2 9 1 0,-8 16 0 16,-3 9 1-1,0-6 0-15,10-13-1 0,15-3 1 16,13-6 0-16,19-6 0 15,20-10-1-15,11-15 0 16,11-10 0-16,7-6 0 16,-4-12 0-16,-7-10 0 15,-7 0 1-15,-11-10 0 16,-13-9 0-16,-15-3 1 16,-11 0 0-16,-10-9 1 15,-14 3-2-15,-10 0 1 16,-11-10-2-16,-4-6 1 0,-11 3-2 15,1 10 1-15,3 6-1 16,4 9 1-16,0 7-1 16,7 15 1-16,-1 13 0 15,5 6 0-15,2 6 0 16,5 23 1-16,-1 5 0 16,4 23 0-16,0 15 0 15,0 10 0-15,0-1 0 16,0 4 1-16,-8 6-1 15,1-13 1-15,-14-12 0 16,-7-9 0-16,-11-13-4 16,-14-16 1-16,-18-3-27 15,-17-15 1-15,-15-10-1 16,-24-19 1-16</inkml:trace>
  <inkml:trace contextRef="#ctx0" brushRef="#br0" timeOffset="12602.41">9807 2239 96 0,'0'0'48'0,"-42"9"-46"16,24-9 49-16,-17 3-51 0,-21 3 0 15,-19 4-1-15,-23 2 1 16,-29 4-1-16,-11 3 1 15,-17 0-1-15,-11 6 1 16,14 0-1-16,4 3 1 16,18-12 1-16,20-4 0 15,22-5 0-15,28 2 1 16,32-9-1-16,21 0 1 16,32 0-1-16,13-9 0 15,33 9-1-15,14 0 0 16,20 0-2-16,12-7 0 0,13 7-4 15,11-3 0-15,1-6-1 16,-5-1 1-16</inkml:trace>
  <inkml:trace contextRef="#ctx0" brushRef="#br0" timeOffset="16879.59">8668 2721 91 0,'0'0'45'0,"10"-6"-39"16,1 3 45-16,0 3-51 15,-1 3 1-15,1-6-1 16,-1 12 1-16,1 4-2 0,3 12 1 16,-11 13 0-16,-3 24 0 15,-3 1-1-15,-15 19 1 16,-10 6 0-16,-14 15 0 15,-15 7 0-15,-10 3 0 16,-10-4 0-16,-19 14 0 16,-6-10 0-16,-11-1 1 15,-10-8-1-15,-18-4 0 16,-11-6 0-16,-7-3 1 0,-17-9-1 16,-15-1 1-16,-10-9 0 15,-14-6 0-15,3-12-1 16,-10-4 1-16,3-13-1 15,11 1 1-15,-18-3-1 16,18-4 1-16,-7-3 0 16,18-15 0-16,6 2 0 15,-3 1 0-15,14-16 0 16,11-6 1-16,7-10-1 16,6-6 0-16,12-3 0 15,10-3 0-15,14-7-1 16,10 7 1-16,19-13-1 15,-1 10 0-15,14-3 0 16,8 5 1-16,10 7-1 16,0 4 0-16,10 5 0 15,4 4 0-15,4 12-1 16,3 12 1-16,-3 14 0 16,3 11 1-16,0 7-1 0,11 16 0 15,3 6 0-15,4 13 0 16,4 5 0-16,10 14 1 15,3-4-1-15,-6 3 0 16,10 4 0-16,-11-4 0 16,11-3 0-16,-7-6 0 15,7-9 0-15,-11-1 0 16,1-12 0-16,3-9 0 16,3 0 0-16,4-13 0 0,-10-7 0 15,10-2 1-15,-7-13-1 16,3 0 1-16,-3-9 0 15,0-13 0-15,-7-9 0 16,-7-10 0-16,3-12 0 16,-10-10 0-16,-1-6-1 15,5-6 0-15,-4-3 0 16,-11-7 0-16,11 4 0 16,-4 2 0-16,11 7 0 15,-8 7 0-15,1-4 0 16,3 6 1-16,4 7-1 15,-3 6 1-15,2 0-1 16,5 9 1-16,3 3-1 16,3 4 0-16,11 3 0 15,0 12 1-15,11 3-1 16,10 4 0-16,-3 3-1 16,3 9 1-16,7 6 0 15,4 7 1-15,-4 12-1 0,4 0 0 16,-1-3 0-16,8 9 0 15,0-5 0-15,0-4 0 16,-7 3 0-16,-1-6 0 16,5-7-1-16,-5-2 1 15,-2-7 0-15,-5-6 0 16,1-6 0-16,-4-7 0 16,0-6 0-16,7-9 1 0,-3-7-1 15,10-2 1-15,8-7-1 16,13-6 0-16,4-10-2 15,-10 0 0-15,3-12-1 16,3-19 1-16</inkml:trace>
  <inkml:trace contextRef="#ctx0" brushRef="#br0" timeOffset="18075.9">7557 2213 81 0,'-71'19'40'0,"46"-3"-35"16,25-13 40-16,11 3-43 15,14 4 1-15,27-1 3 16,33-6 1-16,49 4-8 16,32-14 1-16,28 4 4 15,14-6 1-15,21 3-2 16,-6-7 0-16,-1 7-3 0,-14-1 1 15,-24 4-1-15,-22-3 0 16,-28 3-2-16,-28 3 1 16,-29 0-1-16,-27 0 0 15,-40 9 0-15,-34 4 0 16,-51 9 1-16,-37 9 0 16,-47 10 1-16,-39 3 1 15,-13-7 1-15,-5 7 0 16,8-9 0-16,14-4 1 15,32 1-1-15,42-10 1 0,35-7-2 16,36 1 0-16,49-16-1 16,28 3 1-16,36-6-1 15,-15-7 0-15,89-8 0 16,6 2 0-16,12-3-5 16,2-6 0-16,-10 6 0 15,-10 0 1-15</inkml:trace>
  <inkml:trace contextRef="#ctx0" brushRef="#br0" timeOffset="22989.36">2611 7632 99 0,'-11'-66'49'0,"-28"-81"-45"16,29 106 49-16,-8-9-53 15,-10-3 1-15,7-1-1 16,-11 4 1-16,4 3-1 16,-4 10 0-16,4 8 0 15,-4 20 1-15,-3 12-1 16,10 0 1-16,-14 47-1 15,0-9 0-15,-10 75 0 16,10-28 0-16,-14 88 0 16,14 9 0-16,11 3 0 15,7 6 0-15,10-9 0 16,4 13 0-16,7-1 0 16,0-12 1-16,-3 0-1 15,3-6 0-15,-11-7 0 0,-6-5 1 16,-1-4-1-16,-3-13 1 15,7-15-1-15,-4-13 1 16,-3-18 0-16,14-16 0 16,-4-13 0-16,1-9 1 15,10-16-1-15,-7-6 1 16,7-13 0-16,0-3 1 16,7-2-1-16,3-1 1 15,8 0-1-15,14 6 1 0,28-3-1 16,10-3 0-16,18-3-1 15,1-6 0-15,9-7-5 16,-13 7 0-16,3-13 0 16,-21-6 0-16</inkml:trace>
  <inkml:trace contextRef="#ctx0" brushRef="#br0" timeOffset="23694.95">3154 7732 106 0,'-14'13'53'0,"-7"-16"-52"16,14 3 54-16,3 3-55 0,4 3 0 15,-7 1-1-15,7 8 1 16,0 10 0-16,7 10 1 16,-3 18-1-16,3 4 1 15,-4 8 0-15,-3 14 0 16,-3-1 0-16,-4 4 0 16,3 2 0-16,-3-5 0 15,-4-13-7-15,1-10 1 16,-1-12-1-16,1-3 0 0</inkml:trace>
  <inkml:trace contextRef="#ctx0" brushRef="#br0" timeOffset="24188.57">2829 9796 108 0,'-24'0'54'0,"-1"-10"-54"16,18 4 63-16,-4 0-63 15,1 9 0-15,-1-3-2 16,0 6 0-16,4 13 1 15,4 16 0-15,3 12-1 0,0-10 0 16,3 42 0-16,4-20 0 16,15 32 1-16,-5-12 0 15,4-7 1-15,11-13 0 16,7-18 0-16,10-10 0 16,11-24 0-16,0-14 1 15,0-15 0-15,-7-9 0 16,-3-10 1-16,-5-6 0 0,-6-3 0 15,-7-3 1-15,-18-4-1 16,0-8 0-16,-14 2 0 16,-14 3 1-16,-7 1-3 15,-11-4 1-15,-7 3-8 16,-3 7 0-16,-14 9-1 16,-4 13 1-16</inkml:trace>
  <inkml:trace contextRef="#ctx0" brushRef="#br0" timeOffset="24861.19">3468 7300 98 0,'-7'-28'49'0,"46"-7"-48"0,-18 26 51 0,18-1-52 15,3-2 1-15,7 5-1 16,8 7 0-16,-4 4-1 16,3 5 1-16,-7 10 0 15,1 15 1-15,-11 10-1 16,3 19 0-16,-3 3 0 15,0 18 1-15,-8 14 0 16,1 14 0-16,-4 14-1 16,1 6 1-16,-8 18 0 15,0 4 0-15,-4 6-1 16,-13 9 1-16,3 0-1 16,-7-6 1-16,-11-3-1 15,1 7 1-15,-1-20-1 16,4 0 0-16,14-9 0 15,-7-9 1-15,11-16-1 0,3-16 0 16,-3-9 0-16,-1-13 0 16,-3-12 0-16,0-4 1 15,-7-12 0-15,0-3 1 16,0-6 0-16,0-7 0 16,-10-6 1-16,-4-3 0 15,-1 0 0-15,-6-3 0 16,-17 0-4-16,-12-3 1 15,-17-4-2-15,-25-6 1 16</inkml:trace>
  <inkml:trace contextRef="#ctx0" brushRef="#br0" timeOffset="26684.11">13409 2144 87 0,'7'-12'43'0,"25"-19"-32"15,-11 27 44-15,7-5-53 16,11 0 0-16,10-7 1 15,15-3 1-15,17 3-5 16,25-2 0-16,14-11 3 16,10 1 0-16,8-3-2 15,0 9 1-15,-1-3-2 16,-13 9 1-16,-19-3-1 16,-20 10 1-16,-21 0-1 15,-26 9 0-15,-23 0 1 16,-33 9 0-16,-24 7 0 15,6-4 1-15,-73 13-1 16,-18 3 1-16,-18-2-1 16,-13 8 1-16,-5-6-1 15,-3-3 1-15,1-3-1 0,13 0 0 16,11 10 0-16,17-10 1 16,29-4-1-16,25-5 1 15,24-4 0-15,25-2 1 16,28-7 0-16,24-10 0 15,33 1 0-15,31-1 0 16,29-12 0-16,17 4 0 16,14-4-1-16,14-3 0 15,1 6-1-15,2-9 0 0,-9 6 0 16,-15 0 0-16,-25 0-1 16,-17 9 1-16,-32 4-1 15,-17-1 0-15,-26 10 0 16,-27 0 1-16,-22 10-1 15,-35 9 1-15,-28-7-1 16,-21 10 1-16,-25 6 0 16,-18 7 0-16,-17-4-1 15,-4 10 1-15,-3-7 0 16,0 4 0-16,28-13 0 16,14 3 1-16,17-12-1 15,33-3 0-15,20-7 0 16,29-6 1-16,24-6 0 15,29-4 0-15,31-2-1 16,29-4 1-16,28-12-1 16,18-4 1-16,10 10-1 15,7-12 1-15,-7 6 0 16,0 3 0-16,-17 6-5 0,-5-3 1 16,-23 0-25-16,-22 3 1 15,-14-6-1-15,-21 0 0 16</inkml:trace>
  <inkml:trace contextRef="#ctx0" brushRef="#br0" timeOffset="38260.53">7927 2351 95 0,'67'-21'47'0,"85"21"-46"15,-110 0 48-15,18-10-49 0,14 20 0 16,28-10 0-16,18 3 1 16,21-3-1-16,25 0 0 15,21-3 0-15,4 3 1 16,-1-10-1-16,-17 1 1 15,-18-1 0-15,-21 7 1 16,-21 0-2-16,-21-3 1 16,-18 3-20-16,-21-7 1 15,-18 1-2-15,-17-23 1 0</inkml:trace>
  <inkml:trace contextRef="#ctx0" brushRef="#br0" timeOffset="39024.06">13219 2232 105 0,'3'-6'52'0,"39"-7"-48"15,-17 7 52-15,14-3-56 0,21-1 1 16,25 1-1-16,13 3 1 15,19 3-2-15,13-7 1 16,11-9 0-16,-3 10 0 16,-4 0-1-16,-7-4 0 15,-11 4-11-15,-20-10 1 16,-15 0-1-16,-14 0 1 0</inkml:trace>
  <inkml:trace contextRef="#ctx0" brushRef="#br0" timeOffset="39760.71">17893 2455 103 0,'3'-9'51'0,"82"-17"-48"15,-57 17 52-15,22-10-55 16,24-6 1-16,28 9-1 15,22 4 0-15,31-7-1 16,25 3 1-16,24-2 0 16,36-1 0-16,25-6-1 15,31 0 0-15,32-4 1 16,14 1 0-16,18-9 1 16,11 5 1-16,17 4 0 15,3 3 0-15,15 0 0 16,-4 3 1-16,-7 3 0 0,-7-12 0 15,-28 9-2-15,-18 3 1 16,-28-16-1-16,-31 7 0 16,-29 3-6-16,-39 0 1 15,-39-3-2-15,-35 18 0 16</inkml:trace>
  <inkml:trace contextRef="#ctx0" brushRef="#br0" timeOffset="41054.37">19741 2069 95 0,'89'-34'47'0</inkml:trace>
  <inkml:trace contextRef="#ctx0" brushRef="#br0" timeOffset="42807.93">13670 2605 87 0,'7'0'43'0,"7"-25"-30"15,-10 16 44-15,3 0-53 16,0-1 0-16,0-12 0 0,0 10 1 16,0-7-7-16,4 3 0 15,-4 10 4-15,3 9 0 16,-3 6-2-16,4 13 1 16,-4 13-2-16,-7 15 1 15,-3 32 0-15,-12 15 0 16,-2 9 0-16,-11 17 0 15,-11 15 0-15,-14 3 0 16,-11-3 0-16,-13 12 1 0,-19 4 0 16,-9-10 0-1,-15-6 0-15,-7-9 0 0,-22 2 0 16,-13-5 1-16,-11-4-2 16,-10-9 1-16,-4-16-1 15,-7 7 0-15,-4-23-1 16,1 7 1-16,-15 0-1 15,8-13 0-15,-1-12 0 16,-7-7 1-16,8-9 0 16,-8 0 0-16,7-15 0 15,11-1 0-15,4-9 0 16,6-3 0-16,8-3 0 16,14 2 0-16,6 4 0 15,15-3 0-15,7 3 0 16,7 6 0-16,18 10 0 15,7 0 0-15,3 2 0 16,7-5 1-16,15-1-1 16,10 4 0-16,7 6 0 0,7 3 1 15,7 12-1-15,3 10 0 16,5 10 0-16,6 2 0 16,-7 13 0-16,7 4 1 15,-6 5-1-15,-1 7 0 16,7-13 0-16,7-12 0 15,4-4 0-15,-7-5 1 16,7-17-2-16,7-9 1 16,0-3-1-16,-1-6 1 0,-2-10-1 15,3-9 1-15,-8-6 0 16,-2-10 0-16,-4-6-1 16,-4-12 1-16,-7-13 0 15,0-13 0-15,-3-15 0 16,3-7 0-16,4-9 0 15,7 0 0-15,-4 0 0 16,14 3 1-16,-3 4-1 16,7 8 0-16,3 14 0 15,4 2 1-15,4 3-1 16,3 10 1-16,0 7-1 16,10 2 1-16,4 13-1 15,8 15 0-15,2 13 0 16,5 13 0-16,6 18-1 15,4 13 1-15,14 7-1 16,-4-1 1-16,11-3-1 16,0-9 1-16,3-7 1 15,22-12 1-15,17-9-1 0,11-10 1 16,11-16-1-16,6-12 1 16,1-10-5-16,6-12 1 15,1-15-3-15,-11-29 1 16</inkml:trace>
  <inkml:trace contextRef="#ctx0" brushRef="#br0" timeOffset="43858.29">6713 7576 109 0,'-3'-7'54'0,"-4"42"-54"0,3-16 55 15,-3 12-55-15,0 19 0 16,-3 32-1-16,3 21 1 0,3 23 0 16,-3 37 0-16,3 19-1 15,1 28 1-15,-4 3 0 16,-4 13 1-16,-6-7 0 15,-5 1 0-15,-6 2 1 16,-4-2 1-16,4-7-1 16,-4-12 1-16,4-10-1 15,11-18 1-15,13-10-2 16,8-28 1-16,13-19-3 16,4-29 1-16,18-21-3 15,-3-22 1-15,13-19-3 16,7-19 1-16,11-12-2 15,7-16 0-15,4-6-8 16,3-10 1-16,-3-9 1 16,-4-15 1-16</inkml:trace>
  <inkml:trace contextRef="#ctx0" brushRef="#br0" timeOffset="44522.44">7775 7939 110 0,'-35'-15'55'0,"3"-1"-68"15,18 10 83-15,-7 3-72 16,-4 0 1-16,1 3-4 16,-5 12 1-16,5 1 4 0,-8 15 0 15,4 9-3-15,-1 11 1 16,8 14 0-16,0 4 0 15,11 6 1-15,6 7 1 16,8-1 0-16,17-9 0 16,7-13 0-16,14-9 1 15,8-9-1-15,10-13 1 16,0-9-1-16,14-16 1 16,-4-6 0-16,4-13 0 0,-7-3 0 15,-3-16 1-15,-8-6 0 16,-6 4 1-16,-8-11 0 15,-10-5 0-15,-15-10 0 16,-13 3 1-16,-22 1-4 16,-17-4 0-16,-25 9-11 15,-25 7 1-15,-6 13-2 16,-26 11 1-16</inkml:trace>
  <inkml:trace contextRef="#ctx0" brushRef="#br0" timeOffset="45030.13">7860 9821 103 0,'-11'3'51'0,"-13"-9"-57"16,20 6 68-16,-3-3-62 16,0 6 0-16,0 9 0 15,0 4 1-15,3 9-1 16,-6 10 1-16,3 12 0 15,0 12 1-15,0 13 0 16,0 13 0-16,-15 0-1 16,5-1 1-16,-1 4-1 15,4-3 0-15,0-13-9 16,0-9 0-16,3-10-1 16,4-9 1-16</inkml:trace>
  <inkml:trace contextRef="#ctx0" brushRef="#br0" timeOffset="45751.25">8657 7805 97 0,'-17'-4'48'0,"34"-21"-49"16,-3 16 55-16,4-7-55 15,10-3 1-15,11 1-1 0,3-1 0 16,4 0 1-16,0 13 1 15,10 6-2-15,-6 6 1 16,-11 13 0-16,-4 9 0 16,-7 19 0-16,-7 10 0 15,-7 8 0-15,-3 11 1 16,-11 15-1-16,-11 18 1 16,-3 11-1-16,0 8 0 15,4 7 0-15,-12 15 0 0,5-2 0 16,-4 5 1-1,3 4-1-15,0 3 0 0,-3-6 0 16,4 9 0-16,2 0 0 16,5-3 0-16,3 0 0 15,7 3 0-15,3-13 0 16,8-8 0-16,0-14 0 16,-1-12 1-16,1-16-1 15,-8-15 0-15,-3-6 0 16,-3-17 1-16,-11-8 1 15,-8-11 0-15,-13-2-1 16,-4-3 1-16,-10-13-6 16,-8-6 0-16,-6-7-1 15,-4-15 0-15</inkml:trace>
  <inkml:trace contextRef="#ctx0" brushRef="#br0" timeOffset="46391.88">6883 7673 79 0,'-29'-3'39'0,"8"-3"-29"16,14 2 31-16,4-2-40 16,-4 0 0-16,3-4 0 15,1-2 1-15,6-1-3 16,4-2 0-16,11 2 1 16,10 1 1-16,14 2 0 15,4-2 0-15,-3 2 0 16,-1-2 0-16,-3-4 0 0,-4 10 0 15,-14-4 1-15,-3 13 1 16,-8-3-1-16,-10 4 0 16,-10 2 0-16,-8 3 1 15,-10-2-1-15,-11 5 0 16,-10 1-1-16,-1-1 1 16,8 4-2-16,0 3 1 15,13-4-1-15,8 7 0 16,7-6 0-16,14 3 0 15,14-10-1-15,15-3 1 0,13-9-14 16,11-3 0-16,3-10 0 16,4-2 1-16</inkml:trace>
  <inkml:trace contextRef="#ctx0" brushRef="#br0" timeOffset="49294.25">21717 2079 104 0,'21'31'52'0,"25"44"-51"0,-39-56 53 0,-3 22-54 15,-4 25 0-15,-11 18-1 16,-7 14 1-16,-6 27 0 15,-12 26 0-15,-13 2 0 16,-14 38 0-16,-26-2-1 16,-27 21 1-16,-25 9 0 15,-25-12 0-15,-32 0 0 16,-17-3 1-16,-21-19 0 16,-18-13 1-16,-11-12-1 15,-17-25 1-15,-7-19-1 16,-8-15 0-16,-6-17-1 15,7-15 0-15,3-9-2 0,88-19 1 16,-98 12-1 0,28 0 1-16,31-3 0 15,8-6 0-15,21 0 1 0,21-3 0 16,7-10 0-16,17 4 1 16,19 2 0-16,10 7 0 15,10 6-1-15,4 7 1 16,14 21-1-16,7 7 1 15,15 18-2-15,13-2 1 16,15 12 0-16,13 6 0 16,8-6-1-16,7-3 1 15,6-10-1-15,8-12 1 16,7-13 0-16,-4-6 0 16,4-19 0-16,0-19 0 0,-7-12 1 15,-4-16 0-15,-10-12 0 16,-7-13 1-16,-8-12-2 15,-3-4 1-15,1-12-1 16,2-4 1-16,4-5-2 16,11-1 1-16,7 4-1 15,10-1 1-15,1 10 0 16,9 10 0-16,5 2 0 16,6 16 0-16,5 10 0 15,2 9 1-15,1 16-1 16,3 12 1-16,3 13-1 15,8 6 1-15,17 9-1 16,11-9 0-16,14-6 0 16,11-13 1-16,7-12 0 15,13-4 0-15,5-5-1 16,-12-7 1-16,-9 3-9 16,-15-6 0-16,-14 0 0 15,-8-10 0-15</inkml:trace>
  <inkml:trace contextRef="#ctx0" brushRef="#br0" timeOffset="49730.7">13843 8190 110 0,'-18'-40'55'0,"11"24"-60"15,7 16 70-15,0 0-65 16,0 9 1-16,-3 10-1 16,-4 16 0-16,-4 8-1 0,-3 23 1 15,3 22 0-15,1 9 0 16,-4 10-2-16,3 18 1 15,4-9-9-15,4-6 0 16,-1-13 0-16,1-6 1 16</inkml:trace>
  <inkml:trace contextRef="#ctx0" brushRef="#br0" timeOffset="49940.98">12979 9564 115 0,'-25'9'57'0,"103"-15"-66"0,-43 3 81 0,21-7-72 15,29-2 1-15,28-7-1 16,17 0 0-16,19-3-4 16,-5-3 1-16,4-3-7 15,1 0 1-15,-5 3-1 16,-10 3 1-16</inkml:trace>
  <inkml:trace contextRef="#ctx0" brushRef="#br0" timeOffset="50193.17">13134 9852 109 0,'-42'32'54'0,"52"-1"-59"0,8-28 70 16,17-3-65-16,25-3 1 15,35-10 0-15,25-5 0 16,14-7-2-16,25-4 1 16,0-5-1-16,10-1 1 0,-7 10-6 15,-13-3 1-15,-19 3-1 16,-31 3 1-1</inkml:trace>
  <inkml:trace contextRef="#ctx0" brushRef="#br0" timeOffset="50557.7">13346 10000 100 0,'-25'22'50'0,"7"-26"-47"16,18 4 53-16,4-6-55 15,3 0 0-15,3 3 0 16,5 0 1-16,2 6-3 16,4 6 1-16,4 13 0 0,7 13 1 15,3 15-2-15,-7 22 1 16,-7 13-1-16,-6 18 1 15,-5 13-1-15,-10-3 1 16,-17 6 0-16,-12 0 0 16,-13-3 0-16,-11-12 1 15,-3-16-1-15,-4-19 1 16,-7-13-4-16,-15-21 0 16,1-17-12-16,4-24 1 15,3-25-1-15,21-19 1 16</inkml:trace>
  <inkml:trace contextRef="#ctx0" brushRef="#br0" timeOffset="51083.44">14457 10395 95 0,'32'56'47'0,"-36"-31"-58"15,-3-18 72-15,-11-4-61 16,-6 3 0-16,-15-3 0 16,-3-3 1-16,-8-6-1 15,-3-7 0-15,0-5 0 16,4-11 1-16,10-8-1 16,7-4 1-16,11-6-1 15,7 3 1-15,7 3-1 0,7 4 0 16,14 2 0-1,4 7 1-15,6 9-1 0,5 6 0 16,-1 10 0-16,4 13 0 16,-4 15 0-16,0 16 0 15,-7 3 0-15,-7 12 1 16,-7 7 0-16,-10 6 0 16,-15 3 0-16,-3 0 1 15,-18-6-2-15,-7-4 1 0,-6-2-2 16,-5-13 1-16,1-9-1 15,-1-10 0-15,4-6 0 16,11-10 1-16,7-5 1 16,10-1 0-16,14-3 1 15,11-3 1-15,18 3 0 16,14 4 0-16,21 8 1 16,21 10 0-16,7 16-2 15,7 12 1-15,11 10-6 16,14 3 0-16,-4-10-1 15,-3-9 1-15</inkml:trace>
  <inkml:trace contextRef="#ctx0" brushRef="#br0" timeOffset="51588.15">16454 580 109 0,'10'19'54'0,"25"6"-54"16,-24-16 55-16,0 10-55 15,-1 6 0-15,1 16-1 16,3 12 0-16,-7 16 0 16,0 3 1-16,-3 10-7 0,6 5 0 31</inkml:trace>
  <inkml:trace contextRef="#ctx0" brushRef="#br0" timeOffset="51759.05">16076 2132 102 0,'-3'-13'51'0,"70"-9"-51"0,-29 13 54 0,12-10-54 15,20 4 0-15,22-11-1 16,28 1 0-16,7-6-10 16,-4-13 1-16,1 0-2 15,-11 7 1-15</inkml:trace>
  <inkml:trace contextRef="#ctx0" brushRef="#br0" timeOffset="51983.92">16104 2489 105 0,'0'10'52'0,"96"-16"-61"15,-58 2 77-15,26-14-68 16,17-7 0-16,18-10-6 0,10 7 1 15,0-16-6-15,-3 16 1 16,-7-13-4-16,-11 6 1 16</inkml:trace>
  <inkml:trace contextRef="#ctx0" brushRef="#br0" timeOffset="52358.71">16270 2615 88 0,'-60'0'44'0,"35"-10"-39"0,25 10 58 0,-3 0-60 16,3 4 1-16,0 2 0 16,3 3 0-16,5 1-6 15,-1 5 1-15,0 14 3 16,-4-1 0-16,-6 16-3 15,-8 18 1-15,-7 11-2 16,-6 24 1-16,-5 0-1 16,1 19 1-16,4-6-1 15,-8-4 1-15,4-5 1 16,-8-7 0-16,-2-13 1 16,-12-12 1-16,1-12 0 15,-4-13 0-15,-4-22 0 16,1-16 0-16,-1-16-5 15,5-18 1-15,9-9-13 0,15-17 0 16,14-21-1-16,24 0 0 16</inkml:trace>
  <inkml:trace contextRef="#ctx0" brushRef="#br0" timeOffset="53039.33">17064 3063 101 0,'-46'41'50'0,"-21"-13"-59"0,35-28 79 0,-10 0-70 16,-4 0 0-16,-3-9-1 15,3-7 1-15,3-12-2 16,8-16 1-16,7-6-1 15,10-3 1-15,8 2-1 16,13 1 0-16,8 3 0 16,10 6 1-16,4 7 1 15,13 6 1-15,8 3 0 16,0 12 0-16,0 4 0 16,7 12 1-16,-4 9-2 15,-10 17 1-15,-4 5-1 16,-6 19 0-16,-8 13-1 15,-11 13 1-15,-13 5-1 0,-11 4 1 16,-14 6 0 0,-15 7 0-16,-13-14 0 0,-4-11 0 15,-4-7 0-15,-3-16 1 16,0-9-1-16,4-13 0 16,-4-9 0-16,3-13 0 15,1-9-1-15,10-9 1 16,11-16-1-16,13-3 1 15,15-16 0-15,11 6 0 0,13 4 1 16,11-1 0 0,8 1-1-16,6 6 1 0,4 12 0 15,7 6 0-15,-1 7 0 16,5 3 0-16,-1 13 0 16,4 6 0-16,4 12 1 15,-1 7 0-15,0 6 0 16,4 3 0-16,0 3 0 15,-3-6 0-15,-1 0-1 16,1-4 1-16,-4-5-15 16,0-10 0-16,7-22 0 15,-8-22 0-15</inkml:trace>
  <inkml:trace contextRef="#ctx0" brushRef="#br0" timeOffset="54940.63">16291 8024 106 0,'-24'-75'53'0,"17"6"-53"16,-1 47 53-16,-6-3-54 0,-10 0 1 15,-12-3-2-15,-9-1 1 16,-12 7 0-16,-6 4 1 15,-11 5-1-15,-1 13 0 16,8 13 0-16,4 12 0 16,6 28 0-16,12 25 1 15,-1 20 0-15,10 30 1 16,8 19 0-16,0 29 0 0,0 28 0 16,-4 15 1-16,-7 20 0 15,-7 8 1-15,-14 23-1 16,-3 3 1-16,-8 0 1 15,1-4 0-15,6-2-1 16,22-22 1-16,14-26-2 16,17-15 1-16,18-35-1 15,21-15 0-15,22-32-3 16,13-21 1-16,15-26-4 16,7-25 0-16,3-31-9 15,18-19 1-15,-1-16-1 16,1-25 1-16</inkml:trace>
  <inkml:trace contextRef="#ctx0" brushRef="#br0" timeOffset="55390.37">17452 8727 108 0,'28'-91'54'0,"-60"-60"-60"0,22 107 74 15,-18-15-68-15,-1-10 1 16,-9-10-2-16,-12 7 1 16,4 9-1-16,0 10 0 0,1 12-1 15,6 16 0 1,0 22 0-16,4 22 0 0,3 19 0 15,-3 31 1-15,-1 31 0 16,-6 38 1-16,-4 31 0 16,-7 38 1-16,-7 19 0 15,-7 9 1-15,-7 19 0 16,4-3 1-16,-4-3 0 16,-1-10 0-16,8-12 0 15,11-13 0-15,10-19-1 16,11-24 1-16,14-20-2 15,17-24 0-15,15-17-3 16,13-27 1-16,22-22-2 16,18-26 0-16,10-21-9 15,14-26 0-15,14-15 1 16,8-29 0-16</inkml:trace>
  <inkml:trace contextRef="#ctx0" brushRef="#br0" timeOffset="55843.12">18563 8040 107 0,'4'3'53'0,"6"16"-56"15,-10-16 72-15,4 6-69 16,-1 4 1-16,-3 9 0 16,-7 12 0-16,-3 7-2 15,-8 12 1-15,-3 16 0 16,3 13 1-16,1 6-1 0,2-1 0 16,1 11 0-1,4 2 1-15,-1 0-3 0,-3 1 1 16,0-7-9-16,-4-3 0 15,-3-3-1-15,-3-10 1 16</inkml:trace>
  <inkml:trace contextRef="#ctx0" brushRef="#br0" timeOffset="56231.9">17699 10426 114 0,'-57'53'57'0,"29"4"-68"16,21-45 79-16,0 10-74 15,7 7 1-15,7 8-5 16,7 7 1-16,14 9 8 15,11-2 1-15,18-1-8 16,10-3 1-16,7-10 5 16,7-2 1-16,4-16 4 15,-4-10 1-15,0-12 4 16,-11-9 0-16,-10-14 0 16,-14-11 1-16,-10-17-3 15,-12-8 0-15,-20-13-4 0,-15-4 0 16,-13-2-8-16,-15-7 1 15,-14 0-19-15,-11 10 0 16,-3 9 0-16,-10 3 0 16</inkml:trace>
  <inkml:trace contextRef="#ctx0" brushRef="#br0" timeOffset="56680.72">19403 7858 107 0,'-11'-53'53'0,"50"12"-74"0,-21 35 99 0,-1-4-79 16,11 7 1-16,8 9-1 16,-1 7 0-16,4 9 1 15,3 19 0-15,-7 18-1 16,1 20 1-16,-8 18-1 16,-7 31 1-16,-7 20 0 0,-10 30 0 15,-11 23 1-15,-4 6 0 16,-7 19 1-16,1-7 0 15,-1 4 0-15,4-16 0 16,0-9-1-16,-4-10 1 16,8-28-2-16,-4-19 1 15,-4-22-1-15,-3-19 0 16,-7-12-1-16,-4-19 1 16,-7-16-7-16,-3-15 1 15,-4-32-1-15,-3-12 1 16</inkml:trace>
  <inkml:trace contextRef="#ctx0" brushRef="#br0" timeOffset="56933.55">20186 9473 118 0,'70'6'59'0,"54"-18"-64"15,-78 5 77-15,21 1-73 16,14-6 1-16,14-7-7 16,15-3 1-16,6-3 1 15,0 6 1-15,-3-3-11 16,-10 0 0-16,-12 6 0 16,-9 1 1-16</inkml:trace>
  <inkml:trace contextRef="#ctx0" brushRef="#br0" timeOffset="57146.43">20627 8676 108 0,'-39'7'54'0,"29"24"-63"0,17-15 83 0,3 9-73 16,4 16 0-16,7 21 0 15,4 17 0-15,3 5-2 16,-3 10 0-16,-7 10-2 16,-4 18 0-1,-4-15-9-15,4 3 0 0,1-13-1 16,-5-9 1-16</inkml:trace>
  <inkml:trace contextRef="#ctx0" brushRef="#br0" timeOffset="57680.12">23340 7974 119 0,'-25'-38'59'0,"-45"-9"-74"0,45 35 90 16,-10-1-78-16,-11 1 0 15,-11 2-4-15,1 7 1 16,3 9 6-16,0 16 1 16,4 13-6-16,3 18 1 15,3 19 2-15,5 32 0 16,6 24 3-16,0 26 0 15,7 22 2-15,1 18 0 0,6 13 0 16,4 3 0-16,3-3-1 16,1 6 1-16,-4-15-2 15,3-4 0-15,-10-6-1 16,0-18 0-16,0-20 0 16,-8-15 0-16,1-16-1 15,7-18 1-15,10-14 0 16,4-15 1-16,11-9-1 15,6-13 1-15,12-6-1 16,13-19 0-16,11-12-1 16,17-7 0-16,8-12-8 15,13-10 0-15,8-9 0 16,3-12 1 0</inkml:trace>
  <inkml:trace contextRef="#ctx0" brushRef="#br0" timeOffset="58501.06">24084 8240 106 0,'-10'0'53'0,"-26"-15"-57"0,26 12 66 0,-8 3-63 15,-3 0 1-15,-4 3-2 16,1 0 0-16,-5 16 0 16,1 6 1-16,0 12-3 15,3 20 1-15,7 3 0 16,11 2 1-16,11 4 1 15,14-3 0-15,6-4 2 16,19-12 0-16,6-9 1 16,15-13 0-16,3-12 1 15,3-16 0-15,1-16-1 16,-4-13 1-16,0-15 0 16,-11-25 0-16,-6-3-1 15,-22-10 0-15,-18-3-2 16,-17-2 1-16,-24 5-7 15,-22 6 0-15,-18 14-20 16,-14 5 1-16,-3 19-1 0,-4 19 1 16</inkml:trace>
  <inkml:trace contextRef="#ctx0" brushRef="#br0" timeOffset="58752.91">23978 9627 117 0,'21'31'58'16,"4"16"-87"-16,-18-38 119 0,0 7-92 15,-3 9 1-15,-8 16-2 16,-3 15 0-16,-3 16 3 15,-4 13 0-15,-4 0-9 16,0 9 1-16,1-13-14 16,-5-9 0-16,8-12 0 15,11-16 1-15</inkml:trace>
  <inkml:trace contextRef="#ctx0" brushRef="#br0" timeOffset="59263.62">24885 7949 111 0,'-32'-41'55'0,"29"-18"-80"0,10 43 105 16,3 0-82-16,8 4 1 0,3 2-2 15,7 1 1-15,11 6 2 16,7 9 0-16,0 6-2 16,10 14 0-16,-3 11 1 15,-3 17 1-15,-1 8 0 16,-10 17 1-16,-7 5 0 15,-11 23 0-15,-11 12 0 16,-10 10 1-16,-7 27-2 16,-7 1 1-16,-7 9-1 15,-4 4 1-15,-3 5-1 16,10-5 1-16,-3 2-1 16,0-3 1-16,0-18-1 15,-4-7 0-15,1-12 0 16,-1-16 1-16,-7-13-1 15,-3-21 1-15,0-10-1 16,-8-19 1-16,-3-9-4 16,-3-12 1-16,-4-17-22 15,4-18 1-15,-1-19-1 0,11-25 1 16</inkml:trace>
  <inkml:trace contextRef="#ctx0" brushRef="#br0" timeOffset="59836.35">25594 7623 113 0,'-4'-97'56'16,"54"-45"-82"-16,-32 114 109 0,3-3-84 16,0 3 0-16,7-4-1 15,4 10 0-15,0 3 2 16,6 13 0-16,5 6-2 16,3 16 1-16,3 18 1 15,-7 20 0-15,4 18 0 16,-7 22 1-16,-7 22 0 15,-4 16 1-15,-7 18-1 16,-7 26 1-16,0-1 0 16,-3 23 0-16,0 12-1 15,3-9 1-15,0 9-2 0,0-3 1 16,0-16-2-16,0 10 0 16,-7-23-1-16,4-14 0 15,-1-1 0-15,-6-13 1 16,-4-9 1-16,3-12 0 15,1-7 1-15,-1-3 1 16,1-6 0-16,-1-9 1 16,-3-13-1-16,0-4 0 15,-7-8-1-15,-3-4 0 0,-11-9-1 16,-18-3 0 0,-25-4 0-16,-27-6 0 0,-36-2-4 15,-53-17 1-15,-39-18 0 16,-60-22 1-16</inkml:trace>
  <inkml:trace contextRef="#ctx0" brushRef="#br0" timeOffset="61275.53">26610 8908 108 0,'14'10'54'0,"43"12"-51"0,-33-19 54 15,8-3-57-15,10-3 0 16,4-10-2-16,14 4 0 16,7-4-3-16,25-9 0 15,0-6-11-15,3 3 0 16,-7 3-1-16,-7 3 1 16</inkml:trace>
  <inkml:trace contextRef="#ctx0" brushRef="#br0" timeOffset="61486.41">26726 9366 102 0,'-60'13'51'16,"60"-4"-60"-16,18-15 83 0,3-7-73 15,11 1 1-15,7-4 0 16,14-3 1-16,14 1-4 15,17-1 0-15,5 3-3 16,-1-3 1-16,-3-3-1 16,-15 10 0-16</inkml:trace>
  <inkml:trace contextRef="#ctx0" brushRef="#br0" timeOffset="61829.21">29436 7554 107 0,'42'-16'53'0,"-7"-18"-49"0,-24 27 57 0,0 4-61 16,-4 9 0-16,0 10 0 15,-7 12 0-15,-7 16-1 16,-15 19 1-16,-6 31-2 16,-11 13 1-16,1 12-11 15,-1 19 1-15,11 3-1 16,6 3 1-16</inkml:trace>
  <inkml:trace contextRef="#ctx0" brushRef="#br0" timeOffset="61997.12">29002 9398 111 0,'53'-25'55'0,"116"-7"-66"0,-98 16 80 16,24 1-80-16,18-7 0 16,-4 0 0-16,4-3 0 15</inkml:trace>
  <inkml:trace contextRef="#ctx0" brushRef="#br0" timeOffset="62236.62">28903 9761 113 0,'-46'10'56'0,"103"5"-57"16,-26-18 69-16,22-6-70 15,25-16 0-15,24-7-8 16,15-8 1-16,6-4 3 15,8 0 1-15,-4 6-16 16,-4 4 1-16,-21 15 0 16,-13 6 1-16</inkml:trace>
  <inkml:trace contextRef="#ctx0" brushRef="#br0" timeOffset="62614.41">29348 9962 95 0,'-7'-22'47'0,"17"-19"-53"0,-3 35 82 16,0-3-74-16,0 2 1 16,-3 1 0-16,-1 6 0 15,1 10-4-15,-8 8 0 0,-3 11 2 16,-7 14 1-1,-7 20-2-15,-4 16 0 0,-3 24 0 16,0 26 0-16,-4 9 0 16,4 3 0-16,-4 6 0 15,7-6 1-15,4-12-1 16,-3-16 1-16,2-22-1 16,-9-10 1-16,-5-18-2 15,-6-22 1-15,-14-19-4 16,-1-16 0-16,-3-12-12 15,4-23 1-15,6-18-1 16,19-25 1-16</inkml:trace>
  <inkml:trace contextRef="#ctx0" brushRef="#br0" timeOffset="63089.41">30028 10360 104 0,'64'10'52'0,"-32"-13"-63"0,-29-4 81 16,-3 7-70-16,-3-12 0 15,-11-1 0-15,-11-6 1 16,-3-9-1-16,-1-3 0 16,-2-7 0-16,2-3 0 15,5 4 0-15,13 2 0 16,8 1 0-16,10-1 0 15,10 7-1-15,15 6 1 0,0 3-1 16,3 13 1-16,0 6-1 16,-3 6 0-16,-11 10 0 15,-3 9 0-15,-7 13-1 16,-8 9 1-16,-6 6 0 16,-8 4 1-16,-17-1 0 15,-8 7 0-15,-6-1 1 16,-7 4 1-16,-8-9-1 15,8-7 1-15,0-6-2 16,3-10 1-16,0-6-4 16,11-2 0-16,6-11-2 15,12-5 0-15,6 8 1 16,18 1 1-16,14 0 3 16,15 6 0-16,13 16 3 15,18 6 1-15,0 9 1 16,4-2 0-16,-8-1-6 15,-14-9 1-15,-10-13-3 16,-7-9 0-16</inkml:trace>
  <inkml:trace contextRef="#ctx0" brushRef="#br0" timeOffset="63569.75">31990 7551 82 0,'-25'-91'41'16,"4"0"-31"-16,14 69 30 0,-11-6-40 15,-6-1 1-15,-8-5 1 16,4 9 0-16,-8 0-2 16,1 15 0-16,7 13 3 15,0 19 0-15,3 38 0 16,0 31 1-16,4 44 0 16,0 47 0-16,-4 40 0 15,-6 35 0-15,-5 32-1 16,-6 12 0-16,-11 0-2 15,0 6 1-15,-10-12-2 16,3-16 1-16,0-12-2 0,3-20 1 16,8-21 0-16,14-28 0 15,13-20 0-15,15-27 0 16,18-19 0-16,14-23 1 16,13-21-2-16,12-13 0 15,3-27-10-15,0-23 1 16,3-22-1-16,-3-19 0 0</inkml:trace>
  <inkml:trace contextRef="#ctx0" brushRef="#br0" timeOffset="63916.45">32699 8084 95 0,'18'-76'47'0,"-1"-2"-47"16,-6 66 61-16,-8-1-59 15,-3 4 0-15,-3 9 2 16,-4 6 0-16,-11 16-5 15,-7 12 0-15,-6 13 2 16,-5 16 1-16,1 9-5 16,0 22 1-16,0 10-8 0,3 12 0 15,-3 6-1-15,3 19 1 16</inkml:trace>
  <inkml:trace contextRef="#ctx0" brushRef="#br0" timeOffset="64144.32">32195 10009 111 0,'3'16'55'0,"15"72"-60"16,-18-57 82-16,0 13-77 15,-4 9 0-15,-3 7-6 16,-7 12 1-16,-7 9 0 16,-7 10 0-16,-4-9-23 15,0-7 0-15,0-6 0 16,-6-19 0-16</inkml:trace>
  <inkml:trace contextRef="#ctx0" brushRef="#br0" timeOffset="64681.14">33203 7300 98 0,'36'-7'49'0,"13"1"-73"0,-24 9 98 0,3 4-75 15,0 15 0-15,-3 12-1 16,-7 19 0-16,-11 23 1 16,-11 11 1-16,-10 33-1 15,-11 27 1-15,-10 16 0 16,-11 28 0-16,-3 19 0 16,3 13 0-16,0 6 1 15,0 9 1-15,11-6-3 16,3 4 0-16,7-14-1 15,8 7 1-15,3-6-1 16,7-13 0-16,-7-13 0 16,6-5 1-16,-2-23 3 15,-4-12 0-15,0-26 2 0,-11-18 1 16,-7-25 1-16,-3-22 0 16,-11-25-5-16,-10-26 0 15,-18-21-2-15,-11-22 0 16</inkml:trace>
  <inkml:trace contextRef="#ctx0" brushRef="#br0" timeOffset="65058.06">28533 12527 108 0,'-32'6'54'0,"88"-6"-55"15,-20-3 61-15,31 0-59 16,49-13 1-16,50 1-1 15,56-4 1-15,50-3-3 16,42-6 1-16,31 0 0 16,12-4 0-16,3 4-3 15,-18-3 1-15,-42 2-1 16,-43 4 0-16,-56 3-4 0,-38 4 1 16,-47-1-12-16,-38 0 0 15,-40 0 2-15,-38 7 0 16</inkml:trace>
  <inkml:trace contextRef="#ctx0" brushRef="#br0" timeOffset="65311.91">28878 12803 108 0,'-77'41'54'0,"116"-54"-72"0,-8 7 94 0,29-3-75 15,36-7 1-15,31-3-1 16,35 3 1-16,39 1-3 16,35 2 1-16,36 4 2 15,24-4 0-15,18 1-1 16,0 2 0-16,-3 1-1 16,-15 0 1-16,-35 2-3 15,-32 4 1-15,-35 3-2 16,-38-12 1-16</inkml:trace>
  <inkml:trace contextRef="#ctx0" brushRef="#br0" timeOffset="68448.05">7267 2213 101 0,'25'-53'50'0,"49"12"-49"16,-28 38 51-16,14-3-52 16,17 12 0-16,33 7 0 15,31 9 0-15,18 9 0 16,35 19 0-16,21 7-1 0,28 9 1 15,4-19-2-15,21-22 0 16,-14-41 0-16,0-28 1 16,-10-25 0-16,-8-25 1 15,-7-53 0-15,-10-10 1 16,-14-47 1-16,-64 60 1 16,35-98-1-16,-42 23 0 15,-35 21 0-15,-35-9 0 16,-43 29-2-16,0 46 1 0,-102-37-2 15,-36 34 1-15,-41-10-1 16,-36 29 1-16,-29 22-1 16,-27 22 0-16,-18 28 0 15,-25 32 1-15,-14 34-1 16,-7 28 0-16,-7 28 0 16,18 4 0-16,17 34 0 15,18 12 1-15,28-5-1 16,25 27 1-16,17-2 0 15,43 8 1-15,35 14-1 16,39-1 1-16,53 13-1 16,49 31 1-16,67-9-1 15,50-22 1-15,73-13-6 16,50-28 0-16,50-25-15 16,34-37 1-16,22-42-1 15,11-21 0-15</inkml:trace>
  <inkml:trace contextRef="#ctx0" brushRef="#br0" timeOffset="69026.72">13014 1251 95 0,'-124'78'47'0,"1"-3"-65"16,105-53 88-16,4 16-70 15,11 6 1-15,24 0-2 16,35 19 0-16,40-10-1 15,41 0 1-15,43-6-1 16,35-12 1-16,15-32-1 16,10-6 1-16,3-26 1 15,-10-5 1-15,0-10 2 16,-4-19 1-16,-7-6 0 16,-14-28 1-16,-14 0 0 15,-21-16 1-15,-25-19-3 16,-24-2 0-16,-29-14-3 15,-42 10 1-15,-39-12-3 16,-39 18 0-16,-45 13-1 0,-47 6 0 16,-27 28 0-16,-33 13 1 15,-20 19 0-15,-18 12 1 16,-15 22 0-16,-6 25 1 16,-4 16 0-16,-10 38 0 15,10 18-1-15,0 23 0 16,11 5 0-16,20 29 0 15,29-9-1-15,22 8 1 0,27 8 0 16,32 2 0-16,32-12 1 16,39-4 1-16,28-6 0 15,39 4 0-15,49-20-14 16,50-8 0-16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4T07:30:55.4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4646 884 95 0,'0'0'47'0,"-233"241"-47"16,187-172 48-16,15 3-50 15,-1 1 0-15,21-1-1 16,11-10 0-16,11-8 4 15,21-20 0-15,6-12-1 0,12-12 1 16,10-14 2-16,10-14 0 16,1-1 1-16,10-16 0 15,4-18 0-15,6 0 1 16,8-10-2-16,0 0 1 16,-7 1-2-16,-4-1 0 15,-7 0-1-15,-17 10 0 16,-12 0-1-16,-9 12 0 15,-11 9 0-15,-15 10 0 16,-6 19-1-16,-11 13 1 0,-7 18-1 16,-4 22 1-16,-7 22 0 15,4 16 0-15,-7 22 0 16,0 6 1-16,3 25-1 16,8-6 1-16,-1-10-1 15,1 1 0-15,-8 5 0 16,0-12 1-16,4-18-1 15,0-13 1-15,0-10-1 16,3-25 1-16,4-6 0 16,7-18 1-16,18-17 0 15,10-12 1-15,25-19-1 16,18-21 0-16,13-14-3 16,8 1 0-16,-14-10-7 15,3 7 1-15,-21-7-18 16,-11 10 1-16,-10-1-1 15,-7 1 0-15</inkml:trace>
  <inkml:trace contextRef="#ctx0" brushRef="#br0" timeOffset="216.9">6445 1928 105 0,'18'38'52'0,"7"21"-71"0,-18-40 99 15,3 19-80-15,-6 3 1 16,-4 18 0-16,-4 16 0 15,-3 16-2-15,4 7 1 16,-11 11-1-16,3 14 1 16,4-17-5-16,3-12 0 0,1-9-7 15,3-13 0-15,3-19 0 16,4-28 0-16</inkml:trace>
  <inkml:trace contextRef="#ctx0" brushRef="#br0" timeOffset="451.29">7465 1411 111 0,'39'0'55'0,"77"15"-67"16,-74-21 85-16,22 6-73 15,28 0 1-15,20 0 0 16,12-9 0-16,14 2-3 16,3 4 1-16,3 3-2 0,-17-6 0 15,-10 3-10-15,-12 3 1 16,-16 0-1-16,-26 3 0 16</inkml:trace>
  <inkml:trace contextRef="#ctx0" brushRef="#br0" timeOffset="676.17">7574 1938 98 0,'-77'43'49'0,"66"-24"-52"0,18-12 67 16,11 2-62-16,13 0 1 0,26 1 1 15,24-7 0-15,39 3-6 16,18-6 1-16,24-6 2 15,11-4 1-15,3-5-3 16,-7 2 0-16,-3-2-7 16,-18-7 1-16,-17 0-1 15,-15-7 1-15</inkml:trace>
  <inkml:trace contextRef="#ctx0" brushRef="#br0" timeOffset="36032.56">4565 1150 83 0,'-4'-34'41'0,"15"-1"-39"16,0 20 41-16,-1-7-43 16,1 3 1-16,21-6 0 15,13-3 1-15,15-4-2 16,14 1 0-16,22-4 1 16,13 17 1-16,4-7 1 15,-7 15 0-15,-4 4-1 16,-3 12 0-16,-11 7-1 15,-7 9 0-15,-21-4-12 16,-18 11 1-16,-6-4-2 16,-12-3 0-16</inkml:trace>
  <inkml:trace contextRef="#ctx0" brushRef="#br0" timeOffset="41886.83">6428 2079 96 0,'21'3'48'0,"-4"-16"-46"0,-13 16 49 15,-4-3-51-15,7 0 1 16,-7-6 0-16,0 6 1 16,0 0-2-16,0 0 0 15,0 0 1-15,4 3 1 0,-1 16 0 16,-3 0 0-16,0 6-1 16,0 16 1-16,0 18-1 15,0 4 0-15,0 3-1 16,0 9 1-16,0-3-1 15,4 0 1-15,3 7-1 16,3-7 0-16,1-9-1 16,6-1 1-16,5-18 0 15,-8-6 0-15,3-4 0 16,1-15 0-16,3-9 0 16,-3-14 0-16,7-18 0 15,6-15 1-15,5-7-1 16,-5-3 0-16,8-6 1 15,-7-7 0-15,-7-6 0 16,-11-3 0-16,-4 0 0 16,-10 3 0-16,-3 4 0 15,-8-10 1-15,-7 9-2 0,-3 9 1 16,0 1-1-16,-7 9 1 16,3-3-1-16,1 13 1 15,2 6-1-15,1 12 1 16,4 16-1-16,-1 0 0 15,-3 12 0-15,0 10 0 16,-1 0-1-16,5 19 1 16,-4 0 0-16,-4 9 0 15,11 13-1-15,-7-1 1 0,10 1 0 16,4 6 0-16,3 3 0 16,4-9 0-16,4 3-1 15,7 6 0-15,-1-9 0 16,8 3 1-16,3-10-1 15,0-6 0-15,0-3 0 16,4-12 1-16,-4-7-1 16,-3-12 1-16,3-7 0 15,0-22 1-15,0-9-1 16,8-12 1-16,-8-10 0 16,7 0 0-16,-7-9 0 15,0-4 0-15,0-5-1 16,-3-1 1-16,-4-9-1 15,0-3 0-15,-3 2 0 16,-8 11 1-16,1-4-1 16,-11 3 0-16,-4 10 0 15,1 3 1-15,-1 3-1 16,1 9 1-16,-5-3-1 0,1 19 1 16,0 0-1-16,-7 4 0 15,7 5 0-15,-7 4 0 16,3-1 0-16,0 7 0 15,1 6 0-15,-1 7 1 16,-6 2-1-16,-1 4 0 16,-3 3 0-16,-11 6 0 0,0 6 0 15,-3 0 0-15,3-2-1 16,0 5 1 0,7 1 0-16,8 5 0 0,9 4-1 15,-2 7 1-15,6 2 0 16,8-6 0-16,3 6-1 15,3 4 1-15,4-7-1 16,-3 3 1-16,3 0-1 16,3 4 1-16,8-4 0 15,3-3 0-15,4-6 0 16,0-6 0-16,-1 6-1 16,12-19 1-16,-8 3 0 15,4-6 0-15,-8-9 0 16,5-4 1-16,-1-6-1 15,0-3 0-15,0-9 0 16,4-10 0-16,-7-6 0 16,3-3 0-16,4-10-1 15,-4-3 1-15,0 0 0 16,-7-2 1-16,7-11 0 0,-10 1 0 16,-4 0 0-16,-3-20 1 15,-4 11-1-15,-7-4 0 16,-11 3-9-16,-13-3 1 15,-12 4-1-15,-10-1 1 16</inkml:trace>
  <inkml:trace contextRef="#ctx0" brushRef="#br0" timeOffset="43956.79">11282 793 86 0,'-7'-22'43'0,"17"3"-30"16,1 19 44-16,0-3-55 0,-4 3 1 15,10-6 0-15,1 6 0 16,7 6-4-16,3-3 0 16,4 16 3-16,-4 12 1 15,-4 7-2-15,-6 18 1 16,-4 10-1-16,-10 25 1 16,-15 10-1-16,-3 15 1 15,-4 6 0-15,1 3 0 16,3-9 0-16,0 0 0 0,3-15 0 15,-3-13 0-15,7-16-2 16,0-3 1-16,0-16-6 16,3-6 0-16,-3-19-1 15,0-9 1-15</inkml:trace>
  <inkml:trace contextRef="#ctx0" brushRef="#br0" timeOffset="44515.44">12534 1116 87 0,'-21'-19'43'0,"-11"13"-26"0,22 6 32 15,-11-3-48-15,-4-7 1 16,0 4 0-16,0 6 0 16,1-6-3-16,-1 12 1 15,-3 3 1-15,0 10 0 16,-4 9-1-16,-7 23 1 15,0-4-1-15,0 6 1 0,1 7-1 16,9 2 0-16,5 1 0 16,6 15 1-16,11-5-1 15,7 2 0-15,14-6 0 16,11-3 1-16,7-13-1 16,3-3 1-16,7-12 0 15,4-10 0-15,14-9 0 16,0-7 1-16,3-12-1 15,5-9 1-15,-8-7-1 16,-1-12 1-16,-2-13-1 16,-4-3 0-16,-4-3 0 15,-10 0 0-15,-11-6 0 16,-10 0 0-16,-15-1 0 16,-17-8 1-16,-10-1-1 15,-15 0 1-15,-7 4-3 16,-7 2 0-16,-3 7-11 15,3 6 0-15,3 0-2 0,1 7 1 16</inkml:trace>
  <inkml:trace contextRef="#ctx0" brushRef="#br0" timeOffset="45023.87">13123 715 106 0,'-7'-19'53'0,"-10"53"-61"15,13-34 73-15,-3 0-65 16,0 3 0-16,7 4 0 16,7-4 0-16,7 12 0 15,11-2 0-15,17 3 0 16,18 9 0-16,21 3 1 16,11 6 0-16,14 1-1 15,3 3 1-15,1-4 0 16,6 4 1-16,-3-4-1 15,-11 1 0-15,-7 2 0 16,-10-2 0-16,-18-4 0 0,-14 1 1 16,-18-4-1-16,-17 0 1 15,-18 3-1-15,-18-2 0 16,-20 5 0-16,-22 4 0 16,-18 6-1-16,-21 3 0 15,-14 6 0-15,-14 0 0 16,0 7-3-16,11-10 1 15,17 0-16-15,18-3 1 16,21-15-1-16,35-14 1 0</inkml:trace>
  <inkml:trace contextRef="#ctx0" brushRef="#br0" timeOffset="46663.71">10851 2649 89 0,'-14'10'44'0,"43"-1"-34"0,-12-15 44 15,22 0-53-15,14-4 1 16,25-2-1-16,17-4 1 15,18-3-3-15,21 0 1 16,17 1 1-16,8-1 0 16,18-6-1-16,6 6 1 15,-7-16 0-15,4 7 0 16,-10 3 0-16,-19 6 1 0,-6 0-1 16,-11 1 1-16,-18 2-1 15,-10 7 0-15,-14-7-5 16,-11 3 0-16,-10 1-10 15,-18-1 0-15,-15-2 0 16,-20 2 0-16</inkml:trace>
  <inkml:trace contextRef="#ctx0" brushRef="#br0" timeOffset="46983.51">11405 2900 64 0,'-141'44'32'0,"4"-13"-24"16,108-24 32-16,-6-7-37 15,0 0 1-15,3 0 4 16,11 0 0-16,10-7-7 0,18 4 0 16,11-15 7-16,24-1 0 15,25-3-2-15,25 0 1 16,14 0-2-16,28 0 0 15,18 3-3-15,10 3 1 16,21-2-2-16,-3-7 1 16,7 6-1-16,11 3 0 15,-18-6 0-15,-4 0 0 16,-6 0-1-16,-15 6 1 0,-28 1-7 16,-14 2 1-16,-22-2-1 15</inkml:trace>
  <inkml:trace contextRef="#ctx0" brushRef="#br0" timeOffset="50517.86">15205 1304 102 0,'-43'-6'51'0,"65"15"-49"0,-22-9 51 15,7-3-53-15,17-6 1 16,8-1-1-16,10-9 1 15,18 4-1-15,18-4 0 0,7 0 1 16,6-3 0-16,-2 0-1 16,2 3 1-16,-3 10 0 15,-3-4 0-15,-11 4-1 16,-10 6 1-16,-4-3-4 16,-11 3 0-16,-10-7-10 15,-11 10 1-15,-10-9-1 16,-11 9 1-16</inkml:trace>
  <inkml:trace contextRef="#ctx0" brushRef="#br0" timeOffset="50734.73">15356 1508 95 0,'-98'44'47'0,"24"-16"-45"15,63-19 66-15,0-5-66 16,4 2 0-16,7-6 0 15,18 3 1-15,14-6-4 16,14-3 0-16,17-7 2 0,22 4 1 16,24-1-2-16,4-9 0 15,3 7 0-15,1-1 0 16,-1 4-4-16,-13 3 1 16,-22 3-17-16,-14 3 1 15,-14-16 0-15,-18-3 0 16</inkml:trace>
  <inkml:trace contextRef="#ctx0" brushRef="#br0" timeOffset="51254.44">18330 467 110 0,'50'-47'55'0,"-1"3"-75"15,-49 25 96-15,-7-6-77 16,-11-3 0-16,-17 0-3 16,-4 6 0-16,-14 9 3 15,-7 7 0-15,-14 12-3 16,-3 13 1-16,-4 15 0 15,-4 4 1-15,4 22 2 16,3 12 0-16,8 28 2 16,3 13 1-16,7 3 0 0,10 31 0 15,15 1 0-15,10 9 0 16,8 18-1-16,6 10 1 16,8-6-2-16,3 12 0 15,3-3 0-15,1 4 0 16,3 5-1-16,3 1 1 15,4-1-1-15,-7-2 0 16,0-13 1-16,-3-13 0 16,-1 0 1-16,5-28 0 0,-1-18 0 15,7-23 0-15,7-22 0 16,4-12 0-16,6-19 0 16,15-15 0-16,11-10-5 15,17-13 1-15,7-12-12 16,7-13 0-16,11-18 0 15,0-7 0-15</inkml:trace>
  <inkml:trace contextRef="#ctx0" brushRef="#br0" timeOffset="51616.44">19166 699 91 0,'-21'-66'45'0,"7"32"-37"0,7 24 53 16,-3 1-59-16,-8 9 1 15,7 0 0-15,4 9 1 16,4 10-5-16,3 15 0 16,7 10 3-16,3 10 0 0,4 12-1 15,1 12 0-15,-8 19-1 16,-4 3 1-16,-3 7-2 16,-3 3 1-16,-4-4-11 15,-4 10 1-15,-3-12-1 16,-7-4 1-16</inkml:trace>
  <inkml:trace contextRef="#ctx0" brushRef="#br0" timeOffset="52098.17">18997 3104 105 0,'-49'13'52'0,"10"-23"-60"0,28 7 70 16,-6-3-63-16,3 6 1 16,-15 0-4-16,-2 3 0 15,-5 3 2-15,1 4 1 16,7 15-3-16,0 0 0 15,-1 12 2-15,8 1 0 16,4 9 2-16,2 13 1 16,8-4 1-16,7 4 1 15,7-10 0-15,8 3 0 0,13-12-2 16,7-10 1-16,7-3-1 16,8-18 0-16,20-10-1 15,4 0 1-15,4-10-1 16,-7 1 1-16,-4-13-1 15,-4 0 0-15,-6-3 1 16,-12-3 0-16,-6-3 1 16,-11-1 0-16,-13-5 0 15,-15 2 0-15,-7-9 0 16,-11-3 0-16,-7 0-7 16,-10 6 1-16,-7-9-1 15,-18 3 0-15</inkml:trace>
  <inkml:trace contextRef="#ctx0" brushRef="#br0" timeOffset="52816.76">19713 414 96 0,'-14'-4'48'0,"28"-36"-43"0,-3 30 47 0,6-2-51 15,1-4 0-15,3-3 0 16,4 4 1-16,3-4-3 16,0 16 0-16,4 3 1 15,0 9 1-15,3 4-2 16,-3 12 1-16,-4 12 0 15,4 13 0-15,-4 13 0 16,0 19 0-16,1 15-1 16,6 0 1-16,7 10 0 15,-3 18 1-15,3-6-1 16,-3 13 0-16,0 3 0 0,-4 9 0 16,0-3 0-16,-10 0 1 15,-7 4-1-15,-4 8 1 16,-7-9-2-16,-7-6 1 15,-4-3-1-15,1 3 1 16,-4-9-1-16,0-13 1 16,0-10 0-16,0-5 1 15,0-13-1-15,0-16 1 16,0 12 0-16,3-5 0 0,0-10 0 16,1-7 0-16,-4 1-1 15,7-10 0-15,0-9 0 16,0-3 0-16,0 0 1 15,0-10 0-15,-4 1 0 16,-6 2 1-16,-4-6-1 16,-11-3 1-16,-7 4-4 15,-21-11 1-15,-21 8-1 16,-42-8 0-16</inkml:trace>
  <inkml:trace contextRef="#ctx0" brushRef="#br0" timeOffset="56795.88">1997 6550 87 0,'7'-6'43'0,"32"28"-40"15,-25-19 43-15,7 0-46 16,7 4 1-16,11-7 2 0,10 3 0 16,4-3-3-16,14-7 1 15,11 1 2-15,3-13 0 16,-10-9-1-16,6-3 1 16,-6-13-2-16,-11-9 1 15,0-1-2-15,-11 4 1 16,-17 3-1-16,-11 3 0 15,-14 6 0-15,-7 4 0 16,-18-1 0-16,-3 14 0 16,-18 2 1-16,11 3 0 0,-18 3 0 15,-10 17 1-15,-4 5-1 16,0 4 0-16,0 5 0 16,3 11 0-16,5 11-1 15,2 11 1-15,8 2-1 16,3 3 0-16,0-2 0 15,11-4 0-15,7 3 0 16,10-6 1-16,11-3-1 16,0 0 0-16,11-10 0 15,6-5 1-15,15-7-1 16,0-4 0-16,7-5 0 16,10-4 1-16,1-2-1 15,2-4 0-15,-2-3 0 16,-1-3 0-16,1-4-1 15,-1 1 1-15,0 0-6 16,1 0 0-16,-1-1-14 0,1 4 0 16,-1 3 0-16,0 3 1 15</inkml:trace>
  <inkml:trace contextRef="#ctx0" brushRef="#br0" timeOffset="56916.79">3320 6654 91 0,'-7'19'45'0,"14"-26"-68"0,-7 7 79 16,0 0-57-16,0-12 1 0</inkml:trace>
  <inkml:trace contextRef="#ctx0" brushRef="#br0" timeOffset="57546.37">3895 6136 99 0,'10'-22'49'0,"1"-3"-52"15,-11 13 58-15,0-4-56 16,-11 4 1-16,-6-1 0 16,-1 7 0-16,-7 9 0 15,1 6 0-15,-1 7-1 16,0 9 1-16,4 6-1 15,7 1 1-15,7-1-1 16,7-3 1-16,7-3-1 16,4-9 0-16,-1-3 0 0,1-7 0 15,-1-15 1-15,1-4 1 16,-4 0 0-16,3 1 1 16,-10-4 1-16,4 1 0 15,3 2 0-15,-3 0 0 16,3 1-1-16,3-1 1 15,1 4-2-15,-1 3 1 16,8-1-2-16,0 7 1 16,3 10-1-16,-7 9 0 0,0 12 0 15,0 16 0-15,4 16 0 16,-8 6 0-16,-6 6-1 16,3 22 1-16,-7 19-1 15,0-3 0-15,-11-3-1 16,-6 3 1-16,3 3-1 15,-11-3 0-15,-7-16 1 16,-7-12 0-16,-10-10 0 16,-4-12 1-16,-7-10 0 15,0-22 1-15,0-9 0 16,11-16 0-16,3-15 0 16,11-13 0-16,6-9-1 15,12-13 1-15,3-6-1 16,24-7 0-16,4 7 0 15,15-3 0-15,20 3-3 16,0-1 1-16,11-2-13 16,4-7 0-16,-1-2-1 15,1-4 1-15</inkml:trace>
  <inkml:trace contextRef="#ctx0" brushRef="#br0" timeOffset="57674.29">4396 6880 112 0,'10'50'56'0,"1"-31"-87"0,-4-16 95 16,-7-3-64-16,0-16 0 15</inkml:trace>
  <inkml:trace contextRef="#ctx0" brushRef="#br0" timeOffset="58106.61">2036 5632 90 0,'-89'12'45'0,"47"-6"-38"16,35-6 41-16,7 0-46 0,7 10 0 16,11-1 1-16,13 1 0 15,19-10-4-15,13 3 1 16,33-13 2-16,23 1 0 15,33-13-1-15,18 9 0 16,16-5-1-16,5 2 1 16,7 0-1-16,-15 1 1 15,-7 2-2-15,-17 0 1 0,-28 10-4 16,-11-3 1-16,-22 6-14 16,-20 6 0-16,-25-6 0 15,-11 3 0-15</inkml:trace>
  <inkml:trace contextRef="#ctx0" brushRef="#br0" timeOffset="58930.58">5973 6346 97 0,'-25'-56'48'0,"-17"-29"-64"15,24 67 81-15,-7 2-65 0,0 3 0 16,-6 1-1-16,2 6 1 15,8 9-1-15,-3 15 1 16,13 17 0-16,8 15 0 16,13 7 0-16,11-1 0 15,7 0 0-15,11-2 0 16,7-13 1-16,7-10 0 16,-4-6-1-16,4-16 1 0,-3-9 0 15,-1-9 1-15,-10-16 0 16,-11-6 1-16,-10-7-1 15,-11-9 0-15,-11-6-1 16,-6-4 0-16,-8 1-9 16,1 2 0-16,-1 7-1 15,4 3 1-15</inkml:trace>
  <inkml:trace contextRef="#ctx0" brushRef="#br0" timeOffset="59243.87">6826 5192 108 0,'-10'-68'54'0,"-1"5"-63"16,8 44 74-16,-4 6-66 0,-4 7 1 31,-10 12-3-31,3 26 1 16,-3 12 3-16,7 22 0 15,3 15-1-15,1 23 1 16,6 27 0-16,-3 10 1 16,4 16 1-16,3 3 1 15,0 0-2-15,-7-9 0 16,3-7-5-16,4-6 1 16,-11-16-8-16,-3-18 1 15,0-17-16-15,4-11 1 0,-8-17 1 16,4-21 0-16</inkml:trace>
  <inkml:trace contextRef="#ctx0" brushRef="#br0" timeOffset="59394.8">6227 6415 104 0,'14'-34'52'0,"91"-19"-76"16,-66 43 101-16,21-21-93 15,4-10 1-15,13 7 0 16,12 2 0-16</inkml:trace>
  <inkml:trace contextRef="#ctx0" brushRef="#br0" timeOffset="59844.19">8326 5707 90 0,'10'-72'45'0,"4"-10"-40"0,-14 57 50 16,-3-3-54-16,-8 0 0 15,-14-13 2-15,-6 6 0 16,-12 7-3-16,-6 0 1 16,0 18 2-16,3 7 0 0,0 19-1 15,4 12 1-15,6 19-2 16,-6 25 1-16,10 26-2 15,11 11 0-15,7 7-2 16,3-31 1-16,22 53-1 16,3-13 0-16,21-12 0 15,1-19 0-15,9-9 0 16,12-19 0-16,3-16 1 16,7-19 0-16,7-15 1 15,0-6 0-15,0-20 1 16,0-15 0-16,-7-9 1 15,-3-26 0-15,-11-15 0 16,-11-7 1-16,-7-6-1 16,-10-3 1-16,-18 4-2 15,-7-4 0-15,-18 6-4 16,-10 16 0-16,-11 9-10 16,-3 13 1-16,-14 16 0 15,3 12 0-15</inkml:trace>
  <inkml:trace contextRef="#ctx0" brushRef="#br0" timeOffset="60111.04">7482 6155 78 0,'-7'3'39'0,"71"-28"-37"0,-32 19 44 15,3-7-46-15,21-12 1 0,15 0 0 16,17 10 0-16,18-1 0 15,-4 16 0-15,8 3 1 16,-8 13 0-16,0 9-1 16,4 12 1-16,-11 7-5 15,-3 10 1-15,-4 8-16 16,-7-2 1-16,-7 0-1 16,1 2 0-16</inkml:trace>
  <inkml:trace contextRef="#ctx0" brushRef="#br0" timeOffset="60283.94">9229 6315 97 0,'-4'-12'48'0,"18"5"-68"16,0 7 93-16,11-9-80 15,10-1 1-15,25 1-30 0,7-3 1 16,14-7 38-16,15 3 0 16</inkml:trace>
  <inkml:trace contextRef="#ctx0" brushRef="#br0" timeOffset="60716.05">10615 5628 98 0,'18'-62'49'0,"-11"-17"-67"0,-11 54 88 0,-3-9-70 16,-10 9 1-16,-8 3 1 15,-7 3 0-15,-7 6-2 16,4 23 0-16,-4 9 1 16,-7 15 0-16,8 19-1 15,-1 29 1-15,-4 6-2 16,8 12 1-16,0-6-1 15,3 10 0-15,4-10-1 16,10-7 1-16,4-18 0 16,7-9 0-16,4-10 0 15,6-15 0-15,11-13 1 16,4-7 0-16,14-15 1 16,6-6 0-16,5-13 0 15,-4-6 1-15,6-6-1 16,1-7 1-16,7 10-1 15,-3 0 1-15,-5 9-1 16,-2 6 0-16,-4 4 0 0,-4 9 1 16,4 6-3-16,-4 19 1 15,-7 3-5-15,-3 16 0 16,-4 0-7-16,-3 6 0 16,-4-2-1-16,-4-1 1 15</inkml:trace>
  <inkml:trace contextRef="#ctx0" brushRef="#br0" timeOffset="61466.63">11603 5992 98 0,'-39'-28'49'0,"-7"-13"-52"16,36 32 72-16,-4-1-68 15,-8-5 0-15,-6-1 0 16,-7 3 0-16,3 13-2 16,-3 7 0-16,-4 2 1 15,-3 10 1-15,-1 12-2 16,1 10 1-16,-4 6-1 16,7 19 1-16,4 0-1 15,14-4 1-15,7-5-2 16,14-7 0-16,14-12 0 0,11-13 0 15,13-9 0 1,8-10 0-16,7-12 1 0,0-10 0 16,0-12 2-16,-14 6 0 15,10-16 1-15,-3 4 0 16,-11-1 0-16,-6 7 1 16,-5 6-1-16,-3 6 0 15,-3 7-1-15,-4 9 0 16,-3 9-1-16,-4 10 0 0,0 19-1 15,0 9 1-15,3-3-1 16,1-1 1-16,7 1 0 16,3-3 0-16,4-6 0 15,-1-13 0-15,1-13 0 16,3-9 0-16,4-16 0 16,3-15 0-16,4-22 0 15,7-10 1-15,3-15 0 16,-6-4 0-16,2-12 0 15,1-10 0-15,-3 4 0 16,-8 6 1-16,-7 9-1 16,-7 4 0-16,-7 12-1 15,-10 12 1-15,-8 4-1 16,-6 12 1-16,-4 13-1 16,-4 9 1-16,-7 13-1 15,1 19 1-15,-1 9-1 16,4 18 0-16,3 7 0 15,4 25 1-15,4 16-1 16,2 6 0-16,5-6 0 0,6 0 0 16,8 9-1-16,3-6 1 15,4-3-5-15,3-16 0 16,4-6-13-16,-1-16 0 16,1-9-1-16,-4-10 1 15</inkml:trace>
  <inkml:trace contextRef="#ctx0" brushRef="#br0" timeOffset="61665.51">11853 6027 103 0,'-42'-13'51'0,"42"1"-61"16,11 8 84-16,6-11-74 15,11 5 0-15,11 1-3 16,18-1 0-16,6-5-3 15,8 2 1-15,3-2-13 16,-4 2 0-16,1 4 0 16,-4 2 0-16</inkml:trace>
  <inkml:trace contextRef="#ctx0" brushRef="#br0" timeOffset="62037.42">12689 5929 80 0,'-28'25'40'0,"21"-6"-45"16,14-16 62-16,4 7-56 0,3 2 0 16,4-8 1-16,3 2 0 15,7-3-3-15,0-6 1 16,0-3 2-16,1 2 1 16,2-11-1-16,-6 5 1 15,0-5 0-15,-8-7 1 16,-10 3-1-16,-3-3 1 15,-8-3-2-15,-10 0 1 16,-14 9-2-16,10 7 0 0,-17 9-1 16,0 3 0-16,3 9-1 15,-3 7 1-15,7 9-1 16,6 13 1 0,5 6 0-16,6 6 0 0,8 10 0 15,10-3 1-15,10-4 0 16,19 1 0-16,10-10-5 15,17-13 0-15,11-12-21 16,14-9 0-16,1-7-1 16,-12-6 1-16</inkml:trace>
  <inkml:trace contextRef="#ctx0" brushRef="#br0" timeOffset="62412.2">14062 6108 108 0,'-7'-3'54'0,"53"-22"-83"0,-25 9 113 0,21 1-85 16,11-4 0-16,14 0-1 15,14 6 0-15,7-5 2 16,1 8 0-16,-1 4-5 15,-7 3 0-15,-7 3-11 16,-7 0 1-16,-14 3-1 16,-11 3 1-16</inkml:trace>
  <inkml:trace contextRef="#ctx0" brushRef="#br0" timeOffset="62594.1">13974 6390 105 0,'-32'10'52'0,"53"-7"-68"0,-3-9 87 16,10 3-75-1,21-16 1-15,15-6-13 0,17-7 1 16,7 1 2-16,7 0 1 16,8-4-10-16,6 7 1 15</inkml:trace>
  <inkml:trace contextRef="#ctx0" brushRef="#br0" timeOffset="63311.72">17657 5418 106 0,'21'-9'53'0,"0"12"-53"16,-21-3 53-16,0 6-54 16,-7-3 0-16,-4 10-2 15,-13 9 1-15,-12 3 2 16,-10 16 0-16,-10 18-2 15,-8 10 1-15,-10 10 0 16,4 5 0-16,-8 4 0 16,1 19 0-16,-5-16-8 15,8-7 1-15,7-11-1 0,4-14 0 16</inkml:trace>
  <inkml:trace contextRef="#ctx0" brushRef="#br0" timeOffset="63625.54">16619 5500 103 0,'7'-41'51'0,"25"10"-57"0,-21 21 73 0,6 1-67 15,19 9 0-15,2 0 0 16,5 9 1-16,10 10-2 15,0 6 1-15,10 13 0 16,1 15 0-16,3 22 0 16,3 10 0-16,-3 3-1 15,0 0 1-15,-3 12-3 16,3-9 0-16,-11-10-9 16,-3-12 0-16,-3-6-1 15,-5-16 1-15</inkml:trace>
  <inkml:trace contextRef="#ctx0" brushRef="#br0" timeOffset="63839.42">18352 6086 106 0,'-29'0'53'0,"33"3"-64"0,6-9 81 15,5-6-72-15,20-1 1 0,4 0-14 16,17-2 1-16,8-1 14 16,3 0 1-16</inkml:trace>
  <inkml:trace contextRef="#ctx0" brushRef="#br0" timeOffset="64363.12">20122 5309 98 0,'-35'-38'49'0,"-25"-19"-46"15,39 48 57-15,-7 0-59 16,-7 2 0-16,-15 10 0 16,1 10 1-16,-4 12-4 15,-7 13 0-15,3 9 0 16,-3 9 1-16,4 10-4 16,3 19 1-16,7-1 0 15,4 7 0-15,7-9 2 0,6-10 0 16,8-9 1-16,7-7 1 15,7-15 1-15,11-13 1 16,10-12-1-16,14-7 1 16,7-12-3-16,18-3 0 15,0-10-1-15,3-3 1 16,8 1 1-16,-4-8 0 16,-4-2 2-16,-3 3 0 15,0 6 2-15,-7 1 0 0,-7 5 0 16,3 7 1-16,-14 6-3 15,1 6 1-15,2 7-2 16,-6 2 1-16,0 7-2 16,-4 13 0-16,0-1-5 15,0 4 0-15,0-1-12 16,1 10 1-16,6-6-1 16,7 0 1-16</inkml:trace>
  <inkml:trace contextRef="#ctx0" brushRef="#br0" timeOffset="65061.72">21220 6008 86 0,'49'-35'43'0,"-14"-34"-45"16,-31 51 65-16,-4-8-62 0,-11-5 0 15,-14-10 0-15,-6 4 1 16,-12 2-2-16,-6 4 0 15,-7 9 1-15,-4 9 1 16,-4 4-1-16,-3 25 0 16,7 2 0-16,-3 17 0 15,6 3-1-15,4 5 0 16,11 11-1-16,10-1 1 0,15-9-1 16,13 0 0-1,11-7-1-15,11-5 1 0,10-7-1 16,11-9 1-16,3-10 1 15,7-6 0-15,1-10 1 16,-1-5 0-16,1-4 1 16,-1 0 0-16,-3-3 0 15,-7 10 0-15,3 5-1 16,0-5 0-16,-3 12-1 16,-4 12 0-16,-6 1-1 15,-1 12 1-15,0 6-1 16,-3 10 1-16,-1 6-1 15,1 3 1-15,7-3 0 16,3-6 0-16,8-13 0 16,-1-9 0-16,4-9 0 15,3-14 0-15,-3-14-1 16,3-14 1-16,1-12 0 16,-4-9 0-16,-1-10 0 15,-2-6 1-15,-8-15 0 0,-3 18 1 16,-4-22-1-16,-7 3 0 15,-7 7 0-15,-7 6 0 16,-3 12 0-16,-4 10 0 16,0 9 0-16,-4 7 0 15,-3 15 0-15,0 13 0 16,-3 9 1-16,-1 13 0 16,4 9-1-16,0 9 0 15,0 19 0-15,3 7 0 0,1 6-1 16,6 12 0-16,8 1-2 15,3-7 1-15,0 0-6 16,0 6 0-16,0-9-17 16,1-9 1-16,-1-10 0 15,0-9 0-15</inkml:trace>
  <inkml:trace contextRef="#ctx0" brushRef="#br0" timeOffset="65266.6">21791 5870 109 0,'28'12'54'0,"22"-21"-80"16,-29 9 106-16,11-6-91 0,10-1 0 15,7 1-28-15,8-3 0 31</inkml:trace>
  <inkml:trace contextRef="#ctx0" brushRef="#br0" timeOffset="65625.39">22518 5958 90 0,'-11'28'45'0,"22"-9"-46"0,-1-16 56 0,4-3-55 16,4 0 0-16,3-6 0 16,8 2 1-16,2-14-1 15,8-1 0-15,3-6 0 16,1 0 1-16,-8-4 0 16,-3-8 0-16,-11-1 0 15,-10 7 0-15,-11-1 0 16,-15 10 0-16,-9 7-1 15,-12 12 1-15,-6 6-1 16,-11 22 0-16,0 9 0 16,4 7 0-16,7 6 0 15,6 6 1-15,19 1 0 16,17-1 1-16,24 4-1 16,26-4 1-16,17-3-3 15,17-6 1-15,15-10-12 16,0-15 1-16,-7-3-1 0,-22 0 0 15</inkml:trace>
  <inkml:trace contextRef="#ctx0" brushRef="#br0" timeOffset="66120.06">14891 7262 106 0,'-4'-34'53'0,"1"24"-63"16,3 7 81-16,-4 3-71 0,-3 9 0 16,-3 26 0-16,-15 25 0 15,-7 18 0-15,-14 22 1 16,-3 29-1-16,-8 15 1 16,-3-3-2-16,0 7 1 15,11-17-8-15,3-12 1 16,14-18-1-16,15-29 1 15</inkml:trace>
  <inkml:trace contextRef="#ctx0" brushRef="#br0" timeOffset="66361.91">15685 7513 103 0,'59'-50'51'15,"-44"9"-49"-15,-15 25 62 0,-4 4-63 16,-3 9 0-16,-4 9-1 16,-3 10 1-16,-7 21-2 15,-7 13 0-15,-7 16 1 16,-4 25 0-16,4 19-3 16,-8-3 1-16,8-1-10 15,0-5 0-15,3-10 1 16,7-13 0-16</inkml:trace>
  <inkml:trace contextRef="#ctx0" brushRef="#br0" timeOffset="66716.34">15674 7522 108 0,'14'-28'54'0,"35"-9"-63"0,-34 30 78 0,6 7-70 15,7 0 1-15,0 7-2 16,0 8 1-16,4 10 1 16,-4 13 0-16,1 9-1 15,-8 3 0-15,3 16 0 16,1 9 0-16,0-3 0 16,-4-9 0-16,0-6 0 15,0-7 1-15,0-10-1 16,-3-11 0-16,7-14 1 15,3-11 0-15,0-11 1 16,0-15 0-16,4-25 0 16,7-6 1-16,7-7-5 15,0-5 1-15,7-11-22 16,-4-2 0-16,-3 3-1 16,-11 2 1-16</inkml:trace>
  <inkml:trace contextRef="#ctx0" brushRef="#br0" timeOffset="67061.14">16916 7337 107 0,'0'44'53'0,"-4"-34"-74"0,1-10 105 16,-4 3-84-16,-4 3 0 16,-10 10-3-16,0-1 1 15,-4 17 0-15,-3 2 0 16,0 13-2-16,3 4 1 15,0 11 0-15,7 17 0 0,8 5 2 16,6-2 0-16,15-10 1 16,14-3 1-1,13-13 0-15,15-12 0 0,11-19 0 16,10-15 0-16,0-13-1 16,0-10 1-16,-3-12 1 15,-8-19 0-15,-6-9 0 16,-15-10 1-16,-7-3-1 15,-10 0 0-15,-18-3-3 16,-11 4 0-16,-6-4-9 16,-8 0 0-16,1 6-1 15,-1 6 1-15</inkml:trace>
  <inkml:trace contextRef="#ctx0" brushRef="#br0" timeOffset="67262.89">17533 7243 99 0,'42'13'49'0,"8"-1"-46"16,-36-8 65-16,4 2-67 0,-1 3 1 16,1 7-1-16,-4 9 1 15,0 3-3-15,-3 13 0 16,-1 12 0-16,1 7 1 16,-1 6-2-16,-3 15 1 15,0 13-1-15,1-3 1 16,-1-6-8-16,3-10 1 15,1-6 0-15,-4-16 0 16</inkml:trace>
  <inkml:trace contextRef="#ctx0" brushRef="#br0" timeOffset="67493.84">17339 7403 99 0,'-21'-37'49'0,"24"-4"-50"16,12 31 59-16,6 1-58 15,14 0 1-15,18-7-1 16,7 3 0-16,10 1-9 16,12 2 0-16,-1 4 1 15,-4-6 0-15</inkml:trace>
  <inkml:trace contextRef="#ctx0" brushRef="#br0" timeOffset="67655.8">18408 7789 102 0,'-4'19'51'0,"47"-16"-76"0,-19-6 69 15,15-7-82-15,18-8 0 16,17-8 0-16,7-8 1 0</inkml:trace>
  <inkml:trace contextRef="#ctx0" brushRef="#br0" timeOffset="68104.05">19879 6964 104 0,'-53'-19'52'0,"-46"35"-79"16,75-10 105-16,-15 1-79 16,-3 8 1-16,-1 7-2 15,1 16 0-15,3 9 1 16,4 28 1-16,-1 4-2 15,12 5 0-15,3-2-1 16,3-1 0-16,4-12-2 0,7-9 1 16,7-10-1-16,7-12 0 15,11-10-1-15,6-16 1 16,8-5 2-16,14-7 1 16,0-13 3-16,3-12 0 15,11 0 2-15,-4-6 1 16,4-1 1-16,0 1 1 15,0 9-1-15,-7 3 1 16,4 3-2-16,-18 10 1 16,-1 9-2-16,-2 7 0 15,-5 5-2-15,-6 11 1 0,-7 8-2 16,-4 1 0-16,0 2-12 16,0 4 1-16,0-7 0 15,0 7 0-15</inkml:trace>
  <inkml:trace contextRef="#ctx0" brushRef="#br0" timeOffset="68750.21">21110 7569 96 0,'25'-40'48'0,"-22"-39"-56"16,-6 54 66-16,-8 0-58 15,-10 0 0-15,-7 6 2 16,-11 7 0-16,-7 12-2 0,0 15 1 31,-31 29 1-31,13 6 0 16,15-6-1-16,17-9 1 16,11-4-2-16,14-3 0 15,14-9-1-15,14-3 1 16,18-7-1-16,7-6 1 15,3 1-1-15,4-1 1 16,0-3 0-16,-7 6 0 16,0 7 0-16,-4-4 0 15,-7 10-1-15,-3 0 1 0,-4 2-1 16,1 5 1-16,-5-8-1 16,1-2 0-16,0-3 0 15,-1-7 1-15,-2-6 0 16,-1-6 0-16,3-7 1 15,1-9 1-15,0-6 0 16,7-7 0-16,-4-5 0 16,3-7 1-16,5-13-1 15,-4-6 0-15,-1 3-1 16,-2 1 1-16,-8 2-1 16,-7 4 0-16,-4 6 0 15,-3 3 1-15,-7-1 0 16,-3 14 0-16,-4 9 0 15,-4 9 1-15,-3 10-2 16,0 12 1-16,0 10-1 16,3 18 1-16,4 7-3 15,4 19 0-15,3 9-1 0,3 9 1 16,8-6-1-16,-1 7 0 16,5-14-7-16,-8-5 1 15,0-10-19-15,-4-6 1 16,-3-9-1-16,-10-7 1 15</inkml:trace>
  <inkml:trace contextRef="#ctx0" brushRef="#br0" timeOffset="68945.1">21336 7532 107 0,'11'-22'53'0,"56"-22"-80"0,-46 31 109 0,18-5-84 16,6-1 0-16,12 3-11 15,3-6 1-15,10 3 3 16,8-3 1-16,-4 4-8 16,0-1 0-16</inkml:trace>
  <inkml:trace contextRef="#ctx0" brushRef="#br0" timeOffset="69229.03">22317 7535 96 0,'28'22'48'0,"18"-16"-63"16,-29-12 79-16,8-10-68 15,10-9 1-15,-3-3-1 16,-4-3 0-16,-3-4 6 0,-7 4 1 16,-8-1-3-16,-6 4 1 15,-11 6 2-15,-11 3 0 16,-3 7 0-16,-11 6 1 15,-7 9-1-15,-3 9 0 16,3 20-2-16,0 11 0 16,11 5 0-16,11 11 0 15,24 76 1-15,21-66-1 16,18 6 1-16,17-12-8 16,11-10 0-16,4-6-1 15,14-15 1-15</inkml:trace>
  <inkml:trace contextRef="#ctx0" brushRef="#br0" timeOffset="70038.5">24737 555 105 0,'-28'-25'52'0,"42"34"-52"0,-7-3 53 0,0 13-53 15,0 25 0-15,3 19 0 16,-3-16 0-16,4 59-1 16,0 42 0-16,-4 8-1 15,-4 55 1-15,-6 11-1 16,-15 39 1-16,4 18 0 15,-11 31 1-15,-3 29 0 16,3 24 1-16,-3 4 0 16,7 28 1-16,7 10-1 15,7 15 0-15,14 19 0 0,-4-147 0 16,26 206-1-16,9-5 0 16,-6-7 0-1,-7-6 0-15,-4-4 0 0,-7-2 0 16,-3-4 0-16,-8 7 1 15,1-4 0-15,-4 7 0 16,0-16 0-16,-4-6 1 16,8-16-1-16,3-15 1 15,-4-17 0-15,1-21 0 16,3-28-1-16,0-29 1 0,4-18-2 16,3-23 1-1,7-15-1-15,4-3 0 0,3-3-1 16,4 3 1-16,-4 3-1 15,3-4 1-15,1-11-4 16,0-26 0-16,3-34-1 16,1-32 1-16</inkml:trace>
  <inkml:trace contextRef="#ctx0" brushRef="#br0" timeOffset="71545.5">26476 821 97 0,'-14'-63'48'0,"-4"20"-42"16,11 33 49-16,-10 10-55 16,-8 3 1-1,-46 22-1 1,1 10 1-16,6 3-2 0,4 12 1 15,7 12-1 1,11 1 0-16,14 9-2 0,10 0 1 16,18-3 0-16,18-12 1 15,10-4 0-15,21-15 1 16,4-10 1-16,14-16 1 16,4-18 0-16,10-13 1 15,-3-18-1-15,-1-7 1 16,-6-9-1-16,-11-10 0 15,-18 0-1-15,-17-6 0 0,-25-3-4 16,-25 3 0-16,-28 13 0 16,-39 18 0-16</inkml:trace>
  <inkml:trace contextRef="#ctx0" brushRef="#br0" timeOffset="74529.5">27111 1072 99 0,'-4'25'49'0,"33"-22"-49"15,-12-6 50-15,19 3-51 0,13 0 1 16,22-6-2-16,13 3 1 16,22-13-1-16,3 7 1 15,-3 2-2-15,-11 4 0 16,-10-3 0-16,-7 3 0 15,-15-3-10-15,-13 2 1 16,-12 4 1-16,-9 4 1 16</inkml:trace>
  <inkml:trace contextRef="#ctx0" brushRef="#br0" timeOffset="74790.36">28289 464 99 0,'14'-10'49'0,"32"48"-61"16,-35-22 79-16,-4 21-67 15,0 26 0-15,-7-7 1 16,7 13 1-16,-14 13-2 16,3 12 0-16,-3 6 0 15,0 7 0-15,0-7-5 16,0-9 1-16,-3-6-8 15,-1-13 0-15,-3-9-1 16,-4-19 1-16</inkml:trace>
  <inkml:trace contextRef="#ctx0" brushRef="#br0" timeOffset="75264.45">28134 655 103 0,'0'-22'51'0,"49"3"-64"0,-31 13 80 0,10-3-68 15,11 9 1-15,0-7-2 16,7 7 1-16,0 0 1 15,-1 0 0-15,5 7-1 16,-1-4 0-16,8 9 0 16,3 7 0-16,10 9 0 15,4 7 1-15,0-7 0 16,-7 6 0-16,-3-5 0 16,-8-1 1-16,-6-3-1 15,-8 0 1-15,-10-3 0 16,-11 0 0-16,-10 0-1 15,-11 6 1-15,-11 4-1 16,-10-11 1-16,-11 11-1 16,-3 12 1-16,-15 3-1 15,1 9 0-15,0-2 0 16,-8-4 1-16,4 3-1 16,0 0 0-16,-10-9-1 15,-1-3 1-15,-3 0-6 0,4-16 1 16,6-13-15-16,4-5 0 15,15-17 0-15,13-5 0 16</inkml:trace>
  <inkml:trace contextRef="#ctx0" brushRef="#br0" timeOffset="75595.83">29492 931 100 0,'-24'0'50'0,"-1"9"-68"0,18-2 93 0,-4-4-75 16,-3 3 1-16,-7 10-2 16,-4-7 1-16,1 10-2 15,-1 0 1-15,0 6-2 16,11-3 1-16,7 9-2 15,14-3 1-15,14-3 1 16,7-6 1-16,8-9 1 16,6-1 1-16,-3-15 2 15,3-7 0-15,-10-2 0 16,-4-4 1-16,-7 0-6 0,-10-9 0 16,-11-4-2-16,-11 1 0 15</inkml:trace>
  <inkml:trace contextRef="#ctx0" brushRef="#br0" timeOffset="75855.67">29863 956 108 0,'17'19'54'0,"36"18"-60"0,-25-24 67 0,18-10-61 16,11 13 1-16,13-13-2 16,18 3 1-16,11-6-2 15,7 10 0-15,-4-10-1 16,-10 0 1-16,-11 0-4 16,-14 0 0-16,-10 9 0 15,-15-9 0-15</inkml:trace>
  <inkml:trace contextRef="#ctx0" brushRef="#br0" timeOffset="79479.86">31584 530 87 0,'-3'-19'43'0,"-1"16"-40"15,4 6 43-15,-3-6-43 16,-4 6 1-16,0 3-1 16,3-3 1-16,0 3-6 15,4-2 1-15,8 5 4 16,2 13 1-16,1 19-3 15,-1 18 1-15,-3 4 0 16,-3 6 0-16,-4 12 0 16,-7 7 0-16,-4 3-1 15,-3-3 0-15,0-3 0 0,3-7 0 16,1-21-3-16,3-4 1 16,7-12-19-16,0-23 0 15,0-8-1-15,0-20 0 16</inkml:trace>
  <inkml:trace contextRef="#ctx0" brushRef="#br0" timeOffset="82112.72">6414 6174 85 0,'-18'34'42'0,"11"-27"-37"0,14-4 42 16,3 0-44-16,-2 0 0 15,2-6-1-15,4-3 1 16,4-4-5-16,3-2 1 16,11-4 2-16,7-6 1 15,56-19-2 1,-3 7 0-16,-15 6 0 15,-10 6 1-15,-3 6 0 16,-26 4 0-16,-6 2 0 16,-14 10 1-16,-15 0-1 15,-6 6 1-15,-15-2-1 16,-21 8 0-16,-10 4 0 16,-14 3 1-16,-1 3-1 15,-7 3 0-15,-3 3 0 16,0 6 0-16,11-5 0 15,13-8 0-15,12 5 0 16,16-4 0-16,12-7-1 16,20-12 1-16,8-6-1 15,14-16 0-15,7-9 0 16,-4 3 1-16,11-9-2 16,-7 5 1-16,-1-2-6 15,-6 6 1-15,-11 3-1 16,-17 6 0-16</inkml:trace>
  <inkml:trace contextRef="#ctx0" brushRef="#br0" timeOffset="84167.62">16002 6942 87 0,'-42'-3'43'0,"28"-3"-40"0,14 0 44 0,0 6-48 15,7-7 1-15,10-2-2 16,15-4 1-16,17 7 1 16,22-3 0-16,14-13-1 15,13-3 1-15,26 3 0 16,10 6 1-16,7 3 1 15,11 7 1-15,14 6 0 16,3 13 0-16,14 9-1 16,15 0 1-16,10 6-2 15,25 0 1-15,7-15-2 16,24 2 1-16,11-8-1 16,4-4 1-16,-7-10-1 15,3 1 0-15,-10-9 0 16,-1 8 1-16,-13-8-1 0,-1 15 1 15,-21-19-1-15,4 16 1 16,-11-7 0-16,1-9 0 16,-8 10-1-16,-3-4 0 15,-11-2 0-15,-14 2 0 16,-7-2 1-16,-25-1 0 16,-14-3 0-16,-18 3 0 15,-20 4 0-15,-15 2 1 16,-14-2-1-16,-7-1 1 15,-7-2-1-15,0-1 0 0,3-6-1 16,-6-3 1-16,-4 0-1 16,0-10 1-16,-4 1-1 15,-3-16 1-15,-7-10 0 16,-4-3 0-16,-7-6 0 16,-3 0 0-16,0 4 0 15,-4-11 0-15,0 7 0 16,0-9 1-16,-3 6-1 15,-4 6 0-15,-7 0-1 16,0 7 0-16,-11-1 0 16,-10 0 0-16,-10 4-1 15,-26-10 1-15,-10 3-1 16,-24 10 0-16,-22 6 0 16,-21 12 1-16,-35 7 0 15,-11 13 0-15,-14 15 0 16,-14-4 0-16,0 17-1 15,-15-4 1-15,-6 1 0 16,-14 5 0-16,-1-8-1 0,-10 5 1 16,-10-9 0-16,-4-6 0 15,0-3 0-15,3-3 0 16,4-10 0-16,7-3 1 16,0-9-1-16,7-1 0 15,4 10 0-15,3-12 0 16,7 5-1-16,4-11 1 15,7 5-1-15,-4-6 0 0,1 1 0 16,13-1 0-16,-3 0 0 16,10-3 0-16,22 7 0 15,3 2 1-15,18 4 0 16,14 9 0-16,17 3 0 16,15 10 0-16,21 12 0 15,10 12 1-15,15 11-1 16,10 8 0-16,7 7 0 15,3 6 0-15,5 9 0 16,6 4 0-16,0 12 0 16,7 13 0-16,8 6 0 15,-1 6 0-15,8 0 0 16,6 19 0-16,4 6 0 16,4-12 0-16,-1 0 0 15,1-4 0-15,-1 14 0 16,1-17 0-16,-4-3 0 15,-7-6 0-15,0-15 0 16,3-7 0-16,1-9 0 0,3-10 0 16,3-6 0-16,8-6 1 15,-1-7-1-15,4 1 0 16,4-4 0-16,3-6 1 16,4 3-1-16,14 1 1 15,21 5-1-15,28-2 0 16,35-7-10-16,40 0 0 15,31-19 0-15,10-25 1 16</inkml:trace>
  <inkml:trace contextRef="#ctx0" brushRef="#br0" timeOffset="87171.83">19315 8482 106 0,'24'69'53'0,"-6"-22"-56"0,-18-28 53 0,-4 9-52 16,-3 10 0-16,-17 12-4 16,-15 9 0-16,-25 10 6 15,-20 7 0-15,-29 2-3 16,-32-3 0-16,-31-6 2 16,-39 0 0-16,-57-6 3 15,-49-10 1-15,-50-6 0 16,-52-3 1-16,-50 3 0 15,-49 3 0-15,-24-12-2 16,-15-10 0-16,-11-12-1 16,-10-10 1-16,7-21-2 15,11-11 0-15,-1-14-1 16,1-7 1-16,-4-3-1 16,14-1 0-16,-21 4 0 0,10 3 0 15,11 4 1-15,22-1 0 16,10 3 0-16,31 4 0 15,15-16 0-15,35-1 1 16,42 4-1-16,29 0 0 16,35 3 0-16,17 7 1 15,29 2-1-15,10 7 0 16,36 12 1-16,7 10 0 0,24 9 0 16,14 13 1-1,40 6 0-15,20 6 0 0,29 16-1 16,28 19 1-16,10 3-1 15,25 9 1-15,11 6-2 16,17 10 0-16,1 7-1 16,13-4 0-16,4-7 0 15,4-2 0-15,-4-10-1 16,0-9 1-16,0-3 0 16,-4-16 1-16,-7-13 0 15,1-8 0-15,-8-17 0 16,-3-12 1-16,-7-13-1 15,-14-6 1-15,6-6-1 16,5-3 0-16,-1-7 0 16,11 7 0-16,-4 2 0 15,11 7 0-15,3 4-1 16,4 11 1-16,7 7 0 16,11 7 0-16,28-1-1 15,3-3 1-15,25 0 0 16,3-12 1-16,12-7-1 0,6 0 0 15,0 1 0-15,-17-4 1 16,-15 3-8-16,-10 1 0 16,-11-1-1-16,-21 6 0 15</inkml:trace>
  <inkml:trace contextRef="#ctx0" brushRef="#br0" timeOffset="87826.66">2074 10771 105 0,'-10'-34'52'0,"-29"-23"-57"0,21 41 65 15,-3-5-61 1,4 5 0-16,-15-16-1 0,0 1 0 16,0-3 2-16,8 9 0 15,-1 3-2-15,7 9 0 16,-10 10 1-16,7 15 0 16,-11 23 0-16,4 31 0 15,-4 15 1-15,-3 20 0 16,0 21 0-16,6 19 0 0,1 6 0 15,7 23 1-15,0-4-1 16,3 0 1-16,-3 0-1 16,14 10 0-16,-7-10 0 15,3-3 1-15,-6-6-1 16,6-6 0-16,-7-17 0 16,8-2 1-16,6-13-1 15,-3-3 1-15,7-18 0 16,0-11 1-16,18-2-1 15,14-19 1-15,-4-22 0 16,11 0 0-16,3-16-1 16,11-9 0-16,14-13-3 15,11-6 0-15,6-9-11 16,11-7 1-16,-6-3-1 16,-5 3 1-16</inkml:trace>
  <inkml:trace contextRef="#ctx0" brushRef="#br0" timeOffset="88683.19">2752 10931 91 0,'-18'9'45'0,"4"-5"-45"16,14-8 60-16,-7 4-60 15,7-3 1-15,-4 3 0 16,4 3 1-16,0 7-2 16,-7 12 1-16,7 12 0 15,-10 20 1-15,10 11 0 16,-11 14 1-16,4-7-2 0,4 3 1 15,3-12-2-15,-8-3 0 16,8-10-6-16,8-10 1 16,-8-5-16-16,0-7 1 15,-8-9-1-15,5 0 0 16</inkml:trace>
  <inkml:trace contextRef="#ctx0" brushRef="#br0" timeOffset="89600.07">2741 10950 83 0,'-32'-16'41'0,"4"4"-57"15,28 2 72-15,-10 7-58 16,-1 3 1-16,-7 0 1 16,1 0 0-16,3 9 2 15,-4 7 0 1,-3 44 0-1,0 15 0-15,21 3 0 16,0 7 1-16,10 3-1 0,1-3 0 16,17-7-2-16,4-3 0 15,7-3-1-15,-1-18 0 16,5-10 1-16,-1-16 0 16,4-19 0-16,7-12 1 15,-4-13 1-15,1-12 1 16,-12-6 0-16,1-7 0 15,-7-9 0-15,-14-1 1 16,-8-14-1-16,-10-4 0 0,-10 0-1 16,-15-3 0-16,-7 3-1 15,-10 12 1-15,-8 7-4 16,1 9 1-16,-22 4-24 16,11 15 1-16,-21 9-1 15,7 4 1-15</inkml:trace>
  <inkml:trace contextRef="#ctx0" brushRef="#br0" timeOffset="90589.63">2812 12558 94 0,'-11'0'47'0,"-7"0"-67"31,15-3 91-31,-8-3-74 0,4 0 0 0,-3 0 0 15,-1 2 1-15,0 8 5 16,1-1 1-16,3 3-3 16,-4 6 1-16,4-2 1 15,4-1 1-15,-8 7-1 16,4-3 0-16,4-1-2 16,-5-3 1-16,5 7-2 15,3 3 1-15,0 12-1 16,0 10 0-16,0 19 0 15,3 18 0-15,-6 0 0 16,-4 7 0-16,-4 3 0 16,1-3 0-16,-8-13-9 0,4-16 1 15,0-15-1-15,10-19 0 16</inkml:trace>
  <inkml:trace contextRef="#ctx0" brushRef="#br0" timeOffset="92183.74">4777 11386 90 0,'-4'-35'45'0,"-28"-28"-38"16,18 48 53-16,0-4-59 16,-7 0 1-16,-4 0 0 0,-6 4 1 15,-1 2-4-15,0 7 1 16,-7 6 1-16,4 6 1 16,3 7-1-16,11 12 0 15,-7 3-1-15,7 6 1 16,-1 4-1-16,12-3 0 15,3-1 0-15,3-3 0 16,4 1-1-16,4-10 1 16,3 3 0-16,3-6 0 15,1-7-1-15,0-2 0 0,6-10 0 16,-6-10 0-16,10 1 0 16,-3-4 1-16,3-9 0 15,3 0 0-15,5 0 0 16,-1-3 1-16,0 0 0 15,-7-3 0-15,-3 0-1 16,-7-4 1-16,3 4 0 16,3-3 0-16,-6 3-1 15,-1-7 0-15,1 10 0 16,-4 6 1-16,-3 7-1 16,-4 2 1-16,-4 7-1 15,-6 9 1-15,-1 13 0 16,-14 6 0-16,1 16 0 15,-5-3 0-15,1 2-1 16,3-2 1-16,8-10-1 16,-4-9 1-16,6 0-1 15,1-6 0-15,7 2 0 0,4 7 0 16,-4 10 0 0,7 8 0-16,7 14-1 0,7 8 1 15,4 4 0-15,10-3 0 16,-7-4 0-16,7-8 0 15,4-14 0-15,-4-5 0 16,0-17 0-16,-3-8 0 16,-4-17-1-16,-3-9 1 15,-1-9 0-15,-6 0 0 16,-7 3-1-16,3 3 1 0,-4 3-1 16,4 3 1-1,0 1-1-15,-7 2 0 0,0 1 0 16,0-4 0-16,0 0 0 15,0-6 1-15,0-6-1 16,-7 3 1-16,4-3 0 16,-1-4 1-16,1 4-1 15,-8-3 1-15,0-7-1 16,1-3 1-16,3-15 0 16,3-4 0-16,4 1 0 15,0 9 0-15,0 3 0 16,4 15 0-16,-8 10 0 15,-3 7 0-15,0 15-1 16,-3 12 1-16,-4 13 0 16,-4 13 0-16,0 12-1 15,4 3 1-15,-7 4-1 16,7-4 0-16,3-3-1 0,1-6 1 16,6-3-1-16,-3-10 1 15,4-6-1 1,3-6 0-16,0-6 0 0,0-13 1 15,0-16 0-15,0-6 0 16,3-12 0-16,4-23 1 16,4-6-1-16,-1 4 0 15,1 6 1-15,-4 12 0 16,4 6-1-16,-11 10 1 0,0 16 0 16,0 15 0-16,-11 19 0 15,0 16 0-15,4 9 0 16,0 3 0-16,4 4-1 15,3-4 1-15,0 0-1 16,0-2 0-16,3-4-1 16,4-10 0-16,-7-8 0 15,4-7 1-15,-4-7-1 16,0-12 1-16,0-12-1 16,0-13 1-16,0-16 1 15,3-9 0-15,8-25-1 16,-7-3 1-16,6 0 0 15,1 9 0-15,-1 0 0 16,1 13 1-16,3 6-1 16,-11 9 0-16,5 10 0 15,-5 12 1-15,-3 16-2 16,-3 9 1-16,3 17-1 0,-8 24 1 16,5 16-1-16,-4 12 0 15,3 0-1-15,1 1 1 16,-1 2 0-16,4-9 0 15,-7-9-1-15,4-13 1 16,3-6-2-16,0-12 1 16,-7-7-4-16,3-10 0 15,4-18 0-15,-7-9 0 16</inkml:trace>
  <inkml:trace contextRef="#ctx0" brushRef="#br0" timeOffset="92623.49">4692 12787 95 0,'-18'-3'47'0,"-31"-3"-37"15,38 0 40-15,-6 3-48 16,-4 3 0 0,-8 28 1-1,8 13 1-15,3 2-6 16,8 8 1-16,6 2 3 16,4 10 0-16,4-1-2 0,10-5 1 15,7-7-2-15,7-6 1 16,15-13-1-16,6-15 1 15,11-10-1-15,0-15 1 16,7-10 0-16,4-6 1 16,-18-10 0-16,-4 1 0 15,-10-4 0-15,-22 1 0 16,-13-10 0-16,-15 3 1 16,-17 0-2-16,-14-3 1 0,-8-3-8 15,-17-1 0-15,7-2-1 16,7 0 1-16</inkml:trace>
  <inkml:trace contextRef="#ctx0" brushRef="#br0" timeOffset="93177.18">5352 10774 100 0,'-11'-31'50'0,"18"-26"-54"0,4 39 58 16,10-7-55-16,7-4 1 15,7 4 1-15,11 0 0 16,-7 13 0-16,-4 2 0 16,11 16 1-16,4 13 0 15,-15 19 0-15,4 15 0 0,-4 19 0 16,-14 16 0-16,-3 22-1 15,3 22 1-15,-7 2-2 16,4 17 0-16,-1 9 0 16,4 0 0-16,-3 9 0 15,3 0 0-15,-10-12-1 16,10 6 1-16,-3 0 0 16,-8-3 0-16,1-12 0 15,-4-7 0-15,-4-10 0 16,1-8 0-16,-8-23 1 15,-3-12 0-15,4-13-1 16,-15-21 0-16,-3-17-7 16,-11-12 0-16,-24-19 0 15,-4-15 0-15</inkml:trace>
  <inkml:trace contextRef="#ctx0" brushRef="#br0" timeOffset="94317.7">4692 11191 85 0,'-49'-12'42'0,"10"-7"-33"16,28 13 38-16,4-1-42 16,4 4 1-16,3 0 2 15,0 6 1-15,3 7-12 16,4 8 1-16,4 11 7 15,-1 15 0-15,-6 3-3 16,3 12 0-16,0 7-2 16,-3 3 0-16,-4 3-1 15,0 3 1-15,0-9-1 16,-4-9 1-16,4-13 0 16,0-10 0-16,0-9-1 15,0-12 1-15,0-13-1 0,0-13 1 16,0-15-1-16,4-10 1 15,-4-15 0-15,7-7 0 16,-4-15 0-16,8-3 1 16,-1-4 0-16,1 7 0 15,3-3 0-15,-11 15 1 16,5 3 0-16,-8 16 1 16,-8 10-1-16,5 6 1 15,-8 6-1-15,4 19 0 16,-3 15-1-16,-1 13 1 15,1 19-2-15,3 19 1 0,3 12-1 16,-7 13 0-16,4-7 0 16,-3 4 0-16,-1 0 0 15,4-7 0-15,4-12-1 16,-4-13 0-16,7-12-1 16,0-13 1-16,7-9-1 15,3-13 1-15,1-12 0 16,3-19 0-16,0-13 1 15,0-5 0-15,7-4 0 16,-3-4 0-16,3-2 0 16,-3-13 0-16,-1 3 1 15,4-2 0-15,-6 2-1 16,2 0 1-16,1 13 0 16,-8 6 0-16,1 6 0 15,-7 10 1-15,3 13-1 16,-7 8 0-16,-4 17-1 0,-3 18 1 15,-4 19-1 1,-10 19 1-16,4 12-1 0,-5-3 0 16,1 4 0-16,4-4 0 15,6 0-1-15,1-18 1 16,-1-7-2-16,11-12 1 16,-7-13-1-16,7-10 1 15,0-11 0-15,0-17 0 16,0-12 0-16,7-6 0 0,-4-20 1 15,5 1 0-15,2-16 0 16,-6-6 0-16,6-6 0 16,4-1 1-16,0-2-1 15,4 6 0-15,-7 12 0 16,-4 10 1-16,3 15 0 16,-10 7 0-16,-7 9 0 15,0 28 1-15,-3 10-2 16,-5 15 1-16,-6 19 0 15,4 13 0-15,-1 9-1 16,4 3 0-16,3 1-2 16,8 2 0-16,-1-3-19 15,4-3 0-15,-17-6 0 16,-8-22 0-16</inkml:trace>
  <inkml:trace contextRef="#ctx0" brushRef="#br0" timeOffset="102371.91">11000 2706 80 0,'-36'6'40'0,"15"3"-38"0,28-9 40 0,7 10-41 16,15-7 1-16,20 3 1 15,36-3 1-15,24-3-3 16,32-12 0-16,28-13 3 16,15-3 1-16,13-16-2 15,-17 6 1-15,-24-6-2 16,-26 10 0-16,-21 5-10 16,-27 4 0-16,-26 19-1 15,-21 12 1-15</inkml:trace>
  <inkml:trace contextRef="#ctx0" brushRef="#br0" timeOffset="108891.56">1228 14453 83 0,'-11'6'41'0,"60"-12"-40"16,-17 2 42-16,28-2-41 16,21-6 1-16,39-4 4 15,46-9 1-15,42 0-8 16,53 0 0-16,46-7 6 15,42 4 0-15,29 3-1 16,14-10 0-16,-4 7-2 16,0-6 0-16,-29 6-3 15,-13 2 1-15,-53-2-1 16,-25 0 0-16,-42 0-2 0,-46-7 1 16,-46 13-1-16,-32-3 1 15,-35 3-1-15,-42-3 0 16,-50 0 0-16,-42 9 0 15,-56 1 1-15,-47 12 0 16,-45 6 0-16,-21 6 0 16,-43 10 0-16,-17 9 1 15,-15 10 0-15,-24 6 1 0,11 9 0 16,-4 3 0-16,3 1 0 16,25 3 0-16,18-1 0 15,24-2 1-15,22-4-2 16,46-6 1-16,17-6-1 15,39-10 1-15,24-3-1 16,26-6 0-16,34-3 0 16,43 0 1-16,35-19 0 15,43-13 0-15,56-9 0 16,42-9 1-16,53-10-1 16,54-9 1-16,6 3 0 15,28 0 0-15,8 3-1 16,-1 13 1-16,-10 15-1 15,-25 3 1-15,-17 10 0 16,-25 3 0-16,-32 7-1 16,-28-4 1-16,-28-3-1 15,-11 0 0-15,-32 0-2 16,-21-10 0-16,-17-2 0 16,-25 6 0-16,-22-1-1 0,-17-5 0 15,-38-4 0-15,-33-6 0 16,-31 3 1-16,-43 0 0 15,-42 1 0-15,-28 2 1 16,-42 0-1-16,-18 4 0 16,-22-1 0-16,-6 7 1 15,0 9 0-15,7 13 0 16,17 3 0-16,21 9 0 0,12 6 1 16,30 1 0-16,22-1 0 15,39-2 0-15,35-4-1 16,32-6 1-16,32-3-1 15,31-4 0-15,39-2 0 16,61-10 0-16,34-6 0 16,64-3 0-16,46-13 0 15,35-9 0-15,28-1 0 16,11-15 1-16,7-6 0 16,-14 3 0-16,-8 3-1 15,-34 4 0-15,-25 5-1 16,-32 10 1-16,-29 9-12 15,-34-3 1-15,-29 4-1 16,-35-17 0-16</inkml:trace>
  <inkml:trace contextRef="#ctx0" brushRef="#br0" timeOffset="112464.79">7997 9921 112 0,'-49'-37'56'0,"31"27"-54"0,11 7 56 0,4 0-59 15,-8 3 1-15,-3 16-1 16,7 2 1-16,0 23-1 16,7 25 1-16,7 28-1 15,4 35 1-15,10 37 0 16,-7 44 1-16,4 47 0 16,-8 41 1-16,-10 41 0 15,-3 31 1-15,-18 19 0 16,-4 3 0-16,-14 6-1 15,-3 6 1-15,-1-18-1 16,-6 0 0-16,3-13-1 0,11-25 0 16,-4-6-1-16,7-29 0 15,15-27-4-15,3-45 1 16,17-46-19-16,11-48 1 16,21-47-1-16,8-56 0 15</inkml:trace>
  <inkml:trace contextRef="#ctx0" brushRef="#br0" timeOffset="115049.74">10160 10574 100 0,'11'-10'50'0,"3"-2"-47"0,-4 5 50 0,-10 7-53 16,0 0 0-16,-7 3 0 16,-3 10 1-16,-4 12 0 15,-8 19 0-15,-9 22 1 16,-12 18 0-16,-6 11 0 16,-8 14 1-16,-10 7-1 15,-7 0 1-15,0-9-2 16,0-10 1-16,11-9-5 15,6-10 1-15,8-15-12 16,7-19 0-16,6-19 0 16,1-19 0-16</inkml:trace>
  <inkml:trace contextRef="#ctx0" brushRef="#br0" timeOffset="115587.96">9172 10627 105 0,'11'-3'52'0,"-1"-13"-61"0,-10 16 77 15,0-3-68-15,0 3 0 16,11 0 0-16,0 6 1 16,6 7-1-16,15 6 0 0,3 12 1 15,18 7 0-15,14 9 0 16,11 0 1-16,-1 3-1 15,1 3 0-15,3 7 0 16,0 9 0-16,-7 3-2 16,0 0 1-16,-3 0 0 15,-11-3 0-15,-4-9 0 16,-6-1 0-16,-8-12 1 16,-7-6 1-16,-3-7-1 15,-4-5 1-15,-6-4 0 16,-5-10 0-16,-6-2 0 15,-1-4 0-15,-3-2-1 16,4-4 0-16,-11-3-1 16,0 0 1-16,0-6-1 15,0 6 0-15,0-4 0 16,0 4 0-16,0 0 0 16,7 0 0-16,0 0-1 15,0 0 1-15,0 0 0 0,0 4 0 16,0-1-1-1,-3 3 1-15,3 0-1 0,-4 4 1 16,5-1-2-16,-1 0 1 16,0 1-1-16,0 2 0 15,3 1 0-15,-3-1 0 16,4-2-6-16,-8-4 0 16,1-6 0-16,-4-9 1 15</inkml:trace>
  <inkml:trace contextRef="#ctx0" brushRef="#br0" timeOffset="115984">10887 10272 109 0,'-14'-15'54'0,"10"-13"-56"15,4 28 67-15,0-7-63 16,0 14 1-16,4 8-1 16,-1 10 1-16,8 10-5 15,-4 18 1-15,3 16 2 0,8 16 1 16,-4 12-2-16,0 19 1 15,-3 6-1-15,-1 4 1 16,1-1-1-16,-4-9 1 16,0-9-1-16,0-13 0 15,0-13-4-15,4-12 1 16,-1-9-6-16,4-13 1 16,4-12-20-16,0-10 1 15,-1-13-1-15,5-12 1 0</inkml:trace>
  <inkml:trace contextRef="#ctx0" brushRef="#br0" timeOffset="116418.28">11617 10824 103 0,'-14'-15'51'0,"-14"-35"-76"16,17 37 103-16,-7 4-79 15,-3 5 1-15,-10 4 0 16,-8 13 0-16,-7 3 1 16,3 15 0-16,5 7-1 15,-1 9 1-15,4 9 0 16,6 7 1-16,8 9-2 16,11-3 1-16,10 0-2 15,7-3 1-15,7-3-1 16,14-10 1-16,4-6-1 15,7-13 1-15,3-5-1 16,0-11 1-16,8-11 0 0,-4-7 1 16,-1-10-1-16,-2-9 1 15,-5-6-1-15,1-12 1 16,-7-7 0-16,-7-6 1 16,-11-7 0-16,-7-2 0 15,-11-4 0-15,-10 3 0 0,-7 1-2 16,-7 5 1-16,-14 11-6 15,-1 2 0-15,-6 3-21 16,-1 4 0-16,-2-1 0 16,-1 1 1-16</inkml:trace>
  <inkml:trace contextRef="#ctx0" brushRef="#br0" timeOffset="116866.08">11927 10307 88 0,'-10'-6'44'0,"-29"-10"-52"16,35 13 84-16,-3 0-74 15,4 3 1-15,3 0 1 16,7 6 1-16,7 3-6 0,4 4 1 15,17 6 3-15,7 3 0 16,11 3-2-16,7 9 1 16,7 4-2-16,11-4 1 15,-1 1-1-15,-2 3 0 16,-1 2 0-16,-7-5 0 16,-4 6 0-16,-6-4 0 15,-12 1 0-15,-9-4 0 16,-12-5 0-16,-9 2 0 15,-12 0 0-15,-13-2 1 16,-8 2 0-16,-7 0 0 0,-14 4 0 16,-14 5 1-16,-10 1-1 15,-11 0 1-15,-7 6-1 16,3 0 1-16,4 3-4 16,7-6 1-16,7-3-11 15,0-7 1-15,7-2-1 16,7-4 1-16</inkml:trace>
  <inkml:trace contextRef="#ctx0" brushRef="#br0" timeOffset="117255.86">9476 12091 104 0,'-64'7'52'0,"50"-14"-60"0,18 4 68 16,13 0-60-16,11-6 0 15,25-1 1-15,25-2 0 16,28-4 0-16,35-9 0 15,28-3 0-15,25-4 1 16,11 1 0-16,14-4 0 0,3 7-1 16,-3 6 0-16,-8 3-1 15,-13 4 1-15,-22 5-2 16,-17 4 1-16,-22 3-4 16,-20 3 0-16,-29 0-5 15,-28 3 0-15,-21 3-12 16,-25 4 0-16,-28 2 1 15,-32 4 0-15</inkml:trace>
  <inkml:trace contextRef="#ctx0" brushRef="#br0" timeOffset="117647.64">9349 12242 106 0,'-82'15'53'0,"54"-24"-75"16,32 0 101-16,17-1-80 16,7-2 1-16,32-1 1 0,35-6 0 15,18 4-1-15,25 2 1 16,21-3 0-16,17 1 0 16,15-4 0-16,10 0 0 15,0 3-1-15,10-2 1 16,-3-1-1-16,-3 0 1 15,-7 0-1-15,-22 4 0 16,-14 2 0-16,-17 0 1 16,-22 10-1-16,-20 3 0 15,-29-3-1-15,-18 3 1 0,-13 3 0 16,-22 4 0-16,-11-1 0 16,-13 0 0-16,-8 0-1 15,-6 1 1-15,-5-1-1 16,-2 0 1-16,-4-3-6 15,-1-3 0-15,-2-6 0 16,-5-3 0-16</inkml:trace>
  <inkml:trace contextRef="#ctx0" brushRef="#br0" timeOffset="118860.95">10022 13393 68 0,'-7'-19'34'0,"-28"-22"-18"15,28 28 35-15,-7-8-46 16,-4-5 1-16,-6-5 2 15,-8 0 0-15,0-4-10 16,0 1 0-16,1-4 7 16,-1 10 1-16,7 0-3 0,4 6 0 15,3 9-1-15,4 10 0 16,0 12-1-16,4 17 0 16,-1 8-1-16,4 22 0 15,-4 13-1-15,1 19 1 16,-1 9 0-16,1 10 0 15,-1 6 0-15,-3 9 0 16,0 4 0-16,0-1 1 16,-4 7-1-16,-3-4 1 15,3 4-1-15,-6-6 0 16,-1 5 0-16,0 1 1 0,-3-13 0 16,10-9 0-16,4-19 0 15,7-13 1-15,4-6-1 16,3-15 1-16,7-13-2 15,3-10 1-15,8-6-1 16,3-3 1-16,11-6 0 16,-4 3 1-16,4-3-1 15,3 0 1-15,11 0 0 16,3-4 0-16,4 1-1 16,0-3 0-16,-4-4-12 15,-3-3 1-15,-3-6-1 16,-5-3 0-16</inkml:trace>
  <inkml:trace contextRef="#ctx0" brushRef="#br0" timeOffset="119463.46">10580 13578 96 0,'-7'-29'48'0,"-14"20"-45"16,14 6 53-16,-1-7-56 15,-2 7 1-15,-4 0 0 16,3 6 1-16,-6 0-2 16,-8 10 0-16,0 9 1 15,-3 3 1-15,3 6-1 16,1 7 0-16,-1 12-1 15,11 4 1-15,0-1-1 16,10 0 0-16,8-3-1 16,3-3 1-16,14 0-1 15,-4-12 1-15,29-13-1 16,14-10 0-16,4-9 1 0,-15 1 0 16,25-20 0-16,-17 3 0 15,10-18 0-15,-11-10 0 16,-6-3 1-16,-5-6 0 15,-13-3 0-15,-11 0 1 16,-10-7 0-16,-11 0 0 16,-14 10-1-16,-11 3 0 15,-21 6-2-15,-7 10 1 16,-10 6-9-16,-4 9 0 0,0 10-1 16,0 6 1-16</inkml:trace>
  <inkml:trace contextRef="#ctx0" brushRef="#br0" timeOffset="119988.18">10474 14653 103 0,'-21'-6'51'0,"10"-22"-57"0,8 25 65 16,-8-1-59-16,-3 8 1 0,-4-1 1 15,4 12 0-15,-3 7-2 16,-1 13 1-16,0 2 2 15,1 11 0-15,-4 11-1 16,3 7 1-16,0 6-2 16,4-3 1-16,4-3-2 15,-1 0 0-15,0-4-2 16,4-8 1-16,0-1-5 16,4-9 0-16,3-3-21 15,0-13 0-15,10-15 0 16,1-13 0-16</inkml:trace>
  <inkml:trace contextRef="#ctx0" brushRef="#br0" timeOffset="120573.85">12400 13531 99 0,'-60'3'49'0,"7"-6"-74"16,43 3 99-16,-4-7-73 15,3 4 0-15,0 3 3 16,1 0 1-16,3 0-5 0,0-3 1 16,0 6 3-16,0 3 1 15,0 10-2-15,-1 9 1 16,1 7-2-16,0 5 1 15,0 7-3-15,4 9 1 16,3 1-3-16,0 2 1 16,7 1-3-16,0-1 1 15,0-3-10-15,-7-6 0 16,-4 0 0-16,-3-3 1 0</inkml:trace>
  <inkml:trace contextRef="#ctx0" brushRef="#br0" timeOffset="121007.6">11938 14725 89 0,'-60'16'44'0,"-39"0"-41"16,78-7 53-16,-7 4-54 16,0 5 0-16,-1 8 1 15,5-1 0-15,3 15-4 16,6 7 1-16,8 0 2 0,0-9 0 16,18 15-1-16,7-2 1 15,10-8-2-15,7-5 0 16,18-10 0-16,7-3 1 15,0-12-2-15,7-7 1 16,-7-9 0-16,0-6 0 16,-7-4 1-16,-7-3 0 15,-15-2 0-15,-9-11 1 16,-12-2 0-16,-10-7 0 16,-10-2-1-16,-12-10 1 15,-9 2-5-15,-5 1 0 16,-2 0-19-16,-8 3 1 0,3-3-1 15,-2 13 0-15</inkml:trace>
  <inkml:trace contextRef="#ctx0" brushRef="#br0" timeOffset="121563.28">12742 13320 101 0,'-31'-28'50'0,"16"-16"-66"0,19 29 90 16,0-10-74-16,3-4 0 15,7 1 0-15,3 9 1 16,5 4-1-16,2 8 0 16,1 11 0-16,3 5 1 15,0 19-1-15,1 13 1 32,2 75-1-32,-13-3 0 15,-4 6-1-15,-3-28 1 16,-8 38-1-16,4-1 1 0,-3 1-1 15,3-7 1-15,0-3 0 16,3 0 0-16,1-12 0 16,3-4 0-16,-3-2 0 15,-4-10 1-15,-4-4-1 16,-3-2 1-16,0-13-1 16,-7-12 1-16,-3-7 0 15,-8-6 0-15,-7-3 0 16,-6-13 1-16,-8-2-1 15,-7-7 0-15,0-7-2 16,-3-2 1-16,-1 2-6 16,11-5 1-16,4-1-11 15,7-2 0-15,10-7 1 16,11-4 0-16</inkml:trace>
  <inkml:trace contextRef="#ctx0" brushRef="#br0" timeOffset="122168.6">14224 13584 87 0,'-7'-35'43'0,"-39"-43"-39"0,36 59 63 0,-12-6-66 16,-6-13 1-16,0-5 0 16,0-1 0-16,-1-3-3 15,5-4 1-15,-1-2 1 16,0 6 0-16,4 6-1 16,-7 10 1-16,0 9-1 15,-8 13 0-15,-2 18 1 16,-5 19 0-16,5 13-1 15,2 22 1-15,5 12 0 16,6 13 0-16,7 9 0 16,8 16 0-16,10 0-1 15,0 12 0-15,7-9 0 16,0 0 1-16,0 10 0 16,0-1 0-16,0 1-1 15,-4-14 0-15,4-2 0 16,-3 3 1-16,-4-3-1 0,0-10 0 15,-4-9 0 1,4-3 0-16,-3-22 1 0,3 0 0 16,0-19-1-16,0-7 1 15,3-5-1-15,8-7 1 16,0-3-1-16,-1-3 1 16,8 0 0-16,-1 0 1 15,8 0-1-15,7 6 0 16,7 1 0-16,10 2 1 0,8 6-3 15,10-8 0-15,0-1-12 16,0-6 0-16,-4-13 0 16,-3-6 1-16</inkml:trace>
  <inkml:trace contextRef="#ctx0" brushRef="#br0" timeOffset="122750.99">14658 13157 99 0,'-4'10'49'0,"1"6"-46"15,-1-20 63-15,4 11-65 16,-3 5 1-16,-1-2 0 16,-3 12 1-16,0 6-4 15,0 9 0-15,0 10 2 16,4 10 1-16,-1 15-2 16,4 0 1-16,0 7-2 15,0-7 1-15,0-3-9 16,0-16 0-16,0-12 0 15,-7-13 0-15</inkml:trace>
  <inkml:trace contextRef="#ctx0" brushRef="#br0" timeOffset="123215.72">14206 14738 108 0,'-45'28'54'0,"16"-25"-62"0,26 0 68 0,-1 4-62 15,4-1 0-15,0 6-1 16,4 10 0-16,6 13 4 15,1 3 0-15,3 5-3 16,7-2 0-16,7 3 1 16,4-3 1-16,3-10 0 15,8-12 0-15,3-3 0 16,0-13 0-16,6-9 0 16,1-10 0-16,-3-6 0 15,-8-6 0-15,-7 0 0 16,-3-4 1-16,-7 4 0 15,-8-3 0-15,-10 2 0 16,-14-5 1-16,-14 2-1 16,-7-8 1-16,-11 2-4 0,-7-3 0 15,-7 4-8-15,1 5 1 16,-5 7-15-16,-3 6 0 16,11 7 0-16,-1-1 0 15</inkml:trace>
  <inkml:trace contextRef="#ctx0" brushRef="#br0" timeOffset="123815.38">14986 13167 101 0,'-28'-10'50'0,"24"-59"-79"15,11 47 105-15,4-9-78 16,7 0 1-16,3 3 1 15,3 2 0-15,5 8 2 0,9 8 0 16,-2 10-1 0,-5 19 1-16,5 3 0 0,-5 9 1 15,1 16-1-15,4 13 0 16,-1 18-2-16,0 7 1 16,0 15-2-16,-3-21 1 15,3 49-1-15,-3 13 0 16,-4 1 0-16,-3-4 1 15,-4 6-1-15,-3-3 1 16,-4-9-1-16,-3-4 1 16,-1 1 0-16,-3-16 0 0,-3-16-1 15,-4 0 1-15,-4-15 0 16,-3-13 0-16,-7-10 0 16,-4-2 1-16,-6-17-1 15,-8-8 1-15,-3-13 0 16,-4-10 0-16,0-6-3 15,-3-6 1-15,3-13-8 16,0-6 0-16,14-6-1 16,11-6 1-16</inkml:trace>
  <inkml:trace contextRef="#ctx0" brushRef="#br0" timeOffset="124058.24">16196 14023 101 0,'0'-9'50'0,"21"-23"-59"0,-14 26 69 15,4 0-58-15,6-1 0 16,8 4 3-16,7 3 0 15,3 0-7-15,8 0 1 16,9-3 0-16,5-3 1 16,-1 0-11-16,-3-4 0 0,0-2-2 15,-11 12 1-15</inkml:trace>
  <inkml:trace contextRef="#ctx0" brushRef="#br0" timeOffset="124313.23">16041 14333 90 0,'-32'22'45'0,"25"-9"-48"15,7-13 59-15,7-6-55 16,11-7 1-16,6 0 0 15,8-5 1-15,18 2-4 16,6-3 0-16,0 4-2 16,11 2 0-16,0 0-9 15,0 4 1-15,-7 3-1 0,-7-1 1 16</inkml:trace>
  <inkml:trace contextRef="#ctx0" brushRef="#br0" timeOffset="125006.44">17692 12925 100 0,'-25'-37'50'0,"-38"-45"-64"16,41 57 80-16,-6-6-69 15,-11-7 1-15,-3 1-1 16,-4-4 0-16,7 9 4 16,1 7 1-16,-1 10-3 15,4 15 1-15,3 9 1 0,4 10 1 16,3 18 0-16,4 17 1 16,7 15-1-16,7 19 1 15,3 15-2-15,0 10 1 16,4 9-2-16,0 7 1 15,0 9-1-15,0 3 0 16,0 9-1-16,0-5 1 16,-3 2-1-16,3 0 0 15,3-2 0-15,1-17 1 16,0 4-1-16,3-7 1 0,0-15 0 16,0-3 1-16,0-19-1 15,0-16 1-15,0-16 0 16,-4-6 0-16,1-6 0 15,-1-9 0-15,1-7 1 16,-1-12 0-16,1 2 0 16,3-5 0-16,4-1 1 15,-1-2 0-15,8-1 0 16,7 1 0-16,13 2-1 16,8 4 0-16,11-4-1 15,17-2 0-15,10-7-5 16,15-3 0-16,18-6 0 15,6-7 0-15</inkml:trace>
  <inkml:trace contextRef="#ctx0" brushRef="#br0" timeOffset="128414.45">18228 13139 89 0,'-7'3'44'0,"-14"-44"-38"16,17 35 44-16,-3-4-50 15,-10 4 0-15,-1-3 0 16,0 2 0-16,-3 4 0 0,-4 6 0 15,1 4 0-15,3 2 1 16,-8 0-1-16,-6 1 1 16,7 12-1-16,0 0 1 15,6 3-1-15,5 3 1 16,10 7-2-16,3 5 1 16,8 4-2-16,10 10 1 15,4 5-1-15,13-12 0 16,-3-6 0-16,4-3 0 0,4-10 2 15,-1-13 0-15,0-8 2 16,4-14 1 0,3-5-1-16,1-16 1 0,-5-7 0 15,1-6 0-15,-7 4-2 16,3-10 1-16,-10 6-1 16,-11 3 1-16,-14 7-1 15,-7 3 1-15,-14-4-2 16,-11 7 1-16,-14 0-11 15,-10-6 1-15,-8-4-2 16,-17-21 1-16</inkml:trace>
  <inkml:trace contextRef="#ctx0" brushRef="#br0" timeOffset="133305.37">18641 13236 85 0,'-18'19'42'0,"25"-19"-36"0,4-3 42 16,6-1-44-16,12 4 0 15,6-9 0-15,7 3 1 16,8-4-7-16,10 1 0 0,3-1 3 15,-6 1 1-15,-1-3-7 16,-3 5 0-16,-11 1-10 16,-3-3 1-16,-11-1 0 15,-7 1 0-15</inkml:trace>
  <inkml:trace contextRef="#ctx0" brushRef="#br0" timeOffset="133530.24">18831 12963 101 0,'-31'0'50'0,"20"6"-64"15,11-6 86-15,0 0-72 16,7 3 0-16,4 10 0 16,6 9 1-16,8 0-2 15,0 9 1-15,6 7-1 0,8 9 0 16,-7 0-5-1,0 0 1-15,-4-3-16 0,-3-3 1 16,-4-4-1-16,-4 1 1 16</inkml:trace>
  <inkml:trace contextRef="#ctx0" brushRef="#br0" timeOffset="133954">19837 12856 96 0,'-25'22'48'0,"-21"-6"-63"0,36-10 89 0,-8 1-74 15,-3 11 0-15,-4 1 0 16,7 6 1-16,-10 4-2 15,11 5 1-15,6-3-1 16,11 7 1-16,4 6-1 16,10 0 0-16,3 0-1 15,8-7 1-15,7-2 0 16,-4-7 1-16,4-6 1 16,-1-9 0-16,5-7 1 15,-1-16 0-15,4-5 0 16,0-7 1-16,3-10-1 15,-7-2 0-15,-7-1-1 16,-13-2 1-16,-8 2 0 0,-11-5 0 16,-21 2-3-16,-17 3 1 15,-18 4-22-15,-35-3 0 16,-18 2 0-16,-25-12 0 16</inkml:trace>
  <inkml:trace contextRef="#ctx0" brushRef="#br0" timeOffset="135918.04">14316 12969 101 0,'0'-31'50'0,"-21"-47"-53"15,10 52 51-15,-7-11-49 16,-6-4 0-16,-15-3 0 16,-11 0 0-16,-10-3 1 15,-10 6 1-15,-11 1-2 16,-25-7 0-16,-7 6-1 15,-14 6 0-15,-14 7-2 16,-18 6 1-16,-3 19 0 16,-18 9 0-16,-3 19 1 15,6 13 1-15,4 3 3 0,8 9 1 16,16 0 1-16,19 3 0 16,3 7 0-16,14 9 0 15,4 13-2-15,6-1 1 16,8 7-3-16,3 3 1 15,11 3-1-15,11-3 0 16,13-19-7-16,15-16 1 16,10-15 0-16,14-25 0 15</inkml:trace>
  <inkml:trace contextRef="#ctx0" brushRef="#br0" timeOffset="137357.22">13878 14584 54 0,'7'-6'27'0,"18"-22"-40"0,-18 21 6 15,4 1 4-15,-4 0 0 16,0 3 13-16,-7 3 1 16,3 3-6-16,-3 0 1 0,0 0 5 15,0 0 1-15,0-3 2 16,-3-3 1-16,-1-6-7 15,-6-7 1-15,-8-9-4 16,0-3 1-16,-6-7-4 16,-15 1 1-16,-3-1-1 15,-4-2 1-15,-11-4-1 16,-3 0 1-16,-7-3 0 16,0-3 0-16,-7-3-1 15,4-6 1-15,-1-4-2 16,0 7 1-16,-3-1-2 15,7 10 0-15,-63-24 0 16,70 39 1 0,10 7 0-16,8 7 0 15,3 5 1-15,8 1-1 16,9 3 1-16,5 6-1 16,3 3 0-16,7-6-1 15,0 9 0-15,3-3 0 16,4 3 0-16,0 1 0 0,4 2 0 15,-1 0 0-15,4 1 0 16,0-1 0-16,0 4 1 16,-3-1-1-16,3 1 1 15,-7 2-2-15,3 4 1 16,-3-3-1-16,4 0 1 16,-1 2-1-16,1-2 1 0,-1 0-1 15,1-1 1-15,0-2-1 16,-1 0 1-16,-3-4-1 15,0 0 1-15,-3-2-1 16,3-7 1-16,-4-3-1 16,0-4 1-16,-3-5-1 15,4-13 1-15,-8 0 0 16,8-4 0-16,-4-5 0 16,7 2 0-16,-4 7 0 15,1 7 1-15,-4-4-1 16,3-7 1-16,1 11 0 15,-1-1 0-15,0-3 0 16,1 6 0-16,3 0-1 16,7 4 1-16,4-4-1 15,3 10 0-15,3-3-1 16,5 5 1-16,6 4 0 16,0 7 0-16,0-4-4 15,0 6 0-15,1-9 0 0,-1-6 0 16</inkml:trace>
  <inkml:trace contextRef="#ctx0" brushRef="#br0" timeOffset="140434.41">18080 14311 99 0,'3'13'49'0,"-10"6"-43"16,7-7 50-16,0 7-55 15,0 9 0-15,-3 10 0 16,-1 15 1-16,1 13-3 15,-1 9 1-15,-3 13 0 16,-3 0 1-16,-1 0-4 16,0-7 0-16,8-15-13 15,3-13 1-15,3-12 0 0,12-25 0 16</inkml:trace>
  <inkml:trace contextRef="#ctx0" brushRef="#br0" timeOffset="140667.28">18658 14826 105 0,'0'12'52'0,"46"-2"-66"0,-32-7 84 0,8 0-70 15,9-3 1-15,8 0 0 16,14-3 1-16,3 0-5 15,4-1 0-15,4-5-8 16,-4-3 1-16,-4-4-1 16,-3 0 1-16</inkml:trace>
  <inkml:trace contextRef="#ctx0" brushRef="#br0" timeOffset="140902.14">19163 14340 96 0,'-25'6'48'0,"-10"10"-54"0,31-13 63 15,-3 3-58-15,0 7 1 16,4 8 1-16,3 8 0 16,3 8 0-16,4 17 0 15,4-1 0-15,7 7 0 16,-1-1-3-16,1-2 0 15,-1 2-11-15,-2-6 0 16,-5-2-1-16,-3-7 0 16</inkml:trace>
  <inkml:trace contextRef="#ctx0" brushRef="#br0" timeOffset="141307.92">19876 14562 99 0,'-29'13'49'0,"-2"21"-59"15,23-27 78-15,-2 8-68 16,-1 4 0-16,1 3 0 15,-1 3 0-15,4 3-1 16,4 1 0-16,3 2-1 0,10 3 1 16,1-5-3-16,3 5 1 31,21 7 0-31,0-16 0 16,4-9 2-16,0-7 0 15,-7-9 2-15,-8-9 1 16,-2-1 2-16,-12-5 1 15,-6-4-1-15,-8-3 1 16,-10-6-6-16,-4-1 1 16,-6-5-23-16,3-7 1 15,-1-6-2-15,15-6 1 0</inkml:trace>
  <inkml:trace contextRef="#ctx0" brushRef="#br0" timeOffset="141904.57">20165 12606 89 0,'7'-22'44'0,"28"-25"-53"0,-17 37 82 16,6-6-73-16,5 1 0 15,2 9 0-15,5 2 1 16,3 11-2-16,-8 18 1 16,5 12 0-16,-8 10 1 0,-4 16-1 15,-2 19 0 1,-5 12 0-16,1 12 1 0,3 7-1 16,7 16 1-16,-3-7-1 15,-4 10 0-15,0 6 0 16,-3 6 0-16,-4-15 0 15,-3 2 1-15,-1-2-1 16,-3-4 0-16,-7-9 0 16,4-12 0-16,-8-13 0 15,-10-3 0-15,-3-10 0 16,-5-6 0-16,1-6 0 16,-3-7 0-16,-8-8 0 15,0-11 1-15,-3-8-1 16,-1-4 1-16,1-9-5 15,-4-10 0-15,4-9-16 16,7-12 0-16,14-17 0 16,17-8 0-16</inkml:trace>
  <inkml:trace contextRef="#ctx0" brushRef="#br0" timeOffset="142166.42">21318 13750 97 0,'0'6'48'0,"7"-18"-61"0,-7 12 90 0,11-3-77 15,0 3 1-15,6-7-1 16,8 4 1-16,7 0-2 15,10-3 0-15,-3 6-6 16,3-6 0-16,0 2-1 16,8-8 1-16</inkml:trace>
  <inkml:trace contextRef="#ctx0" brushRef="#br0" timeOffset="142359.78">21181 13985 94 0,'-71'66'47'0,"39"-31"-45"15,32-35 55-15,8-4-59 16,9 1 1-16,15-3-6 16,14-6 0-16,14-1-1 0,7-3 1 15,10-6-5-15,8-12 1 16</inkml:trace>
  <inkml:trace contextRef="#ctx0" brushRef="#br0" timeOffset="142867.49">22278 12662 102 0,'-71'-47'51'0,"-3"-22"-59"16,57 47 80-16,-1-6-72 15,0 0 0-15,4 2-1 16,0 5 0-16,4 8 0 16,-5 10 1-16,1 12-1 15,4 19 0-15,-1 10 0 16,8 22 0-16,-1 15 0 15,1 28 1-15,-1 4 0 16,4 18 0-16,0 13 0 16,0-31 0-16,-3 47 0 15,-5 3 0-15,-2-4-1 16,3-2 1-16,-4-10-1 16,4-6 1-16,-3-7-1 0,-1 1 0 15,4-16 0 1,0-13 0-16,3-3 0 0,1-12 1 15,3-10-1-15,3-15 1 16,8-7-1-16,0-12 1 16,3-7-1-16,7-9 1 15,-4-3 0-15,8-3 0 16,3-3 0-16,8-1 1 16,2 1-1-16,1 0 1 0,7-10-6 15,4-9 1 1,-5-10-1-16,1-12 0 0</inkml:trace>
  <inkml:trace contextRef="#ctx0" brushRef="#br0" timeOffset="143380.66">22666 12828 100 0,'7'-41'50'0,"0"10"-53"0,-7 25 59 15,-3-4-56-15,-4 7 1 16,-4 6 0-16,4 7 0 15,0 2-1-15,0 4 0 16,3 6 0-16,4 16 1 16,0-1-1-16,7 4 0 15,0 6-1-15,0 0 0 16,0 3-1-16,4 7 1 16,0-4 0-16,6 0 0 15,4-3 0-15,8-6 1 0,6-6 0 16,4-19 1-16,7-13-1 15,7-6 0-15,3-9 0 16,-7-16 1-16,-3-7 0 16,-7-9 0-16,-7 1 0 15,-11-17 0-15,-10 1 0 16,-15-4 1-16,-7 4-2 16,4 12 1-16,-28-9-5 15,-4 6 0-15,0 3-21 16,-10 3 1-16,-11 16-1 15,7 9 1-15</inkml:trace>
  <inkml:trace contextRef="#ctx0" brushRef="#br0" timeOffset="143726.45">22779 14117 110 0,'17'19'55'0,"15"-22"-82"0,-21 3 112 0,3-3-85 16,-3 3 0-16,-1 6-1 15,1 6 1-15,-1 7 0 16,-3 6 0-16,-7 10 0 16,-3 6 0-16,-1 15-1 15,1-3 1-15,-1 4-2 16,1-1 1-16,6-3-10 16,1-6 1-16,6-9-1 15,1-10 1-15</inkml:trace>
  <inkml:trace contextRef="#ctx0" brushRef="#br0" timeOffset="144353.59">23170 12772 87 0,'-24'0'43'0,"27"-60"-36"0,4 48 48 0,7-7-56 16,4-3 1-16,7-6-1 16,3 3 1-16,11-1 0 15,3 8 0-15,-3 2 0 16,0 10 1-16,-4 3 0 16,0 9 0-16,-3 6 0 15,-7 10 0-15,3 16 0 16,0 9 0-16,-3 9-1 15,0 13 1-15,3 13-1 16,-3-1 1-16,-4 10-1 16,-4 16 0-16,-3 3-1 15,-7 0 1-15,-7 12 0 16,-7 3 0-16,0 10 0 16,-3-9 0-16,-1 5 0 0,-3-8 0 31,4 36 0-31,2-30 0 15,5-16 1-15,-8-19 1 16,4-12 0-16,-3-13 0 16,-8-16 0-16,-7-12 1 15,-6-10-2-15,-5-15 0 16,-2-4-4-16,-5-9 1 16,-3-12-11-16,4-4 0 15,3-9 0-15,4 4 0 16</inkml:trace>
  <inkml:trace contextRef="#ctx0" brushRef="#br0" timeOffset="144717.39">24310 13559 104 0,'-21'22'52'0,"17"-25"-62"15,11-4 79-15,11-2-69 16,14-7 0-16,14-3 0 15,17-2 0-15,11-5-1 0,14 4 1 16,4 1-1-16,0 2 0 16,-4 0-1-16,-10 6 0 15,-11 4-2-15,-7 0 0 16,-11-1-7-16,-10 4 1 16,-7 3 0-16,-11-4 1 15</inkml:trace>
  <inkml:trace contextRef="#ctx0" brushRef="#br0" timeOffset="144956.25">24229 13822 108 0,'-39'44'54'0,"28"-22"-66"16,11-22 81-16,11-6-69 15,7-7 0-15,17 4 0 16,18-13 0-16,21 0-1 16,21-3 1-16,7 3-2 15,8 0 1-15,-1 6-9 16,-10 1 1-16,7-1-1 16,-25 7 1-16</inkml:trace>
  <inkml:trace contextRef="#ctx0" brushRef="#br0" timeOffset="145406.01">25897 12756 103 0,'-17'-16'51'0,"3"-18"-52"0,10 28 68 0,1-1-67 16,3 10 0-16,0 4-1 16,0 8 1-16,3 11 0 15,1 11 0-15,3 20 0 16,0 12 0-16,0 12 0 16,0 10 0-16,0 9 0 15,0 7 1-15,0 0 0 16,-3-1 0-16,3-9-3 15,3-9 1-15,4-9-8 16,8-17 0-16,-1-11 0 0,0-11 0 16</inkml:trace>
  <inkml:trace contextRef="#ctx0" brushRef="#br0" timeOffset="145693.73">26310 13092 105 0,'-7'9'52'0,"18"-22"-54"0,-11 13 67 0,0 0-65 16,7 4 1-16,3 5 0 15,4 7 1-15,4 6-2 16,0 6 0-16,-1 6 0 15,1 7 1-15,0 9-2 16,-1 4 1-16,4 8-6 16,-6-2 1-16,-1-4-13 15,-4-2 1-15,-3-7 0 16,-3-3 0-16</inkml:trace>
  <inkml:trace contextRef="#ctx0" brushRef="#br0" timeOffset="146222.1">26451 12533 105 0,'-21'0'52'0,"14"7"-70"0,7-4 87 0,7 3-70 16,7 3 1-16,11 7-1 16,7 0 1-16,6 9 0 15,19 6 0-15,3 4 0 16,14 2 0-16,4 4 0 15,6 3 0-15,1 0 0 16,-4 0 1-16,-3-6-1 16,-11-4 0-16,0-9 0 15,-11 0 1-15,-6-3-1 16,-12-3 1-16,-2 3-1 16,-8-3 1-16,-7 0-1 15,-7-4 1-15,0 1 0 16,-10 3 0-16,-4 0-1 15,-11 6 1-15,-10 0-1 16,-11 3 1-16,-17 3 0 0,-4 4 0 16,-11 2 0-16,-3 10 0 15,4 0-4-15,3-3 1 16,7-6-24-16,7-4 1 16,7-2-1-16,-3-10 1 15</inkml:trace>
  <inkml:trace contextRef="#ctx0" brushRef="#br0" timeOffset="146549.99">25658 14227 110 0,'-50'50'55'0,"18"-59"-79"0,32 9 109 0,0-7-86 16,18 1 1-16,10 0-1 15,11-1 1-15,14 4 0 16,18 3 1-16,27 3-1 16,15-3 0-16,11 4 0 15,6-4 0-15,11-4-2 16,7 1 1-16,-10 3-2 15,-11-3 1-15,-3 3-2 16,-19-3 0-16,-16 0-8 16,-12-3 0-16,-6-1 1 15,-11-5 1-15</inkml:trace>
  <inkml:trace contextRef="#ctx0" brushRef="#br0" timeOffset="146907.78">25192 12436 111 0,'-7'-25'55'0,"10"19"-68"0,1 0 83 0,6 12-71 16,8 3 0-16,7 10 0 15,3 12 0-15,7 10 1 16,8 25 1-16,-1 19-2 16,-3 21 1-16,0 26 0 15,-11 19 0-15,-7 12 0 16,-3 9 0-16,-4 4-1 15,0-20 0-15,0-14-6 16,-4-14 0-16,8-21 0 16,0-23 1-16</inkml:trace>
  <inkml:trace contextRef="#ctx0" brushRef="#br0" timeOffset="147562.76">25188 12173 107 0,'-24'-13'53'0,"2"-28"-57"0,30 29 66 0,9-7-63 16,18 0 1-1,22-6-1-15,20 6 0 0,29-3 0 16,21 7 1-16,22 5-2 16,9 4 1-16,12 3 0 15,-1 12 0-15,-7-9 0 16,8 4 1-16,-15-4 0 16,0 0 1-16,-17 3 0 15,-15 0 0-15,-14-3 0 16,-10 3 1-16,-14 0 0 15,-8 0 1-15,-13 7-1 16,-8 2 1 0,11 35-2-1,-10 3 0-15,-11 4-1 16,-7 15 0-16,-8 6-1 0,-2 10 1 16,-8 6-1-16,0 9 0 15,-4 6-1-15,1 1 1 16,3 12-1-16,-3-3 1 15,-4 3-1-15,-3-3 0 16,3-9 0-16,-7-10 1 16,-4-3-1-16,-6-9 1 15,-1-10 0-15,-6-15 1 16,-1-10-1-16,-7-6 0 0,-3-6 1 16,-14-4 0-16,-4-6 1 15,-10 4 0-15,-11-4 1 16,-11 3 0-16,1-3 0 15,-11-2 0-15,-8-5-13 16,-20-5 0-16,-18-16-1 16,-39-19 1-16</inkml:trace>
  <inkml:trace contextRef="#ctx0" brushRef="#br0" timeOffset="148632.9">27443 7522 108 0,'17'-3'54'0,"22"28"-48"15,-28-15 54-15,3 5-59 0,0 11 1 16,0 11 0-16,4 13 0 16,3 29-4-16,0 12 1 15,0 12 1-15,-3 10 1 16,-1 3-2-16,1-3 0 0,0 0-2 16,-1-10 1-1,-3-12-5-15,4-9 0 0,0-20-14 16,3-8 1-16,0-10 0 15,0-16 1-15</inkml:trace>
  <inkml:trace contextRef="#ctx0" brushRef="#br0" timeOffset="149083.65">28261 8090 101 0,'-3'-25'50'0,"3"-25"-62"16,0 31 86-16,-4 3-73 16,-3 4 0-16,0-1 0 15,-4 7 1-15,4 6-3 16,4 3 1-16,3 13 0 16,3 2 1-16,4 11-2 15,4 8 1-15,3 1-2 16,4 9 1-16,3 3-1 0,7 7 0 15,0 2 0-15,4 7 1 16,0-13 1-16,-1-9 0 16,12-6 1-16,-8-10 0 15,4-9 0-15,0-16 1 16,3-9-1-16,0-13 1 16,-3-9-2-16,-4-7 1 0,-6-2-1 15,-8-1 1-15,-11-3 0 16,-3-6 0-16,-10 10 0 15,-11-7 0-15,-7 3-1 16,-11-3 1-16,-3-6-1 16,-8 3 0-16,-3 0-3 15,1 6 1-15,-5 7-11 16,8 2 1-16,3 4-1 16,11 6 1-16</inkml:trace>
  <inkml:trace contextRef="#ctx0" brushRef="#br0" timeOffset="149611.03">28720 7635 98 0,'0'-22'49'0,"-4"13"-46"16,4 9 66-16,0-3-67 0,0 0 1 15,0-4 0-15,7 4 0 16,7 0-4-16,11 0 0 16,10 3 2-16,11 3 1 15,14 3-3-15,7 4 1 16,4 2 0-16,6 4 0 16,4 9-1-16,4 6 0 15,0 4 1-15,-4 6 0 16,4-1 0-16,-4-2 0 0,-4 9 1 15,-3-9 0-15,4-1-1 16,-7-5 1-16,-1-7-1 16,-10-3 0-16,-7-3 0 15,-14-4 0-15,-7-2-1 16,-11-1 1-16,-11 4 0 16,-17 0 0-16,-10-1 0 15,-19 11 1-15,-6-1 0 16,-14 0 1-16,-8 6-1 15,-3 4 0-15,-4-1-1 16,1 4 1-16,-1-1-1 16,4-2 1-16,0 6-1 15,4-4 0-15,-1 4 0 16,4-7 0-16,0 1-1 16,7-1 1-16,1-2-6 15,9-4 1-15,4-3-1 16,8-6 1-16</inkml:trace>
  <inkml:trace contextRef="#ctx0" brushRef="#br0" timeOffset="150268.29">26698 7642 111 0,'71'-13'55'0,"24"4"-54"0,-67 5 62 0,0 1-64 16,1 3 0-16,-1 10-3 16,-14 2 1-16,-14 10 3 15,-11 13 0-15,-24 18-2 16,-14 16 0-16,-18 9 1 16,-14 13 0-16,-4 7 1 15,-7 2 1-15,8 0-1 16,-5-9 1-16,15-12-9 15,14-14 1-15,11-14-2 16,10-14 1-16</inkml:trace>
  <inkml:trace contextRef="#ctx0" brushRef="#br0" timeOffset="150620.74">25989 7457 109 0,'-10'-29'54'0,"24"-18"-57"0,-7 47 71 16,7-3-68-16,7 9 1 16,7 10-1-16,11 6 0 15,7 13 0-15,7 2 0 16,0 7 0-16,0 6 0 15,7 13-1-15,3 12 1 16,8 16 1-16,-1 0 0 0,-3 3 0 16,0 3 0-1,-7 1 0-15,-7-4 1 0,-3-10-1 16,-5-8 1-16,-6-11-2 16,4-8 1-16,-8-16-5 15,4-7 0-15,10-15-1 16,4-16 0-16</inkml:trace>
  <inkml:trace contextRef="#ctx0" brushRef="#br0" timeOffset="152244.82">30448 8231 84 0,'-10'-12'42'0,"-4"-29"-37"16,10 35 43-16,4-7-47 15,0 0 0-15,0-5 1 16,7-1 0-16,11-9-2 16,10 2 0-16,14-8 1 15,15 3 1-15,10-4-1 0,17 1 1 16,8 5-2-16,3 7 0 16,4 4 0-16,-14 5 1 15,-11 7 0-15,-11 6 0 16,-6 0 1-16,-8 6 1 15,-6 4 0-15,-5 2 0 16,-6 4 0-16,0-1 0 16,-7 7-1-16,-4 3 0 15,-4 4-1-15,1 2 0 16,-7 4-1-16,-1 5 1 0,-3 7-1 16,-3 0 1-16,-8 13 0 15,-3 21 1 1,-7 17 0-16,-4 8 0 15,1 10 0-15,-1 22 1 0,4-6-2 16,3-3 1-16,1-7-1 16,-1-3 1-16,-3-9-2 15,7-13 1-15,0-9-2 16,-3-16 1-16,2-9-3 16,5-19 0-16,-1-10-6 15,1-9 0-15,3-9-1 16,0-10 1-16</inkml:trace>
  <inkml:trace contextRef="#ctx0" brushRef="#br0" timeOffset="152600.54">30748 9385 105 0,'-56'-44'52'0,"38"19"-50"0,22 16 63 15,-1-1-65-15,4-2 1 16,4-1-1-16,3 4 1 15,3 9-2 1,5 3 1-16,-1 3 0 0,-4 13 0 16,5 9-1-16,-1 7 1 15,3 12 0-15,5 15 0 16,2 7 0-16,8 0 0 0,11-3 0 16,-1 0 0-16,4-6 0 15,3-7 1-15,4-9-1 16,4-10 1-16,6-8 0 15,1-11 1-15,7-5-1 16,-1-10 1-16,4-13-1 16,4-12 1-16,0-6-2 15,-1-1 1-15,1-9-4 16,-11-6 1-16,-10 0-11 16,-8 0 0-16,-14 3 0 15,-17 7 0-15</inkml:trace>
  <inkml:trace contextRef="#ctx0" brushRef="#br0" timeOffset="153004.67">30618 10577 105 0,'-4'-41'52'0,"25"16"-56"0,-14 19 71 0,0 6-66 16,4-4 1-16,3 4 0 15,4 13 0-15,-4 6-3 16,0 15 1-16,-7 20 1 16,0 11 1-16,-7 23-1 15,0 16 1-15,-4 21-1 16,-3 7 0-16,4-4-1 16,-4-2 1-16,3-13-2 15,4-10 0-15,0-18-8 16,7-16 1-16,-3-19-1 15,3-15 1-15</inkml:trace>
  <inkml:trace contextRef="#ctx0" brushRef="#br0" timeOffset="153292.51">31256 10953 113 0,'-3'9'56'0,"-1"-15"-59"0,4 6 71 16,4 3-68-16,3 7 1 15,3 2-1-15,1 10 1 16,-1 6-2-16,1 7 1 0,0 6 0 16,-8 9 0-16,-6 6-2 15,-4 7 1-15,-4 6-4 16,0-6 0-16,4-1-10 15,0-2 1-15,7-10 0 16,4-6 0-16</inkml:trace>
  <inkml:trace contextRef="#ctx0" brushRef="#br0" timeOffset="153723.29">31549 10561 108 0,'-25'-13'54'0,"25"32"-65"16,4-16 81-16,6 4-71 0,8 5 1 15,3 4-2-15,14 6 1 16,11 3 0-16,11 9 1 16,-1-2-3-16,8 12 1 15,3-7 0-15,17 1 0 16,-13 3 1-16,-1 3 1 16,-2 0 1-16,-12-4 1 15,-7 1 0-15,-10-6 0 16,-11-4 0-16,-10-3 1 0,-18-3-2 15,-14-3 1-15,-21 0-2 16,-15-3 0-16,-17 0-1 16,-14 0 0-16,-7-1-2 15,-14-2 1-15,3 6-5 16,0-6 1-16,11-4-7 16,7 1 1-16,10-4 0 15,4 1 0-15</inkml:trace>
  <inkml:trace contextRef="#ctx0" brushRef="#br0" timeOffset="154068.1">30201 12035 109 0,'-77'31'54'0,"52"-40"-67"0,29 2 86 15,6 1-73-15,11-6 0 16,18-4 0-16,28-6 0 16,25 0-1-16,21 0 1 0,28 3 0 15,18-3 0-15,10 7 0 16,11 2 0-16,-7 10 0 15,-11-3 0-15,-7 6-1 16,-24 6 1-16,-25-3-3 16,-15 3 1-16,-13 4-11 15,-18-4 0-15,-14 7 0 16,-18-7 0-16</inkml:trace>
  <inkml:trace contextRef="#ctx0" brushRef="#br0" timeOffset="154327.96">29856 12057 108 0,'-46'3'54'0,"67"-19"-68"15,-7 10 82-15,18-3-68 0,21 2 0 16,28-5 0-1,21 2 1-15,25 7-2 0,21 0 1 16,29-3 0-16,20 6 0 16,11 3 0-16,-3 3 0 15,-7 0-10-15,-15-6 0 16,-28 4 0-16,-31-14 0 16</inkml:trace>
  <inkml:trace contextRef="#ctx0" brushRef="#br0" timeOffset="209413.65">26423 1633 78 0,'-39'-28'39'0,"0"-6"-28"0,36 24 39 15,-1 1-50-15,4-4 1 16,4 4 0-16,14-1 0 16,6 7-2-16,12 3 1 15,9 25 0-15,1 22 0 0,14 35-1 16,4 34 0-16,-1 19-4 16,11 31 1-16,7-9-4 15,15-10 1-15,20-9 0 16,4-22 1-16,11-19 4 15,13-28 1-15,-3-25 4 16,4-22 1-16,-4-25 3 16,14-13 0-16,-7-5-1 15,8-20 1-15,13 3-5 16,4-21 1-16,7-14-3 16,3-2 0-16,-6 0-1 15,-8 12 1-15,-7-3 0 16,-14 4 0-16,-14-1 0 15,-14 3 0-15,-7-2 2 16,-17 5 0-16,-15-12 0 16,-7 13 0-16,-7 2-1 15,-7 4 1-15,0 3-2 16,-7 10 0-16,-4 2-2 0,-3 7 1 16,-11 6 0-16,-3 3 0 15,-11 7 0-15,-7 2 0 16,-7 7 1-16,-10 3 0 15,-4 0-1-15,-4 6 1 16,-3 4-1-16,-7-4 1 16,-7 3-2-16,-4 1 1 15,-7-1-1-15,-10-3 1 16,-8 7 0-16,-6 3 0 0,-1-7 1 16,4 0 0-16,4 1 1 15,13-10 0-15,5 3 0 16,13-6 1-16,11-3-1 15,10-4 1-15,11-2-2 16,8-4 1-16,9-3-1 16,8 0 1-16,7 1-1 15,3-4 0-15,4 0 0 16,3 3 0-16,4 6 1 16,4 10 1-16,-8-3-1 15,-3 6 0-15,3 6 0 16,-6 0 0-16,-8 13-1 15,-3 3 0-15,-4 13-9 16,0 15 0-16,4 13 0 16,-4 9 0-16</inkml:trace>
  <inkml:trace contextRef="#ctx0" brushRef="#br0" timeOffset="212305.15">10760 2784 68 0,'14'-25'34'0,"56"9"-34"15,-45 13 34-15,14-6-34 16,14 9 0-16,7 0-1 16,21 3 1-16,11 3 0 15,3-3 0-15,18 4 0 16,24-4 0-16,8 3 0 0,14-6 0 15,24 3 0 1,-3-6 0-16,11-25 0 16,-4-7 1-16,-11-24 0 0,7-16 0 15,1-7 1-15,3-6 0 16,10-9 0-16,1-16 0 16,-4-12-1-16,0 15 1 15,-18 10-2-15,-13 2 1 16,-22 1-1-16,-21 6 0 15,-21-6 0-15,-22 9 1 0,-20 16 1 16,-26 0 0-16,-24-6-1 16,-17-4 1-16,-11 1 0 15,-22-7 0-15,-6 6-1 16,-15 1 1-16,-3 12-2 16,-7 0 1-16,-7 6-1 15,-14 10 1-15,-25 6-1 16,-11 0 1-16,-13 12 0 15,-26 7 0-15,-2 12-1 16,-19-3 0-16,-3 4 0 16,7 12 1-16,-3-13-1 15,-1 16 0-15,4 9 0 16,-3 10 0-16,3 6-1 16,10 19 1-16,-13 0 0 15,6 3 0-15,8 31 0 16,-4 4 0-16,18 6-1 15,10 3 1-15,18-10 0 0,11 10 0 16,13 3-1 0,8-6 1-16,10-6-1 0,4 2 1 15,10-5-1-15,11-10 1 16,11 6 0-16,13 10 0 16,19-4-1-16,17 7 1 15,14-7 0-15,25-5 0 16,28 8 0-16,14-8 0 15,21 18 0-15,25-10 0 0,10-2 0 16,1 3 0-16,-1-13-5 16,22-3 0-16,-11-7 0 15,-3 10 0-15</inkml:trace>
  <inkml:trace contextRef="#ctx0" brushRef="#br0" timeOffset="-214579.21">30879 11903 84 0,'14'25'42'0,"21"3"-44"0,-14-28 43 0,29 0-41 15,3-3 0-15,14-6-1 16,17-4 1-16,15-12-1 15,17-3 1-15,8-3-5 16,-4-4 1 0,28-9-10-1,-35 7 1-15,-36 5 2 16,-38 10 1-16,-28 4 5 16,-29 8 0-16,-31 1 8 15,-32 9 0-15,-25 3 10 16,-21 6 1-16,-18 4-2 15,-10 9 1-15,14 6-6 16,14 0 1-16,18-3-5 16,20-3 1-16,26-6-4 15,24-7 1-15,21 4-3 16,22-10 1-16,21 3-1 0,24-3 1 16,18-3-1-16,14 4 0 15,7-1 1-15,4 6 0 16,7 0 1-16,3 4 0 15,4 0 0-15,-11 2 0 16,-3 1-19-16,-4-10 0 16,-10-9 0-16,-22-6 1 15</inkml:trace>
  <inkml:trace contextRef="#ctx0" brushRef="#br0" timeOffset="37751.43">11155 3104 83 0,'0'0'41'0,"236"-25"-38"0,-165 12 42 16,35 4-45-16,24-4 1 16,15-5 0-16,28-1 0 15,-8-6-2-15,8-3 1 16,0 2 0-16,-11 8 0 15,-20-7-1-15,-5 6 1 16,-24 0-1-16,-25 10 1 16,-24-7 0-16,-33 10 1 15,-34 6 0-15,-29 6 0 16,-45 3 0-16,-36 16 1 0,-32 4 0 16,-21 5 0-16,-3-6 0 15,-11 7 0-15,7-7 0 16,14 6 0-16,-3-8 0 15,3 2 0-15,15 0-2 16,20-3 1-16,15-9-1 16,28 3 1-16,14-7-1 15,24-2 0-15,22-4 0 16,28-6 1-16,39-10 0 16,35 4 0-16,32-19 0 15,42-6 1-15,22-19-1 16,31 2 1-16,0-21-1 15,14 13 1-15,-3-7-2 16,-14 1 0-16,-11 2-1 16,-21 13 1-16,-22-3 0 15,-34 6 0-15,-22 6 0 16,-28 19 1-16,-25 4-1 16,-31 21 0-16,-43-3-1 0,-28 19 1 15,-25 6-1-15,-27 7 1 16,-23-7-1-16,-2 16 0 15,-29-10 0-15,4 20 1 16,3-7 0-16,7-3 1 16,4-16-1-16,14 6 1 15,14-21-1-15,25 3 1 16,14-10-1-16,17-3 1 0,18-12-1 16,18-10 0-16,14 0 0 15,25-12 0-15,20 9 0 16,29-6 0-16,22-7 0 15,23 7 0-15,29-4 0 16,11 1 1-16,14-3-1 16,7-1 0-16,-8 1 0 15,-6-1 1-15,-14 13-1 16,-15 3 0-16,-24 13 0 16,-21 0 1-16,-26 3-1 15,-20 6 0-15,-32 6 0 16,-28 7 1-16,-25 9-1 15,-35 9 0-15,-32-2 0 16,-14 9 0-16,-28-4-1 16,45-9 1-16,-66 26-1 15,-1-4 1-15,11-6 0 16,25 3 0-16,7-3 0 16,18-16 1-16,13 0-4 0,19 0 1 15,20-6-22-15,15-3 1 16,3-6-1-16,14-16 0 15</inkml:trace>
  <inkml:trace contextRef="#ctx0" brushRef="#br0" timeOffset="38395.06">11465 633 87 0,'-39'-25'43'0,"8"16"-52"16,31 9 80-16,0 0-70 16,7 25 0-16,0 3 0 15,7 19 0-15,-3 12-2 16,3 17 1-16,-11 40 1 0,1 22 0 16,-15 9-1-16,1 29 0 15,-5-13 0-15,1-16 1 16,-3-9-2-16,6-3 1 15,0-10 0-15,11-21 1 16,-3-16-1-16,3-22 0 16,0-16 0-16,0-13 0 15,-4-27 0-15,1-20 1 16,-4-34 0-16,14-18 0 0,-7-20 0 16,3-34 1-1,12-19 0-15,-1-3 0 0,7-9-1 16,7 0 0-16,-7 9 0 15,0 22 1-15,-3 9-2 16,-7 10 1-16,-1 6-1 16,-3 9 1-16,-3 23-1 15,-4 5 0-15,-4 26 0 16,-3 19 0-16,-7 28 0 16,-7 24 0-16,-11 23 0 15,0 47 0-15,4 16-2 16,18 18 1-16,3 13-11 15,14-3 1-15,3 0-1 16,1-4 1-16</inkml:trace>
  <inkml:trace contextRef="#ctx0" brushRef="#br0" timeOffset="40700.04">12030 3242 82 0,'134'-44'41'0,"321"-50"-42"15,-335 53 41-15,-4-6-41 0,-3-6 0 16,-18 3-1-16,-21 12 1 16,-24 4 0-16,-25 5 1 15,-25 1-3-15,-32 6 0 16,-39 10 0-16,-31 5 1 16,-43 14 1-16,-24-4 1 15,-14 16 1-15,-15 6 1 16,18 16 2-16,18-4 0 15,21 1 0-15,24-7 0 0,29-9-2 16,28 6 0-16,25-12-1 16,24-7 0-16,25-2-1 15,29-14 0-15,34-2 0 16,36-7 0-16,25-15 1 16,42-4 0-16,3-5 0 15,22-7 0-15,-15 0 0 16,-17 3 1-16,-21 0-2 15,-29 6 1-15,-35 13 1 16,-28 6 0-16,-31 0 0 16,-33 19 1-16,-28 10-1 15,-45 9 0-15,-33 6 0 16,-24 12 0-16,-39 7-2 16,4 19 0-16,-18-7-1 15,11 4 1-15,21 3 0 16,20-16 0-16,23-10-1 0,34-5 1 15,29-10 0 1,31-10 1-16,36-12-1 0,42-12 0 16,28-10-1-16,35-19 1 15,22 0 0-15,0-12 0 16,-4 12 0-16,-11 7 0 16,-21 12 0-16,-24 3 0 15,-21 0 0-15,-22 10 1 16,-21 2-1-16,-21 7 0 0,-21-6 0 15,-14 12 1 1,-18-2-1-16,-28 5 0 0,-15 7 0 16,-2 9 1-16,-12 3-2 15,8 0 1-15,0-3 0 16,17 10 0-16,18-13 0 16,25 0 0-16,28-4-1 15,24-5 1-15,22-7 0 16,14 1 0-16,17-11-1 15,22 4 1-15,-4-3-3 16,0 0 0-16,-14-3-8 16,-7-4 1-16,-14 1 0 15,-4-10 0-15</inkml:trace>
  <inkml:trace contextRef="#ctx0" brushRef="#br0" timeOffset="41609.93">11416 3239 79 0,'141'-35'39'0,"53"-49"-34"16,-116 62 39-16,35-19-44 16,31 0 0-16,8 0-1 15,7 1 0-15,3-1 0 16,-21 6 0-16,-28 1 0 16,-32 3 1-16,-25-1 0 15,-34 4 1-15,-40 6 0 16,-38 13 0-16,-29 9 0 15,-53 12 1-15,-27 13-1 16,-44 19 1-16,1 19-2 16,-18 3 0-16,22 9 0 0,17-3 0 15,14-9-1 1,32-13 1-16,35-9-1 0,32-13 1 16,46-9 0-16,35-3 0 15,25-26 1-15,45-15 0 16,33-13 0-16,24-21 1 15,38-13-1-15,12-4 1 16,24-8-1-16,0 9 1 0,-7-10-1 16,-3 10 1-16,-29-10-2 15,-31 19 0-15,-32 10 1 16,-22 15 0-16,-34 16 0 16,-29 22 1-16,-32 6-2 15,-38 22 1-15,-25 12 0 16,-36 14 0-16,-27 5-1 15,-1 13 0-15,-14 3-1 16,11 0 1-16,18-9-1 16,21-3 1-16,24-23 0 15,14-2 0-15,26-13 0 16,20-16 0-16,18-15 0 16,28-10 1-16,22-22-1 15,20 0 1-15,15-3-1 16,28 0 1-16,-4 4-1 15,-7 8 0-15,-6-2 0 16,-19 15 0-16,-17-6-1 16,-14 9 1-16,-18 7-1 0,-14 9 1 15,-14 0-1-15,-10 6 1 16,-8 0-2-16,1 4 1 16,-1-1-11-16,11 1 1 15,7-10-1-15,10-10 0 16</inkml:trace>
  <inkml:trace contextRef="#ctx0" brushRef="#br0" timeOffset="43019.86">20941 1075 86 0,'7'-50'43'0,"28"16"-42"0,-24 27 43 15,3 4-45-15,4 3 1 16,-1 0-1-16,-3 22 1 15,0 3 0-15,-3 19 0 16,0 25-1-16,-4 16 1 16,-4 9 0-16,-6 6 0 15,-8 10 0-15,-3-4 0 0,0-8 0 16,-7-1 1-16,-1-25-1 16,5-3 0-16,3-22 0 15,7-9 1-15,7-7 1 16,17-28 0-16,19-25 1 15,41-12 1-15,22-38 0 16,53-16 0-16,21-16 0 16,28 1 0-16,14-26-2 15,4 10 1-15,-1 13-2 16,-17 8 1-16,-24 7-3 16,-11 19 1-16,-25 10-6 15,-25 11 0-15,-17 14 0 16,-22-1 0-16</inkml:trace>
  <inkml:trace contextRef="#ctx0" brushRef="#br0" timeOffset="44055.88">21004 1150 88 0,'-10'-34'44'0,"13"25"-44"0,4 2 45 15,0 4-46 1,0-3 1-16,1 3-1 0,-1 3 1 15,0 0 0-15,-4 9 1 16,1 10-1-16,-1 6 0 16,1 25 0-16,-4 10 1 15,0 9-1-15,0 12 1 16,-4 10-1-16,1 16 1 16,-4-10-1-16,0 0 0 0,-4-15 0 15,-3-10 0-15,0-12-1 16,0-13 1-16,0-13 0 15,3-12 0-15,4-16 2 16,3-21 0-16,1-17 0 16,3-9 0-16,0-24 1 15,7-8 0-15,7-5-1 16,4-10 1-16,-1 0-2 16,4-2 1-16,1-1-2 15,-1 12 1-15,-4 7-1 16,-6 9 1-16,-4-6 0 15,-3 25 0-15,-4 7 0 16,0 9 0-16,-4 9-1 16,-6 19 1-16,-5 9-1 15,-2 16 1-15,-1 22-1 16,0 32 0-16,1 5-1 16,-1 1 1-16,1 6 0 15,2 16 0-15,-2-16 0 0,3-4 0 16,3-5-1-16,4-13 1 15,-3-6 0-15,2-13 0 16,5-6 0-16,-1-4 0 16,4-18 0-16,4 0 0 15,-1-12-1-15,5-10 1 16,2-16-1-16,1-12 1 16,-1-25-1-16,11-20 1 0,1-14-1 15,-1-1 1-15,0-3 0 16,-3 9 0-16,-4 1 0 15,-4 15 1-15,1 0-1 16,-4 16 1-16,0 9-5 16,4 7 1-16,3 5-2 15,7 4 1-15</inkml:trace>
  <inkml:trace contextRef="#ctx0" brushRef="#br0" timeOffset="49310.56">11479 3073 47 0,'-77'6'23'0,"-15"-25"-12"0,71 13 23 0,-7-4-33 15,-4 1 1-15,7 0 3 16,8-1 0-16,13 1-3 15,22 3 0-15,35-1 5 16,21 1 0-16,35-7 0 16,39 10 1-16,18-12-1 15,35 5 0-15,-7-9-2 16,11-6 0-16,-8 3-3 16,-27-3 1-16,-22 0-1 15,-21-3 0-15,-32 3-2 16,-28 0 1-16,-28-3-1 15,-29 12 0-15,-34 3 0 16,-50 4 0-16,-39 12-1 16,-53 10 0-16,-28 9 0 15,-32 12 1-15,4 19-1 16,-7 4 0-16,17 2 1 16,43-2 0-16,28-13 0 0,28-7 1 15,39-11-1-15,38-5 1 16,36-14 0-16,53-7 0 15,28-22 0-15,50-13 0 16,17-12-1-16,11-6 0 16,14 3-12-16,-15 9 0 15,-24-3 0-15,-17-6 0 16</inkml:trace>
  <inkml:trace contextRef="#ctx0" brushRef="#br0" timeOffset="49687.34">11486 947 100 0,'-10'-82'50'0,"3"66"-62"16,10 16 76-16,1 16-64 15,3 12 0-15,-7 16 0 16,0 31 0-16,-7 38-1 16,-7 41 1-16,7 40-1 0,-4 1 1 15,4-4-1-15,7-6 0 16,0-16 0-16,0-34 1 15,0-16-1-15,0-6 1 16,-3-25 0-16,-1-6 1 16,-3-20-10-16,-7-18 1 15,7-12-1-15,0-17 1 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4T07:34:38.3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4385 1182 107 0,'-7'15'53'0,"-42"64"-54"16,27-51 54-16,-20 10-53 15,-7 15 0-15,-18 10 0 16,-7 31 1-16,-4 9-1 16,-14 26 1-16,-7-10 0 15,1 22 0-15,-1 0 0 16,-3 4 0-16,3-17-3 0,-11-6 0 15,15-12-9 1,11-25 0-16,6-19 0 0,11-26 0 16</inkml:trace>
  <inkml:trace contextRef="#ctx0" brushRef="#br0" timeOffset="359.79">2773 1436 98 0,'10'-32'49'0,"19"-15"-52"0,-19 32 65 0,1 2-61 16,10-6 0-16,7 7 0 16,15 9 0-16,6 3-1 15,18 12 0-15,0 20 1 16,7 2 0-16,7 19 0 15,7 20 0-15,8 27 0 16,-12 6 1-16,1 11-2 16,-14-1 1-16,-11 3 0 15,-1 19 1-15,-9-13 0 16,-8-6 0-16,-3-3 0 16,0-3 1-16,-11-19-2 15,4-9 1-15,7-19-5 16,-15-16 1-16,-6-12-20 15,-11-13 0-15,-18-22 0 0,-3-16 0 16</inkml:trace>
  <inkml:trace contextRef="#ctx0" brushRef="#br0" timeOffset="1202.4">4904 705 96 0,'-11'-63'48'0,"4"54"-60"31,7 9 81-31,0 0-68 0,0 0 0 0,7 0 0 16,11 19 0-16,-8 15-2 15,4 20 1-15,4 18 0 16,0 25 1-16,3 28 0 15,-11 35 0-15,1 28 0 16,-8 13 0-16,-3 12 0 0,0-6 0 16,-7-15 0-16,4-10 0 15,-1-16 0-15,-3-13 0 16,4-27-3-16,-8-20 0 16,4-18-11-16,4-22 0 15,-8-25 0-15,8-22 0 16</inkml:trace>
  <inkml:trace contextRef="#ctx0" brushRef="#br0" timeOffset="1965.96">6414 1473 101 0,'-29'-53'50'0,"-31"-47"-55"16,43 65 73-16,-12 1-68 16,-9-4 0-16,-5 7 0 15,-10 3 1-15,4 15-2 16,-15 0 1-16,5 10 0 15,-1 13 0-15,-4 24-1 16,4 32 1-16,7 9 0 16,4 16 0-16,10 7 0 0,11 8 0 15,7-6-1-15,10-9 1 16,4-12-1-16,14-7 1 16,14-19-1-16,4-9 1 15,10-19-1-15,4-6 1 16,10-25 0-16,1-13 0 15,-1-9 1-15,4-22 0 16,-4-7 0-16,1-2 0 0,-8 2 0 16,4-15 0-16,-11 12 0 15,1 7 0-15,-8 0-1 16,-4 6 1-16,-6 6 0 16,-4 10 1-16,-7 6-1 15,0 9 0-15,-14 13 0 16,0 12 0-16,0 10 0 15,0 25 0-15,-11 0-1 16,4 18 1-16,0 11-1 16,0 8 0-16,-3 10-1 15,-1-3 1-15,4 6 0 16,-7 13 0-16,-4-7-1 16,4-3 1-16,0-3 0 15,3-9 0-15,4-10 0 16,3 3 0-16,1-9 0 15,10-21 0-15,0-5 0 16,10-17 1-16,8-17 0 16,3-9 0-16,14-19 0 0,11-6 0 15,4-9 0-15,10-4 1 16,-11-6-2-16,0-9 0 16,-6 3-5-16,-1 2 1 15,-17 1-14-15,-4-6 0 16,-14 3 0-16,3 6 1 15</inkml:trace>
  <inkml:trace contextRef="#ctx0" brushRef="#br0" timeOffset="2310.76">6819 2267 100 0,'14'9'50'0,"-10"-9"-59"15,-4 0 77-15,-4 0-68 16,-3 0 1-16,0 0-1 15,-3 3 1-15,-1 4-2 16,-3 8 1-16,3 14 0 16,1 2 0-16,3 13 0 15,3-3 0-15,1 2 0 16,3 1 0-16,7-3 0 16,10-6 0-16,5-1 0 15,2-9 1-15,11-12 0 16,4-7 0-16,4-25 0 15,-5 0 1-15,-6-6-1 16,-4-12 1-16,-6-7-1 16,-12-6 0-16,-10-4-1 15,-10 7 1-15,-12-3-4 0,1 3 0 16,-18-3-20-16,8 3 1 16,-1 0-1-16,4 3 0 15</inkml:trace>
  <inkml:trace contextRef="#ctx0" brushRef="#br0" timeOffset="2731.52">7214 1088 102 0,'-17'-16'51'0,"6"-22"-69"15,8 29 94-15,-4-4-75 16,3 1 0-16,4 6 0 16,0 3 0-16,11-7-2 15,10 10 1-15,10 0 0 16,15 10 1-16,18 8-1 16,10 7 1-16,4 13-1 15,10 18 0-15,7 20 0 16,0-4 0-16,0 9 0 15,-6 1 0-15,-15 15 0 16,-14-6 1-16,-11 3-1 16,-17 7 1-16,-18-14-1 15,-21 7 1-15,-21 10-1 0,-22-7 0 16,-17-3 0-16,-10 3 1 16,-22-9-1-16,0 0 0 15,4-16-1-15,3-3 1 16,15-9-6-16,13-16 0 15,11-13-1-15,18-22 1 16</inkml:trace>
  <inkml:trace contextRef="#ctx0" brushRef="#br0" timeOffset="4927.55">8647 1859 95 0,'-7'-9'47'0,"38"6"-43"16,12-7 49-1,-12-5-52-15,8-1-1 16,11 3 1-16,6-9-2 15,15 10 0-15,3 2 1 16,3-8 0-16,1 2-1 16,3-3 0-16,-3 3-5 15,6 4 1-15,-10-1-11 16,-14 4 0-16,-14-1 0 16,-7 10 0-16</inkml:trace>
  <inkml:trace contextRef="#ctx0" brushRef="#br0" timeOffset="5135.43">8555 2207 100 0,'-18'6'50'0,"68"7"-66"0,-29-13 89 15,11-3-73-15,13-3 0 0,26-7-2 16,10 4 1-16,21-13-2 15,4 0 1-15,4 0-8 16,-1-6 0-16,7-1 0 16,-3 4 0-16</inkml:trace>
  <inkml:trace contextRef="#ctx0" brushRef="#br0" timeOffset="5481.24">12640 1110 102 0,'14'-3'51'0,"-3"-7"-60"0,-11 10 74 16,-4 3-65-16,-10 13 1 15,-14 9 0-15,-18 25 0 32,-77 91-2-32,-1 13 1 15,11-13-1-15,4-6 1 16,7-13-7-16,6-6 0 0,19-15-1 15,3-14 1-15</inkml:trace>
  <inkml:trace contextRef="#ctx0" brushRef="#br0" timeOffset="5796.06">11402 1216 104 0,'-4'-34'52'0,"29"6"-56"15,-14 24 66-15,3-5-62 16,7 9 0-16,4 0 0 16,6 9 1-16,15 10-2 15,11 25 1-15,17 9 0 16,10 4 0-16,1 15 0 0,7 16 0 15,-4 18 0-15,0 1 1 16,-3 0-1-16,-15-10 1 16,-6-12-2-16,-11-7 1 15,-7-12-19-15,-8-16 1 16,-2-22 0-16,-15-22 0 16</inkml:trace>
  <inkml:trace contextRef="#ctx0" brushRef="#br0" timeOffset="7266.29">13656 501 99 0,'-39'-37'49'16,"-28"12"-48"-16,50 15 50 0,-8 1-51 16,-3 9 0-16,-8 3 0 15,-2 13 0-15,2 2-1 16,8 23 1-16,3 25 0 15,11 25 0-15,0 16-1 16,4 43 1-16,-1 19 0 16,0 54 0-16,-3 3 0 15,0 37 0-15,-11-2 1 16,4 24 0-16,0-19 1 16,4 4 0-16,6-19 0 15,0-13 1-15,15-18-1 16,6-26 0-16,8-24-1 15,3-23 0-15,4-18-3 16,3-26 1-16,4-21-10 16,3-23 1-16,8-34-1 0,6-28 0 15</inkml:trace>
  <inkml:trace contextRef="#ctx0" brushRef="#br0" timeOffset="7589.8">14404 561 108 0,'-35'-35'54'0,"31"39"-64"0,4 2 78 0,4-6-68 15,-1 19 1-15,4 15-1 16,0 29 0-16,4 9 0 16,-1 19 0-16,1 25-1 15,3 16 1-15,-3 2-5 16,-1 8 0-16,-3 5-9 16,0-9 0-16,-3-9-1 15,3-13 1-15</inkml:trace>
  <inkml:trace contextRef="#ctx0" brushRef="#br0" timeOffset="7776.69">13868 2489 102 0,'-11'-9'51'0,"78"-7"-60"0,-32 10 78 16,18-6-69-16,25-7 1 15,21-16-1-15,21-2 1 16,17 5-7-16,1 4 0 16,3 0-13-16,-7 0 0 15,0 2-1-15,-14 11 1 0</inkml:trace>
  <inkml:trace contextRef="#ctx0" brushRef="#br0" timeOffset="8046.73">13674 2762 104 0,'10'7'52'0,"71"-26"-68"16,-35 9 94-16,28-5-78 15,29-4 1-15,13-6-2 16,25-4 1-16,7 1-2 16,4 0 1-16,-4 3-5 0,-7-3 1 15,-7 12-8 1,-21-3 0-16,-17 10 0 0,-19-1 1 16</inkml:trace>
  <inkml:trace contextRef="#ctx0" brushRef="#br0" timeOffset="8394.53">13935 2784 105 0,'-36'-12'52'0,"22"15"-65"16,14-3 81-16,0 0-69 15,0 0 0-15,4 9-2 16,3 10 0-16,0 9 3 16,0 22 0-16,7 10-2 15,4 18 0-15,-1 23 1 16,-2 18 0-16,-5 6 1 16,1 1 1-16,-8-7-1 15,-6 3 1-15,-8-15 0 16,-7-13 1-16,-10-19-2 15,-11-18 1-15,-3-10-4 16,-7-16 1-16,-8-15-9 16,-3-16 1-16,4-16-1 15,3-25 0-15</inkml:trace>
  <inkml:trace contextRef="#ctx0" brushRef="#br0" timeOffset="8995.02">14972 3151 98 0,'25'25'49'0,"-18"3"-58"0,-11-24 70 0,-6 2-62 16,-12-3 1-16,-13 6-2 15,-7-6 0-15,-4-6 2 16,-3-6 1-16,-4-4-2 15,7-9 0-15,7 0 1 16,4 4 1-16,10-11 0 16,7 4 1-16,8-3 0 15,10 3 1-15,10-3-1 16,19 3 0-16,6 0-1 16,11 6 1-16,0 9-2 15,3 4 0-15,4 16-1 16,-4 12 1-16,1 15-1 15,-12 7 0-15,-6 19 0 16,-11-1 1-16,-14 17-1 16,-10 12 1-16,-15-7 0 15,-10-5 0-15,-14 2 0 16,-11-8 0-16,-14-14 0 0,-4-9 0 16,-3-9-1-1,4-13 0-15,3-6 0 0,3-19 0 16,4-3 0-16,14-3 1 15,7-16-1-15,15-3 1 16,10 1 0-16,10-1 1 16,15 0 0-16,10 3 1 15,14 6 0-15,14 7 0 16,18 9 0-16,8 22 0 0,2 0-1 16,4 13 1-16,4 9-5 15,3 22 1-15,0-13-20 16,-6 4 1-16,-1-16-1 15,0-3 1-15</inkml:trace>
  <inkml:trace contextRef="#ctx0" brushRef="#br0" timeOffset="9441.12">16492 414 97 0,'-60'-73'48'0,"-21"-2"-63"0,53 59 88 16,-11-2-73-16,-10 8 1 15,-1 1-1-15,5 12 0 16,-5 13-1-16,8 12 1 16,7 25-1-16,6 0 1 15,5 35-1-15,10 19 0 16,-1 18 0-16,12 20 1 16,-4 15 0-16,7 3 1 0,0 22 0 15,-7-7 0-15,7-8 1 16,0 8 0-16,-4 1 0 15,8-16 1-15,-1-22-1 16,8 0 0-16,-4-15-1 16,7-10 1-16,4-16-3 15,6-12 1-15,8-16-5 16,7-19 0-16,10-24-13 16,11-14 0-16,4-21 0 15,10-22 1-15</inkml:trace>
  <inkml:trace contextRef="#ctx0" brushRef="#br0" timeOffset="9711.96">16655 1204 106 0,'-11'-63'53'0,"8"38"-68"0,3 16 91 15,0 9-76-15,-4-7 0 16,4 14-1-16,4 14 1 16,3 23-1-16,7 19 1 15,-4 22 0-15,1 6 0 16,-1 34-1-16,-6-3 1 16,-1 7-2-16,-3-7 1 0,-3-3-7 15,-1-3 0-15,-3-18 0 16,0-17 0-16</inkml:trace>
  <inkml:trace contextRef="#ctx0" brushRef="#br0" timeOffset="10127.76">17427 1473 109 0,'-21'-9'54'0,"-25"-16"-61"16,36 22 72-16,-12 6-66 15,-2 6 0-15,-1 7-2 16,0 9 1-16,4 6 2 16,4 10 0-16,2 6-2 0,8 22 0 15,7 3 0-15,7 1 1 16,8-8 0-16,2 4 1 15,8-12 0-15,10-7 0 16,4-6 0-16,-11-10 1 16,18-15-1-16,3-19 1 15,-6-9 0-15,-1-16 0 16,-7-13 0-16,-3-25 0 16,-11-6-1-16,-10 0 1 0,-4-6-5 15,-11 3 0-15,-17 9-12 16,-7 10 0-16,-4 0 0 15,-10 9 1-15</inkml:trace>
  <inkml:trace contextRef="#ctx0" brushRef="#br0" timeOffset="10464.57">17343 1223 101 0,'0'-32'50'0,"31"1"-61"16,-17 21 81-16,8 1-71 16,16-4 1-16,8 10-1 15,14-6 1-15,14 9 0 16,18 3 0-16,3 6 0 16,1 13 0-16,6 10-1 15,-7 18 1-15,0 3 0 16,-6 1 0-16,-15 18 0 0,-14-10 1 15,-4 1 0-15,-17 9 0 16,-14 7 0-16,-18-7 1 16,-14 0-1-16,-18-3 1 15,-10-6-1-15,-11-1 0 16,-11 1-2-16,4-10 1 16,-7 10-6-16,-3-10 1 15,10 1-12-15,-3-10 1 0,13-16-1 16,22-9 1-16</inkml:trace>
  <inkml:trace contextRef="#ctx0" brushRef="#br0" timeOffset="10673.44">19166 1690 109 0,'39'34'54'0,"25"-27"-71"15,-40-4 93-15,15 3-75 16,11-6 0-16,20 0 0 16,8 0 0-16,6 0-5 15,5-6 0-15,-5 3-8 16,-3-10 1-16,-6 0-1 16,-19-2 0-16</inkml:trace>
  <inkml:trace contextRef="#ctx0" brushRef="#br0" timeOffset="10898.31">19209 1361 95 0,'-60'-29'47'0,"35"-5"-48"0,25 31 62 16,0-7-60-16,7 13 1 15,7 4 0-15,11 12 1 16,7 9-4-16,3 16 1 0,0 15 1 15,1 7 1-15,-1 16-2 16,-3 12 1-16,-4-10-9 16,0 10 1-16,0-21-1 15,-7-4 0-15</inkml:trace>
  <inkml:trace contextRef="#ctx0" brushRef="#br0" timeOffset="11169.79">20429 1160 104 0,'36'-44'52'0,"-15"38"-54"16,-14 3 66-16,-4 3-63 15,-3 0 0-15,4 3 0 16,-4 12 1-16,3 10-3 0,4 29 0 15,1 18 1-15,6 0 1 16,3 16-3-16,-3 15 1 16,-3-6-7-16,-7-2 0 15,-4-11-13-15,-4-5 1 16,-3-17-1-16,0-8 1 16</inkml:trace>
  <inkml:trace contextRef="#ctx0" brushRef="#br0" timeOffset="11408.65">20913 1204 96 0,'14'-35'48'0,"0"35"-61"16,-11 0 86-16,-3 19-71 15,0 6 0-15,0 13 0 16,0 6 1-16,4 0-4 15,-4 18 0-15,3 1 2 16,5 9 0-16,2 7-2 16,4 2 1-16,7-9-8 15,1-3 0-15,-1-12 0 16,0-10 0-16</inkml:trace>
  <inkml:trace contextRef="#ctx0" brushRef="#br0" timeOffset="11814.42">21318 1038 105 0,'-7'-10'52'0,"4"10"-58"0,6 0 69 0,1 6-63 16,6-6 0-16,15 10-1 15,7-1 1-15,10 1-1 16,18 2 0-16,4 10-1 16,6 22 1-16,4-3-1 15,0 18 1-15,-7-5 1 16,-14 12 0-16,-14 3 1 15,-11 12 0-15,-17 7 1 16,-22-7 1-16,-17 1-1 16,-11-4 1-16,-7-6-2 15,-6-9 0-15,-1-13-7 16,3-6 1-16,4-3-17 16,8-10 0-16,6-9-1 15,11-3 1-15</inkml:trace>
  <inkml:trace contextRef="#ctx0" brushRef="#br0" timeOffset="12278.86">22112 564 88 0,'-32'-25'44'0,"32"3"-51"0,7 13 78 0,4 2-71 16,7 4 1-16,10-3 0 16,14 15 0-16,11 1-2 15,7 9 1-15,4 6 0 16,3 28 0-16,-4 3-1 15,-10 20 1-15,-11 5 0 16,-10 29 0-16,-14 12 0 16,-8 13 0-16,-10 6 0 15,0 29 1-15,0-11-1 16,0-5 0-16,0-3 0 16,0-7 1-16,-3-19-1 15,-4-9 1-15,-4-18-1 16,-6-17 1-16,-5-21-4 15,-2-13 0-15,-1-25-19 0,4-10 0 16,7-18-1-16,0-10 1 16</inkml:trace>
  <inkml:trace contextRef="#ctx0" brushRef="#br0" timeOffset="12746.06">22934 498 101 0,'18'-59'50'0,"10"2"-72"0,-17 41 98 0,6-2-77 15,4 2 1-15,4 0-2 16,3 13 0-16,4-3 2 16,0 15 1-16,0 13-2 15,-4 16 0-15,0 9 1 16,-3 41 0-16,-4 18 1 16,-4 20 0-16,-2 34 0 15,-5 12 1-15,1 32-1 16,-4 3 0-16,3 16 0 15,1 6 0-15,14 3-1 16,-1 9 0-16,5-6 0 16,6 13 0-16,-3-19-1 0,6-3 0 15,-2-4 0-15,-8-24 0 16,-3-13 1-16,-8-6 0 16,-6-19 2-16,-18-23 1 15,-14-14 1-15,-18-26 1 16,-21-25-2-16,-21-19 0 15,-22-40-15-15,-17-22 1 16,-21-29-3-16,-28-25 0 16</inkml:trace>
  <inkml:trace contextRef="#ctx0" brushRef="#br0" timeOffset="13812.79">13621 5180 99 0,'-11'-28'49'0,"103"-32"-47"16,-39 41 49-16,53-9-49 16,56 0 1-16,60-13 1 15,78 3 1-15,60-5-6 16,60-4 1-16,59 0 3 15,44-13 1-15,23 7-1 16,22 6 1-16,0 3-3 16,-3 6 0-16,-18 7-1 15,-25 2 0-15,-28 14 0 16,-50 2 0-16,-52 7-1 0,-64-3 0 16,-60 9 1-16,-64 0 0 15,-62 0 0-15,-58-7 0 16,-63 4 0-16,-49 0 0 15,-71-3 0-15,-63-1 0 16,-81-2-1-16,-71 6 1 16,-67-6-2-16,-57 9 0 0,-45 9-1 15,-29 10 1 1,-17 6-1-16,-3 25 0 0,-5-6 1 16,8 6 1-16,21 3 1 15,25 1 1-15,42-7 1 16,35 3 1-16,53-3-1 15,54-13 1-15,62-5-1 16,57-4 1-16,53-13-2 16,50-5 0-16,52-4-2 15,57-6 0-15,52-7 0 16,72-9 0-16,73-3 0 16,57-6 0-16,63-3 0 15,60-10 1-15,46 3-1 16,46-15 1-16,35 0 0 15,39 3 1-15,15 6 0 16,-1 3 0-16,-18 16 1 16,-24 6 0-16,-46 0-1 15,-57 10 1-15,-55-1-5 16,-58 10 1-16,-70-3-17 0,-53-3 1 16,-63 3-2-16,-57 0 1 15</inkml:trace>
  <inkml:trace contextRef="#ctx0" brushRef="#br0" timeOffset="16253.67">12114 1216 85 0,'-31'-9'42'0,"13"-4"-39"16,14 7 42-16,1-13-45 16,3-9 0-16,3-16-1 15,12-19 1-15,9-21-1 16,19-7 1-16,17 9-1 15,24 1 0-15,15-1 0 16,28-2 1-16,18 8 0 16,17-2 1-16,25 6 0 15,10 9 1-15,22 10-1 16,3 18 1-16,8 7 0 16,17 28 1-16,-4 9-2 15,8 17 1-15,-4 11-1 0,3 16 1 16,-17 1-1-16,-11 2 1 15,-17 13-1-15,-18 22 0 16,-32 3 0-16,-25 0 0 16,-24-6-1-16,-14 12 1 15,-25-2-1-15,-14-1 1 16,-11-9-2-16,-6-7 1 16,-5-9 0-16,1-12 0 0,-4-13 0 15,0-3 0 1,1-10 0-16,-8-12 1 0,0 0-1 15,-7-12 1-15,-3-1 0 16,-1-9 0-16,-3 0 0 16,0 0 0-16,-3-9 0 15,-1-1 1-15,1-5-2 16,3-4 1-16,0-9-1 16,-3-7 1-16,-1-6-1 15,-3 4 1-15,-3-17-1 16,-4 7 0-16,-4-6 0 15,-7 9 0-15,-3 6 0 16,0 4 0-16,3-7 0 16,4 13 0-16,-3 0 0 15,3 9 0-15,-1-9 0 16,5-4 0-16,3 1 0 16,0-4 1-16,0-5-2 15,0 18 1-15,0-10 0 16,-1 20 0-16,-2 6 0 0,-4 15 0 15,-4 13-1-15,1 6 1 16,-5 10 0-16,-2 12 0 16,-1-3 0-16,4 6 0 15,-4-9 0-15,7 10 1 16,1-17-1-16,-11-2 0 16,-1-10 1-16,-13-16 0 15,-4 1 0-15,-10-10 0 16,-1 0-4-16,4 0 1 0,8 0-1 15,2-10 0-15</inkml:trace>
  <inkml:trace contextRef="#ctx0" brushRef="#br0" timeOffset="17894.16">11839 677 90 0,'53'-75'45'0,"109"9"-42"0,-102 38 39 0,39-4-42 16,25-12 0-16,31-3-1 16,21-9 0-16,22-13 0 15,35 6 1-15,17 10-1 16,32 0 1-16,25 15 0 15,7 3 0-15,25 10 0 16,7 16 0-16,-8 15 0 16,1 13 1-16,-7 25-1 15,-8 9 0-15,1 19 0 16,-4-6 0-16,0 19 0 16,-4-22 1-16,-13 9-1 15,-12 0 0-15,-16-6 0 16,-19-4 0-16,-28-2 0 15,-20-16 0-15,-30-6-1 16,-30-4 1-16,-33-6-1 16,-24-3 1-16,-22-6-1 0,-13-3 1 15,-15-7-1-15,-10-9 1 16,-11-6 0-16,-10 3 1 16,-11-16 1-16,-7-16 0 15,-8 1 0-15,-9-13 1 16,-12 6 0-16,1-3 0 15,0 7 0-15,0-1 0 16,6 4-2-16,5-1 0 31,20 16 0-31,11 19 1 0,7 3-2 16,0 13 1-16,8 22-1 16,6 21 1-16,-7-2-1 15,-3 2 1-15,-8-5-1 16,-13 8 0-16,-11 1-16 15,-25 0 1-15,-35-4-1 16,-46-2 1-16</inkml:trace>
  <inkml:trace contextRef="#ctx0" brushRef="#br0" timeOffset="19038.43">8322 6412 108 0,'-11'-15'54'0,"33"33"-53"15,-12-5 54-15,4 9-55 16,-3 16 0-16,-4 12 0 15,0 31 0-15,0 13 0 16,-3 13 0-16,-4 9-1 16,-4 9 0-16,1 1-9 15,-8-13 1-15,4-10 0 16,-11-15 0-16</inkml:trace>
  <inkml:trace contextRef="#ctx0" brushRef="#br0" timeOffset="19262.3">7648 7870 108 0,'50'26'54'0,"91"-33"-62"0,-71 1 74 16,22-10-66-16,24-2 1 15,22-4-2-15,14-7 0 16,-1 1-3-16,15 0 1 15,-11 6-6-15,-10 9 0 16,-18 4-16-16,-14 3 1 16,-32 3-1-16,-21 3 1 15</inkml:trace>
  <inkml:trace contextRef="#ctx0" brushRef="#br0" timeOffset="19486.28">7708 8275 110 0,'32'22'55'0,"91"-13"-84"16,-59-18 115-16,17-7-89 16,21-3 0-16,29-9-2 15,14 0 1-15,10-6 1 16,11-4 0-16,-8 0-23 15,-6 1 0-15,-18 8 2 16,-14-5 0-16</inkml:trace>
  <inkml:trace contextRef="#ctx0" brushRef="#br0" timeOffset="19834.08">8153 8372 97 0,'-39'16'48'0,"4"-19"-71"0,35 3 97 0,0 0-74 16,-11 0 0-16,11 3 0 16,0 3 0-16,4 10 0 15,6 12 0-15,8 10 0 16,-1 12 1-16,5 13-1 15,2 18 1-15,1 13-1 16,-11 10 1-16,-3-4-1 16,-11-6 1-16,-11 0-1 15,-3-12 1-15,-21-13 0 16,-18-10 0-16,-11-12-6 16,-3-12 1-16,-21-16-16 15,7-10 1-15,3-15-2 16,15-16 1-16</inkml:trace>
  <inkml:trace contextRef="#ctx0" brushRef="#br0" timeOffset="20358">9222 8532 97 0,'28'25'48'0,"-28"0"-68"0,-7-25 89 16,-11 3-70-16,-14-3 0 16,-3-3-1-16,-7 3 1 15,-4-9 2-15,4 3 0 16,3-7-1-16,4-3 0 0,6-2 1 16,5 2 1-16,9 0-1 15,5 1 1-15,13-1-1 16,12 0 1-16,16 4-2 15,8 2 0-15,7 4-1 16,7 6 1-16,0 3-2 16,-4 10 1-16,-6 9-3 15,-8 9 1-15,-14 10 0 16,-14 6 1-16,-21 3-1 16,-25 10 1-16,-14-1 0 15,-14 4 0-15,-7 3 2 16,-7-7 0-16,-4-2 1 15,4-10 0-15,14-13 1 16,14-2 1-16,14-14 0 16,15 1 1-16,27-9 0 15,18-1 0-15,11 0-1 16,14 4 1-16,7 0-1 0,7 8 0 16,3 11-2-1,4-1 0-15,-3 10-5 0,-1 0 0 16,-3-4-21-16,4 1 1 15,-1-13-1-15,-3-9 1 16</inkml:trace>
  <inkml:trace contextRef="#ctx0" brushRef="#br0" timeOffset="20823.75">10601 6230 100 0,'-25'-94'50'0,"-21"0"-74"16,36 66 100-16,-11-6-77 15,-8-4 0-15,-9-6-1 16,-12 13 1-16,1 6 1 15,-1 15 0-15,5 16-1 16,2 16 1-16,-3 29 0 16,4 36 1-16,7 29 0 15,0 35 1-15,3 25 0 16,7 18 1-16,4 29-1 16,7-7 1-16,3-3-1 0,1-3 0 15,3-15-1-15,-4-7 1 16,4-9-2-16,3-16 1 15,1-19-1-15,-4-12 1 16,7-16-2-16,0-7 1 16,7-18 0-16,3-19 1 15,19-9-1-15,13-22 0 16,18-13-3-16,14-15 0 16,60-63-18-1,-3-16 0-15</inkml:trace>
  <inkml:trace contextRef="#ctx0" brushRef="#br0" timeOffset="21378.5">11959 7127 112 0,'4'-9'56'0,"-33"50"-69"16,5-32 83-16,-19 16-70 15,-17 19 0-15,-14 19 0 16,-10 9 0-16,-8 13 0 16,-7 2 0-16,4 4-1 15,10 0 0-15,4-3-6 16,11-16 0-16,3-12-1 15,0-16 1-15</inkml:trace>
  <inkml:trace contextRef="#ctx0" brushRef="#br0" timeOffset="21602.91">10661 7065 96 0,'18'-38'48'0,"3"13"-40"0,-11 22 52 16,15 3-58-16,7 9 1 16,3 10 3-16,11 15 1 15,7 10-8-15,14 19 0 16,3 15 4-16,8 13 1 16,3 10-3-16,-3 8 1 0,-8 4-6 15,-6-6 0-15,-4-10-12 16,-7-15 1-16,-7-13-1 15,-4-16 1-15</inkml:trace>
  <inkml:trace contextRef="#ctx0" brushRef="#br0" timeOffset="21843.77">12291 6996 101 0,'10'-13'50'0,"1"22"-56"16,-8-2 72-16,1 2-65 16,0 13 0-16,-1 16 0 15,1 15 1-15,-4 19-3 16,0 10 1-16,0 5 1 16,0 8 0-16,0-5-4 15,0 1 0-15,0-3-17 16,-4-6 0-16,1-16 0 0,-1-7 1 15</inkml:trace>
  <inkml:trace contextRef="#ctx0" brushRef="#br0" timeOffset="22218.5">13081 7406 96 0,'-18'-15'48'0,"-6"-17"-61"0,13 29 82 0,-10 0-69 16,-4 9 1-16,-7 4 0 15,-6 9 0-15,2 6-2 16,5 9 1-16,2 4 0 16,5 6 1-16,3 3-1 15,6 6 1-15,12 0-2 16,10-3 0-16,11 1-2 15,6-7 1-15,15-7-1 16,3-12 0-16,11-9 1 16,0-3 1-16,0-17 0 15,-3-8 1-15,-5-7 2 16,-6-3 1-16,-3-6 0 16,-8-4 0-16,-11-8-2 15,-10-4 0-15,-10 0-9 16,-8-3 0-16,-6 6-1 15,-8 3 0-15</inkml:trace>
  <inkml:trace contextRef="#ctx0" brushRef="#br0" timeOffset="22564.48">13293 6967 99 0,'-7'13'49'0,"7"-13"-52"0,3 3 67 0,4 0-64 16,4 3 0-16,6 4 1 15,12 6 0-15,13 2-2 16,18 7 1-16,7 4 0 16,7 2 1-16,11 13-1 15,3 12 0-15,7 7 0 16,4 0 0-16,-7 0 0 15,-15 5 1-15,-10-2-1 16,-21 0 1-16,-18 0 0 16,-21 6 1-16,-24-3-1 15,-26-6 0-15,-16-7-3 16,-12-9 1-16,-7-9-11 16,11-7 0-16,4-15 0 15,13-13 0-15</inkml:trace>
  <inkml:trace contextRef="#ctx0" brushRef="#br0" timeOffset="22774.36">14958 7522 115 0,'46'32'57'0,"88"15"-74"0,-85-41 88 15,18-3-77-15,14-3 0 0,25 0-12 16,-4-3 1-16,1 0 6 16,-8-6 1-16,-14-7-12 15,-14-9 0-15</inkml:trace>
  <inkml:trace contextRef="#ctx0" brushRef="#br0" timeOffset="22999.23">15385 7036 107 0,'-46'13'53'0,"25"-26"-74"15,21 13 102-15,0-3-82 16,0 3 1-16,3 3-1 16,4 16 1-16,-3 13 0 15,-1 15 0-15,1 22-1 16,-1 12 1-16,-3 7 0 0,0 9 0 15,0-6-7 1,4 0 1-16,-1-6 0 0,8-10 0 16</inkml:trace>
  <inkml:trace contextRef="#ctx0" brushRef="#br0" timeOffset="23272.09">17537 6867 113 0,'21'38'56'0,"-25"6"-63"16,-3-35 72-16,-10 7-66 16,-15 12 0-16,-11 6 0 15,-13 10 0-15,-4 10 1 16,-3 18 1-16,-1 3-2 15,-3 3 0-15,-4 1-2 16,1-1 1-16,-1-9-9 16,-6-6 1-16,3-10-1 15,0-9 1-15</inkml:trace>
  <inkml:trace contextRef="#ctx0" brushRef="#br0" timeOffset="23510.95">16436 6977 108 0,'18'12'54'0,"24"13"-64"0,-24-15 76 16,3 2-66-16,7 17 0 15,7 5-1-15,4 13 1 16,10 16 0-16,1 6 0 15,-1 6 0-15,8 3 0 16,-1-5-6-16,4-8 1 0,-4-5 0 16,-3-10 0-16</inkml:trace>
  <inkml:trace contextRef="#ctx0" brushRef="#br0" timeOffset="23765.94">18066 6757 108 0,'0'7'54'0,"-11"-7"-55"16,8 3 64-16,-1 6-63 16,-3 10 0-16,0 12 0 15,3 10 0-15,8 9 0 16,0 13 0-16,3 12 0 15,3 16 1-15,-3 3-2 16,7 0 1-16,-7-3-7 16,0 3 0-16,1-9 0 0,2-7 0 15</inkml:trace>
  <inkml:trace contextRef="#ctx0" brushRef="#br0" timeOffset="24022.8">18768 7234 106 0,'-7'0'53'0,"3"-3"-55"0,4 3 64 0,-3 3-62 16,-1 3 1-16,1 10 0 15,-1 9 0-15,1 9-2 16,3 13 1-16,3 4-1 15,-3 8 0-15,4 4-6 16,-1-3 1-16,4-1-16 16,0-2 1-16,0-7-1 15,0-10 1-15</inkml:trace>
  <inkml:trace contextRef="#ctx0" brushRef="#br0" timeOffset="24366.59">18986 6861 102 0,'-21'0'51'0,"-17"-38"-68"0,30 32 95 15,1 0-78-15,0 6 1 16,7 3-1-16,11 3 1 15,21 10-2-15,10 12 1 16,14 0 0-16,12 3 0 16,6 4-1-16,0 9 0 0,0 6 0 15,-11 6 0-15,-13 17 0 16,-19 5 1-16,-24-6 1 16,-10 3 0-16,-18 7 0 15,-18-10 1-15,0-3 0 16,-3-6 0-16,-1-4-7 15,1-5 0-15,10-10-1 16,1-13 0-16</inkml:trace>
  <inkml:trace contextRef="#ctx0" brushRef="#br0" timeOffset="24757.57">19622 6447 114 0,'-25'-41'57'0,"46"-25"-66"0,-10 47 72 15,10 1-65-15,10-1 0 16,12 6-1-16,13 10 1 15,8 16 3-15,3 12 0 16,7 19-2-16,-11 6 0 16,-10 19 1-16,-7 31 0 0,-11 13 1 15,-17 25 0-15,-11 28 0 16,-14 16 0-16,-14 6 1 16,-7 13 1-16,-1-10-1 15,-6-9 1-15,-7-16-1 16,-4-22 1-16,-3-24-3 15,-1-17 0-15,4-28-10 16,4-24 0-16,10-23-1 16,8-25 0-16</inkml:trace>
  <inkml:trace contextRef="#ctx0" brushRef="#br0" timeOffset="25297.44">7722 11740 108 0,'0'6'54'0,"29"-34"-53"15,-19 16 55-15,18-1-56 16,1-3 0-16,23-9 1 15,19 3 0-15,10-3-1 16,18 6 0-16,28-3 0 16,0 0 1-16,11 1-7 15,-4 5 1-15,-7 3-22 0,-22 10 1 16,-23 3-1-16,-33 6 0 16</inkml:trace>
  <inkml:trace contextRef="#ctx0" brushRef="#br0" timeOffset="25506.07">7948 12116 110 0,'-7'22'55'0,"109"-28"-84"0,-63-10 114 0,21-2-85 16,21-8 0-16,29-5-2 15,13-3 0-15,11-4-6 16,14 0 0-16,4-2-1 15,0-1 1-15</inkml:trace>
  <inkml:trace contextRef="#ctx0" brushRef="#br0" timeOffset="25703.05">10936 10417 113 0,'-18'15'56'0,"-10"-21"-64"16,25 9 77-16,-1 4-70 15,-3 11 0-15,0 7-1 16,-4 16 0-16,1 25 1 16,-4 16 1-16,3 12-6 0,-3 9 0 15,0 4 1-15,-4 6 0 16</inkml:trace>
  <inkml:trace contextRef="#ctx0" brushRef="#br0" timeOffset="25912.93">10259 11746 117 0,'53'19'58'0,"88"-44"-70"15,-85 6 73-15,29-6-64 16,14 0 1-16,10-3-4 16,15 6 0-16,-8-3-7 15,4 6 1-15,-14 6-4 16,-11-5 0-16</inkml:trace>
  <inkml:trace contextRef="#ctx0" brushRef="#br0" timeOffset="26151.79">10209 12003 103 0,'-88'29'51'0,"81"-23"-63"0,18-6 80 15,35-3-67-15,24-10 0 16,32-2 2-16,43-7 0 15,21-10-4-15,21-2 1 16,-4-1 0-16,-3 4 1 16,-18 9-9-16,-13 6 1 15,-29 7-1-15,-29 6 0 16</inkml:trace>
  <inkml:trace contextRef="#ctx0" brushRef="#br0" timeOffset="26484.6">10439 12223 98 0,'-32'25'49'0,"11"-47"-49"15,17 13 57-15,4-1-56 16,0 1 0-16,7 15 3 15,4 16 1-15,3 16-4 16,-3 18 0-16,-1 13 3 16,-3 22 0-16,-3 16-1 15,-4 6 1-15,-4 6-3 16,-3-6 0-16,-7-4-3 16,-11-2 1-16,-3-10-2 0,-18-9 1 15,-7-13-4-15,-7-12 1 16,-3-19-7-16,-4-13 1 15,7-24 0-15,11-17 0 16</inkml:trace>
  <inkml:trace contextRef="#ctx0" brushRef="#br0" timeOffset="27007.43">11716 12421 106 0,'0'56'53'0,"-57"-37"-85"0,40-16 75 0,-15-3-44 15,-10-6 0-15,-18 9 3 16,-4-6 0-16,-6 0 0 16,3-7 1-16,10-2 0 15,8-7 0-15,10-6 1 16,14 0 0-16,8-4-1 15,13-2 1-15,11 3-3 16,18 0 1-16,14 6-1 16,10 0 1-16,4 3-2 15,3 16 1-15,-6 12-2 16,-1 10 1-16,-10 12-1 16,-7 13 0-16,-15 6-1 15,-17 4 1-15,-17 2-1 16,-19 7 1-16,-20-4 0 0,-22-2 0 15,1-7 0-15,-1-6 1 16,4-6 0-16,3-4 0 16,4-9 1-16,15-9 0 31,34-10 2-31,18 0 0 16,25 4 0-16,6 2 0 15,19 13 0-15,6 7 1 16,15 12-1-16,-1 9 1 0,4 16-3 15,-7-3 1-15,4-3-8 16,-8-7 1-16,-3-9-1 16,-3-16 0-16</inkml:trace>
  <inkml:trace contextRef="#ctx0" brushRef="#br0" timeOffset="27438.2">13000 10135 107 0,'-67'-95'53'0,"-35"1"-58"0,77 66 63 16,-7 0-58-16,-7 0 0 15,0 6-1-15,1 6 1 16,6 13 0-16,4 25 0 16,7 12 0-16,6 35 1 15,8 32 0-15,4 34 0 16,10 31 1-16,0 31 0 16,0 13-1-16,-3 1 1 15,-4 5 0-15,3-19 0 0,1-8-1 16,3-8 0-16,3-11-2 15,4-23 1-15,4-21-1 16,0-7 1-16,10-16-2 16,11-18 1-16,7-13-7 15,13-28 0-15,8-28-1 16,18-29 1-16</inkml:trace>
  <inkml:trace contextRef="#ctx0" brushRef="#br0" timeOffset="28272.33">10908 8338 103 0,'-21'12'51'0,"56"10"-57"16,-7-19 62-16,29 0-55 16,34 4 0-16,40-4 1 15,42 0 0-15,28-3-2 16,25-3 0-16,6-3 1 16,5-1 0-16,-4 4 0 15,-4 0 0-15,-14 0-1 16,-24 0 0-16,-33 3-1 0,-24 0 0 15,-35 3 0-15,-32 3 0 16,-31 4 0-16,-33-1 1 16,-42 4-1-16,-42 9 1 15,-39-1 0-15,-42 1 0 16,-18 7 1-16,-42-4 0 16,-4-3 0-16,-10 3 1 15,17-3 0-15,7-13 0 16,22-9-1-16,24 0 0 15,32-6-1-15,24-7 1 0,26-2-2 16,27-1 1-16,33-3 0 16,31 0 0-16,39 0 0 15,38 1 0-15,54 2 0 16,28 0 0-16,38 7 1 16,19-4 0-16,9 4-1 15,8 0 1-15,-3-1-1 16,3 4 1-16,-22-7-1 15,-10 7 0-15,-21 0 0 16,-24 0 0-16,-26-7-7 16,-31 7 1-16,-28-7-1 15,-29 7 1-15</inkml:trace>
  <inkml:trace contextRef="#ctx0" brushRef="#br0" timeOffset="29244.65">13324 10784 96 0,'-14'-16'48'0,"18"-22"-39"15,-1 26 48-15,4-1-56 16,0 1 1-16,4 2-1 16,0 4 1-16,3 6-3 0,0 13 1 15,-4 15 1-15,-2 19 0 16,-1 16 0-16,0 9 0 16,-4 12 0-16,-3 17 1 15,0-7-1-15,-3 3 0 16,-1-9-7-16,4-10 1 15,0-9-22-15,0-12 0 16,0-17 0-16,4-8 0 0</inkml:trace>
  <inkml:trace contextRef="#ctx0" brushRef="#br0" timeOffset="29531.49">14143 10966 94 0,'18'-26'47'0,"-26"4"-64"16,8 13 93-16,0 3-73 15,-3 0 0-15,-4 2 3 16,0 4 0-16,0 13-7 16,-7 9 0-16,-4 6 4 15,0 10 1-15,1 15-2 16,-4 7 1-16,-1 12-3 15,1 0 1-15,4 3-3 16,-1 4 1-16,4-4-6 16,3-6 0-16,4-7-11 15,4-8 0-15,3-7 0 0,0-19 0 16</inkml:trace>
  <inkml:trace contextRef="#ctx0" brushRef="#br0" timeOffset="30051.66">14178 10577 90 0,'-17'0'45'0,"-5"-10"-49"15,19 7 71-15,-1 3-66 16,4 3 0-16,7 0 0 16,4 7 1-16,3-1-3 15,4 4 1-15,10 2 1 16,4 11 1-16,10-5-2 16,7 14 1-16,4-1-1 15,14-2 0-15,0-4-1 16,0 3 1-16,4-2-1 15,-4 2 1-15,-4-3-1 16,-3 0 0-16,-3 1 0 16,-8-1 1-16,-10 3-1 0,-7-3 1 15,-11 4 0 1,-7 9 1-16,-14-7 0 0,-10 4 0 16,-12-1-1-16,-9 4 1 31,-51 19-3-31,-2-4 1 15,-1 1-3-15,-3-4 1 16,3 0-2-16,-3 7 0 16,0-4-4-16,7-6 0 0,17-9 1 15</inkml:trace>
  <inkml:trace contextRef="#ctx0" brushRef="#br0" timeOffset="30281.02">15741 11263 102 0,'11'29'51'0,"66"-11"-62"15,-49-14 74-15,15-8-62 16,20 1 0-16,4-3-1 16,11 6 0-16,-1-13-7 15,1-2 0-15,-7-4 0 0,-11 0 1 16</inkml:trace>
  <inkml:trace contextRef="#ctx0" brushRef="#br0" timeOffset="30507.89">15914 10759 109 0,'-25'3'54'0,"11"-16"-63"0,14 10 72 0,4 9-63 16,3 10 0-16,7 6 1 15,3 12 1-15,5 13-2 16,-5 10 0-16,4 12 1 15,4 12 0-15,3 4-4 16,0 0 1-16,-3 6-1 16,-7-10 0-16</inkml:trace>
  <inkml:trace contextRef="#ctx0" brushRef="#br0" timeOffset="31361.71">16676 8231 99 0,'-25'3'49'0,"22"-3"-44"15,10-3 46-15,3-3-51 16,15 6 0-16,28-6 0 15,24-1 0-15,33 1 0 16,34 0 0-16,29-1 1 16,-46 4 0-16,117 0-1 15,-1-3 1-15,-6 0-1 16,-15 6 1-16,-11-7-1 0,-20 1 0 16,-25 0-1-16,-25 3 0 15,-35-4 0-15,-32 4 1 16,-28 0-1-16,-32 3 1 15,-28 0-1-15,-32 3 1 16,-42-3 0-16,-32 10 0 16,-36-4 0-16,-20 3 0 15,-18-5 0-15,-4-4 0 16,4 0 0-16,0 0 0 16,21-4 1-16,15 4 0 0,20 0-1 15,25-3 1-15,29 0 0 16,13 3 0-16,22-3-1 15,24-3 1-15,14 6-1 16,26 0 1-16,30-3-1 16,40 3 1-16,35-4-1 15,42 4 0-15,25-3 0 16,21 3 0-16,4-3 0 16,-14 0 0-16,-4 0 0 15,-25 0 0-15,-24 3-1 16,-29 0 0-16,-17 0-16 15,-29-7 0-15,-20 1-1 16,-33-9 1-16</inkml:trace>
  <inkml:trace contextRef="#ctx0" brushRef="#br0" timeOffset="31963.7">16725 10511 46 0,'-17'-19'23'0,"2"-25"-24"0,15 35 24 0</inkml:trace>
  <inkml:trace contextRef="#ctx0" brushRef="#br0" timeOffset="32216.56">16676 10458 88 0,'-11'18'44'0,"4"-5"-45"0,7-4 66 0,0 4-62 16,0-4 0-16,7 16 2 15,4 10 1-15,-1 6-7 16,1 6 1-16,-4 12 5 15,4-2 0-15,-1 8-2 16,1 8 1-16,-1 8-2 16,8 16 0-16,3-9-1 15,4 0 1-15,0-7-6 16,-4-2 0-16,-4-10-9 16,-3-6 1-16,-10-7-1 15,-4-15 0-15</inkml:trace>
  <inkml:trace contextRef="#ctx0" brushRef="#br0" timeOffset="32593.49">17537 10859 104 0,'-7'3'52'0,"-46"-37"-61"0,31 27 72 0,-9 1-64 16,10 3 1-16,-25 12 1 16,0 4 0-16,0 9-1 15,4 9 1-15,-1 13-1 16,12 3 1-16,6 9-1 16,0 10 1-16,11-3-2 15,14 3 0-15,7-13-1 16,11 1 1-16,6-14-1 15,12-8 0-15,13-14 0 16,8-11 1-16,6-10 0 16,1-13 1-16,-5-15 0 15,-6-7 1-15,-10-9 0 16,-8 0 1-16,-14-3 0 16,-10 0 0-16,-8 2-2 15,-13 5 1-15,-11-8-11 0,-8 11 0 16,-6-4-1-16,-11 3 0 15</inkml:trace>
  <inkml:trace contextRef="#ctx0" brushRef="#br0" timeOffset="32998.08">17741 10523 113 0,'-17'25'56'0,"20"4"-70"0,8-23 84 0,3 6-71 16,10 4 0-16,5 3-1 16,17 3 1-16,6 3 1 15,12 3 0-15,3 13-1 16,4-7 0-16,-1 4 0 15,4-3 0-15,-7 2 0 16,-7-5 0-16,-7 5 0 16,-7-2 0-16,-18-1 1 15,-10-2 0-15,-11-1 0 16,-18 0 1-16,-10 4 0 16,-14 6 0-16,-11 2-1 15,-3 1 1-15,-4-3-2 16,0 0 0-16,3-7-6 0,5 1 0 15,6-7-19-15,7-3 0 32</inkml:trace>
  <inkml:trace contextRef="#ctx0" brushRef="#br0" timeOffset="33481.76">18408 10163 102 0,'-49'-41'51'0,"6"-15"-63"16,40 40 81-16,6-3-70 15,8-3 1-15,6-3-2 16,15 9 1-16,7 10 1 16,10 3 1-16,4 12-1 15,-10-2 0-15,17 21 0 16,-4 9 0-16,-3 20 0 16,-4 15 1-16,-6 6-1 15,-8 7 1-15,0 19-1 16,-7 5 1-16,11 7-1 15,-11 10 0-15,1 9 0 0,-1 3 0 16,0 3 0-16,-3 9 0 16,3-9 0-16,4-3 0 15,-4-3 0-15,0-6 0 16,0-7 1-16,-3-12 1 16,-4-10 1-16,-7-18 0 15,-6-10 1-15,-12-13 0 16,-14-12-3-16,-24-9 1 15,-36-16-2-15,-45-10 1 0</inkml:trace>
  <inkml:trace contextRef="#ctx0" brushRef="#br0" timeOffset="34873.76">20055 11166 101 0,'32'6'50'0,"3"-6"-44"15,-17 0 50-15,10 4-54 16,11-1 1-16,7 0 0 16,21-3 1-16,21 0-5 15,29-10 0-15,13-2 2 16,22-4 0-16,3-9-7 15,-14 6 0-15,-7 1-10 16,-21-1 1-16,-18 3-1 16,-17 3 1-16</inkml:trace>
  <inkml:trace contextRef="#ctx0" brushRef="#br0" timeOffset="35102.64">20214 11561 111 0,'4'19'55'0,"45"-9"-70"0,-28-7 90 0,11-6-76 16,17-4 1-16,15-2-3 15,21-7 1-15,13 0-6 16,8-2 1-16,14-7-2 15,11-7 1-15</inkml:trace>
  <inkml:trace contextRef="#ctx0" brushRef="#br0" timeOffset="40416.64">3083 3292 67 0,'-113'-3'33'0,"4"25"-30"0,88-13 33 16,3 10-37 0,18-6 1-16,21-7-1 15,39-9 1-15,18-6 2 16,21-13 1-16,10-4 0 16,25-2 1-16,0-13 1 15,-3 7 0-15,-8-1 0 16,4 7 0-16,-10-6-3 15,-15 9 1-15,-14 3-2 16,-17 6 1-16,-22 7-2 16,-17-1 0-16,-15 13 0 15,-27 13 1-15,-40-3-1 16,-20 18 1-16,-29 7-1 16,-28 9 0-16,-21-3 0 15,-4 6 0-15,-13 12 0 16,2-5 0-16,1 2 0 15,14-12 0-15,0-3 0 16,17 0 0-16,25-9 1 0,25-7 1 16,21-9-1-16,18-4 0 15,24-5 0-15,29-4 1 16,35-6-1-16,24-12 0 16,29-10-1-16,24 0 1 15,15-16-1-15,10-6 0 16,11 7 0-16,-7-10 1 15,-1 3-1-15,5 0 1 0,-22 3-1 16,-14 6 1-16,-25 4-1 16,-25 3 0-16,-17 6 0 15,-14 3 0-15,-21 0 0 16,-18 7 0-16,-32 5-1 16,-17 7 1-16,-18 10 0 15,-22 15 0-15,-24 0-1 16,-6 13 1-16,-12 15-1 15,-14 10 1-15,11-10 0 16,14 10 0-16,11-16 0 16,21-3 0-16,17-10 0 15,15-12 0-15,17 0 0 16,28-19 0-16,18-6 0 16,25-9 0-16,35-10-1 15,7-7 1-15,15-15 0 16,16 1 0-16,8-1 0 15,14 6 0-15,-14-6 0 0,-4 3 1 16,8 4-1-16,-8 2 0 16,-24 4 0-16,-11 9 0 15,-14 0 0-15,-18 3 0 16,-13 7-2-16,-19 2 0 16,-31 1 0-16,-25 9 1 15,-14 6-1-15,-21 3 0 16,-28 7 0-16,-8 12 1 15,-3 1 1-15,0 5 0 16,-3 1 2-16,-4 5 0 0,17 1-1 16,19 6 1-16,10-3-1 15,14-6 1-15,7-7-1 16,17 0 0-16,15-9-2 16,17-3 1-16,15-16 0 15,24-3 0-15,22-12 0 16,31-4 0-16,14-22 0 15,18-5 1-15,14 2 0 16,7 3 1-16,-14 10-2 16,-11 0 1-16,-10-4-1 15,-4 10 1-15,-14 4-1 16,-10 8 0-16,-22-2 0 16,-10 2 0-16,-11 1 0 15,-6 6 0-15,-33 6 0 16,-17 13 0-16,-18-4 0 15,-18 13 0-15,-27 13 0 16,-19 12 0-16,-13 10-1 16,-1-1 1-16,-17 4 0 0,4-4 0 15,17-5 0-15,14-4 0 16,21-9-1-16,8-7 1 16,27-9 0-16,11-3 0 15,25-9 0-15,18-10 0 16,24-9 0-16,21-13 1 15,33-9-1-15,6-7 1 0,11-12 0 16,3 0 0 0,7-3-1-16,1 3 1 0,-22-3-5 15,-7 15 0-15,-14 7 0 16,-7 6 0-16</inkml:trace>
  <inkml:trace contextRef="#ctx0" brushRef="#br0" timeOffset="84886.8">27517 5227 106 0,'-25'-19'53'0,"11"41"-46"0,14-12 54 15,3 8-59-15,-3 20 0 16,0 22 0-16,4 27 1 16,3 29-5-16,-7 16 1 15,0 25 2-15,0-3 0 16,-4-4-3-16,1-9 1 15,-4-9-6-15,-4-13 0 0,-6-15-12 16,6-17 0 0,-3-24 0-16,-4-7 0 0</inkml:trace>
  <inkml:trace contextRef="#ctx0" brushRef="#br0" timeOffset="85288.32">28081 5914 83 0,'14'-32'41'0,"-10"-5"-38"16,-1 27 61-16,-3 1-60 16,-3 3 0-16,-4-4 3 15,-4 10 0-15,-3 10-9 16,-7-7 1-16,0 9 4 15,0 10 1-15,-1 3-2 16,1 16 0-16,4 3-3 0,9 6 0 16,12 13-1-16,7 3 0 15,17 0-1-15,4-7 0 16,6-9 1-16,12-9 0 16,-1-13 1-16,15-12 1 15,-4-10 2-15,-4-21 1 16,-7-10 0-16,-3-16 0 15,-7-6 0-15,-18-13 0 16,-10 10-2-16,-22 0 1 16,-24 0-5-16,-7-1 0 0,-15-2-16 15,-3-13 0-15,4 10-1 16,3-1 1-16</inkml:trace>
  <inkml:trace contextRef="#ctx0" brushRef="#br0" timeOffset="85637.2">28441 5249 107 0,'-78'0'53'0,"36"-9"-69"16,42 15 91-16,4-3-75 16,17 6 0-16,14 4 0 0,14 3 0 15,18 6-1-15,7 9 1 16,11 13-1-16,3 9 1 16,-3 22 0-16,-11 4 0 15,-10 5 1-15,-26-2 1 16,-20 3 0-16,-29-7 0 15,-27 4-3-15,6-23 0 16,-53 16-17-16,-10-9 1 0,-11-12-2 16,7-7 1-1</inkml:trace>
  <inkml:trace contextRef="#ctx0" brushRef="#br0" timeOffset="85951.02">27287 7199 99 0,'-144'51'49'0,"34"-11"-63"16,93-37 78-16,-1-3-65 15,4-6 1-15,10-6 1 16,15-4 0-16,28-6 1 15,42-3 0-15,32-3 1 16,42-4 1-16,21-2 0 16,11-1 0-16,11 7-1 0,-11-6 0 15,-14 5-3-15,-21 7 1 16,-22 4-6-16,-31 5 1 16,-25 1-18-16,-25-1 0 15,-31 4 0-15,-29 2 1 16</inkml:trace>
  <inkml:trace contextRef="#ctx0" brushRef="#br0" timeOffset="86169.89">26973 7519 115 0,'-31'19'57'0,"94"-25"-78"15,-21-4 108-15,36-12-87 16,24-18 1-16,43-10-1 15,28 2 1-15,17-8-4 16,19 0 0-16,-5 5-6 16,-6 1 1-16,-18 6-1 15,-25 13 0-15</inkml:trace>
  <inkml:trace contextRef="#ctx0" brushRef="#br0" timeOffset="91187.24">26151 10028 97 0,'-7'-16'48'0,"25"10"-43"0,-7 6 48 0,3 3-52 16,3 6 1-16,1 10 1 16,3 13 0-16,0 21-4 15,-3 16 1-15,-7 12 2 16,-11 23 1-16,-11 21-2 15,-21 10 0-15,-3 3-2 16,-7-6 1-16,-1-4-7 16,-3-11 1-16,4-20-16 15,7-13 1-15,3-24 0 16,-3-19 0-16</inkml:trace>
  <inkml:trace contextRef="#ctx0" brushRef="#br0" timeOffset="91462.08">25672 10323 102 0,'-32'-7'51'0,"-3"7"-70"0,31-6 96 16,8 0-77-16,10-4 0 15,10-5 0-15,19-4 1 16,20-12-1-16,22-7 0 0,28-6 0 16,7 0 0-16,3 0-1 15,8 0 1-15,-8 7-1 16,-6 5 0-16,-19 4-4 16,-13 3 1-16,-11 6-11 15,-14 7 0-15,-14 2 0 16,-11 10 0-16</inkml:trace>
  <inkml:trace contextRef="#ctx0" brushRef="#br0" timeOffset="91777.9">25224 11574 108 0,'-32'34'54'0,"46"-24"-70"0,-3-10 91 15,10-7-74 1,7 1 0-16,14-9 1 0,11-4 0 16,21-3-3-16,14 0 1 15,-6-6 1-15,6-7 1 16,4 1-2-16,-1 2 1 15,5 4-2-15,-8 3 1 16,-11 0-4-16,-6 0 1 16,-4 6-17-16,-11 3 1 0,-10 4 0 15,-14 2 0-15</inkml:trace>
  <inkml:trace contextRef="#ctx0" brushRef="#br0" timeOffset="92153.34">27016 10570 102 0,'-53'16'51'0,"18"-19"-61"15,31 0 83-15,0 0-72 16,4-4 0-16,0 1 0 0,11-3 0 16,3-1-2-16,18-5 1 15,7-1 0-15,7-3 0 16,14 0 0-16,7 4 0 15,0-4-1-15,-4 3 1 16,-6 0-4-16,-8 7 1 16,-3 3-8-16,-11 0 0 15,-10 6-1-15,-8 3 1 16</inkml:trace>
  <inkml:trace contextRef="#ctx0" brushRef="#br0" timeOffset="92333.6">26843 10956 110 0,'-14'28'55'0,"63"-28"-68"15,-24-9 83-15,10-7-72 16,22-3 1-16,3-6-11 16,17-6 0-16,4-4-2 15,0-8 0-15,1-4-7 16,2-7 1-16</inkml:trace>
  <inkml:trace contextRef="#ctx0" brushRef="#br0" timeOffset="92763.57">28843 9445 105 0,'4'-91'52'0,"-8"-38"-74"0,-3 98 96 15,-11-7-75-15,-10 1 0 16,-4 5-2-16,-3 16 0 16,-7 23 3-16,0 12 1 15,-4 12-2-15,-11 25 0 16,4 29 1-16,-3 31 1 0,6 22 1 16,8 25 0-16,10 16-1 15,8 9 1-15,3 19-1 16,3 0 1-16,4 6-1 15,0-3 0-15,-4 0-1 16,0 0 1-16,-3 4-1 16,0-7 0-16,-4-4 0 15,1-11 0-15,-1-7 0 16,4-13 0-16,10-12 0 16,8-28 0-16,13-26 0 15,8-21 1-15,17-22-2 16,18-32 1-16,28-25-12 15,7-31 1-15,4-25-1 16,3-19 0-16</inkml:trace>
  <inkml:trace contextRef="#ctx0" brushRef="#br0" timeOffset="93023.24">29545 9852 105 0,'-7'-53'52'0,"-39"-16"-58"0,39 53 75 0,-3-2-69 16,-1 5 1-16,-7 7-1 15,8 6 0-15,-1 12 0 16,4 16 0-16,0 13 0 15,4 16 0-15,-4 21-3 16,-4 22 1-16,-3 13-6 16,-4 13 0-16,-3 2 0 15,0 10 0-15</inkml:trace>
  <inkml:trace contextRef="#ctx0" brushRef="#br0" timeOffset="93398.01">29009 11743 111 0,'-60'16'55'0,"-11"15"-64"0,54-21 74 16,-8 5-67-16,0 4 1 15,8 16-2-15,3 5 0 16,7 11 3-16,7 5 0 16,7 10-3-16,10 6 1 15,8 6 0-15,14-12 0 16,7-9 1-16,14-13 1 16,-4-16 1-16,0-22 0 0,4-15 1 15,0-16 1-15,-10-13-1 16,-8-12 1-16,-14-10-2 15,-10-6 1-15,-18-6-2 16,-18-3 1-16,-10-3-9 16,0-4 1-16,-4 4-1 15,7 6 1-15</inkml:trace>
  <inkml:trace contextRef="#ctx0" brushRef="#br0" timeOffset="93788.79">31171 10037 111 0,'-3'3'55'0,"-29"-37"-61"0,25 28 73 16,-3-10-67-16,-12 3 0 15,-6 4-1-15,-11 6 1 16,1 9-1-16,-8 7 0 16,0 15-1-16,0 16 1 15,4 12-1-15,6 10 0 16,15-3 0-16,7 0 1 16,14-10 0-16,14-9 1 0,7-7 1 15,15-18 0-15,13-12 0 16,7-17 0-16,4-12 0 15,-7-19 1-15,-10-12-1 16,-8-10 1-16,-10-6-3 16,-15-9 0-16,-20 9-12 15,-4 13 0 1</inkml:trace>
  <inkml:trace contextRef="#ctx0" brushRef="#br0" timeOffset="94074.62">30872 11357 113 0,'-11'35'56'0,"15"-4"-58"0,-4-21 72 15,3 2-70-15,1 7 1 16,-1 9-1-16,-3 7 0 16,0 12-1-16,-3 12 1 15,-1 10-1-15,1 7 0 16,-1-4-4-16,-3 6 1 16,3-6-12-16,1-6 1 15,3-13 0-15,7-9 0 0</inkml:trace>
  <inkml:trace contextRef="#ctx0" brushRef="#br0" timeOffset="94644.32">31609 9777 103 0,'-28'-44'51'0,"10"-22"-62"15,15 44 76-15,3-6-65 0,0-3 0 16,7 3-1-16,3 6 0 15,4-4 1-15,4 11 0 16,10 9-1-16,4 12 1 16,7 19 0-16,3 16 0 15,4 9 0-15,-7 19 1 16,-4 12-1-16,-7 23 0 16,0 12 0-16,-6 6 0 15,-5 16 0-15,4 6 0 0,-7 7 0 16,1 3 0-16,-5 5-1 15,1-2 1-15,-4-6-1 16,0-7 1-16,-4-3-1 16,1-9 1-16,-1-7 0 15,-3-12 0-15,-3-6 1 16,-4-16 1-16,-4-10 1 16,-3-15 0-16,0-6 1 15,-7-10 1-15,-7-9-1 16,-8-13 0-16,-6-12-6 15,-14-7 1-15,-15-3-25 16,-14-3 0-16,-24-3-2 16,-32 7 1-16</inkml:trace>
  <inkml:trace contextRef="#ctx0" brushRef="#br0" timeOffset="95996.95">2032 13860 101 0,'-18'0'50'0,"89"6"-51"0,-43-9 51 15,22 3-50-15,41 6 0 16,29-3 0-16,32 1 0 15,35-4 0-15,32 0 0 0,17 6 0 16,43 0 0-16,-1-3 0 16,36 7 1-16,21-10-1 15,15-7 1-15,27-8-1 16,25-1 1-16,22-9-1 16,17-3 1-16,3-1-1 15,25 1 1-15,22-3-1 16,13-4 0-16,11 4 0 15,11 0 0-15,10-7 0 16,14 0 1-16,18-2-1 16,7 2 1-16,4-3 0 15,24 4 0-15,11-7-1 16,14 9 1-16,-4 1-1 16,11 2 1-16,4-2-1 15,24 3 0-15,-10-1 1 16,-4-2 0-16,4-10 1 15,-8 6 0-15,1 19 1 16,-15-12 0-16,-6 12 0 0,-4 3 0 16,-15 10-2-16,-6 6 1 15,3 6-1-15,0 10 1 16,1 0-2-16,3 3 0 16,-1-7-1-16,-2-15 1 15,-12-16 1-15,-6-9 1 16,-18-6-1-16,-11-7 0 15,-24 3 1-15,-18 10 0 16,-11 3-1-16,-13 9 1 0,-8 10-5 16,-14 6 0-16,-10 0-1 15,1160 0 8-15</inkml:trace>
  <inkml:trace contextRef="#ctx0" brushRef="#br0" timeOffset="-149152.62">5898 4637 102 0,'8'-18'51'0,"-5"58"-51"16,8-11 52-16,-1 18-53 15,11 37 1-15,8 51 0 16,2 63 0-16,15 59 0 16,7 69 0-16,14 53 0 15,7 42 0-15,0 21 1 16,-3 28 0-16,-1-6 1 15,-17 10 1-15,-14 6 0 16,-14 2 1-16,-11-17-1 16,-7-8 1-16,-21-43-1 15,-7-19 0-15,-4-37-2 16,4-38 1-16,-7-41-2 16,-1-31 1-16,8-45-3 15,-3-36 1-15,-1-45-21 16,-3-34 0-16,-1-54 0 0,1-53 1 15</inkml:trace>
  <inkml:trace contextRef="#ctx0" brushRef="#br0" timeOffset="-148810.93">5747 4390 112 0,'-4'-16'56'0,"-70"-6"-78"15,53 16 97-15,-35 6-77 16,-26 3 0-16,-38 6-2 16,-31 7 1-16,-47 6 4 15,-66 9 0-15,-40 23-3 16,-45 21 1-16,-46 3 1 16,-25 20 1-16,-17 8 1 15,-11 10 0-15,21 13 0 16,7-13 0-16,-1157 317-4 15</inkml:trace>
  <inkml:trace contextRef="#ctx0" brushRef="#br0" timeOffset="-147483.2">681 7253 91 0,'-39'-16'45'0,"25"13"-44"16,14 3 45-16,0 6-47 0,0 13 1 15,3 25-1-15,5 19 0 16,-5 28 1-16,8 18 0 16,-1 26 0-16,4 13 0 15,-10-1 0-15,3 7 1 16,-7-10 0-16,-7-9 0 15,3-13-2-15,-3-6 1 16,0-19-13-16,7-15 1 16,0-20-1-16,7-21 0 15</inkml:trace>
  <inkml:trace contextRef="#ctx0" brushRef="#br0" timeOffset="-147094.46">1259 7714 72 0,'-21'-47'36'0,"-7"3"-45"15,24 34 49-15,-6-2-39 16,-8 2 1-16,8 1 2 16,-11 3 1-16,3 6-5 15,0 6 0-15,4 16 3 16,-14 12 1-16,7 13-1 15,3 19 1-15,8 19-2 16,6 3 0-16,8 3-1 16,6-3 0-16,11-13-1 15,8-9 0-15,-1-13 0 0,11-19 0 16,-1-12-1-16,5-22 1 16,6-9 0-16,-7-26 0 15,4-2 0-15,-10-16 1 16,-12-1-1-16,-10-12 1 15,-7-3-1-15,-17 7 1 16,-18 2-1-16,-4 4 1 16,-7 2-8-16,0 10 0 15,0 4-1-15,-10 2 1 0</inkml:trace>
  <inkml:trace contextRef="#ctx0" brushRef="#br0" timeOffset="-146760.2">1528 7049 95 0,'0'-6'47'0,"-4"-1"-56"16,4 7 69-16,0 0-61 15,4 0 1-15,6 3 0 16,8 1 0-16,-4-4 0 15,11 6 0-15,-1 3 0 16,12 7 0-16,6 6 0 16,0 9 0-16,18 13 1 15,4 25 0-15,-4 0 0 0,-14 3 1 16,-1 4-1-16,-16-1 1 16,-15 0 0-16,-4-18 0 15,-24 30-2-15,-21-15 1 16,0-9-8-16,-11-3 0 15,3-10-1-15,-6 0 0 16</inkml:trace>
  <inkml:trace contextRef="#ctx0" brushRef="#br0" timeOffset="-146219.92">430 10323 105 0,'11'0'52'0,"17"-13"-64"0,-7 4 71 16,8-7-63-16,6-3 1 0,21-6-5 16,4-3 0-16,18 0 9 15,-4-1 0-15,4 4-7 16,-8-3 1-16,-3 6-3 15,-7 7 0-15,0 8-11 16,-18 7 1-16,-10 3 0 16,-7 7 0-16</inkml:trace>
  <inkml:trace contextRef="#ctx0" brushRef="#br0" timeOffset="-146014.03">473 10787 98 0,'-21'19'49'0,"42"-13"-78"15,0-9 101-15,7-7-75 16,18-9 1-16,7-2-2 0,24-8 1 16,15-2 3-16,-11-4 0 15,18 7-9-15,7-6 0 16,7-1-11-16,-4-2 0 15,1 2 1-15,-19 1 0 16</inkml:trace>
  <inkml:trace contextRef="#ctx0" brushRef="#br0" timeOffset="-145593.95">1993 9050 103 0,'-109'-95'51'0,"31"8"-83"0,68 58 109 0,-12-2-82 15,12 3 1-15,-8 3-2 16,8 6 0-16,-1 6 8 16,1 20 0-16,2 21-6 15,-2 28 1-15,10 42 3 16,-4 30 0-16,4 38 0 15,4 32 1-15,6 31 1 16,-2 9 0-16,2 7 0 16,1-1 0-16,-1 1-1 15,8-19 1-15,-8-16-1 16,1-10 0-16,0-11-1 16,-1-14 0-16,-3 7 0 0,-3 6 0 15,3-28 1 1,-4-19 0-16,8-28 0 0,14-25 0 15,6-16 0-15,12-31 1 16,6-10-3-16,8-28 0 16,3-28-13-16,10-34 0 15,11-32 0-15,0-10 1 16</inkml:trace>
  <inkml:trace contextRef="#ctx0" brushRef="#br0" timeOffset="-145038.25">2342 9504 69 0,'-28'-19'34'0,"-4"-18"-34"16,22 21 42-16,3-6-38 0,-4 0 1 15,-10 3 4-15,0 4 1 16,-7 5-11-16,-4 7 0 15,-3 13 8-15,-4 12 0 16,4 12-3-16,-1 16 0 16,12 16-3-16,6 9 1 15,7 4-2-15,15 2 0 16,14 1-1-16,10-7 1 16,4-3-1-16,6-9 1 0,-6-19-1 15,7-3 1-15,0-16-1 16,-1-19 1-16,1-12-1 15,-3-10 1-15,-1-12 0 16,-14-1 1-16,-3-5-1 16,-15-10 1-16,-3-6 0 15,-10-7 1-15,-8-2-1 16,-3-7 0-16,0 10-1 16,-1 5 0-16,1 8-10 15,4 5 0-15,-5 7 0 16,15 9 0-16</inkml:trace>
  <inkml:trace contextRef="#ctx0" brushRef="#br0" timeOffset="-143843.95">2163 9263 98 0,'-29'-28'49'0,"22"21"-57"15,14 7 69-15,-7 10-61 16,11 12 0-16,-4 22 1 16,-4 34 1-16,-3 19-2 15,-3 22 0-15,-11 10 1 0,10 3 0 16,-13-16 0-16,6-22 0 15,1-19-1-15,-1-25 1 16,0-15-1-16,1-26 0 16,-1-34-1-16,4-25 1 15,4-29-1-15,-8-18 1 16,4-19-1-16,7 0 1 16,-7 13 0-16,7 18 1 15,0 10 0-15,0 18 1 16,0 16 0-16,-4 10 1 0,4 19-1 15,0 21 1-15,0 16-2 16,-10 32 1-16,10 18-1 16,-7 22 0-16,7 3-2 15,0 4 1-15,7 2 0 16,-4-8 0-16,4-20-1 16,4-9 1-16,-11-19-1 15,7-9 1-15,-7-19 0 16,0-16 0-16,0-28-1 15,0-28 1-15,0-19 0 16,4-19 0-16,3-15 0 16,7-4 0-16,3 7 0 15,5 15 0-15,-5 16 0 16,4 13 1-16,-10 15-1 16,7 10 1-16,-8 15-1 15,-6 16 1-15,3 19-1 16,-4 18 1-16,-6 26-1 0,3 15 1 15,-11 13-2-15,4 13 1 16,4-7-1-16,-5-9 1 16,5-16-1-16,3-6 1 15,0-19-1-15,0-19 0 16,0-15 0-16,0-26 0 16,0-21 0-16,0-17 1 15,0-24-1-15,-7-22 0 16,0-13 1-16,7-3 0 0,0 13 0 15,0 9 1-15,0 3-1 16,7 16 1-16,0 13 0 16,-4 15 1-16,5 9-1 15,-5 16 1-15,4 22-1 16,4 19 0-16,-8 25-1 16,-3 32 1-16,7 15-1 15,-7 9 1-15,0 1-3 16,11-1 1-16,-4-5-7 15,3-23 0-15,12-16-10 16,6-21 0-16,4-22 0 16,10-19 1-16</inkml:trace>
  <inkml:trace contextRef="#ctx0" brushRef="#br0" timeOffset="-143641.54">2815 9670 108 0,'-14'16'54'0,"25"6"-75"16,-1-22 95-16,18 6-75 0,11-3 1 15,11 1-2-15,13-4 1 16,4 0 1-16,-3 0 0 16,3-7-2-16,-4 1 1 15,-3-3-1-15,-3-1 0 16,3-21-6-1,-22-7 1-15</inkml:trace>
  <inkml:trace contextRef="#ctx0" brushRef="#br0" timeOffset="-143390.68">3210 9134 104 0,'-31'0'52'0,"20"35"-58"15,11-20 63-15,0 4-57 16,0 16 0-16,0 15-1 16,0 19 1-16,3 22 0 15,5 9 0-15,-5 4 0 16,8 8 0-16,6-2-1 16,-6-13 0-16,17-12-10 15,-7-19 0-15,7-13-1 16,4-21 1-16</inkml:trace>
  <inkml:trace contextRef="#ctx0" brushRef="#br0" timeOffset="-143027.89">4046 9285 96 0,'-31'-22'48'0,"-26"-6"-72"0,47 21 66 0,-8 7-46 15,-3 7 1 1,-11-4 2-16,4 3 0 0,0 10 4 16,3 9 0-16,-3 3-2 15,7 13 1-15,-1 9 2 16,15 13 0-16,0 2-1 16,14-2 0-16,11-6-1 15,3-4 0-15,7-12-2 16,8-10 1-16,2-9-2 15,8-13 1-15,4-9 0 16,-1-9 0-16,-3-7 1 16,-7-9 0-16,-11-9 1 15,-7-7 1-15,-10-6 0 16,-4 0 0-16,-18-3 0 16,1-4 1-16,-12 11-3 15,5 2 1-15,-4 6-15 16,-4-2 1-16,4 8-2 15,7 4 1-15</inkml:trace>
  <inkml:trace contextRef="#ctx0" brushRef="#br0" timeOffset="-142890.97">4544 9564 110 0,'-11'15'55'0,"4"1"-110"0,14-16 88 15,-3-9-33-15,6-13 0 16</inkml:trace>
  <inkml:trace contextRef="#ctx0" brushRef="#br0" timeOffset="-142546.54">5006 8974 89 0,'-14'0'44'0,"-7"-3"-56"16,14 0 53-16,7 3-40 15,-4 3 1-15,-3 7 4 16,7 5 1-16,0 10-6 16,0 10 0-16,11 6 4 15,6 6 0-15,4 15 0 16,8 10 0-16,2 13-3 15,-2 0 0-15,2 6-2 16,-2-13 0-16,-8-6 0 16,-11-6 0-16,-10-9-1 0,-10-4 1 15,-11-9-2-15,-18-10 1 16,-11-9-4-16,-10-12 0 16,-10-10-10-16,-1-16 0 15,11-12 1-15,0-9 0 16</inkml:trace>
  <inkml:trace contextRef="#ctx0" brushRef="#br0" timeOffset="-142364.65">4971 8422 106 0,'-39'-6'53'0,"7"16"-110"0,25-10 92 0,7 0-35 16,0-4 0-16</inkml:trace>
  <inkml:trace contextRef="#ctx0" brushRef="#br0" timeOffset="-140837.55">2642 11392 88 0,'-31'-38'44'0,"-15"-6"-49"16,32 32 55-16,-4 2-49 0,-10 7 0 16,-1 13 0-16,5 18 1 15,-4 3-3-15,-1 16 1 16,8 10 0-16,0 9 1 15,14 12-2-15,3 0 0 16,15-2-1-16,0-10 0 16,6-10-1-16,15-6 1 15,-4-18 0-15,7-10 1 0,1-13 0 16,3-12 1-16,-8-10 2 16,-2-6 0-16,-8-9 2 15,-11-13 0-15,-10 1 0 16,-7-14 1-16,-7 1-1 15,-7 0 0-15,-7-1-7 16,0 1 0-16,-1 6-2 16,8 9 1-16</inkml:trace>
  <inkml:trace contextRef="#ctx0" brushRef="#br0" timeOffset="-140589.66">3228 11680 95 0,'-7'7'47'0,"14"-14"-52"16,-4 4 55-16,15-3-49 0,-4-3 0 15,11-4 1-15,0 4 1 16,10-1-4-16,4 1 1 15,14-4 0-15,0 10 0 16,-8 3-3-16,-6 0 1 31,0 13-11-31,-7-4 1 16</inkml:trace>
  <inkml:trace contextRef="#ctx0" brushRef="#br0" timeOffset="-140368.79">3298 11357 104 0,'-21'0'52'0,"32"4"-64"16,-8 5 73-16,8-6-61 16,7 13 0-16,-1 3-1 15,4 12 1-15,1 16-1 16,-1 16 1-16,0 18-2 15,-3 7 1-15,-1 0-8 16,4 3 0-16,1-3 0 16,-1-16 1-16</inkml:trace>
  <inkml:trace contextRef="#ctx0" brushRef="#br0" timeOffset="-139932.04">4314 11499 94 0,'-21'-13'47'0,"-7"-21"-65"0,17 21 62 16,-6-3-43-16,-4 4 0 0,-11-1 5 16,4 10 0-16,-4 9-6 15,4 10 1-15,-11 9 3 16,7 13 1-16,-3 9-1 15,10 9 0-15,4 10-3 16,7-3 0-16,10-4-2 16,4-8 1-16,15-14-1 15,9-12 0-15,26-12-1 16,-1-7 0-16,4-9-1 16,7-16 1-16,-4-6 0 15,-10-3 0-15,0 0 2 16,-14-1 0-16,-4 4 1 15,-7-3 1-15,-10-6 1 16,-4 2 1-16,-14 1-1 16,-7-7 1-16,-4 4-2 15,-3 6 0-15,-7-4-6 16,-1 1 0-16,1 6-20 16,7 6 0-16,-4 3 0 0,8 10 0 15</inkml:trace>
  <inkml:trace contextRef="#ctx0" brushRef="#br0" timeOffset="-139797.11">4861 11564 99 0,'11'16'49'0,"-8"3"-107"0,4-13 100 0,-7-6-42 15,0-3 0-15</inkml:trace>
  <inkml:trace contextRef="#ctx0" brushRef="#br0" timeOffset="-139439.33">5249 11288 46 0,'-10'-28'23'0,"-15"0"14"16,22 22 13-16,-8 3-41 16,4 0 1-16,0 3 2 15,0 3 0-15,3 6-16 16,4 7 0-16,7 6 10 16,4 6 1-16,7 16-5 15,3 3 0-15,7 16-2 0,-3 12 1 16,-1 9-1-16,1 4 0 15,-7-9-1-15,-8-7 1 16,-3 3-1-16,-7-9 0 16,-7-10-1-16,-7-5 1 15,-11-14-2-15,-6-9 1 16,-8-12-7-16,-3-10 1 16,3-12-1-16,-7-16 1 15</inkml:trace>
  <inkml:trace contextRef="#ctx0" brushRef="#br0" timeOffset="-139246.42">5140 11053 87 0,'-28'19'43'0,"17"0"-46"15,11-19 51-15</inkml:trace>
  <inkml:trace contextRef="#ctx0" brushRef="#br0" timeOffset="-138401.92">5542 7943 85 0,'-3'-44'42'0,"24"19"-45"0,-11 15 41 15,1 4-39-15,7 3 0 16,3 3 1-16,-4 9 0 16,5 13 1-16,-1 13 0 15,0 18 0-15,0 22 0 16,4 19 1-16,-4 32 0 0,-7 34-2 15,7 31 1 1,-3 16-1-16,3 16 0 0,0-7-1 16,4-6 1-16,7 6-1 15,-1-9 0-15,5-22 0 16,2 7 0-16,5-17-1 16,-1-2 0-16,8 5 0 15,6-8 1-15,-3-1 0 16,3-3 0-16,-10-3 0 15,-3-6 1-15,-19-6 2 16,-6-23 0-16,-11-5 1 16,-14-17 0-16,-4-15 2 15,-24-16 0-15,-7-12 0 16,3-16 1-16,0-9-2 16,-3-7 0-16,-4-9-3 15,0 0 1-15,0-6-13 16,4-1 1-16,-11 1-2 0,-4-7 1 15</inkml:trace>
  <inkml:trace contextRef="#ctx0" brushRef="#br0" timeOffset="-135189.95">5295 11091 43 0,'-21'0'21'0,"-18"-13"-20"0,36 7 22 0,-8-3-22 16,1 6 1-16,-1-4 3 16,0 4 1-16,4-3-4 15,0 3 0-15,4 3 5 16,-4-3 0-16,7-1 0 15,0 4 1-15,0 0-3 16,0 0 0-16,0 0-2 16,7 4 0-16,7-8-1 15,0 4 1-15,7 0-1 16,0 4 0-16,7-4 0 16,-3 0 1-16,3-7-1 15,-3-2 1-15,-4-4 0 16,0 4 1-16,1-4 0 15,-5 1 0-15,-13-4-1 16,3 1 0-16,-14-1-1 16,3 3 1-16,-13-5-2 15,-5 2 0-15,-9 3-1 16,-5 4 1-16,1-4-1 0,0 7 0 16,3 3 1-16,-7 0 0 15,8 3 0-15,2 9 0 16,1 4 0-16,3 2 0 15,8 4 0-15,-4 6 0 16,3 7-1-16,7 2 1 16,4 1-2-16,4-1 1 15,3-6-4-15,10-3 1 16,1-6-13-16,10-3 1 0,7-3-1 16,-6-7 0-16</inkml:trace>
  <inkml:trace contextRef="#ctx0" brushRef="#br0" timeOffset="-133944.56">4992 8629 68 0,'-11'16'34'0,"11"-32"-36"0,0 10 44 15,0 0-41-15,0-4 1 16,0 4 1-16,-7 0 0 16,7 0-3-16,-3 9 0 15,3 3 3-15,0 7 0 16,-7 2-1-16,7 4 1 16,7-3-2-16,-7-1 1 0,3-2-2 15,4-7 0-15,4-6-1 16,-1-6 1-16,4-10 0 15,1-9 0-15,-1-9 0 16,3 2 1-16,-10 1 1 16,4 3 0-16,-7 3 0 15,-4 3 0-15,0 3 0 16,-4 3 0-16,-3 4-1 16,0 2 0-16,-4 4 0 15,1 0 0-15,-4 3-1 16,-1 3 1-16,-6 3-1 15,-3 6 1-15,-1 1 0 16,0 5 0-16,-3 7-1 16,7 3 1-16,0 3-1 15,7 4 1-15,3-4-2 16,7 3 1-16,4 1-1 0,4-1 0 16,3-6 0-1,7 0 0-15,4-9 0 0,-1-4 1 16,12-5 0-16,-8-7 0 15,4-3 0-15,10-7 0 16,-7-5 0-16,4-7 1 16,0 3-1-16,-1-6 0 15,-6 0 0-15,-4-4 0 16,-3 1 0-16,-11 3 1 16,-4 0-1-16,-6 0 1 15,-4 0 0-15,-7 0 0 0,0 6-1 16,-11 3 1-16,0 10-1 15,4 6 1-15,-7 3-1 16,7 7 0-16,-8 8 0 16,8 4 0-16,-7 3-1 15,7-3 0-15,0 0-3 16,3-6 1-16,7-4-1 16,1-5 1-16</inkml:trace>
  <inkml:trace contextRef="#ctx0" brushRef="#br0" timeOffset="-130145.2">4339 10341 77 0,'-53'-18'38'0,"32"-1"-32"0,21 9 38 15,14-5-44-15,11-13 1 16,7-7 0-16,6-3 0 16,15 1-2-16,14 2 1 0,15 7 0 15,6 6 1-15,-11 3-1 16,-3 7 0-16,4 2 0 16,-11 4 0-16,-11 0 0 15,-6 3 0-15,-11-4 1 16,-11 7 0-16,-10 0 0 15,-18 0 1-15,-18-6-1 16,-10 6 0-16,-15 0 0 16,-27 3 1-16,-18 7-2 15,-15 5 1-15,8 4-1 16,3 3 0-16,4 6 0 16,7-3 0-16,0 1 0 15,24-8 1-15,15 4-1 16,21-3 0-16,14-3 0 15,24-1 0-15,12-5 0 16,13-10 0-16,7-6-1 16,11-13 1-16,18-3 0 0,7 0 1 15,-4-3-1-15,-4-7 0 16,1 7 1-16,-7 3 0 16,-4 7 0-16,-18 2 1 15,-7 4-1-15,-13-1 0 16,-5 7 0-16,-10 0 0 15,-14 3-2-15,-7 3 0 16,-21 0-1-16,-4 4 1 16,-17 2-1-16,-22 0 1 0,-17 4-1 15,-4 9 1-15,-6 9 3 16,6 4 0-16,-14-7 0 16,14-3 1-16,22-6 0 15,10 0 1-15,14-4-2 16,14 1 1-16,11-3-3 15,21-7 0-15,11-3-2 16,10 0 1-16,18 0-2 16,-1-3 1-16,15-9 0 15,18-1 1-15,24-2 0 16,4-1 1-16,-7-12 0 16,6-3 1-16,-9 0 0 15,13 3 1-15,-24-3-2 16,-8 9 1-16,-20 3-1 15,-19 4 1-15,-13-1 0 16,-18 4 0-16,-21 2-1 16,-14 1 0-16,-8 6 0 15,-24 0 1-15,-14 0-1 0,-21 3 0 16,3 3-1-16,4 4 1 16,-8-1 0-16,-2 4 0 15,9 6 0-15,12 6 1 16,20-10-1-16,18 1 0 15,15-7 0-15,20 4 0 16,22-4 0-16,27-2 0 16,12-7-1-16,10-16 1 15,17-9 0-15,22-6 0 0,3 2 0 16,1-2 0-16,-8-4 0 16,-7 7 0-16,4-3 0 15,-15 6 0-15,-6 9-5 16,-18 0 1-16,-7 7-1 15,-11 3 0-15</inkml:trace>
  <inkml:trace contextRef="#ctx0" brushRef="#br0" timeOffset="-129304.67">4434 12336 86 0,'-10'-3'43'0,"49"9"-46"0,-18-6 44 0,18 0-44 16,14 0 1-16,14-3-2 15,7-3 0-15,10-4 6 16,1 1 0-16,14-4-2 16,-11 1 0-16,-7-7 2 15,-10 3 0-15,-15 4 1 16,-14-1 1-16,-17 1-3 16,-14 5 1-16,-18 4-2 15,-25 3 1 1,-74 19-2-1,-7-6 0-15,-3-1 0 16,3 4 1-16,14-1 0 16,18 4 1-16,7 0 1 15,17 0 0-15,19-3 0 16,9-4 0-16,12-9-1 0,17 3 0 16,21-9-1-16,25 0 1 15,14-3-1-15,21-7 0 16,11 1 1-16,13-4 0 15,15 0 0-15,-10 1 0 16,-11-1-1-16,-22 4 1 16,-13 5 0-16,-15 1 0 15,-17 6-1-15,-15 9 1 16,-24 7-1-16,-14 3 0 0,-28 6 0 16,-11 3 0-16,-4 0-1 15,-6 4 0-15,3-4 0 16,-4 3 0-16,-6 1 0 15,-1 2 1-15,18-6-1 16,11-6 0-16,6-3 1 16,15-3 0-16,14-4-1 15,25-2 0-15,10-13-1 16,17-4 0-16,15-8-3 16,18-4 0-16,24-6-1 15,8 0 1-15</inkml:trace>
  <inkml:trace contextRef="#ctx0" brushRef="#br0" timeOffset="-128479.14">850 14754 87 0,'-60'9'43'0,"60"0"-42"16,21-9 44-16,8 4-44 15,20-8 1-15,0-11 3 16,22-10 0-16,17-10-6 15,25-3 0-15,-4-2 2 16,8-4 1-16,-4 9-9 16,3 7 0-16,-7 0-2 15,-27 6 1-15</inkml:trace>
  <inkml:trace contextRef="#ctx0" brushRef="#br0" timeOffset="-128240.28">1076 15331 104 0,'4'9'52'0,"84"-47"-64"0,-50 23 76 0,37-20-71 15,13-6 1-15,21-9-22 16,18 6 0-16,4-6 31 15,-1 0 0-15</inkml:trace>
  <inkml:trace contextRef="#ctx0" brushRef="#br0" timeOffset="-127923.43">3309 12668 118 0,'-28'7'59'0,"-4"2"-84"0,25 3 102 15,3 14-79-15,4 8 0 16,0 22-2-16,4 10 0 16,14 16 4-16,-1 15 1 15,8 22-4-15,3 0 1 16,0 10 0-16,-6-4 0 16,-5-5-6-16,-6-4 1 15,-1-19 0-15,-10-9 0 16</inkml:trace>
  <inkml:trace contextRef="#ctx0" brushRef="#br0" timeOffset="-127636.42">2893 13832 113 0,'-32'12'56'0,"14"20"-67"16,25-23 77-16,4 7-72 15,7 6 0-15,6 6-3 16,22 6 0-16,14 7 11 16,4-3 0-16,13-10-6 15,1-9 0-15,17-10 5 16,4-9 0-16,-11-9 2 16,-7-10 1-16,-10-3 0 15,-8-6 1-15,-3-4-4 0,-17-5 0 16,-5-1-19-16,-9 4 0 15,-15 9-1-15,-14 6 0 16</inkml:trace>
  <inkml:trace contextRef="#ctx0" brushRef="#br0" timeOffset="-127215.65">3168 15086 102 0,'-35'-107'51'0,"-57"-21"-68"16,64 87 87-16,-1-12-70 16,5-7 0-16,-4 4 0 15,-1-1 0-15,8 16 0 16,4 10 0-16,6 12 0 15,7 19 1-15,-6 32-2 16,10 33 1-16,0 48-1 16,10 47 1-16,-6 50-1 15,7 38 1-15,6 25-1 16,-6 3 1-16,6-10 0 16,-6-24 0-16,7-16 0 15,6-29 1-15,12-24-1 16,-5-29 0-16,8-31-1 0,0-28 1 15,3-23-1-15,8-24 1 16,-8-26-5-16,7-24 1 16,8-26-7-16,6-24 0 15,4-26 0-15,4-22 1 16</inkml:trace>
  <inkml:trace contextRef="#ctx0" brushRef="#br0" timeOffset="-126962.8">3690 14801 114 0,'-42'18'57'0,"42"-11"-75"15,3-4 93-15,8 6-75 16,3 10 0-16,0 6 0 15,7 22 0-15,4 16-1 16,-4 12 1-16,7 7-4 16,-7 15 1-16,-6-3-10 15,2 6 0-15,1-2-1 16,3-4 1-16</inkml:trace>
  <inkml:trace contextRef="#ctx0" brushRef="#br0" timeOffset="-126559.03">3859 16158 105 0,'-24'16'52'0,"10"-16"-73"0,10 0 76 15,-3 0-61-15,3 6 1 16,-6 7 0-16,-1 12 0 15,4 16 8-15,0 6 1 0,7 19-6 16,7 12 1-16,0 4 2 16,7 2 1-16,8-5-1 15,13-14 0-15,4-14-1 16,3-17 1-16,11-15-1 16,7-22 1-16,-4-19 0 15,-6-19 0-15,-11-9 1 16,-8-3 1-16,-13-7 0 15,-15 0 0-15,-13 4 0 16,-18 3 0 0,-36 3-13-1,4 6 0-15,11 9-1 16,10 1 0-16</inkml:trace>
  <inkml:trace contextRef="#ctx0" brushRef="#br0" timeOffset="-126136.7">4343 14371 96 0,'-29'-28'48'0,"12"3"-54"0,24 18 68 0,-7 4-61 15,0-3 0-15,0 6 0 16,10 3 1-16,1 7-3 16,0 11 1-16,10 17 0 15,7 19 1-15,4 18-1 16,7 28 0-16,3 16-1 15,18 19 1-15,-4 10-1 16,4 2 1-16,-7 13 0 16,4-15 0-16,-15 2 0 15,4-9 0-15,-7 1 0 16,-8-23 0-16,-2-10 1 16,-8-11 0-16,-11-11 1 15,-6-5 0-15,-8-7 0 16,-6-9 0-16,-11-9-5 15,-8-1 0-15,-2-15-1 16,-8-16 1-16</inkml:trace>
  <inkml:trace contextRef="#ctx0" brushRef="#br0" timeOffset="-114771.02">2434 10652 81 0,'-39'9'40'0,"8"-9"-37"0,31 3 40 15,0 7-43-15,10-1 0 16,18 4 0-16,22-4 0 15,20-12 0-15,29-13 0 16,42-2 0-16,36-11 0 16,27-5 0-16,15-13 0 0,35-3 0 15,-14-10 1-15,3-3-1 16,-24-6 1-16,-14 7-1 16,-22 8 1-16,-17 17-1 15,-29 9 0-15,-20 2-2 16,-22 14 1-16,-28 9-1 15,-14 6 1-15</inkml:trace>
  <inkml:trace contextRef="#ctx0" brushRef="#br0" timeOffset="-114167.95">2981 12907 67 0,'-42'9'33'0,"13"0"-25"0,19-9 23 0,-1 4-31 15,4 2 0-15,-3-6-1 16,10 3 1-16,0 0 1 16,10-3 1-16,11 0 1 15,18-6 0-15,28-7 2 16,7-2 0-16,36-11 1 16,38-2 1-16,18-9-2 15,28-10 1-15,3 3-2 16,11 0 0-16,-17 12-3 15,-11 4 1-15,-14 6-2 16,-8 10 0-16,-17-1 0 16,-17 7 0-16,-18 0 0 0,-15 2 0 15,-9-2 1-15,-8 0 1 16,-21 0-2-16,-8 3 0 16,-9-1-17-16,-15-8 1 15,-7 2-1-15,-10-11 0 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4T07:43:45.6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5101 2536 87 0,'60'-59'43'0,"0"-23"-32"16,-46 60 43-16,0-12-51 15,-10-1 0-15,-15-8 1 16,-10-5 1-16,-18 5-6 16,-10-8 0-16,-18 14 3 15,-25 9 1-15,-21 21-3 16,-3 23 1-16,-22 18-1 16,4 20 0-16,-3 27-1 15,17 7 0-15,21 3-1 16,28-19 0-16,22-9-1 15,28-16 0-15,21-16-1 16,21-21 0-16,39-20 1 16,7-9 0-16,14-24 2 15,7-17 1-15,-3-3 2 16,14 7 0-16,-15-4 2 0,-9 13 0 16,-5 3 0-16,-14 0 0 15,-6 7-2-15,-18 2 1 16,-4 7-2-16,-7 3 0 15,-3 9-1-15,-8 16 1 16,-10 16-2-16,-10 18 1 16,-15 13 0-16,4 32 0 15,-7 12-1-15,-4 12 1 16,0 13-1-16,0 13 1 0,-3 3 0 16,3-13 0-1,4 3 0-15,0-6 0 0,3-16 0 16,8 1 1-16,6-26 0 15,7-12 1-15,8-16-1 16,14-13 1-16,13-9 1 16,12-15 0-16,17-20-1 15,7-30 0-15,10-7-1 16,4-4 0-16,1-5-7 16,-5 3 0-16,-17-1-1 15,-7-8 0-15</inkml:trace>
  <inkml:trace contextRef="#ctx0" brushRef="#br0" timeOffset="195.67">5891 3051 103 0,'7'12'51'0,"8"48"-48"15,-12-48 55-15,8 7-57 0,-11 6 1 16,10 10 0-16,1 9 0 15,-1 28-3-15,-3 9 1 16,4 7 1-16,0 9 1 16,-11 29-1-16,0 2 0 15,-7 7-3-15,-4-6 0 16,0 9-1-16,1-13 1 16</inkml:trace>
  <inkml:trace contextRef="#ctx0" brushRef="#br0" timeOffset="4620.09">6809 3110 96 0,'38'-3'48'0,"188"-6"-47"0,-148 9 48 0,63 0-49 16,53 9 1-16,28 4 0 15,39 9 1-15,18-4-2 16,14 1 0-16,10-9 1 16,-3-4 1-16,0-6-1 15,-28-16 1-15,-18-9-2 16,-18 3 1-16,-35-18-10 16,-25-4 1-16,-27-3-1 15,-30 0 1-15</inkml:trace>
  <inkml:trace contextRef="#ctx0" brushRef="#br0" timeOffset="4918.92">10806 1618 112 0,'-15'-19'56'0,"37"-28"-66"0,-15 41 81 16,3 2-71-16,4 8 0 16,4 11 1-16,10 23 1 15,0 34-3-15,1 28 1 16,-1 38 0-16,-3 41 1 0,-11 28-1 16,-7 34 1-16,-7 29-2 15,-4 3 1-15,-6-10-2 16,3-21 1-16,0-41-6 15,10-38 1-15,4-32-1 16,7-34 0-16</inkml:trace>
  <inkml:trace contextRef="#ctx0" brushRef="#br0" timeOffset="5717">11331 1508 104 0,'-84'-44'52'0,"24"16"-54"0,35 18 58 15,4 4-56-15,3-10 0 16,11 4-1-16,25-7 0 16,35 3 0-16,38-9 1 15,54-12-1-15,45-13 1 16,54 9-1-16,24-3 1 16,25 0 0-16,7 3 0 15,0 10 0-15,-4 6 1 0,-14 6 0 16,-14 10 0-16,-24 2 0 15,-29 14 0-15,-21 5 0 16,-21 10 0-16,-29-3-1 16,-13 9 1-16,-25 16-1 15,-15 9 0-15,-9 19-1 16,-12 7 1-16,-10 12-1 16,-3 25 1-16,-12 9-2 15,-6 10 1-15,-4 19-1 16,-6 6 1-16,2-4-1 15,5 14 1-15,-1-17 0 16,0-2 0-16,1-23-1 16,-1-5 1-16,-10-17 0 15,-8-8 0-15,-6-7-1 16,-15-10 1-16,-17-9 0 16,-21-3 1-16,-15-6 0 15,-10 3 1-15,-7-7 0 16,-3-5 1-16,-15-7 0 0,-3-3 0 15,-8 9-1-15,-10-3 1 16,-21-12-2-16,-14 6 1 16,-21-10-1-16,-22 4 1 15,-20-4-1-15,-15-2 0 16,-10-1 0-16,-15 0 1 16,-3 10-1-16,-7-10 0 0,3 7 0 15,15 0 1-15,14-4 0 16,24 13 0-16,18-9-1 15,28-16 1-15,25-3-1 16,18-7 1-16,14-6-4 16,24-6 1-16,15-9-14 15,10-4 1-15,10-5-1 16,26-11 1-16</inkml:trace>
  <inkml:trace contextRef="#ctx0" brushRef="#br0" timeOffset="6154.49">12425 2188 105 0,'-39'-37'52'0,"7"27"-68"0,29 4 86 16,-1 6-71-16,4 9 0 16,0 17 0-16,0 21 0 15,0 31 1-15,4 22 0 16,6 13-2-16,11 22 1 16,1 0-1-16,9-3 1 0,-6 6 0 15,-4-10 0-15,4-12 0 16,0-22 1-16,-1-25 0 15,-6-15 1-15,3-20 0 16,4-15 0-16,-4-29 0 16,4-21 1-16,3-16 0 15,0-16 0-15,4-15 0 16,0-22 0-16,-4-7 0 16,0 0 0-16,-3-9-1 15,-1-3 1-15,-2-6-1 16,-1 9 0-16,-7 3-5 15,0 13 0-15,-10-4-22 16,-1 13 0-16,-6 3 0 16,-4 26 0-16</inkml:trace>
  <inkml:trace contextRef="#ctx0" brushRef="#br0" timeOffset="8287.78">15776 2721 91 0,'-49'10'45'0,"-1"-20"-41"16,47 14 45-16,-1-4-49 15,11 6 0-15,8-6 0 16,23-6 0-16,22 2 0 0,36-5 1 16,52-3 1-16,49-1 0 15,33-15 0-15,31 12 1 16,14-22 0-16,11 13 0 16,-8-3-1-16,-6 3 1 15,-18-3-2-15,-14 6 0 16,-21 9-2-16,-40-2 1 15,-23 2-7-15,-22 4 0 16,-25 2-17-16,-21 7 1 16,-14 0-1-16,0 7 1 0</inkml:trace>
  <inkml:trace contextRef="#ctx0" brushRef="#br0" timeOffset="10135.06">20613 2223 102 0,'-50'0'51'0,"-80"125"-54"15,95-71 52-15,-18 15-55 16,-7 15 0-16,7 29-5 15,10 3 1-15,22-6 10 16,32-3 1-16,21-20-8 16,17-30 1-16,15-29 6 15,17-28 0-15,7-28 6 0,-7-29 1 16,-3-21 3-16,-8-19 1 16,-10-10-3-16,-14-3 1 15,-11 4-6-15,-14 24 1 16,-6 10-15-16,-1 0 0 15,3 19-2-15,15 3 0 16</inkml:trace>
  <inkml:trace contextRef="#ctx0" brushRef="#br0" timeOffset="10377.7">22003 1430 111 0,'49'-54'55'0,"39"79"-67"0,-70-12 84 0,0 18-73 16,-4 23 1-16,-11 36-1 16,-13 36 1-16,-19 37 0 15,-9 47 0-15,-12 32 0 16,-17 12 0-16,-10 21-1 16,6-17 1-16,4-29-4 15,11-23 0-15,10-36-12 16,14-54 0-16,7-25 0 15,18-44 0-15</inkml:trace>
  <inkml:trace contextRef="#ctx0" brushRef="#br0" timeOffset="10615.21">22437 2618 99 0,'74'-47'49'0,"-4"-3"-55"0,-56 40 77 16,4 1-69-16,3 6 0 15,-3 12-1-15,0 10 1 16,-4 19-3-16,3 24 0 16,-6 42 2-16,3 24 0 15,-3 29-4-15,-4 16 1 16,0 2-4-16,-4-5 0 0,-3-4-6 16,4-19 0-16,-4-31-7 15,0-31 1-15,-7-16 1 16,0-22 1-16</inkml:trace>
  <inkml:trace contextRef="#ctx0" brushRef="#br0" timeOffset="10870.09">22602 3295 65 0,'22'-163'32'0,"13"-69"-19"16,-21 170 49-16,4-23-55 15,6-25 1-15,1 0 1 16,10 4 1-16,1-1-13 15,13 10 0-15,11 3 8 16,14 9 0-16,7 26-4 16,11 27 1-16,-4 29-2 15,0 25 1-15,-14 19-1 16,-17 25 0-16,-25 28 0 16,-25 3 0-16,-29 10-1 0,-34-7 1 15,-18 3-7-15,-18 4 1 16,-14-22-1-16,1-10 1 15</inkml:trace>
  <inkml:trace contextRef="#ctx0" brushRef="#br0" timeOffset="11201.29">20225 2540 91 0,'-18'-32'45'0,"29"1"-39"16,3 21 47-16,10-2-53 16,8-7 0-16,11-6-7 15,13 6 1-15,8 4-10 16,-1 5 1-16,-3 35-4 16,-21-6 1-16</inkml:trace>
  <inkml:trace contextRef="#ctx0" brushRef="#br0" timeOffset="16244.99">6650 8846 98 0,'42'3'49'0,"149"9"-49"16,-121-12 50-16,33-6-50 15,38 0 0-15,28 0 0 16,39-1 1-16,18-2-1 16,24-1 1-16,22-5 0 15,10-4 1-15,11 0-1 16,-11 0 1-16,-10-6-1 0,-36 13 0 16,-31-7-5-1,-25 0 0-15,-32 3-21 0,-18 1 1 16,-13-7-1-16,-18-3 0 15</inkml:trace>
  <inkml:trace contextRef="#ctx0" brushRef="#br0" timeOffset="16501.77">11134 7300 100 0,'-14'-38'50'0,"3"44"-72"0,7 4 102 0,4 15-79 16,0 25 0-16,0 13 1 16,-3 18 1-16,3 29-3 15,0 34 0-15,0 16 2 16,3 35 0-16,1 12-1 16,7 6 1-16,3-9-4 15,0-16 1-15,0-9-11 16,0-20 0-16,-7-30 0 15,-3-25 0-15</inkml:trace>
  <inkml:trace contextRef="#ctx0" brushRef="#br0" timeOffset="17245.28">11296 7115 103 0,'-106'-35'51'0,"14"10"-57"0,75 16 71 16,-4-4-65-16,3 1 1 16,7-1-1-16,11-6 0 0,22-6 0 15,34-3 0-15,43-6-1 16,42-7 1-16,49 0 0 15,40 3 0-15,17 7 0 16,24 0 0-16,11 6 0 16,1 6 1-16,-1-3 0 15,-7 6 0-15,-14 0 0 16,-24 7 0-16,-19-4 0 16,-31 4 0-16,-17 0 0 15,-29 2 0-15,-25 7 0 16,-14 4 0-16,-13 5-1 15,-19 10 0-15,-13 12 0 16,-8 22 0-16,-3 20 0 16,-11 11 0-16,-3 17-1 15,-4 21 1-15,-3 16 0 16,-1 6 0-16,5 13 0 16,6-3 0-16,0 2-1 15,11-8 0-15,3 2 0 0,1-9 0 16,6-9 0-16,-6-10 0 15,-8-15-1-15,-7 6 1 16,-10-16 0-16,-18-3 0 16,-18-6 0-16,-20-10 1 15,-22-2-1-15,-21-4 1 16,-25-10 0-16,-25-8 0 16,-10-7 0-16,-17-6 0 15,-22-7-1-15,49-9 1 0,-87 16 0 16,-15-10 0-16,-7-3 0 15,-14-2 0-15,-3 2 0 16,-4-3 0-16,0-6 1 16,17-4 0-16,29-5-1 15,18-10 1-15,24-16-1 16,21-12 0-16,18-7-12 16,21-2 1-16,4-10-1 15,14-10 1-15</inkml:trace>
  <inkml:trace contextRef="#ctx0" brushRef="#br0" timeOffset="17661.04">12203 7673 108 0,'-32'-9'54'0,"14"5"-66"0,15 11 79 16,-1 5-68-16,1 13 0 15,-4 19-1-15,7 28 0 16,3 13 2-16,4 22 0 16,7 24-2-16,11 7 1 15,3 7 0-15,7-8 0 0,8-8 0 16,3-10 0-16,-1-25 1 15,1-18 0-15,-3-29 0 16,-1-25 0-16,-3-32 1 16,0-21 0-16,-1-23 1 15,-9-21 1-15,-5-13 0 16,-6-9 0-16,0-6 0 16,-4 5 0-16,-4 4-3 15,-3-6 1-15,-3 0-10 16,-1 6 0-16,5 6-1 15,-5 3 0-15</inkml:trace>
  <inkml:trace contextRef="#ctx0" brushRef="#br0" timeOffset="17851.24">12753 7416 111 0,'25'12'55'0,"102"-2"-63"0,-74-17 74 16,17-14-67-16,29-8 1 16,17 1-2-16,4-3 1 15,4 6 0-15,-8 3 0 16,-10 3-3-16,-14 3 0 16,-22 0-13-16,-10-2 1 15,-21-1 0-15,-25-3 1 0</inkml:trace>
  <inkml:trace contextRef="#ctx0" brushRef="#br0" timeOffset="18120.49">13476 6911 94 0,'-70'-13'47'0,"17"4"-48"16,46 6 71-16,0 3-68 16,-1 3 1-16,8 13 0 15,8 9 1-15,2 9-5 16,4 13 0-16,4 13 3 15,3 21 0-15,0 13-2 16,-3 4 1-16,-1 5-1 16,-2 1 1-16,-1 5-1 15,0-5 1-15,0-19-4 16,0-13 1-16,-7-13-21 16,0-9 1-16,4-12-1 15,6-13 1-15</inkml:trace>
  <inkml:trace contextRef="#ctx0" brushRef="#br0" timeOffset="18618.77">15649 8281 104 0,'-144'28'52'0,"73"7"-72"16,57-29 93-16,10-3-74 15,15 1 1 1,105-8-1-16,36-2 1 15,39-3 0 1,34-4 1-16,29 1 0 0,36-1 0 16,13 4 1-16,7-4 0 15,-3 1 0-15,-10 8 1 16,-19 4-1-16,-24 0 1 16,-31-6-3-16,-36 0 0 15,-25 0-9-15,-28-1 0 16,-21-2-1-16,-21 0 0 15</inkml:trace>
  <inkml:trace contextRef="#ctx0" brushRef="#br0" timeOffset="18947.58">20426 7300 110 0,'-7'-57'55'0,"-25"7"-62"15,18 38 73-15,-7-4-67 16,-11 3 1-16,-14 1-1 16,-7 21 1-16,-7 10-1 15,-7 28 1-15,7 22-1 16,7 13 0-16,11 9 0 16,14-1 1-16,21 1 0 15,21-12 0-15,25-4 2 16,10-18 1-16,11-17-1 15,7-18 1-15,-3-19-1 16,-5-9 0-16,-9-16-1 0,-11-3 0 16,-11-16-7-16,-14-9 0 15,-10-13-15-15,-8 1 1 16,1-10-1-16,-1-1 0 16</inkml:trace>
  <inkml:trace contextRef="#ctx0" brushRef="#br0" timeOffset="19186.43">21068 6748 103 0,'35'-13'51'0,"8"35"-65"0,-26-9 87 0,4 18-73 16,4 19 1-16,-4 13 1 15,-10 28 1-15,-11 38-3 16,-18 21 0-16,-21 38 3 15,-17 19 0-15,-8 16 0 16,-3-4 0-16,11-18-5 16,3-13 1-16,14-18-14 15,14-36 0-15,11-30-1 16,7-23 0-16</inkml:trace>
  <inkml:trace contextRef="#ctx0" brushRef="#br0" timeOffset="19434">21985 7616 111 0,'14'4'55'0,"-28"55"-68"0,11-37 86 16,-8 22-74-16,0 22 1 15,-10 19 0-15,-3 34 0 16,-1 41 0-16,-7 22 0 15,0 18-1-15,-3 1 1 16,0-22-7-16,-4-19 1 16,7-29-15-16,4-27 0 0,7-32 0 15,10-41 1-15</inkml:trace>
  <inkml:trace contextRef="#ctx0" brushRef="#br0" timeOffset="19682.84">21833 7758 114 0,'-7'-85'57'0,"39"-25"-77"15,-14 73 107-15,6-14-87 16,8-2 0-16,18 9-1 16,6 7 1-16,8 8 0 15,6 10 0-15,4 13-1 16,-7 9 1-16,-10 13-1 15,-15 15 0-15,-21 13 1 16,-21 13 0-16,-28 15-1 16,-29 9 0-16,-27 17-5 0,-8-1 1 15,-10-9 0-15,10-4 0 16</inkml:trace>
  <inkml:trace contextRef="#ctx0" brushRef="#br0" timeOffset="20915.89">20020 9304 107 0,'-39'31'53'0,"82"3"-55"16,-5-18 57-16,30 0-55 15,30 3 0-15,36 3 2 16,36-7 0-16,27-2-2 16,22-16 1-16,14-16 2 15,14-16 1-15,10-18-1 16,-6-32 1-16,-4-31-2 15,-11-19 1-15,-14-24-2 16,-35-5 1-16,-21 1-2 16,-35 0 1-16,-33-9-1 0,-34-1 0 15,-39-12 0-15,-33 0 0 16,-30-12-1-16,-33-4 1 16,-28 7-1-16,-28 12 1 15,-28 16-2-15,-28 21 0 16,-25 26 0-16,-29 31 1 15,-27 23-1-15,-22 27 1 16,-18 25 0-16,12 38 0 16,2 32 1-16,19 21 0 15,20 13 0-15,25 35 1 0,29 9-1 16,35 28 0-16,24 6 0 16,18 10 1-16,35 15-1 15,33-6 0-15,27 0-1 16,32 7 1-16,28-13-1 15,32-4 1-15,28-5-2 16,32-10 1-16,22-22-1 16,16-16 0-16,19-21 0 15,10-22 1-15,18-23 0 16,3-24 1-16,0-23 1 16,0-18 0-16,-10-13 0 15,-1-15 1-15,-6-10 0 16,3-16 1-16,0-12-1 15,-3-10 1-15,-4-12-2 16,-14-9 1-16,-15-10-2 16,-9-9 1-16,-29-4-2 0,-29-12 1 15,-24-6 0-15,-28 6 1 16,-28-9-1-16,-25-4 0 16,-25 10 1-16,-28 3 0 15,-24 3-1-15,-19 0 0 16,-17 13-1-16,-21 9 1 15,-14 3-1-15,-14 13 0 16,-15 13 0-16,-13 2 0 16,-11 22 0-16,-11 10 1 15,-3 16-1-15,-4 15 1 0,7 22 0 16,4 10 0-16,3 18 0 16,4 10 0-16,18 18-1 15,6 17 0-15,11 18-1 16,14 22 1-16,15 12-1 15,10 20 1-15,21 18-1 16,21 9 1-16,22 7 0 16,24 3 1-16,21 3 0 15,32 1 0-15,25-7 0 16,24-13 0-16,29 0 0 16,35-25 0-16,21-15 0 15,18-16 0-15,14-19 0 16,21-19 0-16,7-21 0 15,21-20 1-15,7-9-1 16,1-12 0-16,2-20 0 16,-9-15 1-16,-8-9 0 15,-14-16 0-15,-7-19 1 16,-21-9 0-16,-18-10 0 0,-14-9 1 16,-14-22-1-16,-24-6 0 15,-15-19 0-15,-14-19 0 16,-18-10-1-16,-13 7 0 15,-22 0-1-15,-21 7 1 16,-36 2-6-16,-31 13 1 16,-53-13-1-16,-67 7 0 15</inkml:trace>
  <inkml:trace contextRef="#ctx0" brushRef="#br0" timeOffset="22088.25">4068 7918 107 0,'-67'-44'53'0,"-15"22"-50"15,51 22 53-15,-8 6-56 16,-14 10 0-16,-14 24-2 16,3 17 0-16,8 15 1 0,3 6 0 15,7 4-1-15,14 6 0 16,22-10 0-16,10-15 0 15,21-13 2-15,7-12 0 16,22-16 1-16,-8-10 1 16,7-18 1-16,-6-10 0 15,-5-6 0-15,-6-6 0 16,-4-3-6-16,1-10 1 16,-1-16-2-16,4-15 0 0</inkml:trace>
  <inkml:trace contextRef="#ctx0" brushRef="#br0" timeOffset="22326.07">4812 7416 112 0,'14'3'56'0,"-3"16"-58"16,-11-7 66-16,-4 10-63 15,-3 6 1-15,-4 16-3 16,-3 16 1-16,-10 25-1 15,-1 31 0-15,-3 25 1 16,-4 44 0-16,-17 25-2 16,-1 28 1-16,1 7-3 15,-1 2 1-15,8-33-13 16,14-20 1-16,7-18-1 16,14-38 1-16</inkml:trace>
  <inkml:trace contextRef="#ctx0" brushRef="#br0" timeOffset="23601.26">21456 3819 118 0,'11'22'59'0,"13"22"-59"0,-13-28 59 16,3 9-63-16,-4 12 0 16,1 10-5-16,-7 13 1 15,-11 12 9-15,-11 10 0 16,-24 15-6-16,-32 12 0 0,-29 14 3 15,-41-7 1-15,-33 6 3 16,-42-6 1-16,-35-6 1 16,-31-3 0-16,-36-13-1 15,-29-16 1-15,-27-9-4 16,-43-16 0-16,-31-18-4 16,-36-4 1-16,-39 0-3 15,-31-5 0-15,-29-4 2 16,-31 3 0-16,-15-10 3 15,8-2 0-15,3-4 3 16,7-9 1-16,18 0 1 16,3-6 0-16,22 0-1 15,10-1 0-15,14 1-2 16,7 0 1-16,18 0-4 16,18-4 0-16,10 7-2 15,32 0 0-15,21 3 0 0,24 0 1 16,40 3 2-1,28 3 0-15,45 4 3 0,26 5 0 16,34 1 3-16,43 12 0 16,28 10-1-16,25-4 1 15,28 10-3-15,11 10 1 16,28 8-2-16,7 14 0 16,21 5-1-16,10 13 0 15,15 3 0-15,7-2 0 16,10-5 0-16,8-2 0 0,10 0-1 15,0-6 1-15,-4-10-1 16,5-13 1-16,-8-2 0 16,0-13 0-16,-11-13 0 15,-7-9 0-15,-10-10 0 16,0-8 1-16,-7-17-1 16,-4-9 1-16,4-6-1 15,-1-10 1-15,1-2-1 16,3 2 0-16,0-3 0 15,4 3 0-15,7-2 0 16,3-1 1-16,8 6 0 16,6 4 0-16,4 0 0 15,11 9 1-15,-1 12-1 16,1 17 1-16,7 11-2 16,3 20 0-16,11 15 0 15,6 13 1-15,1 6-2 16,11 1 1-16,-1 2-1 0,11-6 0 15,-11-19 1-15,4-9 0 16,-3-16-1-16,-1-19 0 16,-7-3 2-16,4-12 0 15,-7-10 0-15,-7-9 1 16,-4-7-3-16,-3-2 0 16,-1-4-14-16,1 0 0 15,14 0-2-15,0-3 1 16</inkml:trace>
  <inkml:trace contextRef="#ctx0" brushRef="#br0" timeOffset="24095.98">3747 8002 87 0,'-46'-22'43'0,"21"13"-40"0,25 9 55 16,0-6-56-16,3-1 0 15,5 1 0-15,2 6 0 0,11 9-3 16,-3 4 0-16,-7 6 2 16,3 12 0-16,-7 13-1 15,-7 9 0-15,-11 7-1 16,-10 9 1-16,-18 6-7 16,-10 4 0-16,3-7-1 15,0-6 1-15</inkml:trace>
  <inkml:trace contextRef="#ctx0" brushRef="#br0" timeOffset="24711.78">5323 8369 112 0,'-42'25'56'0,"10"32"-65"0,25-39 81 16,0 17-73-16,4 9 1 15,3 15-1-15,0 23 1 16,-7 15 0-16,3 10 0 0,4-1 0 15,0 1 0 1,-10-4-1-16,-1 1 1 0,-3-13 0 16,0-19 1-16,-7-16-2 15,-1-21 0-15,5-26-1 16,-4-15 1-16,-1-16-1 16,-6-66-2-1,21 29 2-15,4-20 1 16,6-5 0-16,15-7 1 15,-4-3 1-15,11 0 0 16,-1-10 1-16,5 7-1 16,6 6 1-16,7 3-1 15,7 13 0-15,-10 3 0 16,7 12 0-16,7 4-1 16,-4 15 1-16,4 10-1 15,-3 15 0-15,10 16 0 16,-11 9 0-16,-7 16 0 15,-6 10 1-15,-5 18-1 16,-16 10 0-16,-8 0 0 0,-18 6 0 16,-28 6-1-16,-10 3 1 15,-22 1-5-15,-17-1 1 16,-14-6-1-16,-8-3 1 16</inkml:trace>
  <inkml:trace contextRef="#ctx0" brushRef="#br0" timeOffset="25954.58">11247 9887 85 0,'-78'31'42'0,"29"-3"-37"16,41-24 42-16,8-1-47 0,18 0 0 16,24-3 0-16,33-6 1 15,34-7 0-15,50-6 0 16,35-6 1-16,42 3 1 16,7-3-1-16,19 3 1 15,-8 0 0-15,3 6 0 16,-6-9-2-16,-1 7 0 15,-21-8-1-15,-13 8 1 16,-12 2-1-16,-27 3 0 0,-22-9 0 16,-28 7 0-1,-25 5 0-15,-24 4 0 0,-18 0 1 16,-22 9 0-16,-20 0-1 16,-18 10 1-16,-21 2-1 15,-28 4 1-15,-33 0-2 16,-27 9 1-16,-39-3-1 15,-32 3 1-15,-28-2-1 16,-22 2 1-16,-16 0 0 16,-5-6 0-16,-6-6 0 15,-1-1 0-15,18-12 0 16,11-3 1-16,24 0-1 16,22-3 1-16,6 3-1 15,29-6 0-15,25 0 0 16,27 0 0-16,22-1 0 15,25 1 0-15,24-3-1 16,43 2 1-16,24 1 0 16,43-3 1-16,42-4-2 0,35 1 1 15,43 2 0-15,21-9 1 16,17 4-1-16,15-7 1 16,6 0 0-16,1 0 0 15,-11 6 0-15,-18 0 1 16,-17 4-1-16,-11 6 0 15,-32 6 0-15,-31 0 0 16,-22 0-3-16,-27 6 0 16,-26 0-6-16,-20 0 1 15,-15 7-1-15,-14 3 1 0</inkml:trace>
  <inkml:trace contextRef="#ctx0" brushRef="#br0" timeOffset="27069.58">18990 7256 111 0,'-92'-13'55'0,"57"1"-52"16,39 5 55-16,20-8-58 15,50-7 0-15,53-16 0 16,74-28 1-16,82-12-2 16,55-4 0-16,50-2 0 15,4 5 1-15,-8 10-1 16,-27 16 0-16,-47 15 0 15,-52 10 0-15,-68 9 1 16,-49 16 1-16,-56 10-1 16,-50 11 1-16,-66 7-1 15,-61 19 1-15,-81 22-1 16,-81 19 1-16,-56 15-1 0,-43 7 0 16,-14 15 0-16,18 7 0 15,24-13 0-15,57-7 1 16,63-18-1-16,57-15 1 15,60-10 0-15,56-23 1 16,64-21-1-16,63-22 1 16,71-18-1-16,74-20 1 15,53-22-1-15,42-15 1 16,21-6-2-16,-14-4 1 0,-28 19-1 16,-56 6 0-16,-54 10 0 15,-59 19 1-15,-57 9-1 16,-59 16 0-16,-65 12 0 15,-73 16 0-15,-71 31 0 16,-74 19 0-16,-42 13-1 16,-11 12 1-16,7 0-1 15,39 4 1-15,49-10 0 16,64-16 0-16,56-19 0 16,50-12 0-16,53-12 0 15,45-13 1-15,57-10-1 16,60-34 0-16,52 0 0 15,37-13 0-15,2-3 0 16,-10 4 0-16,-39 2 0 16,-56 16 1-16,-53 7-1 15,-64 9 0-15,-59 18 0 16,-86 20 0-16,-80 34 0 0,-85 22 1 16,-39 28-1-16,-18 16 0 15,36 0 0-15,35 0 1 16,56-4-1-16,57-2 1 15,60-19-1-15,53-13 0 16,53-22-1-16,52-9 1 16,57-16 0-16,53-25 0 15,50-15-5-15,34-23 0 16,33-25 0-16,10-21 0 0</inkml:trace>
  <inkml:trace contextRef="#ctx0" brushRef="#br0" timeOffset="27853.46">25739 7651 121 0,'-67'-69'60'0,"-60"-88"-65"0,88 116 71 16,-18 1-68-16,-10-1 1 15,-21 6-5-15,-14 17 0 16,-11 18 5-16,-3 22 0 16,-8 28-4-16,8 22 1 0,10 16 0 15,18 3 0-15,21 6 3 16,21-3 0-16,32-16 2 15,28-15 0-15,35-19 0 16,25-16 1-16,21-22-1 16,11-15 1-16,18-22-1 15,-1-10 1-15,-6-9-1 16,-8-4 1-16,-10 1-1 16,-15 3 1-16,-16 6-1 15,-19 3 1-15,-14 10-2 16,-14 3 1-16,-10 6-2 15,-11 9 1-15,-7 10 0 16,-4 12 0-16,-6 10 0 16,-5 19 0-16,-9 15 0 15,-5 22 1-15,-13 29-1 16,-4 9 1-16,-3 9 0 16,-8 13 1-16,4 0-2 0,0-4 1 15,4-11 0-15,10-7 0 16,11-23-1-16,10-17 1 15,7-11-1-15,22-18 1 32,59-41 0-32,11-18 0 15,15-26-1-15,9-6 1 16,15-16-7-16,11-15 1 16,-4-13-23-16,-4 0 1 0,1 6-1 15,-12-6 0 1</inkml:trace>
  <inkml:trace contextRef="#ctx0" brushRef="#br0" timeOffset="28046.36">26465 8024 111 0,'-14'31'55'0,"-17"10"-73"15,20-25 110-15,-7 3-92 16,-6 12 1-16,-5 7-1 16,-6 9 1-16,0 19-1 15,0 15 0-15,3 7 0 16,7 9 0-16,4 19-1 15,7 3 1-15,3 7-5 16,8-10 1-16,-1 0-13 16,4-3 1-16,-3-7 0 15,-8-18 0-15</inkml:trace>
  <inkml:trace contextRef="#ctx0" brushRef="#br0" timeOffset="28779.87">23855 9940 108 0,'14'57'54'0,"60"-4"-67"0,-35-25 82 0,17 3-69 16,29 10 0-16,31 0 0 15,25 3 1-15,32-3-1 16,25-4 0-16,35-15 0 16,21-12 1-16,21-20 1 15,14-24 0-15,8-23 1 16,-8-18 0-16,-18-22 0 15,-17-19 0-15,-14-16 0 16,-32-12 0-16,-17-29-3 16,-32-12 1-16,-29-15-1 15,-31-14 0-15,-28 1-1 16,-43-16 0-16,-32 7 0 16,-38-10 0-16,-32 18 0 15,-36 7 1-15,-27 22 0 0,-32 7 0 16,-33 24 0-16,-9 22 0 15,-22 16 0-15,-10 28 0 16,-18 23 0-16,7 21 0 16,-8 22 0-16,5 34 0 15,3 17-2-15,7 30 1 16,11 26 0-16,10 21 0 16,7 17 0-16,25 21 1 15,18 6-1-15,6 20 0 0,26 2 1 16,20 4 0-16,29 12 0 15,24-6 0-15,33 3-2 16,24 6 1-16,31-6 0 16,26-3 1-16,24-9-1 15,21-7 1-15,21-19 0 16,18-12 0-16,25-16 0 16,24-19 1-16,18-12-1 15,32-31 0-15,17-20-10 16,22-21 1-16,-8-16-2 15,-10-19 1-15</inkml:trace>
  <inkml:trace contextRef="#ctx0" brushRef="#br0" timeOffset="32925.57">21459 11699 98 0,'-10'-6'49'0,"20"6"-45"0,-2 3 49 16,9 7-52-16,8 21 0 0,7 16 1 15,3 25 0-15,-7 38-3 16,-14 40 1-16,-21 32 1 15,-18 22 0-15,-13 16-2 16,-15 2 1-16,-18-24-10 16,8-20 0-16,3-21 0 15,10-31 1-15</inkml:trace>
  <inkml:trace contextRef="#ctx0" brushRef="#br0" timeOffset="33630.17">21470 12126 105 0,'-32'-66'52'0,"-3"-44"-60"16,32 63 73-16,3-12-65 0,10-17 0 15,11-12-1-15,29-12 1 16,20 6 0-16,22 9 0 15,7 16 0-15,10 4 0 16,11 27-1-16,-18 22 1 16,-13 19-1-16,-19 32 1 15,-21 18-2-15,-20 19 1 16,-26 7-1-16,-17 5 0 16,-11 7 0-16,-10-12 1 0,-7-10 0 15,-1-13 1-15,-6-6-1 16,0-3 0-16,3-12-2 15,0-4 1-15,0-6-1 16,14-3 0-16,8-6 0 16,10 0 0-16,10-7 3 15,11 4 1-15,4-4 2 16,3 3 0-16,3 7 1 16,1 13 0-16,0 27 0 15,10 16 0-15,-7 26-3 16,7 21 1-16,18 16-1 15,21 9 0-15,11-9-1 16,13-6 0-16,12-22 0 16,20-25 0-16,-3-26-1 15,0-15 1-15,-3-31 0 16,-5-23 0-16,1-15-1 16,-10-19 1-16,-15-3 0 15,-11-16 1-15,-13-12-1 0,-8-9 0 16,-13-4 0-16,-12 3 1 15,-13-3-1-15,-11 16 1 16,-7 6 0-16,-10 4 0 16,-8 15 0-16,-7 9 0 15,-3 22-1-15,-4 26 1 16,-3 18-1-16,10 25 1 16,8 22-1-16,10 29 0 0,21 18 0 15,10 1 0-15,15 2-6 16,4-18 0-16,6-17-1 15,4-27 1-15</inkml:trace>
  <inkml:trace contextRef="#ctx0" brushRef="#br0" timeOffset="33945.98">24134 12468 113 0,'-11'0'56'0,"11"-4"-64"16,0 4 73-16,0 7-66 16,0 8 0-16,3 10-1 15,1 10 1-15,3 15 1 16,4 13 1-16,6 15-2 16,4 4 0-16,4-7 1 15,0-9 0-15,3-16 0 0,0-3 1 16,0-16 0-16,1-9 0 15,6-15 1-15,11-29 1 16,7-3-1-16,3-16 0 16,-3-12-2-16,4-7 0 15,3-6-7-15,-4-3 0 16,-3-6-2-16,-7-13 0 16</inkml:trace>
  <inkml:trace contextRef="#ctx0" brushRef="#br0" timeOffset="34308.81">25322 12543 110 0,'14'63'55'0,"32"-1"-66"16,-21-52 69-16,10-7-60 15,15-6 0-15,3-16 2 16,0 0 1-16,3-12 0 15,-7-20 0-15,-6-11 0 16,-4-7 0-16,-8 0 0 16,-10 3 0-16,-14 6-1 15,-17 10 1-15,-8 19-1 16,-17 12 0-16,-18 22 0 16,-7 19 0-16,-7 25 0 15,7 28 0-15,-3 19 0 0,6 16 1 16,15 22-1-16,14 0 0 15,13-1 0-15,19-15 0 16,21-12-3-16,17-16 0 16,22-32-14-16,10-21 1 15,3-26 0-15,8-31 0 16</inkml:trace>
  <inkml:trace contextRef="#ctx0" brushRef="#br0" timeOffset="34621.83">26226 12414 106 0,'0'-47'53'0,"3"-19"-68"0,1 48 88 0,6-4-74 16,1-3 1-16,-1 3 0 15,8 6 0-15,0 6 0 16,3 10 1-16,0 10-1 16,0 18 0-16,0 13-1 15,-3 18 1-15,-8 10-2 16,-2 10 0-16,-8 5-1 15,0 7 1-15,-4-12 0 16,-3-1 0-16,-4-9 0 16,1-19 0-16,-1-9 2 15,-3-16 0-15,4-9 2 16,2-19 1-16,12-19-1 16,14-16 1-16,13-15-1 15,15-10 1-15,21-15-8 16,14-16 1-16,4-10-2 0,0 1 1 15</inkml:trace>
  <inkml:trace contextRef="#ctx0" brushRef="#br0" timeOffset="35008.62">27788 11947 103 0,'-24'-19'51'0,"-12"-50"-58"0,22 50 60 0,-10-3-53 16,-8 0 1-16,-7 4 1 15,-3 5 0-15,-4 7-2 16,3 6 0-16,1 12 1 16,14 23 0-16,10-1-1 15,11 23 0-15,7 15-1 16,7 13 1-16,7 18-1 15,-3 1 0-15,10-1 0 16,0-3 0-16,-10-6 1 16,-4-12 0-16,-11-10 1 15,-6-19 0-15,-11-12 0 16,-8-6 1-16,-6-29-2 16,0-9 1-16,-4-10-10 15,0-6 0-15,4-12-1 16,10-3 0-16</inkml:trace>
  <inkml:trace contextRef="#ctx0" brushRef="#br0" timeOffset="35208.55">28060 11875 110 0,'7'0'55'0,"-3"6"-68"0,-4-3 81 16,-4 4-68-16,-7 8 0 15,1 13-1-15,-8 13 1 0,1 6 0 16,2 16 0-16,5 15-1 16,-1 13 1-16,4-9-4 15,11-7 1-15,-1-6-10 16,1-9 0-16,-4-16 0 16,0-13 0-16</inkml:trace>
  <inkml:trace contextRef="#ctx0" brushRef="#br0" timeOffset="35383.44">27933 11511 62 0,'-21'-37'31'0,"31"-58"-28"16,1 58 26-16</inkml:trace>
  <inkml:trace contextRef="#ctx0" brushRef="#br0" timeOffset="35762.44">28395 11182 110 0,'-3'34'55'0,"-8"73"-70"0,11-76 80 16,-4 16-69-16,-6 16 0 15,3 19-2-15,-4 15 0 16,1-6 8-16,3 0 0 0,3-10-5 16,-3-5 1-16,0-14 1 15,0-8 0-15,0-14 1 16,3-8 1-16,4-14-1 16,7-11 1-1,39-39-1 1,7-5 0-16,7-10 0 15,0 0 1-15,4-3 0 16,-1 6 0-16,-6 6 0 16,-1 16 1-16,-7 13 0 15,-10 12 1-15,-7 12-1 16,-11 14 1-16,-10 5-2 16,-15 10 0-16,-13 3-1 15,-15 3 0-15,-11 0-2 16,-9 7 1-16,-12-4-6 15,-3-9 0-15,-4-13-1 0,4-12 1 16</inkml:trace>
  <inkml:trace contextRef="#ctx0" brushRef="#br0" timeOffset="36373.08">28730 12038 110 0,'18'50'55'0,"21"-25"-62"0,-18-12 74 0,18-7-68 16,10 0 0-16,11-3-2 16,7 1 1-16,0-4 2 15,0-4 1-15,-7-8-3 16,-3-7 1-16,-5-12 1 16,-9-16 0-16,-4-19 0 15,-8-9 1-15,-2-4 0 16,-8 4 0-16,-4-3 0 15,-3-1 0-15,-6-2-1 16,2 8 1-16,-3 14-1 16,0 6 1-16,0 15-1 15,-3 10 1-15,-4 15-1 16,-7 26 0-16,-4 24-1 16,-6 26 1-16,-1 9-1 15,0 16 0-15,4 12-1 16,7 4 1-16,18-7 0 15,10-12 0-15,7-7 0 16,11-18 0-16,0-13 1 16,7-13 0-16,3-12 0 0,4-19 0 15,-4-12 1-15,11-7 0 16,0-15 0-16,0-19 0 16,-3-10 0-16,-5-9 1 15,-6-3-1-15,-10 6 0 16,-8 7 0-16,-11 8 0 15,-9 7-1-15,-23 13 1 16,-9 12-1-16,-12 13 0 0,-6 12 0 16,0 19 0-1,3 32-1-15,7 21 1 0,15 10-1 16,17 12 0-16,21 7-5 16,14 0 0-16,18-10 0 15,0-19 0-15</inkml:trace>
  <inkml:trace contextRef="#ctx0" brushRef="#br0" timeOffset="36798.96">28092 11034 97 0,'-21'-12'48'0,"-25"-4"-51"0,35 19 50 15,-3 1-49-15,0 8 0 16,0 1 2-16,-4 2 0 0,8 10 0 16,2 10 0-16,8 6-1 15,11-1 1-15,14-8 1 16,3-4 0-16,4-9-1 16,7-4 0-16,-4-11 1 15,-3-1 0-15,-8-13 1 16,-6-2 0-16,-11-1-1 15,-7 1 0-15,-7 2-9 16,-7 7 0-16,-4 6 0 16,4 13 0-16</inkml:trace>
  <inkml:trace contextRef="#ctx0" brushRef="#br0" timeOffset="37278.81">30632 12994 100 0,'24'32'50'0,"-31"-20"-72"0,-10-12 69 15,-19 0-47-15,-24 0 1 0,-35 0 6 16,-39 7 0 0,-49-4-6-16,-54-3 0 0,-45 0 4 15,-64 6 0-15,-49 0 0 16,-49 7 0-16,-40 12-4 15,-24 9 1-15,-14 4-2 16,-14 9 0-16,7 6 0 16,-4 4 1-16,11 2-1 15,14 1 1-15,18-10 0 16,17-3 1-16,39-12 0 16,46-4 1-16,32-9-2 15,52-6 1-15,54-4-2 16,45-12 1-16,47-9-6 15,45-1 1-15,32-2-11 16,38-1 1-16,33 1 0 16,31 2 0-16</inkml:trace>
  <inkml:trace contextRef="#ctx0" brushRef="#br0" timeOffset="37775.15">30730 13371 98 0,'209'44'49'0,"-93"-51"-61"16,-95-8 69-16,-3 5-56 15,-15-5 1-15,-10-7 4 16,-28 0 0-16,-32-3-6 16,-32-4 0-16,-28 11 3 15,-35 2 1-15,-43 10-1 16,-38 12 0-16,-43 13-3 16,-31 3 1-16,-43 9-1 15,-32 16 0-15,-35 9-1 16,-14 4 1-16,0 0 0 15,0-10 1-15,4-9-1 16,10 6 1-16,18-7 1 16,21-8 0-16,21-13 0 15,11-1 0-15,17 4-1 16,18-3 1-16,11-6-1 0,13 2 1 16,22 1-1-16,10-3 0 15,40 2-1-15,13-2 1 16,32-1-1-16,21-2 1 15,25-4-12-15,18-3 1 16,14-6-2-16,6-22 1 16</inkml:trace>
  <inkml:trace contextRef="#ctx0" brushRef="#br0" timeOffset="45899.16">11194 7018 76 0,'-7'3'38'16,"-15"-19"-27"-16,15 13 38 0,-7 0-46 15,-3 3 1-15,-1 0 0 16,0 3 0-16,-3 0-6 16,0 3 0-16,3 4 4 15,8 12 1-15,3 15-2 16,7 32 0-16,3 28 0 15,4 29 0-15,0 49 0 16,0 23 0-16,0 28 0 16,1 6 0-16,-5 9-1 15,4-15 1-15,-3-31-1 16,-1-10 1-16,4-19-1 16,0-25 1-16,-3-28-1 15,-1-22 1-15,1-25-1 16,-1-13 1-16,-3-12 0 0,0-7 0 15,0-28 0-15,0-24 0 16,0-33-1-16,4-27 1 16,-8-38-1-16,1-41 0 15,-4-28 1-15,-4-19 0 16,1-6 0-16,-1 0 0 16,4 25 0-16,3 13 0 15,1 18 0-15,-1 22 0 16,4 7-1-16,0 18 1 0,0 26-1 15,0 18 0-15,0 22-1 16,0 35 1-16,7 34-1 16,-3 41 1-16,7 57-1 15,-1 46 1-15,11 41 0 16,4 10 0-16,3 18 0 16,0-18 0-16,4-7 0 15,0-21 0-15,0-26 0 16,-8-21 0-16,-2-23 0 15,-5-28 0-15,-3-22 0 16,-3-18 0-16,-4-26-1 16,-14-28 1-16,-11-31 0 15,-3-50 0-15,-7-32 0 16,-4-50 0-16,7-19 0 16,8-18 1-16,6 9-1 15,11 6 0-15,0 12 0 16,7 11 0-16,-3 11 0 0,-1 23 1 15,-3 6-2-15,-3 18 1 16,-1 20 0-16,1 18 1 16,-4 19-1-16,0 22 0 15,0 41 0-15,7 50 0 16,7 44 0-16,7 62 1 16,7 20-2-16,11 31 1 15,-1-10 0-15,-2-15 0 16,-1-16 0-16,-7-22 0 0,-7-32-6 15,-7-24 0-15,-3-29 0 16,-11-31 1-16</inkml:trace>
  <inkml:trace contextRef="#ctx0" brushRef="#br0" timeOffset="51542.75">10915 1473 77 0,'-46'-15'38'0,"21"5"-37"0,22 7 38 0,-4 3-39 15,0 0 0 1,3-6 2-16,-3 6 1 0,4-3-2 16,3 3 0-16,0 0 3 15,0 0 1-15,3 3-1 16,4 3 1-16,7-6-1 15,7 10 0-15,11-10-1 16,21 0 0-16,18-7-2 16,35 4 0-16,17-28 0 15,32 3 0-15,15-16 0 16,2-3 0-16,8 9 0 16,-3-3 0-16,-15 13 0 15,4 0 0-15,-7 3 0 16,-8 6 1-16,4-6-1 15,15 9 1-15,-4 4 0 16,3-7 0-16,7-6-1 16,-13 9 1-16,-12-6-2 15,-13 13 1-15,-25-7-1 0,-21 7 0 16,-18-7 0-16,-11 13 1 16,-3 3-1-16,-14 0 1 15,-4 0 0-15,1 0 0 16,2-6 0-16,1 6 0 15,4-4 0-15,-4-5 0 16,-1 9 0-16,-2 0 1 16,-4 0-2-16,-4 9 1 15,0 1-1-15,-7 2 0 0,-3 7 0 16,0 6 1-16,-1 0-2 16,8 13 0-16,7 15 2 15,0 7 0-15,7 12-1 16,7 0 1-16,0 6-1 15,-1 13 0-15,1 19 0 16,0 6 0-16,-7 0-1 16,-7 16 0-16,-11 9 1 15,0 3 0-15,4-12 1 16,0 15 0-16,7-9-1 16,-1-3 0-16,1-19 0 15,-3-9 1-15,-1-7-2 16,-3-3 0-16,-4-6 0 15,0-12 0-15,-7-7 0 16,-7-16 1-16,-3-6 0 16,-8-2 0-16,-3-14 0 15,-7 0 0-15,-14-8 0 16,0 2 0-16,-11-9 0 16,-14-7 0-16,-10 10-1 0,-15-3 1 15,-10 0 0-15,-17 6 0 16,-12 6 0-16,-20 1 0 15,-4 15 0-15,-15-7 1 16,-13 11-1-16,-7-8 0 16,-8-2 1-16,-3-9 0 15,-6 2-1-15,-9-6 0 16,-6-6 0-16,0-3 0 0,-3-3 0 16,6 12 0-16,4-9 0 15,0-4 0-15,14 7 0 16,11-6 1-16,7 0-1 15,10-1 0-15,18 7 0 16,3-3 0-16,8 6-1 16,6-3 0-16,5 0 1 15,6 6 0-15,17-3 0 16,1 4 0-16,11-7 0 16,3-4 0-16,7 4 0 15,10-12 0-15,8-1 0 16,10-3 1-16,7 1-1 15,4-7 1-15,3-7-1 16,4-5 0-16,7-10 0 16,0-9 1-16,3-7-1 15,1-9 1-15,3-22-1 16,0-19 1-16,3-12-2 16,4-7 1-16,0-9-1 15,0 0 1-15,0-6 0 0,-3 9 0 16,-5-3-1-16,-2 3 0 15,-4-3 1-15,-4-6 1 16,8 18-1-16,2-12 0 16,8-6-1-16,0 0 1 15,4-1 0-15,0 20 0 16,-1 12 0-16,-3-3 0 16,0 12-1-16,-3 7 1 0,-1 3 0 15,0-3 0-15,8 9 0 16,3 6 0-16,4 4 0 15,6 12 0-15,4-3 0 16,8 6 0-16,6 7-1 16,0 2 1-16,1 7 0 15,6 6 0-15,4 1-1 16,14-4 1-16,7 9 0 16,28 4 0-16,18-10 0 15,17-6 0-15,29-3-1 16,18-23 1-16,17 7 0 15,3-3 0-15,1 0-1 16,-4 7 1-16,-14 2-1 16,-8 10 0-16,-2-7 1 15,-11 16 0-15,-8-6 0 16,4-3 0-16,1 6 0 16,-5 0 1-16,-2-6-1 0,-5-3 0 15,-13 12 0-15,-11 3 0 16,-18 4 0-16,-14 5 0 15,-17 4 0-15,-11 3 0 16,-11 3 0-16,-7 4 1 16,-3 2-1-16,-3-3 0 15,-1 4 0-15,0-1 1 16,4 10-1-16,7 0 0 16,-4-4 0-16,0-2 1 15,1 6-1-15,-4 12 0 0,-1 7 0 16,-2 15 0-16,-5 10 0 15,5 0 1-15,2 9-1 16,-2 6 0-16,3 22 0 16,3 13 0-16,4-6 0 15,0-7 0-15,-4 1 0 16,-3 15 0-16,3-4 0 16,-14-11 0-16,1 2 0 15,-8-9 0-15,0 10 0 16,0-7 0-16,0-6 0 15,4-9 1-15,-4-4-1 16,4-6 0-16,-4-9-1 16,-3-1 1-16,-1-8 0 15,-3 2 0-15,-3-2-1 16,-1-4 1-16,-2 3 0 16,-1 3 0-16,3-8 0 15,4 5 0-15,0-6-1 16,4 3 1-16,3-9-1 0,-3-7 1 15,-1-2-1-15,-2-7 1 16,-8 0-1-16,-7-13 1 16,-7 7 0-16,-8-6 0 15,-6-4 0-15,-7 1 1 16,-14-10-1-16,-15 0 1 16,-6 0-1-16,-15 3 0 15,-6 3-1-15,-12 3 1 0,-13 4 0 16,-18 3 0-16,-7 9-1 15,-14 3 1-15,-18 3 0 16,-3 1 1-16,-11-7-1 16,-7 3 1-16,0 3-1 15,0-6 0-15,0 7 0 16,3-4 0-16,4-3 0 16,4-3 0-16,7 0-1 15,-4 3 1-15,0-6 0 16,4 3 0-16,-8-7 0 15,11-2 1-15,11 3-1 16,0-1 0-16,0-5 0 16,17-7 1-1,-21 9-2 1,18 4 1-16,25-3 0 16,14-10 0-16,13 3 0 15,19 0 0-15,6 1 0 16,11-4 0-16,8 0 0 0,6 0 0 15,11 0 0-15,3 0 0 16,7-3 0-16,4-3 0 16,7-6 0-16,3-4 0 15,4 1-1-15,0-20 1 16,0 1 0-16,4-13 1 16,-4-19-1-16,0-24 1 15,-4-11-1-15,1-11 1 16,-1-26-1-16,4-6 0 15,0-13 0-15,0-6 1 0,0 10-2 16,4 8 1-16,-4 11 0 16,3 2 0-16,1 13 0 15,0-9 1-15,-4 24-1 16,3 7 0-16,1 3 0 16,3 0 1-16,0 7-2 15,0 12 1-15,0-1 0 16,0 17 0-16,-4 3 0 15,4 12 0-15,-3 10-1 16,0-1 1-16,-4 13 0 16,3 7 0-16,1-4 0 15,-1 1 0-15,4 2-1 16,4 4 1-16,3-7 0 16,-4 6 0-16,5-5 0 15,-5 2 0-15,1 4-1 16,-4-7 1-16,0 7-9 0,-7-10 0 15,-18-3 0-15,-21-16 1 16</inkml:trace>
  <inkml:trace contextRef="#ctx0" brushRef="#br0" timeOffset="98683.38">4674 13026 104 0,'4'-19'52'0,"-8"6"-52"15,4 13 52-15,-10 10-52 16,-11 12 1-16,-18 28 1 15,-18 44 0-15,-13 38-2 16,-33 53 0-16,-6 34 1 16,-7 20 0-16,6-14-7 15,8-24 1-15,0-44-1 0,24-35 0 16</inkml:trace>
  <inkml:trace contextRef="#ctx0" brushRef="#br0" timeOffset="99028.23">3457 13048 115 0,'11'-10'57'0,"28"17"-63"0,-18-4 75 0,11 6-71 16,17 10 1-16,0 15 0 15,11 23 0-15,7 34 1 16,18 28 1-16,21 50-1 15,-4 10 0-15,-7 0 1 16,-3-4 0-16,-14-12 1 16,-4-18 0-16,-7-23-1 15,-18-19 1-15,-10-24-3 16,-7-16 1-16,-15-16-2 16,5-10 0-16,-12-12-2 15,1-12 1-15,-1-13-9 16,-3-10 0-16,4-12 2 15,0-15 0-15</inkml:trace>
  <inkml:trace contextRef="#ctx0" brushRef="#br0" timeOffset="100260.19">7352 13023 113 0,'0'18'56'0,"-60"11"-50"15,39-11 57-15,-18 23-67 16,-21 19 0-16,-21 28-2 16,-21 31 1-16,-18 41 7 0,-4 31 0 15,-13 7-8-15,13-1 1 16,11-28-21-16,21-43 1 15,15-32 0-15,10-41 0 16</inkml:trace>
  <inkml:trace contextRef="#ctx0" brushRef="#br0" timeOffset="100515.63">6117 13117 109 0,'4'-7'54'0,"45"36"-80"16,-31-14 108-16,10 14-81 16,21 14 1-16,11 26 3 15,11 29 1-15,14 36-7 16,13 36 1-16,12 27 3 16,-1 17 1-16,-10-11-2 15,-7-21 1-15,-8-19-7 16,-13-28 0-16,-8-28-22 15,-10-38 1-15,-3-38-1 16,-8-40 0-16</inkml:trace>
  <inkml:trace contextRef="#ctx0" brushRef="#br0" timeOffset="100809.47">7782 12847 112 0,'-28'22'56'0,"28"-13"-81"0,11-6 106 16,13 1-81-16,15-1 0 0,14 0 0 15,11 3 1-15,-1 4-2 16,1 2 1-16,3 1-8 15,-7-1 0-15,-8-2-18 16,-2-7 1-16,-8-10-1 16,-14-14 1-16</inkml:trace>
  <inkml:trace contextRef="#ctx0" brushRef="#br0" timeOffset="100979.36">7969 12370 111 0,'-46'10'55'0,"22"12"-81"16,20-10 113-16,4 13-85 16,0 10 1-16,4 28 1 15,6 15 0-15,-10 25-5 16,0 29 0-16,0 6 3 16,-10 6 0-16,3-3-10 0,3-3 1 15,4-12-1-15,0-20 0 16</inkml:trace>
  <inkml:trace contextRef="#ctx0" brushRef="#br0" timeOffset="101592.04">8890 12110 103 0,'-64'-97'51'0,"-126"-13"-49"0,123 72 55 0,-25-5-57 15,-56 2 0-15,-18 6 0 16,-38 20 0-16,-29 21 0 16,-14 32 0-16,3 24 0 15,1 35 1-15,10 26-1 16,29 27 0-16,10 48-1 15,24 43 1-15,26 48-2 16,27 34 0-16,36 9 0 16,49-15 0-16,43-22 0 15,42-32 1-15,35-47 0 16,39-46 0-16,28-35 1 16,39-38 0-16,7-41 0 15,22-28 0-15,2-34 0 0,8-38 0 16,0-22 1-1,-11-24 1-15,4-30 0 0,-18-21 1 16,-14-28 0-16,-24-13 1 16,-19-19 0-16,-17-6 0 15,-31-3-1-15,-26 3 0 16,-34 16-1-16,-26 22 1 16,-27 9-2-16,-29 9 1 15,-18 7-2-15,-17 15 0 0,-35 4 0 16,-11 12 1-16,-7 10-1 15,-14-7 0-15,-11 16-1 16,8 19 1-16,-8 9-3 16,-3 22 0-16,3 22-13 15,0 19 1-15,-14 25-1 16,11 15 0-16</inkml:trace>
  <inkml:trace contextRef="#ctx0" brushRef="#br0" timeOffset="102286">3591 15224 108 0,'29'-3'54'0,"119"-60"-74"0,-95 35 80 16,42-16-63-16,14-12 1 15,15-1 0-15,20 4 0 16,-3 3 3-16,-3-1 0 0,3 8-7 15,-7-1 1-15,-10 6-17 16,-15 7 0-16,-35 9 0 16,-17 6 0-16</inkml:trace>
  <inkml:trace contextRef="#ctx0" brushRef="#br0" timeOffset="102483.89">3602 15393 100 0,'-124'88'50'0,"43"-25"-76"16,81-54 102-16,4-3-77 15,24-6 1-15,32-9-1 16,21-7 1-16,25-6 0 16,46-9 1-16,17-7-5 15,29-5 0-15,13-14 0 16,36-12 1-16</inkml:trace>
  <inkml:trace contextRef="#ctx0" brushRef="#br0" timeOffset="103232.55">9599 13876 112 0,'-46'31'56'0,"50"-28"-66"16,17-6 73-16,35-13-65 15,36-3 1-15,39-9 0 16,31-3 1-16,14-1 0 15,18 11 1-15,4-1-1 16,-4 6 1-16,-4 10 0 0,-17-10 0 16,-18 7 0-16,-3-1 0 15,-21 1 0-15,-22 6 0 16,-17-4-1-16,-18 4 0 16,-11-3 0-16,-20 3 0 15,-26 6-1-15,-13 0 1 16,-25-3 0-16,-25 3 0 15,-28 0-1-15,-25 0 1 0,-25-3 0 16,-17 7 0-16,-14-4-1 16,-11-3 1-16,4-3-1 15,0 9 1-15,14 3-1 16,17-2 1-16,22-4-1 16,13 6 0-16,22-15 1 15,14 15 0-15,15-9 0 16,16 3 0-16,26-3 0 15,28 0 1 1,116-18 0 0,21 2 0-16,4 0 0 15,3 7 0-15,7 3-1 16,-17 2 0-16,-11 1-4 16,-7 3 0-16,-24 0-20 15,-18-3 1-15,-18 0-1 16,-21-9 1-16</inkml:trace>
  <inkml:trace contextRef="#ctx0" brushRef="#br0" timeOffset="103517.39">10015 14151 108 0,'-63'10'54'0,"42"2"-83"0,21-12 103 0,7-3-74 16,10 0 1 0,19 3 3-16,24 0 0 0,28 6-4 15,28-9 0-15,25 0 2 16,18 0 0-16,3 3-1 16,8 0 1-16,-4-3-8 15,-15 0 1-15,-3-4-2 16,4 1 1-16</inkml:trace>
  <inkml:trace contextRef="#ctx0" brushRef="#br0" timeOffset="107497.97">3662 16064 83 0,'-71'35'41'0,"29"-26"-34"0,35-9 41 16,7 0-43-16,25-6 0 15,17-13 4-15,11-3 0 16,21-9-11-16,28-10 1 16,25 0 6-16,4-9 1 15,6 0-3-15,8 6 0 0,-7 6-3 16,-22 13 1-1,-14 16-2-15,-14 9 0 0,-24 12 0 16,-15 7 0-16,-20 3 0 16,-19 6 0-16,-13 1 0 15,-26-1 1-15,-27 6-1 16,-18 10 1-16,-14 6 0 16,-15 4 0-16,-13 5 0 15,-15 4 1-15,22 3 0 16,3-3 0-16,15-7 0 15,20-3 0-15,18-12 0 16,25-3 1-16,10-16-1 16,18 0 1-16,28-7 0 15,22-8 0-15,24-4-1 16,14-6 1-16,18-4-1 16,14 4 0-16,14-3 0 15,-7 6 0-15,0 0-4 16,3 0 1-16,-10 0-1 0,-7-6 0 15</inkml:trace>
  <inkml:trace contextRef="#ctx0" brushRef="#br0" timeOffset="109183.89">6142 15694 89 0,'-14'7'44'0,"7"-7"-53"0,7 0 45 15,7 0-37-15,-4 0 0 16,8-4 3-16,7 1 0 16,6 0-1-16,19-6 1 15,16-4 2-15,9-2 0 0,23-4 1 16,1 0 0-16,17-6-1 16,1 12 1-16,-4 1-2 15,-4 5 0-15,-10 4-2 16,-8 3 1-16,-10 7-2 15,-7-1 1-15,-21 0-1 16,-3 0 1-16,-12 1 0 16,-13 2 0-16,-18 4 0 15,-7 5 0-15,-18 8 0 16,-10 2 0-16,-11 9-1 16,-14 10 1-16,-25 10-2 15,-3-1 1-15,-14 4 0 16,0-4 0-16,6-2 0 15,1 2 0-15,14-15 0 16,14-10 1-16,10-3 0 16,19-6 0-16,-1-6 0 15,14 0 0-15,11-1-1 16,18 4 1-16,13 0-1 0,19 0 1 16,13 6-1-16,11 0 0 15,21-3 0-15,14-3 1 16,8-4-1-16,-1 4 1 15,-3-12-1-15,-15-1 0 16,5-6-1-16,-8 3 0 16,-14-6-14-16,-7-3 1 15,-4-10-1-15,-17-15 0 0</inkml:trace>
  <inkml:trace contextRef="#ctx0" brushRef="#br0" timeOffset="110562.94">7793 15356 67 0,'-11'6'33'0,"18"-16"-25"15,-7 10 34-15,4 0-37 16,3 0 0-16,7 4 7 16,11-1 1-16,24 0-15 15,22 0 1-15,13 0 9 16,15 0 1-16,14-3-4 15,0 3 1-15,0-3-4 16,-14 4 0-16,-15-1-3 16,-13 0 1-16,-11-3-8 15,-14 0 0-15,-15-10 0 16,-13-5 1-16</inkml:trace>
  <inkml:trace contextRef="#ctx0" brushRef="#br0" timeOffset="110804.8">8276 14995 106 0,'-28'28'53'0,"10"-21"-60"0,18-4 70 0,0 3-63 16,4 13 0-1,-1 21 3-15,8 23 0 0,-11 25-1 16,0 19 0-16,-11 15 2 15,4 6 0-15,-3-5-5 16,6-17 1-16,4-18-24 16,0-16 0-16,18-25-3 15,7-18 1-15</inkml:trace>
  <inkml:trace contextRef="#ctx0" brushRef="#br0" timeOffset="111298.52">9895 16002 109 0,'32'18'54'16,"88"-40"-77"-16,-63 10 102 0,20-7-80 15,15 0 1-15,14 7-1 16,14-1 1-16,-4 10 0 15,-3 6 0-15,-7 3-2 16,0 7 0-16,-18 0-12 16,-14-1 1-16,-14 1-1 15,-18-7 1-15</inkml:trace>
  <inkml:trace contextRef="#ctx0" brushRef="#br0" timeOffset="111526.39">10019 16466 109 0,'18'75'54'0,"20"-34"-70"0,-6-41 85 16,21-3-71-16,21-7 0 15,21 4 1-15,22 0 1 0,6 6 1 16,4 6 1-1,4-3-4-15,3-3 0 0,-11-6 1 16,-3-10 0-16</inkml:trace>
  <inkml:trace contextRef="#ctx0" brushRef="#br0" timeOffset="112586.36">7186 16767 97 0,'32'15'48'0,"95"-27"-44"16,-78 2 44-16,29-5-48 0,21-7 1 15,14-10 0-15,14-5 1 16,7 2-2 0,14-5 1-16,-4-7 0 0,5-13 1 15,6-15-1-15,0-19 1 16,-7 0-1-16,-7-13 1 16,-21-15-1-16,-10 6 0 15,-19 0-1-15,-17 12 1 16,-17 13-1-16,-25-3 0 0,-18 13 0 15,-25 2 0-15,-17 4 0 16,-29 0 1-16,-17 6-1 16,-28 9 0-16,-14 10 0 15,-18 6 0-15,-11 16 0 16,-7 9 0-16,-21 13-1 16,-3 9 1-16,10 6-1 15,-7 16 1-15,-3 0 0 16,17 10 0-16,-17 9 0 15,3 9 0-15,4 10 0 16,10 6 0-16,-18 6 0 16,15 3 0-16,18 1 0 15,9 9 0 1,-13 18 0 0,35-15 0-16,29-3 0 15,31-10 0-15,11 4 0 16,27 3 1-16,30 6-1 0,16-4 1 15,12 7 0-15,27 1 1 16,22-8-1-16,14-2 0 16,10-13 0-16,25-9 0 15,-3-19-2-15,14-22 1 16,17-25-3-16,18-32 0 16,14-28 0-16,18-21 0 15</inkml:trace>
  <inkml:trace contextRef="#ctx0" brushRef="#br0" timeOffset="126796.52">13511 13954 90 0,'-17'38'45'0,"87"-20"-40"16,-27-2 45-16,27-3-50 16,43 12 0-16,39 3 0 15,52 6 1-15,33-2-2 16,56 5 1-16,49-2 0 15,46-4 1-15,53-9-1 16,53-9 0-16,52-13 0 16,61 0 0-16,64-13 0 15,34-6 1-15,61-9-1 16,27-13 1-16,58 1 0 0,27-14 0 16,29 1-1-1,13 12 1-15,-17 4 1 0,-17 21 0 16,-36 10 1-16,-28 6 0 15,-42 3 1-15,-36-6 0 16,-45-7-1-16,-36-12 0 16,-46-6-7-16,-45 3 0 15,-68 3-2-15,-70 16 1 16,970-13 10 0</inkml:trace>
  <inkml:trace contextRef="#ctx0" brushRef="#br0" timeOffset="127502.28">17833 15274 108 0,'-42'-16'54'0,"13"-15"-53"0,26 25 55 0,-1 3-57 16,1 9 1-16,-1 13-1 16,4 28 1-16,-3 28 0 15,3 35 0-15,3 18-1 16,11 10 1-16,4 0-1 16,24-9 1-16,1-19-1 15,6-26 1-15,15-27-1 16,-1-29 1-16,8-31 0 15,20-32 0-15,-2-24 0 16,2-26 1-16,1-18 0 16,-11-4 1-16,-7-15 0 15,-14 6 0-15,-14 3 0 16,-11 0 0-16,-10 16-1 16,-11 12 0-16,-3 3-8 0,-1 20 0 15,1 8-1-15,3 20 1 16</inkml:trace>
  <inkml:trace contextRef="#ctx0" brushRef="#br0" timeOffset="128105.05">19551 14829 108 0,'-42'6'54'0,"42"10"-62"15,0-4 65-15,-4 13-59 16,1 7 1-16,-8 2 0 16,4-6 1-16,-11 26 1 15,1-4 0-15,-1-3 0 16,4-3 0-16,0 0 0 16,3-7 1-16,1-2-1 0,-1 6 0 15,4 6 0-15,3 9 0 16,8 13-1-1,3 6 1-15,4 4-1 0,3-1 1 16,0 1-1-16,3-10 0 16,5-7 0-16,-5-5 0 15,4-7 0-15,4-3 1 16,0-9-1-16,3-10 0 16,4-9 0-16,10-10 1 0,0-12-1 15,8-13 1-15,10-21 1 16,3-20 0-1,8-12 0-15,-1-19 0 0,-10-6 0 16,-10-9 1-16,-11 12-1 16,-11 6 0-16,-7 10-1 15,-10 9 0-15,-11 10-2 16,0 12 0-16,-4 6-12 16,4 4 1-16,7 2-1 15,0-2 1-15</inkml:trace>
  <inkml:trace contextRef="#ctx0" brushRef="#br0" timeOffset="128374.6">20493 14885 113 0,'-18'32'56'0,"15"-29"-64"0,17-3 76 15,7-10-69-15,21-2 0 16,8-7-1-16,3 6 0 16,7 4 1-16,0 0 1 15,-4 2-11-15,-3 1 0 0,-7 3 0 16,-4-3 1-16</inkml:trace>
  <inkml:trace contextRef="#ctx0" brushRef="#br0" timeOffset="128594.47">20877 14449 112 0,'-42'-3'56'0,"21"-9"-68"0,21 5 79 0,-4 7-67 15,1 7 0-15,-1 8 1 16,4 14 0-16,-3 21 0 16,-1 25 0-16,-3 19 1 15,-3 19 0-15,6 19-3 16,-7 3 1-16,8-4-9 16,3-5 0-16,11-20-2 15,10-15 1-15</inkml:trace>
  <inkml:trace contextRef="#ctx0" brushRef="#br0" timeOffset="128998.85">21382 15340 107 0,'-32'22'53'0,"-3"-19"-55"0,31-9 68 0,4-1-66 16,4-2 0-16,6-3 1 16,12-1 1-16,9-3-3 15,15 1 1-15,18 5 1 16,10-2 1-16,10-1-1 15,1 7 1-15,0 3-2 16,3-4 0-16,0 7-2 16,-3-6 1-16,-4 3-8 15,0-9 1-15,-10-1-13 16,-8 0 1-16,-13 7 0 16,-5 6 0-16</inkml:trace>
  <inkml:trace contextRef="#ctx0" brushRef="#br0" timeOffset="129197.3">21403 15619 86 0,'-60'35'43'0,"28"-20"-46"0,32-12 70 15,4 0-66-15,10 4 1 16,11-4 3-16,6-3 0 15,19-3-5-15,20-4 0 0,19-2 4 16,9-10 0-16,15-3-2 16,18 0 1-16,3-6-13 15,-4 3 1-15,-6 0-2 16,-15 3 1-16</inkml:trace>
  <inkml:trace contextRef="#ctx0" brushRef="#br0" timeOffset="130559.53">23439 14719 111 0,'38'6'55'0,"8"1"-54"16,-32-4 56-16,4 3-57 15,7 10 0-15,-1 9 1 16,-2 28 0-16,-1 41 0 15,-4 25 1-15,-3 32 0 16,-3 15 0-16,-7 0-3 16,-4-18 1-16,0-20-11 0,0-27 1 15,0-26-3-15,10-31 1 16</inkml:trace>
  <inkml:trace contextRef="#ctx0" brushRef="#br0" timeOffset="130892.33">23114 14870 108 0,'-92'18'54'0,"18"-46"-63"0,50 22 73 0,6-4-63 16,11 1 0-16,17-3 1 15,19-1 1-15,27-6-3 16,29-6 0-16,31 3 2 16,15-9 0-16,20-1 0 15,8 1 0-15,-7 6-2 16,-8 3 0-16,-10 0-6 15,-10 10 1-15,-15 2-1 16,-20 7 1-16</inkml:trace>
  <inkml:trace contextRef="#ctx0" brushRef="#br0" timeOffset="131128.19">23273 16231 117 0,'67'12'58'0,"127"-40"-64"0,-134 9 72 0,35-6-69 15,14-3 1-15,8 3-24 16,13-4 1-16,11-8 26 15,11-4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4T06:53:26.6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3616 956 100 0,'49'-38'50'0,"11"-31"-48"0,-46 54 51 16,-3-13-53-16,-4-1 1 16,-7-8-1-16,-10 5 1 15,-19 1-3-15,-20 9 1 16,-4 9-3-16,-7 17 0 15,0 11-1-15,11 20 0 16,-1 9-1-16,11 18 1 0,4 10 2 16,10 16 0-16,4 16 7 15,-3 2 0-15,-8 7 3 16,-10-6 0-16,-18 0 2 16,-18 2 1-16,-14-12-2 15,-28-15 1-15,-7-22-8 16,-3-17 1-16,10-14-10 15,3-29 1-15,26-16-3 16,20-12 0-16</inkml:trace>
  <inkml:trace contextRef="#ctx0" brushRef="#br0" timeOffset="1027.09">3422 1257 101 0,'85'-6'50'0,"56"31"-51"0,-102-25 59 16,10 0-57-16,0-10 0 15,-3 14 1-15,0 5 0 16,-7 16-3-16,-18 3 1 16,-3 10 1-16,-18 12 1 15,0 3-1-15,-7 10 0 16,0 3-1-16,3 3 0 15,-3-9 0-15,7-4 1 0,7-12-1 16,11-16 0-16,6-9 0 16,12-19 1-16,13-13-1 15,0-18 0-15,4-7 0 16,7-24 1-16,-10-1-1 16,-8-3 1-16,-3-3-1 15,0 6 0-15,-11 16 0 16,-7 13 0-16,-3 12-1 15,-8 25 1-15,1 19 0 16,-18 19 0-16,3 22 0 16,-6 9 0-16,-1 15 0 15,4-5 1-15,7 3 1 16,0-16 1-16,4-13-3 16,20-15 1-16,8-22-2 15,17-26 1-15,15-21-2 16,13-35 1-16,12-15-3 15,-1-16 1-15,-3-10 2 16,-1-5 1-16,-13 2 0 16,-11 7 0-16,-7 3 0 0,-8-1 1 15,-6-2 0-15,-3 12 0 16,-8 7-1-16,0 18 0 16,-7 10 0-16,-3 12 0 15,-8 19-1-15,-3 16 1 16,-7 24 0-16,-7 33 1 15,-10 11 0-15,-8 29 0 16,-3 25 1-16,-4 16 1 16,4 22 0-16,-7 15 0 0,10 10-1 15,0 9 1-15,4-9-1 16,-4-1 0-16,1-18-2 16,-1-9 0-16,7-13-2 15,-3-16 0-15,0-34-1 16,7-22 1-16,3-13 0 15,8-18 0-15,-4-17 0 16,3-18 0-16,15-28 2 16,3-22 1-16,11-13 0 15,10-21 1-15,14-23 0 16,8-9 0-16,-4 0 0 16,3 9 0-16,4-6 0 15,-4 4 0-15,1 2-2 16,-1 16 1-16,8-6-1 15,-1 6 0-15,-3 6 0 16,4 1 0-16,-8 5-1 16,4 13 1-16,-10 16-1 15,-5 22 1-15,-2 9 0 16,-8 29 1-16,-10 8-1 0,-15 20 0 16,-13 15 1-16,-11 16 0 15,-25 7-1-15,-10 8 1 16,-18 1-1-16,-8 3 0 15,-2-16-5-15,-1-3 1 16,4-13-7-16,14-6 0 16,4-12 0-16,20-10 0 15</inkml:trace>
  <inkml:trace contextRef="#ctx0" brushRef="#br0" timeOffset="1369.59">6325 1875 99 0,'11'3'49'0,"38"3"-51"0,-28-6 59 0,1-9-57 15,13 3 0-15,7-16-1 16,11-3 1-16,7-4 0 16,11-11 0-16,-8 5 1 15,-6-6 0-15,-8 7 0 16,-14-4 1-16,-6 4 0 15,-26 5 1-15,-21 14-1 16,-20-4 1-16,-8 13-1 16,-11 12 0-16,-13 22-2 15,-1-3 1-15,1 16-1 0,10 15 0 16,10 4 0-16,15 9 0 16,10-9-1-16,36-4 1 15,14-6-4-15,10-3 1 16,14-12-8-16,11-13 1 15,11-10-1-15,10-9 0 16</inkml:trace>
  <inkml:trace contextRef="#ctx0" brushRef="#br0" timeOffset="2166.54">7218 1831 80 0,'3'-60'40'0,"19"-12"-33"0,-15 53 42 0,3-9-44 16,1 0 0-16,-1-3 0 15,1 9 0-15,0-7-7 16,-1 14 0-16,8-1 5 16,3 13 0-16,4 12-3 15,10 1 1-15,-3 15 0 16,3 6 0-16,-3 19 0 16,-15 13 0-16,-3 3-1 15,-10 3 1-15,-11-10 0 16,-11 4 0-16,-10-9 0 15,7-14 1-15,-7 1-1 16,6-19 1-16,12 0 0 16,-1-13 0-16,11-24-1 15,18-14 1-15,17-24-1 0,11-28 0 16,18-26-3 0,6-6 1-16,1-6-1 0,6-3 1 15,-6 2 0-15,-15 14 0 16,-3 2 1-16,-3 7 0 15,-8 13 2-15,-3 2 0 16,-4 13 0-16,-3 16 0 16,-4 15 1-16,-3 13 1 15,3 19-2-15,-3 28 0 16,-4 15-2-16,-7 32 0 0,-7 22 0 16,-4 25 0-16,-6 19-2 15,-8 16 1-15,-6 12-1 16,-8-3 1-16,0 0 1 15,-6-7 0-15,-5-5-1 16,1-20 1-16,-4-15-1 16,15-19 1-16,2-22-2 15,8-22 1-15,14-12-1 16,-7-10 0-16,28-50 0 16,8-31 0-16,6-29-1 15,11-15 1-15,0-25 1 16,-4-7 0-16,4-9 1 15,0 13 1-15,3-4 0 16,7 13 1-16,-3 13 0 16,4 12 0-16,-1 19 0 15,1 12 0-15,-1 13-2 0,-3 19 1 16,0 9-1-16,-7 19 1 16,-4 28-1-16,-14 7 0 15,-10 18 1-15,-14 10 0 16,-15 9-1-16,-14 10 0 15,-24 8-2-15,-8-8 1 16,-13-4-7-16,17-18 1 16,-18-13-19-16,11-3 0 15,11-28 0-15,14-16 1 16</inkml:trace>
  <inkml:trace contextRef="#ctx0" brushRef="#br0" timeOffset="2509.73">9747 1307 103 0,'14'-9'51'16,"-38"31"-75"-16,6-19 104 0,-10 3-81 16,-11 13 1-16,-14 0-1 15,0 15 1-15,-7 20 0 16,-3 2 0-16,3 7-1 15,14 15 0-15,11-6 1 16,17-3 0-16,11-12 0 16,21-13 0-16,21-10 0 15,15-15 1-15,13-13 0 16,11-12 1-16,0-22-1 16,-3-16 1-16,-11 0-1 0,-7-19 1 15,-11 0-3-15,-14 1 0 16,-10-17-12-16,-11 7 0 15,-3 0-1-15,-1 9 0 16</inkml:trace>
  <inkml:trace contextRef="#ctx0" brushRef="#br0" timeOffset="3065.66">10657 1414 107 0,'18'-3'53'0,"-11"-35"-64"16,-14 26 82-16,-7-10-71 16,-11 3 0-16,-7-6-1 15,-10 6 0-15,-11 9 0 16,-10-5 1-16,-8 5-1 16,4 10 1-16,7 10-1 15,11 15 1-15,14 6-1 16,13 10 1-16,19 12 0 15,13 4 0-15,22 15 0 16,11 3 0-16,2 7 0 16,5-10 0-16,-1 0 0 15,-10-16 1-15,-4-5-1 16,-17-8 1-16,-11-8 0 16,-14-7 0-16,-11-18-1 0,-3-1 1 15,-4-9-2-15,8-9 1 16,6-20-2-16,8-5 1 15,10-10-1-15,7-9 1 16,3 6 0-16,8-7 1 16,0 4 1-16,-4 3 0 15,-3 3 0-15,-1-3 1 16,-3 3 0-16,0 0 0 16,8 0-1-16,2 16 1 15,1 9 0-15,3 13 0 0,8 9 0 16,-1 10 0-16,0 6-1 15,-7 12 1-15,-3 3-1 16,-7 7 1-16,-4-3-4 16,3 15 1-16,-3 0-3 15,1 1 0-15,-5-7-9 16,1-6 0-16,-11-4 0 16,-7-12 0-16</inkml:trace>
  <inkml:trace contextRef="#ctx0" brushRef="#br0" timeOffset="3236.12">10626 1009 107 0,'-29'-47'53'0,"12"22"-64"15,13 16 76-15,4-1-78 0,0 1 0 16,11-26 0-16,6 1 1 15</inkml:trace>
  <inkml:trace contextRef="#ctx0" brushRef="#br0" timeOffset="3457">11222 730 111 0,'-4'3'55'0,"8"57"-55"0,-4-47 72 0,-4 5-72 16,-3 7 1-16,4 13-1 15,-1 6 0-15,8 6-2 16,10 3 1-16,4 20-1 16,6 2 1-16,4 9-1 15,1-2 0-15,-1 0-2 16,-7 8 1-16,-3-2-9 16,-1 0 1-16,-3-16 0 15,-10-9 0-15</inkml:trace>
  <inkml:trace contextRef="#ctx0" brushRef="#br0" timeOffset="3771.45">11169 1473 104 0,'-11'-18'52'0,"33"-17"-60"15,-5 19 71-15,11-2-62 16,4 2 0-16,14-3-1 0,7 7 1 15,0-7-2-15,7 6 1 16,0 13 0-16,-4 3 1 16,-3 16-1-16,-7 9 0 15,-4 1 0-15,-6 8 0 16,-1 13 0-16,-3 4 0 16,-4-1-1-16,-7 13 0 0,4-3-6 15,-4-1 1 1,-7-2-15-16,-7-16 0 0,-7-10 0 15,-7-15 0-15</inkml:trace>
  <inkml:trace contextRef="#ctx0" brushRef="#br0" timeOffset="3892.14">11822 868 105 0,'-4'-62'52'0,"-17"18"-75"15,17 31 100-15,1-6-91 16,-1 7 1-16,1 2 0 16,3 10 0-16</inkml:trace>
  <inkml:trace contextRef="#ctx0" brushRef="#br0" timeOffset="4209.95">12379 1260 100 0,'18'50'50'0,"-11"7"-49"0,-11-48 60 16,-3 7-61-16,-4-4 1 16,-6 10-2-16,-1 7 1 15,-3 15-2-15,3-7 0 16,8 7-1-16,10 12 1 16,10 4-1-16,8-3 1 15,14 2 1-15,14-15 0 16,3-10 3-16,0-12 0 0,1-12 2 15,-8-13 1-15,-3-22 0 16,-11-13 1-16,-7-6-3 16,-14-19 0-16,-7-6-8 15,-17-6 1-15,-11-3-23 16,-8-4 0-16,1 4-1 16,-4 15 0-16</inkml:trace>
  <inkml:trace contextRef="#ctx0" brushRef="#br0" timeOffset="4571.21">12640 1135 114 0,'42'0'57'0,"25"6"-82"16,-42-6 119-16,7 0-95 16,3 3 1-16,7 7-4 15,8 5 1-15,-8 10 2 16,1 4 0-16,-5 5-3 15,-2 4 1-15,-5-4 0 0,-2-2 0 16,-5-1 2-16,1-3 1 16,0-12 0-16,-1 3 1 15,5-10 0-15,2-9 1 16,5 0-2-16,6-16 1 16,11-6-1-16,0-3 1 15,3-19-1-15,4 1 0 16,4 5 0-16,-1-3 0 15,-3 13 0-15,-3 9 0 0,-4 10 2 16,-4 18 0-16,-7 16-1 16,-3 22 1-16,-11 13 0 15,-3 6 0-15,-4 6-6 16,-3 22 1-16,6-10-2 16,12 4 1-16</inkml:trace>
  <inkml:trace contextRef="#ctx0" brushRef="#br0" timeOffset="5039.95">16358 2474 105 0,'-21'15'52'0,"-81"-24"-50"16,56 9 52-16,-35 9-54 0,-43-15 1 15,-45 12-1 1,-36-2 0-16,-38 2 0 0,-29 6 0 16,-20 4 0-16,-22-10 1 15,-18 7 0-15,-24-4 0 16,-18-2 0-16,-21 5 1 16,-25-6-1-16,-21-2 1 15,-28-4-1-15,-36 3 1 16,-28 0-2-16,-13 0 1 0,-12 0-1 15,1 6 1 1,10 1 0-16,11-7 0 0,0-3 0 16,10-3 0-16,14 3-1 15,8-10 0-15,10-2 1 16,28 6 0-16,11 3-1 16,25-7 0-16,35 7 0 15,35 3 0-15,60-9 0 16,39-1 0-16,42 1-4 15,50-7 1-15,39 7-10 16,31-10 1-16,42-6 0 16,36-3 0-16</inkml:trace>
  <inkml:trace contextRef="#ctx0" brushRef="#br0" timeOffset="5617.61">16729 2750 94 0,'-50'44'47'0,"-158"-16"-47"16,127-22 57-16,-42-3-53 15,-43 4 1-15,-46-7 1 16,-31-13 1-16,-29 0-9 15,-21 4 0-15,-24-10 5 16,-29-6 0-16,-21 0-2 16,-35-6 1-16,-21 6-2 15,-32-1 1-15,-25 11-1 16,-21 5 0-16,-18 7 1 16,-13-3 1-16,-5 6-1 15,1 6 1-15,14-6-1 16,7 0 1-16,7 3-1 15,18-3 1-15,6 7-1 0,1-17 0 16,14 10-1-16,3 0 0 16,7 3 0-16,22 13 0 15,10-7-1-15,25 7 1 16,25 3 0-16,27-6 1 16,54 2-1-16,17-5 0 31,-28-23-25-31,57-12 1 15,42-6-1-15,45-10 1 16</inkml:trace>
  <inkml:trace contextRef="#ctx0" brushRef="#br0" timeOffset="10022.68">5105 3963 102 0,'7'-31'51'0,"3"-44"-49"0,-6 65 52 15,-8-27-54-15,-13-14 1 16,-8-5-2-16,-14 3 1 16,-17-1-1-16,-18 1 0 15,-11 19-1-15,0 8 1 0,-3 23-1 16,7 22 1-16,-14 16 0 15,3 15 0-15,14 13 0 16,15 6 1-16,3 9 0 16,21 0 0-16,7-9 0 15,15-12 1-15,10-13 0 16,14-7 1-16,14-21 0 16,11-13 0-16,6-12 0 15,12-29 0-15,6 4-1 16,4-17 1-16,4 4-2 15,13 0 1-15,-6 0-1 16,0 10 1-16,-4-4-1 16,-4 6 0-16,-7 1-1 15,4 9 1-15,-7-3 0 16,-3 3 1-16,-4 6-1 16,-11 6 0-16,-7 7 0 15,0 6 1-15,-6 9-1 16,-5 16 1-16,-6 4-1 15,-4 5 1-15,-4 13 0 0,-3 16 0 16,-3 15-1-16,-4 19 0 16,-4-2 0-16,1 2 0 15,-8 9 0-15,0 10 0 16,4 7-1-16,-14-14 1 16,7 1-1-16,0 6 1 15,-8-9-1-15,8-7 1 16,-3-18-1-16,-1-7 1 0,4-9 0 15,3-10 0-15,7-15 0 16,4-10 1-16,14-15 0 16,4-10 0-16,7-9 0 15,6-16 1-15,12-18-1 16,9-13 1-16,5-10-2 16,6 0 1-16,4-5-1 15,0 2 1-15,-7 3-2 16,0 7 1-16,-7 3-5 15,0 3 1-15,-4-7-19 16,4 7 1-16,0 7-1 16,10 2 1-16</inkml:trace>
  <inkml:trace contextRef="#ctx0" brushRef="#br0" timeOffset="10211.57">6036 4669 107 0,'-4'9'53'0,"19"-3"-71"0,-15-6 99 16,0 4-81 0,3 2 1-16,4 3-1 0,-3 10 0 15,3 3 0-15,-4 25 0 16,1 6 0-16,-4 23 0 16,0 21-4-16,-7 22 1 15,-21 19 0-15,-11 13 0 16</inkml:trace>
  <inkml:trace contextRef="#ctx0" brushRef="#br0" timeOffset="11255.5">7165 3857 89 0,'-25'0'44'0,"50"-19"-34"16,-7 9 44-16,17-2-54 16,28-7 1-16,11-3 0 15,32 0 1-15,4 0-3 16,24 0 1-16,0-6 0 16,3 6 0-16,-6 0-5 15,-1 3 1-15,-6 7-15 16,-15 2 0-16,-21-5 0 15,-10 5 0-15</inkml:trace>
  <inkml:trace contextRef="#ctx0" brushRef="#br0" timeOffset="11472.38">7066 4374 86 0,'-35'47'43'0,"38"-56"-48"0,8 2 75 0,17 4-68 16,4-9 1-16,21-4 0 15,21 0 1-15,11-6-6 16,20-3 1-16,8-6-3 16,11 0 0-16,17-10-1 15,-7-3 0-15</inkml:trace>
  <inkml:trace contextRef="#ctx0" brushRef="#br0" timeOffset="11710.01">9673 3311 99 0,'-3'13'49'0,"-11"-1"-48"15,21 1 57-15,-11 12-56 16,11 12 0-16,-3 17 1 0,6 8 1 16,1 26-5-16,10 9 0 15,-10 23 3 1,-1 2 0-16,-3-6-4 0,-3 9 1 16,-8-9-8-16,-3-6 0 15,0-10 0-15,0-15 0 16</inkml:trace>
  <inkml:trace contextRef="#ctx0" brushRef="#br0" timeOffset="12153.76">10594 4151 83 0,'99'-125'41'0,"-82"56"-26"15,-10 53 41-15,-7-3-55 16,0 1 1-16,-3-4 0 16,-4 0 1-16,-4 3-4 15,-3 10 0-15,-4 2 2 16,-3 20 1-16,-3-4-2 16,-1 13 0-16,0 19-1 15,4 12 1-15,3 10-1 16,4 6 1-16,4 0-1 15,6 3 0-15,11 3 0 16,11 1 1-16,10-7 0 16,11-4 0-16,3-18 0 15,15-9 1-15,6-22-1 16,4-10 1-16,0-18 0 0,0-14 1 16,-10-5-1-16,-15-7 1 15,-14-2-1-15,-17-14 1 16,-18-8 0-16,-14-1 0 15,-18-15-4-15,-7-1 1 16,-10 7-17-16,-1 0 0 16,8 3-1-16,6 3 1 15</inkml:trace>
  <inkml:trace contextRef="#ctx0" brushRef="#br0" timeOffset="12526.2">11116 3458 106 0,'4'4'53'0,"24"14"-70"16,-14-15 91-16,4 4-75 15,10 2 1-15,7 4-1 16,7-4 1-16,15 4-1 15,10 5 1-15,14-2-2 16,11 6 0-16,-1 3 0 16,8-3 0-16,-4 3 0 15,1 3 1-15,-15 4 1 0,-11-4 1 16,-10 0 1-16,-14 4 1 16,-18 5 0-16,-17 7 1 15,-25 6-1-15,-21 7 1 16,-25-4-3-16,-25 7 0 15,-17 5-2-15,-18 1 1 16,-11 6-8-16,-13 7 0 16,-8 18 0-16,-24 3 0 15</inkml:trace>
  <inkml:trace contextRef="#ctx0" brushRef="#br0" timeOffset="13469.66">13868 3998 96 0,'24'-25'48'0,"8"6"-38"0,-28 9 49 16,3 1-58-16,-4-4 1 15,-3 4 0-15,-3-3 0 16,-8-7-4-16,-6 3 0 16,-5 0 1-16,-6 13 1 15,-7 6-3-15,-7 22 1 16,-8 19-1-16,-3 16 0 0,7 9 1 16,11 0 0-16,14 9-2 15,17-12 0-15,11 6 0 16,15-12 1-16,9-10 2 15,8-19 0-15,7-15 2 16,10-22 0-16,1-7 3 16,-4-21 1-16,0-7 1 15,-11-6 1-15,-10-9-4 16,-11-10 1-16,-14-3-7 16,-3 9 1-16,-4 1-23 15,-7 5 1-15,-1 7-1 16,-2 0 1-16</inkml:trace>
  <inkml:trace contextRef="#ctx0" brushRef="#br0" timeOffset="13827.84">14355 3857 104 0,'3'25'52'0,"25"-13"-72"0,-21-5 103 16,7 2-83-16,8-6 0 15,2 6 0-15,12 1 1 16,13-1-2-16,7 4 0 16,8-4-1-16,-1 10 0 15,4-3-1-15,-3 18 0 16,-8 4 0-16,-6 3 0 16,-15 6 1-16,-7 9 0 0,-10-3 1 15,-15 7 1-15,-10 0 1 16,-3-4 0-16,-1-6 1 15,-3-9 1-15,0-16 0 16,0-12 0-16,7-13 0 16,3-19 1-16,11-6-2 15,11-19 1-15,10-13-10 16,15-24 0-16,13-7-2 16,15-12 1-16</inkml:trace>
  <inkml:trace contextRef="#ctx0" brushRef="#br0" timeOffset="14069.83">16327 3226 105 0,'14'22'52'0,"17"-9"-56"16,-20 3 65-16,7-10-61 0,-1 9 1 15,8 11-1 1,-4 14 1-16,0 10-2 0,0 10 1 15,-3 3 0-15,0 15 1 16,-4 1-1-16,0 24 0 16,-3 10 0-16,-8-3 1 15,1 3-2-15,-1 3 1 16,4-7-8-16,4-2 0 16,-1-16-1-16,4-13 1 0</inkml:trace>
  <inkml:trace contextRef="#ctx0" brushRef="#br0" timeOffset="14371.66">17420 3753 97 0,'28'-22'48'0,"-10"0"-44"15,-7 22 58-15,-4 0-60 16,0 7 1-16,-7 2 0 16,3 7 0-16,-6 6-5 15,-8 9 1-15,-3 13 2 16,0 19 1-16,3-1-3 16,4 10 0-16,7 10-1 0,0-13 1 15,4 22-7-15,3 6 0 16,-4-6-17-16,1-3 1 15,3-19 0-15,0-10 1 16</inkml:trace>
  <inkml:trace contextRef="#ctx0" brushRef="#br0" timeOffset="14806.46">17935 3236 94 0,'-56'0'47'0,"42"-3"-64"15,14 3 91-15,3 3-73 16,15 3 0-16,10 10 1 16,25-4 0-16,14 4-3 15,18 9 0-15,13 3 1 16,15 10 1-16,4 3-1 16,-1 9 0-16,-3 0-1 15,-11 10 1-15,-6 2 1 16,-15 1 0-16,-18 0 0 0,-17 3 1 15,-14 12 0-15,-18-3 1 16,-21-6-1-16,-21 10 0 16,-25-7-1-16,-25 0 0 15,-28 16-4-15,-17-7 1 16,-18 1-1-16,-18-4 0 16</inkml:trace>
  <inkml:trace contextRef="#ctx0" brushRef="#br0" timeOffset="15932.81">9603 5334 99 0,'10'-10'49'0,"128"16"-45"16,-89-18 49-16,39-1-52 15,43-9 1-15,21 0-1 16,31 1 1-16,18-5-3 15,11 11 1-15,-4-4 0 0,-7 0 1 16,-11 10-1-16,-17-4 1 16,-32 4-1-16,-24 3 0 15,-22-7-6-15,-14 4 1 16,-14-1 0-16,-3-2 0 16</inkml:trace>
  <inkml:trace contextRef="#ctx0" brushRef="#br0" timeOffset="16484.07">16210 5205 73 0,'-95'-19'36'0,"17"-12"-21"0,68 28 22 15,-4-4-34-15,3 1 0 16,7 0 5-16,8-3 1 16,17-1-10-16,22 1 1 15,27-4 6-15,32-3 0 16,32 1-2-16,39-4 0 15,14 0-2-15,28 7 0 16,4-4-1-16,10 7 0 0,-3-4-1 16,-7 7 0-16,-14-4 0 15,-26 1 1-15,-20-1-2 16,-21 4 0-16,-25 0-9 16,-22 3 1-16,-20-3-1 15,-25 2 0-15</inkml:trace>
  <inkml:trace contextRef="#ctx0" brushRef="#br0" timeOffset="16815.45">16016 5396 104 0,'0'3'52'0,"50"-6"-62"0,-26 3 73 16,22-6-64-16,21-3 1 15,21-7 0-15,36 0 0 16,35-3 0-16,31-6 1 15,32-3-1-15,22-3 1 16,6 9 0-16,-3 9 0 16,-14 4-1-16,-28-1 1 0,-29 10 0 15,-31-3 0-15,-36 0-7 16,-28 3 1-16,-25 0-1 16,-31-9 1-16</inkml:trace>
  <inkml:trace contextRef="#ctx0" brushRef="#br0" timeOffset="17744.86">10407 6582 101 0,'25'-19'50'0,"10"-9"-44"0,-28 21 51 0,4-2-56 15,-1 3 0-15,1 3-1 16,-1 9 1-16,1 6-2 15,-4 17 1-15,4 11 0 16,-4 23 0-16,3 15 0 16,-6 17 1-16,-4 11 0 15,-7 20 0-15,0 5 0 16,-11-5 1-16,4-4-2 16,3-9 0-16,1-3-9 15,6-13 1-15,1-19-1 16,-1-15 0-16</inkml:trace>
  <inkml:trace contextRef="#ctx0" brushRef="#br0" timeOffset="18006.62">9486 8184 110 0,'-32'25'55'0,"61"-3"-61"0,-8-19 74 0,28-6-68 15,25 3 1-15,29-6-1 16,31-4 1-16,28-2-2 16,14-4 0-16,15-3-1 15,-8 1 0-15,-6 2-5 16,-15 6 1-16,-21 4-10 15,-25 3 1-15,-20 3 0 16,-22 3 0-16</inkml:trace>
  <inkml:trace contextRef="#ctx0" brushRef="#br0" timeOffset="18275.38">9571 8473 104 0,'-25'21'52'0,"64"-5"-64"0,-14-16 82 16,24 0-69-16,25-9 0 15,39-7 0-15,32-9 0 16,24-3-3-16,21 3 1 15,8-7-1-15,0 7 0 16,-11 0-9-16,-22 6 1 16,-23 1-1-16,-26 2 1 15</inkml:trace>
  <inkml:trace contextRef="#ctx0" brushRef="#br0" timeOffset="18663">9920 8560 107 0,'-3'-9'53'0,"24"12"-61"15,-11-3 76-15,4 3-69 16,4 3 0-16,3 4-4 16,4 9 0-16,0 12 3 15,-4 22 0-15,-4 13-3 16,1 25 0-16,-7 13 0 0,-1 12 1 16,-10 6 4-16,-7 7 0 15,-7-10 4-15,-14 3 0 16,-7-22 1-16,-8-12 1 15,-10-13-1-15,-14-15 0 16,7-22-5-16,-10-20 1 16,3-18-12-16,7-15 0 15,7-20-2-15,11-18 1 16</inkml:trace>
  <inkml:trace contextRef="#ctx0" brushRef="#br0" timeOffset="19294.38">11469 9075 83 0,'-4'50'41'0,"-38"-6"-38"16,14-35 48-16,-8 4-48 15,-13-7 0-15,-7 0 1 16,-11-3 0-16,0-9-6 16,0-6 1-16,-4-7 3 15,11-6 1-15,0-7-1 16,14-2 0-16,11-4-1 16,14 0 0-16,10-5 0 0,22-4 0 15,10 3 0-15,7 3 0 16,7 3-2-16,8 7 0 15,6 3 0-15,-3 15 0 16,3 7-1-16,-3 15 1 16,0 13 0-16,-4 19 1 15,1 15 0-15,-8 20 1 16,-10 5 0-16,-22 4 0 16,-6 3-1-16,-15 3 1 0,-14-4-2 15,-10 1 1-15,-14-9-1 16,-4-7 0-16,-22-13 0 15,-6-15 0-15,7-12 0 16,-4-7 0-16,4-13 1 16,14-9 0-16,7-9 1 15,14-6 0-15,15-14 0 16,17 5 1-16,14-11 0 16,14 1 0-16,21-1 0 15,14 4 0-15,18 9 0 16,15 7 0-16,6 6-1 15,10 12 1-15,12 10-2 16,-1 9 1-16,-3 9-6 16,-4 7 0-16,-6 3-8 15,-1 3 0-15,-14 3 0 16,-3-9 0-16</inkml:trace>
  <inkml:trace contextRef="#ctx0" brushRef="#br0" timeOffset="19745.12">13145 6858 106 0,'-53'-79'53'16,"-25"-15"-67"-16,64 66 83 0,-4-3-72 16,-3-7 1-16,-4 3-7 15,-3-2 0-15,7 15 8 16,3 3 0-16,1 16-6 16,6 15 1-16,1 17 2 15,-1 27 1-15,4 29 5 16,-4 21 0-16,-6 23 3 15,3 28 1-15,-4 12 0 16,-3 4 1-16,3 5-2 16,0 1 0-16,4-16-2 15,0-3 0-15,7-16-2 16,7-15 1-16,7-16-2 16,7-13 1-16,11-9-2 15,14-19 1-15,7-15-6 16,14-14 1-16,10-17-15 0,4-17 1 15,7-12-1-15,-3-25 1 16</inkml:trace>
  <inkml:trace contextRef="#ctx0" brushRef="#br0" timeOffset="20030.96">13815 7181 107 0,'-21'18'53'0,"14"-46"-70"15,7 28 97-15,0 6-80 16,3 7 0-16,4 9-1 16,4 16 1-16,3 18-1 15,3 10 0-15,1 15 0 16,-4 7 0-16,-3 6-2 15,-4 16 1-15,0-10-1 16,-4 4 0-16,5-10-8 16,-1-13 1-16,3-15 0 15,-3-12 1-15</inkml:trace>
  <inkml:trace contextRef="#ctx0" brushRef="#br0" timeOffset="20454.34">14453 7551 101 0,'0'-16'50'0,"-28"3"-52"0,14 13 69 16,0 7-66-16,-4 2 1 0,-6 7-1 15,2 3 1-15,1-1-3 16,7 11 0-16,4 2 0 15,6 7 1-15,4 5-2 16,7 17 0-16,4-7-1 16,3 4 1-16,3-4-1 15,1 4 1-15,3-4 1 16,4-9 0-16,10 0 1 16,11-13 1-16,3-9 0 15,8-13 1-15,10-12 0 16,-4-12 0-16,-3-7-1 15,-10-3 0-15,-11-13-1 16,-15-6 1-16,-13-6-2 16,-11 3 0-16,-14 0-1 15,-11 3 1-15,-7-6-6 16,-7 6 0-16,-10 0-15 16,0-3 1-16,-1 6 0 15,4 3 1-15</inkml:trace>
  <inkml:trace contextRef="#ctx0" brushRef="#br0" timeOffset="20811.16">14951 7403 102 0,'3'-9'51'0,"25"-1"-72"0,-17 14 97 0,3-4-76 15,4 6 0-15,10-9-1 16,4 9 0-16,10 10 1 16,11 2 0-16,7-2-1 15,4 6 1-15,3 9-1 16,10 1 1-16,-6 9 0 16,-4 9 1-16,-7 3 0 15,-11 13 1-15,-10 3 0 16,-18 0 1-16,-14-3-1 15,-21-4 1-15,-14-2-2 16,-18-4 1-16,-7-5-4 16,-7-7 1-16,-3-10-8 15,6-3 1-15,4-6-13 16,7-3 1-16,11-3 0 16,3-3 0-16</inkml:trace>
  <inkml:trace contextRef="#ctx0" brushRef="#br0" timeOffset="21036.01">16436 7789 114 0,'60'28'57'0,"70"-15"-79"0,-87-10 109 16,20 0-89-16,11-3 1 15,7-3-9-15,4-3 0 0,-4-4 3 16,-3 1 1-16,-11-1-18 16,-4-8 1-16,-6 2 0 15,-11-3 1-15</inkml:trace>
  <inkml:trace contextRef="#ctx0" brushRef="#br0" timeOffset="21258.88">16552 7228 101 0,'-116'28'50'0,"95"-19"-66"15,21-2 97-15,0 8-80 16,7 13 1-16,14 16 0 16,4 7 0-16,10 8-3 15,4 7 0-15,3 9 1 16,0 10 1-16,-3 6-3 0,4-3 1 15,-8-1-8 1,-3-2 1-16,-1-13 0 0,1-12 0 16</inkml:trace>
  <inkml:trace contextRef="#ctx0" brushRef="#br0" timeOffset="21559.8">17935 7046 107 0,'46'-10'53'0,"-42"20"-55"0,-4-7 69 0,0 3-65 16,-4 7 1-16,-3 12 0 15,-4 3 0-15,1 16-5 16,3 9 1-16,7 19 1 15,3 10 0-15,4 9-2 16,7 3 0-16,4 9-2 16,0 7 1-16,-4-16-3 15,-4 7 0-15,1-14-7 16,-4-15 1-16,0-12-1 16,0-16 1-16</inkml:trace>
  <inkml:trace contextRef="#ctx0" brushRef="#br0" timeOffset="21838.28">18651 7240 110 0,'25'16'55'0,"-4"-7"-62"0,-17-6 83 16,3 7-75-16,-4 5 0 15,1 14-1-15,-4 5 1 16,3 7-3-16,1 12 1 0,3 7-1 16,0 3 0-16,7 6-3 15,4 9 0-15,3 7-8 16,0-10 1-16,-3-3 0 16,-4-12 1-16</inkml:trace>
  <inkml:trace contextRef="#ctx0" brushRef="#br0" timeOffset="22206.6">19039 7030 108 0,'-35'47'54'0,"21"-41"-64"0,21 1 77 15,7 5-68-15,7 1 0 16,11 9-2-16,14 6 0 16,7-3 3-16,14 9 0 15,14 10-3-15,0 0 1 16,4 3 0-16,-4 4 1 15,-10 5 0-15,-19-3 1 0,-13 7 1 16,-21 9 1 0,-25 3 0-16,-18 13 0 0,-17-10 0 15,-8-9 0-15,-2-4-6 16,-1-5 1-16,10-10-22 16,4-13 0-16,11-15-1 15,4-19 1-15</inkml:trace>
  <inkml:trace contextRef="#ctx0" brushRef="#br0" timeOffset="22591.38">20027 6732 110 0,'11'-31'55'0,"21"3"-84"0,-22 21 113 16,11 1-85-16,8 6 1 15,6 0-1-15,7 9 0 16,4 10 1-16,3 16 0 16,4 12-1-16,-3 16 0 15,-1 12 1-15,-3 16 0 16,-7 25 0-16,-8 15 0 15,-6 14 2-15,0 21 0 16,-15 0 1-16,-6 10 0 0,-11-1 0 16,-7-15 1-1,-4-12-2-15,1-26 1 0,2-22-9 16,1-18 0-16,7-26-1 16,0-31 0-16</inkml:trace>
  <inkml:trace contextRef="#ctx0" brushRef="#br0" timeOffset="23483.87">9613 10476 104 0,'7'16'52'0,"50"-3"-53"15,-22-10 55-15,18-10-54 16,32-5 1-16,31-4 0 16,29-3 0-16,31-3-1 15,25-3 1-15,7 0 0 16,4 3 0-16,-15 0 0 15,-24 7 0-15,-17 2-1 16,-33 4 1-16,-28 6-1 16,-21 6 0-16,-24-3-1 15,-22 0 1-15,-28 0-1 0,-25 3 1 16,-21 0-1-16,-31 3 0 16,-36 4-1-16,-28 2 1 15,-32 7-1-15,-21 3 1 16,-11 6 0-16,-6 10 1 15,13-7 0-15,4 1 1 16,25-4 0-16,24-6 0 16,25-7-1-16,32-2 1 0,24-7-1 15,19-6 0-15,27 0 0 16,21-6 0-16,26-3 0 16,27-1 1-16,25-2 0 15,36-7 0-15,31-3 0 16,18 6 1-16,24 0-1 15,11 1 1-15,0 5-1 16,0-2 0-16,-21 2-1 16,-17 4 0-16,-15 6-1 15,-32-6 0-15,-24 12-1 16,-25-12 0-16,-18 12 0 16,-17 0 0-16,-18 1 0 15,-14 2 1-15,-14 1-4 16,-14-1 1-16,-14-6 0 15,-18-3 0-15</inkml:trace>
  <inkml:trace contextRef="#ctx0" brushRef="#br0" timeOffset="26686.67">20941 7513 98 0,'-88'38'49'0,"49"-26"-41"15,35-15 50-15,1 3-56 16,6-3 1-16,8-3 0 15,17-10 1-15,22-6-6 0,31-9 1 16,10-1 1-16,8-8 0 16,7 5-7-16,-4 1 0 15,8 5-15-15,-15 1 1 16,-17 0 0-16,-8 6 0 16</inkml:trace>
  <inkml:trace contextRef="#ctx0" brushRef="#br0" timeOffset="26877.55">20592 7986 108 0,'-14'29'54'0,"91"-17"-75"0,-45-12 100 0,17-15-79 15,18-7 0-15,14-3-2 16,25-4 1-16,4-5-13 15,6-4 0-15,18-12 0 16,11-10 0-16</inkml:trace>
  <inkml:trace contextRef="#ctx0" brushRef="#br0" timeOffset="27148.39">23354 6171 112 0,'-25'16'56'0,"4"18"-65"0,10-21 88 16,-3 18-79-16,-3 10 0 15,3-1-1-15,-4 8 1 16,4 5-3-16,3 10 0 15,1 21-3-15,-1 4 1 16,4 6-9-16,0 3 0 16,0-9 0-16,3 6 1 0</inkml:trace>
  <inkml:trace contextRef="#ctx0" brushRef="#br0" timeOffset="27342.28">22401 7861 111 0,'-3'-3'55'0,"95"-16"-68"15,-54 7 83-15,29-1-71 16,32-6 1-16,21-6-12 16,7-3 1-16,18-7-7 15,-4 1 1-15,-11-1-7 16,1 1 1-16</inkml:trace>
  <inkml:trace contextRef="#ctx0" brushRef="#br0" timeOffset="27614.14">22292 8146 106 0,'-67'35'53'0,"85"-38"-74"0,13-3 103 0,22-4-82 15,25-9 1-15,31-3-2 16,29-12 1-16,14-4-6 16,13-3 1-16,-2 4-11 15,-8-1 0-15,-10 7-1 16,-8 3 0-16</inkml:trace>
  <inkml:trace contextRef="#ctx0" brushRef="#br0" timeOffset="27974.92">22306 8175 106 0,'-42'25'53'0,"42"-22"-70"0,10 3 88 15,8 0-71-15,3 4 0 16,4 9 0-16,0 6 0 16,3 6-1-16,-3 22 0 15,-4 7-2-15,-4 6 1 16,-6 9-1-16,-11 13 0 15,-7 9 1-15,-11 3 0 16,1 1 2-16,-15-17 1 0,-7-8 2 16,-10-7 1-16,-11-13 0 15,-4-9 0-15,-10-15-2 16,-7-17 1-16,-7-15-5 16,3-12 0-16,7-13-14 15,15-16 0-15,14-19 0 16,20-2 0-16</inkml:trace>
  <inkml:trace contextRef="#ctx0" brushRef="#br0" timeOffset="28539.6">23354 8563 95 0,'25'57'47'0,"-43"-16"-56"16,11-32 71-16,-7 1-61 16,-14-1 1-16,-15-3 0 0,-10 4 0 15,-3-7-3-15,-8-6 0 16,1-7 2-16,6-2 1 16,1-13-2-16,14-7 0 15,6-2 0-15,15-4 1 16,11-3-1-16,10 4 1 15,17 2-1-15,15 4 1 16,10 9-2-16,11 0 1 16,4 13-2-16,-4 2 1 0,0 14-1 15,-11 8 1-15,-10 20 0 16,-15 15 0-16,-10 9 0 16,-17 10 1-16,-11 10 0 15,-11 9 1-15,-14-1 0 16,-11-5 1-16,-6-7-2 15,-8-9 1-15,1-13-2 16,-8-6 1-16,4-15-3 16,4-7 0-16,-4-9 0 15,14-13 0-15,10-6 1 16,26-7 1-16,20-2 1 16,18-4 1-16,21 3 2 15,18 7 1-15,14 6 0 16,14 6 1-16,4 10-2 15,10-3 1-15,4 9-3 16,3 6 1-16,8-3-9 16,-8 6 0-16,-7-3-1 0,-13-6 1 15</inkml:trace>
  <inkml:trace contextRef="#ctx0" brushRef="#br0" timeOffset="28873.41">24275 6861 101 0,'3'-41'50'15,"8"10"-52"-15,-11 31 63 0,3 6-60 16,-3 10 0-16,-3 15 1 16,-4 13 0-16,0 3-3 15,-7 9 1-15,-4 7 1 16,0 9 0-16,-3 16-1 16,0-7 0-16,0 4-2 15,3 0 1-15,0-10-5 16,4-3 1-16,4-3-10 15,6-3 0-15,4-10 0 16,7-18 1-16</inkml:trace>
  <inkml:trace contextRef="#ctx0" brushRef="#br0" timeOffset="29279.18">24828 7124 88 0,'18'-12'44'0,"14"-10"-37"0,-32 22 65 15,-4 0-72-15,-6 6 1 0,-8 6-1 16,-7 7 1-16,-3 6-2 16,0 4 1-16,3 8-1 15,4 13 1-15,7 7-2 16,7-1 1-16,7 1-1 15,4 5 1-15,10-8-1 16,3-4 1-16,4-3 0 16,11-6 1-16,7-10 1 15,7-6 0-15,14-12 0 16,3-13 0-16,4-10 0 16,-7-12 0-16,-10-6-1 15,-11 6 1-15,-18-12-1 16,-18-10 1-16,-13 0-1 15,-12-13 0-15,-9-5-2 16,-5 8 1-16,-2-2-16 16,2-4 0-16,5 1-1 15,-1 2 0-15</inkml:trace>
  <inkml:trace contextRef="#ctx0" brushRef="#br0" timeOffset="29625.97">25051 6767 106 0,'46'9'53'0,"38"41"-70"0,-55-37 91 0,6 2-74 16,11 1 0-16,7 6 0 15,17 0 0-15,11 3-1 16,7-3 0-16,8-3-1 15,2 0 0-15,8 3 0 16,-7-4 0-16,-14 8 1 16,-22 5 0-16,-17 0 2 15,-21 13 0-15,-29 6 3 16,-17 7 1-16,-18 6 0 16,-10-1 0-16,-11 4-2 15,0 0 1-15,-4 0-7 16,8-3 1-16,7-1-17 15,6 7 1-15,12-15-1 16,16-7 1-16</inkml:trace>
  <inkml:trace contextRef="#ctx0" brushRef="#br0" timeOffset="29872.84">26621 7544 111 0,'7'0'55'0,"81"0"-72"0,-53-3 91 16,15-12-75-16,13 2 1 16,11-6-3-16,14 0 1 0,-3 7-4 15,0-4 1-15,-4-12-12 16,-4 0 0-16,-3-1 0 15,1 1 1-15</inkml:trace>
  <inkml:trace contextRef="#ctx0" brushRef="#br0" timeOffset="30104.35">27111 7033 102 0,'-56'-15'51'0,"34"33"-67"15,19-11 85-15,-1 2-69 16,1 16 1-16,-1 3 0 16,4 19 0-16,7 13-2 15,4 6 0-15,3 6-3 16,4 0 0-16,3 0-9 0,4-9 0 16,-1-7 0-1,1-9 0-15</inkml:trace>
  <inkml:trace contextRef="#ctx0" brushRef="#br0" timeOffset="30332.23">28540 6052 107 0,'-4'-13'53'0,"8"57"-67"0,-8-31 87 0,-6 9-72 16,-12 15 0-16,-6 13 0 15,-7 16 0-15,7 9-3 16,7 7 1-16,10 12-8 16,4 16 1-16,14-10-1 15,4 7 0-15</inkml:trace>
  <inkml:trace contextRef="#ctx0" brushRef="#br0" timeOffset="30571.08">27746 7610 107 0,'-14'10'53'0,"53"-7"-59"0,-8-3 70 16,29-7-64-16,22 1 0 16,23-6-2-16,8-4 1 15,11-3-6-15,3-3 0 16,3 0-18-16,-6-3 0 16,-8 3-1-16,-3 10 0 15</inkml:trace>
  <inkml:trace contextRef="#ctx0" brushRef="#br0" timeOffset="30808.95">27813 7836 110 0,'7'6'55'0,"117"-9"-83"16,-72 0 114-16,26-6-86 16,28-1 1-16,21-2-3 15,10-1 1-15,12-9-5 16,-8 3 0-16,-14-6-1 16,-11 3 1-16</inkml:trace>
  <inkml:trace contextRef="#ctx0" brushRef="#br0" timeOffset="31172.75">27894 8077 105 0,'-25'-9'52'0,"25"-10"-52"0,4 10 61 0,3-4-61 15,0 4 1-15,4 3-1 16,3-1 0-16,3 10-1 16,1 10 0-16,7 9-1 15,-8 6 1-15,-2 16-1 16,-12 9 0-16,-3 23 0 16,-11 18 1-16,-10 3 0 15,-7 13 1-15,-7 15 1 16,0-6 0-16,-4-12 1 15,-4-10 0-15,5-15 0 16,-8-20 1-16,-7-24-4 16,0-19 1-16,0-16-15 15,-3-28 1-15,-1-25-2 16,4-19 1-16</inkml:trace>
  <inkml:trace contextRef="#ctx0" brushRef="#br0" timeOffset="31712.43">28787 8413 105 0,'-14'28'52'0,"-32"7"-64"0,32-26 81 16,-11 0-70-16,-10 1 1 15,-11-10-2-15,0-3 1 0,0-13 0 16,4-6 1-16,-4-9-2 16,11-1 1-16,6-5 0 15,8-7 0-15,7 9 1 16,7 1 0-16,11-1 1 16,13 7 0-16,8 6-1 15,10 7 1-15,11 2-1 16,10 16 1-16,1 3-2 15,-1 10 0-15,-3 15 0 16,-7 10 1-16,-11 13 0 16,-6-11 0-16,-22 42 1 15,-18 0 0-15,-14-1 1 16,-10 1 0-16,-14 0-1 16,-11-10 0-16,-7-15-2 15,-7-4 0-15,-4-15-3 0,15-10 1 16,6-15-2-16,11-10 0 15,7-15 0-15,15-7 1 16,10-3 4-16,14 0 0 16,17 4 3-16,15 2 0 15,10 10 2-15,15 6 1 16,10 3-2-16,3 1 0 16,15-4-14-16,-4-3 0 15,-3-6-2-15,-1-13 0 16</inkml:trace>
  <inkml:trace contextRef="#ctx0" brushRef="#br0" timeOffset="32055.23">29785 6616 96 0,'18'-85'48'0,"-11"26"-47"16,-7 40 65-16,0 3-64 15,0 1 1-15,3 8-1 16,4 14 0-16,0 5-4 16,4 16 1-16,-4 16 2 15,0 16 0-15,-7 25-2 16,-3 9 0-16,-12 12 0 15,-2 10 1-15,-4 16-1 0,-1-3 0 16,-2-7-5-16,3-3 1 16,3-9-20-16,0-19 0 15,8-13 0-15,3-21 0 32</inkml:trace>
  <inkml:trace contextRef="#ctx0" brushRef="#br0" timeOffset="32284.11">30230 6908 106 0,'10'-25'53'16,"4"9"-79"-16,-10 22 108 0,-4 10-82 15,-4 3 1-15,-6 9-1 16,-4 13 1-16,-1 6-2 15,1 6 1-15,0 16-3 16,4 6 1-16,3-3-11 16,3 1 1-16,1-8-1 15,3-5 1-15</inkml:trace>
  <inkml:trace contextRef="#ctx0" brushRef="#br0" timeOffset="32671.88">30600 6456 106 0,'-32'-6'53'0,"18"3"-64"0,25 6 80 0,3 6-69 15,0 1 1-15,4 2-1 16,6 10 1-16,8 0-2 16,7 10 0-16,10-1 0 15,8 7 0-15,3 5-2 16,0 14 0-16,7 2 0 16,-7 4 1-16,-8-3 1 15,-6 6 1-15,-10-7 2 16,-15 4 0-16,-18 15 1 15,-20-12 1-15,-15-6 0 16,-17-4 0-16,-11 1-4 16,-18-1 1-16,-7-12-10 15,-3-3 0-15,-4-7-1 16,4-2 0-16</inkml:trace>
  <inkml:trace contextRef="#ctx0" brushRef="#br0" timeOffset="36785.85">22821 10749 90 0,'4'10'45'0,"17"-20"-44"16,-7 1 45-16,0-7-48 15,0-6 1-15,4 0-4 16,3-6 0-16,7-7 4 16,-3-2 1-16,3-4-4 15,4-6 1-15,0-3 2 16,-1-16 0-16,8 0 4 0,0 0 1 16,0 4 1-16,14-11 1 15,-7 4 0-15,-1 4 0 16,-2-8-2-16,-1-8 0 15,-7 6-3-15,-3-4 1 16,3-2-2-16,-3-4 1 16,-7-9-1-16,0-6 1 15,-4-4 0-15,0 4 0 16,-3 3-1-16,-4-1 1 0,-7-5 0 16,-4 6 0-16,1-4-1 15,-1 4 1-15,1 3-1 16,-4-6 1-16,0-4 0 15,3 1 0-15,8-7 0 16,-4 7 0-16,4-13 0 16,-1-7 0-16,8 7 0 15,-4 0 0-15,4-3-1 16,-1-6 1-16,-3-4-1 16,0 4 0-16,1-4 0 15,2-6 0-15,1 3 0 16,3 7 1-16,-14 0-1 15,4 2 1-15,-11 4 0 16,-4 6 0-16,-10 10-1 16,0 2 1-16,-7 4-1 15,-8 9 0-15,-6 4-1 16,-4-1 1-16,-3 10-1 16,-7 6 1-16,-8 16-1 0,-10 9 1 15,-3 9-1-15,-8 7 0 16,7 12 0-16,-3 10 1 15,-3 6-1-15,3 19 1 16,-4 6-1-16,0 19 0 16,-3 3 0-16,7 3 1 15,-3 16-1-15,-1 15 0 16,-10 20 0-16,7-1 1 0,0 13 0 16,24-32 0-16,-13 51-1 15,10 3 1-15,7 3 0 16,7 13 0-16,3-4 0 15,12-3 0-15,-1 4 0 16,4 8 1-16,7-2-1 16,6-7 0-16,5-6 0 15,-1 7 1-15,1-7-1 16,6 0 0-16,1-6 0 16,-1 9 0-16,1-6 0 15,-4 3 0-15,0-3-1 16,-4 10 1-16,4-4 0 15,-4 0 0-15,4-6 0 16,0 0 0-16,7-6 0 16,4-13 1-16,6 0-1 15,4-15 1-15,1-7-1 16,2 3 0-16,4-12 0 16,0-7 0-16,1-5 0 15,2-4 0-15,1-6 0 16,3 0 0-16,0-10-1 0,4-3 1 15,0-9 0-15,3-6 0 16,4-7 0-16,0-6 0 16,3-9 0-16,1-7 1 15,-1-2-1-15,-3-7 1 16,7-7-1-16,3-2 1 16,0-10-1-16,1-3 0 0,-1 0 0 15,4-6 0 1,-11 0 0-16,-3-7 1 0,-4-9-1 15,1-3 0-15,3-15-1 16,6-14 0-16,5-8-22 16,3-10 1-16,0-16-1 15,-15-19 1-15</inkml:trace>
  <inkml:trace contextRef="#ctx0" brushRef="#br0" timeOffset="38077.17">28847 5384 96 0,'-32'-38'48'0,"-28"-50"-44"0,49 70 49 0,-6-17-53 15,-1-6 1-15,0 1-1 16,-6-11 1-16,-1 7-2 16,-7 7 0-16,-3 2 0 15,-11 10 1-15,-10 10-1 16,-8 15 0-16,1 9 0 16,3 13 1-16,3 12 0 15,8 20 0-15,3 8 0 16,7 1 0-16,7 9-1 15,4 7 0-15,0 18-1 0,3 3 1 16,-3 4 0-16,-7 9 0 16,3-1 0-16,-3 20 0 15,3-3 1-15,0 2 0 16,4 4 0-16,0 10 0 16,3 5 0-16,-3-6 1 15,0 16-1-15,3-3 1 16,-7 6-1-16,-3 10 1 15,0-7-1-15,-4 0 1 16,-3-3-1-16,13 3 0 0,-6-9 0 16,10 0 0-16,8-7 0 15,13 4 1-15,1-13 0 16,-1 3 1-16,1-3-1 16,6-3 1-16,1-12-1 15,6-10 1-15,1-10-1 16,3-15 0-16,11-12-1 15,6-1 1-15,8-24-1 16,7-14 0-16,11-5-1 16,13-13 1-16,4-7 0 15,4-8 0-15,-4-7-1 16,7-7 1-16,4-8-1 16,3-7 1-16,0-10-2 15,0-8 1-15,0-11-2 16,4-11 1-16,-7-7-1 15,0-3 1-15,-8 0 1 0,-10-7 0 16,-10 4 2-16,-12 0 1 16,-6-10 1-16,-7-9 1 15,-4-3-1-15,-7-1 0 16,-3 8-2-16,-4-17 1 16,0 3-2-16,-3-5 1 15,-4 5-1-15,-4-2 0 16,-3-7 0-16,0 3 0 15,-7 0 0-15,0-3 1 16,-3 0-1-16,3-12 0 0,0 0 0 16,3 2 0-16,-3 1 0 15,0-4 0-15,0-5 0 16,3 8 1-16,-6 7 0 16,-4 4 0-16,-4-4 0 15,-3-4 0-15,3 14 0 16,1 2 0-16,3-2-1 15,-4-4 1-15,0 3 0 16,1 7 0-16,-1-4 0 16,-3 10 0-16,-4 0 0 15,-3 3 0-15,0 10 0 16,-1 2 0-16,-2 10-3 16,6 0 0-16,0 1 0 15,4-5 0-15</inkml:trace>
  <inkml:trace contextRef="#ctx0" brushRef="#br0" timeOffset="41155">23897 8498 89 0,'4'-22'44'0,"24"-22"-37"15,-3 31 44-15,6-6-51 0,8-3 1 16,11-3-1-16,6-6 0 16,11 3-1-16,18-4 1 15,6 1 0-15,12-3 0 16,3-7 0-16,6 6 0 15,8-2 0-15,-3-1 0 16,-1-3 0-16,-13 10 0 16,-15 6 0-16,-18 9 0 15,-17 7 0-15,-21 12 1 16,-25 6-1-16,-14 13 1 0,-18 6-1 16,-14 4 1-16,-24 2 0 15,-8-2 0-15,-10-1-1 16,-7 4 0-16,-7-4 0 15,-8 3 0-15,8-2 0 16,4-1 0-16,6-3 0 16,14-3 1-16,11 1 0 15,18-5 0-15,14-5 0 16,17-10 0-16,25-2 0 16,32-8 0-16,28-8-3 15,18-10 1-15,21-13-4 16,17 7 1-16,1-9-2 15,-1 8 1-15,-17 4 1 16,-10 6 0-16,-19 7-2 16,-17-1 1-16,-14 4 2 15,-21 3 1-15</inkml:trace>
  <inkml:trace contextRef="#ctx0" brushRef="#br0" timeOffset="41965.88">29852 8178 98 0,'-11'-13'49'0,"19"-31"-52"15,2 38 65-15,4-10-60 16,7 4 1-16,8-4 0 16,16-9 0-16,15-6-6 0,7-4 1 15,15-2 1-15,9-1 0 16,5 0-5-16,-1 4 1 15,-3-4-1-15,-18 13 1 16,-11 0 3-16,-13 9 1 16,-12 10 2-16,-16 3 1 15,-19 12 3-15,-17 10 1 16,-14 3-1-16,-18 9 0 16,-18 10-3-16,-10 6 1 15,0 3-2-15,-7-3 1 16,10-3-2-16,1 3 1 0,6-9-1 15,12 3 0-15,6-10-1 16,10-6 1-16,12-3-1 16,6-3 1-16,7-10-1 15,22 4 1-15,14-16 0 16,21-7 0-16,17-8-1 16,18-4 1-16,18-3-1 15,3-7 1-15,1 4-1 16,-12-3 1-16,-13 9 0 15,-18 6 0-15,-14 0 0 16,-11 7 0-16,-14 9 0 16,-14 6 1-16,-14 7-1 15,-7 6 1-15,-18 3-1 16,-6 3 1-16,-8 0-2 16,-7 6 1-16,0 0-16 15,-4 4 1-15,-3-1-1 16,-7-24 1-16</inkml:trace>
  <inkml:trace contextRef="#ctx0" brushRef="#br0" timeOffset="48525.32">8329 11825 88 0,'-11'-29'44'0,"36"-8"-43"0,-7 24 45 15,14-5-47-15,24-1 1 16,8 3-1-16,10-3 1 15,14 4 0-15,25 5 0 16,17 7-1-16,11 6 1 16,22-3-1-16,9 6 1 15,19 4 0-15,21 2 0 16,3 4 0-16,14 0 0 0,8-4 1 16,9 1 0-16,1-4-1 15,7 1 1-15,-3-7-1 16,6 3 1-16,-6-3-1 15,6 0 1-15,-3-3-1 16,11-6 0-16,3-3 1 16,7-7 0-16,4-9 0 15,7-3 1-15,-4-7 0 16,7 4 0-16,-17-4 0 16,-1 4 0-16,-13 3-1 15,-11 6 0-15,-7 3 0 16,0 3 0-16,-4 1 0 15,-3-1 0-15,-7-6 0 16,-4-6 0-16,-3-4-1 16,-11 1 1-16,-11-10-1 15,-20 4 1-15,-15-4-1 16,-3 0 1-16,-22 0-1 0,-6-3 1 16,-8-3 1-16,4-3 0 15,0-3-1-15,7-7 1 16,0-2-1-16,11-4 0 15,0-13-1-15,-1 1 1 16,-6-4-2-16,-11-12 0 16,-11 3 0-16,-10 4 0 15,-14-1 0-15,-7 3 1 16,-18-3-1-16,-7-6 1 16,-7-3 0-16,-4 3 1 0,-3-6 0 15,0-13 0-15,0-6 0 16,-1-4 0-16,1-2-1 15,-3 3 1-15,-1-10-1 16,-3 10 1-16,-4-1-1 16,-3 10 1-16,-4 4-1 15,-10-7 0-15,-1 9 0 16,-3 0 1-16,0 1 0 16,-3-1 0-16,0-15-1 15,-4 12 0-15,-4 7 0 16,-10-1 0-16,-3 10-1 15,-5 3 1-15,-6 0-1 16,-3 6 1-16,-8 7 0 16,-3 9 0-16,-8 0 0 15,-3 6 0-15,-3 10 0 16,-11 0 1-16,-14 3-2 16,-4-1 1-16,-10-5-1 0,-14 6 1 15,-15 0-1-15,-17-1 0 16,-3 8 0-16,-15 2 0 15,-17 3 0-15,-4 13 0 16,-11 3 1-16,-6 6 0 16,3 10 0-16,-7 0 0 15,-11 6 0-15,-3 6 0 16,-11 4 0-16,4 2 0 16,-11 1 0-16,1 12 0 15,-1-6 0-15,4 3 0 16,14-13 0-16,-11-3 0 0,7 0 0 15,-3 1 0-15,-4-7 0 16,1 6 0-16,-12-6-1 16,8 0 1-16,-11-3 0 15,4 0 0-15,0-10 0 16,3-6 0-16,0-3 0 16,0 0 0-16,4 1 0 15,7-1 0-15,-11 6 0 16,-3-3 0-16,3-6 0 15,4 0 0-15,17 0 0 16,-7-3 0-16,22-1 0 16,10 14 0-16,-7 2 0 15,14-3 0-15,11 16 0 16,3 7 0-16,-3 5 0 16,0 17 0-16,-1 5 0 15,-3 13 0-15,1 13 0 0,6 9 0 16,7 0 0-16,0-4 0 15,4-2 0-15,18-3 0 16,3-1-1-16,7 13 1 16,-7-9 0-16,14 6 0 15,4 0 0-15,3 6 0 16,7-2-1-16,-3-4 1 16,3 3 0-16,7 22 0 15,11-6-1-15,14 6 1 0,4 9 0 16,-1 16 0-16,11 10 0 15,7 3 0-15,0-1 0 16,8 29 0-16,-12-12 0 16,-6 8 0-16,3 7 0 15,3 4 0-15,1-7 0 16,3 3 0-16,14-4 0 16,8-8 1-16,-1 0-1 15,11 5 0-15,3-2 0 16,-3-7 0-16,4 4-1 15,3 9 1-15,0-13 0 16,-4-6 0-16,0 0 0 16,4-9 0-16,7-10-1 15,11-12 1-15,7-19 0 16,-1-3 1-16,15-7-1 16,7-5 1-16,7-4-1 15,14 3 0-15,0-3 0 0,3-9 1 16,18 0-1-16,21-10 1 15,22-12-1-15,28-13 0 16,17-25-4-16,25-22 0 16,28-25 0-16,4-25 0 15</inkml:trace>
  <inkml:trace contextRef="#ctx0" brushRef="#br0" timeOffset="49886.79">13734 8670 78 0,'-36'-3'39'0,"19"-6"-42"15,24 5 40-15,3 4-38 16,4-3 1-16,4 0 0 16,3 0 1-16,15 3 0 15,16-6 1-15,23 3 1 16,20-13 0-16,11-9 0 15,14 3 1-15,3-6-1 16,1-1 0-16,-12 4-1 16,-2 0 0-16,-11 3-2 15,-8 7 1-15,-10 2-1 16,-14 4 1-16,-14 2-1 16,-10 1 0-16,-8 3 0 15,-10 0 0-15,-8-3 0 16,-10-1 0-16,-14 1 0 0,-17 6 0 15,-19 3 0 1,-13 7 0-16,-22 8-1 16,-24 8 1-16,-11 2 0 0,-7 6 0 15,-3 1 0-15,-1-4 1 16,8-6-1-16,17-6 0 16,18-3 0-16,14-4 1 15,14-2-1-15,14-4 1 16,11 0-1-16,14-3 0 15,10 0 1-15,15-3 1 0,21 0 0 16,17 0 0 0,67-9 0-1,11 3 0-15,-10-10 0 16,-1 0 1-16,-14 1-2 16,-6-1 0-16,-12 0-1 15,-13 4 0-15,-15 2-13 16,-10 4 0-16,-14 0 0 15,-18-10 0-15</inkml:trace>
  <inkml:trace contextRef="#ctx0" brushRef="#br0" timeOffset="51089.82">14326 8598 74 0,'-7'9'37'0,"0"1"-36"15,11-7 45-15,3 0-46 16,3-3 1-16,8-3 0 16,10-3 0-16,11-1-1 15,25-5 0-15,10-4 1 16,7-9 0-16,10-3-1 15,1 3 1-15,0 3-1 16,0 0 1-16,-15 3-1 16,-10 3 0-16,-14 4 0 0,-10-1 1 15,-15 4-1-15,-11-1 1 16,-13 4 0-16,-18 0 0 16,-11 0 0-16,-17 6 0 15,-18 6-1-15,-14 10 1 16,-14 9 0-16,-18 6 0 15,-7 4-1-15,0 5 0 16,0-2 0-16,4 0 0 16,3-7 0-16,18 0 0 0,14-9 0 15,14-3 1-15,14-6-1 16,14-4 0-16,18-9 1 16,21-3 0-16,18-10-1 15,17-2 1-15,11-7 1 16,7-10 0-16,7 4-1 15,3 0 1-15,1 0-1 16,3 9 0-16,-10-3-1 16,-8 6 1-16,-7 1-2 15,-6 5 1-15,-8 4-14 16,-10 0 0-16,-4-1 0 16,-11-2 0-16</inkml:trace>
  <inkml:trace contextRef="#ctx0" brushRef="#br0" timeOffset="52341.5">18112 8664 85 0,'-7'0'42'0,"7"-10"-53"0,0 10 64 16,3 0-53-16,11 0 1 0,4 0-1 16,10 4 1-16,14-4-1 15,22 3 1-15,17 0 0 16,21 0 1-16,8-3 0 15,17 3 1-15,0-3-1 16,0 0 0-16,-11-6-1 16,-14 3 0-16,-6-4-1 15,-15 4 1-15,-14 0-2 16,-7 0 1-16,-18-3 0 16,-3-7 1-16,-14 4-1 15,-11 3 1-15,-18-7-2 16,-13 4 0-16,-19 2 0 15,-17 10 1-15,-21 7-1 16,-21-4 0-16,-11 0 1 16,-7 7 0-16,0 3 1 15,-3-1 0-15,14-5 0 16,14-1 0-16,13-3 0 0,15 1 1 16,15-4-2-16,9 0 0 15,15-6-1-15,11 0 0 16,13-10 0-16,18 4 1 15,7-10-1-15,11-3 1 16,11-9 1-16,3 2 0 16,7-2 0-16,0 0 1 15,0 6-1-15,0 3 1 16,-4 0-2-16,-3 6 1 0,-14-3-1 16,-8 10 0-16,-6-1-2 15,-4 4 1 1,-7 3-1-16,-14 3 0 0,-10 0 0 15,-18 3 0-15,-15 6 0 16,-13 7 0-16,-18 12 2 16,-11 1 0-16,-7 2 0 15,1-3 1-15,6-3-1 16,14 0 1-16,11-3-1 16,18-6 1-16,14-7 0 15,10 1 0-15,15-4-1 16,17-3 0-16,11-6 0 15,17 0 1-15,11-3-1 16,14-4 1-16,7-2-1 16,7-4 1-16,11 0 0 15,-1 7 1-15,5-13-1 0,-12 6 0 16,-6 4-1-16,-11-1 1 16,-14 7-6-1,-11 0 0-15,-14 3-1 0,-20 3 1 16</inkml:trace>
  <inkml:trace contextRef="#ctx0" brushRef="#br0" timeOffset="57725.42">6953 13747 95 0,'-24'3'47'0,"-29"3"-46"15,42-2 47-15,0 5-51 16,1 7 0-16,-11 9-1 16,0 9 0-16,3 16 5 15,-3 19 1-15,7 10-4 16,0 5 1-16,3 4 0 15,4 13 1-15,3-4 0 16,1-3 1-16,-4 0-1 16,-4-6 0-16,4-7 0 15,-3-2 0-15,-1-4 0 16,0-9 0-16,8-10-7 0,6-12 0 16,8-9-1-16,3-20 1 15</inkml:trace>
  <inkml:trace contextRef="#ctx0" brushRef="#br0" timeOffset="59791.75">7123 13791 76 0,'-11'-31'38'0,"-10"24"-36"16,17 4 43-16,-3 0-45 16,0 3 0-16,-3 3-2 15,-4-9 1-15,6-4 0 16,5 4 0-16,-4-6-1 15,3-10 1-15,4 0 0 16,0 3 1-16,0 3 1 16,0 1 0-16,7 5 2 15,4 1 0-15,7-1 0 16,-1 7 0-16,15-3-1 0,7 0 1 16,17 2-2-16,11 4 0 15,18-3-2-15,17-3 1 16,8-3 0-16,17-1 0 15,7 1-1-15,10 3 1 16,12-1 0-16,9 10 0 16,15 1 1-16,11-1 0 15,13 3 0-15,29-3 0 16,7-3-1-16,32 3 1 0,13-6-1 16,26 3 1-16,35 0-1 15,3-9 0-15,18-1 0 16,14 4 1-16,7 9 0 15,-7-3 1-15,-4 0 1 16,11 10 0-16,0-4 0 16,0 0 0-16,11 0 0 15,14 10 1-15,10 3-2 16,8 0 1-16,6-7-2 16,11 4 1-16,0 0-1 15,11-1 0-15,-4-15-2 16,-14 3 0-16,0-6-1 15,-14-3 1-15,-8 0-1 16,-20 3 0-16,-25 3 1 16,-25 3 0-16,-24-3 1 15,-36 6 1-15,-14 3 0 16,-28 1 1-16,-28-1-1 16,-22 1 1-16,-24 2-1 15,-21-2 0-15,-14-7-1 0,-36 0 0 16,14-3 0-16,-6 0 0 15,-12 0 0-15,-9 3 0 16,-15-3 0-16,-11 3 1 16,-3 10-1-16,-14 9 0 15,-11 0 0-15,-6 12 0 16,-8 10 0-16,-4 9 1 16,1 10-1-16,-4 9 1 15,0 3-2-15,0 1 1 0,4-1-1 16,7 3 1-16,3 1-1 15,-3-4 1-15,-1-3-1 16,1-3 1-16,-7-3 0 16,-4 0 1-16,-11-4-1 15,-6 4 0-15,-8-6 0 16,-7-4 1-16,-3-5-1 16,-7-4 0-16,-11-10-1 15,-10 4 1-15,-8-7-1 16,-6-2 1-16,-8-7 0 15,11-6 0-15,-42 6 0 16,-14-6 1-16,-11-1-1 16,-21 4 1-16,-11 0-1 15,-14 0 0-15,-10 3 0 16,48-6 0-16,-83 9 0 16,-8-9 0-16,-3 0 0 15,-15-3 0-15,1-4 0 0,-15 1 0 16,-6-1 0-16,-19 1 1 15,-6-1-1-15,-21 1 0 16,-4 3 0-16,-4-1 0 16,1 1 0-16,6 0 0 15,1-7 0-15,-1 4 0 16,5-4 0-16,-16-9 0 16,1-12 0-16,-14-1 0 0,-10 0 0 15,-15 1 0 1,-11 2 0-16,-3 4 0 0,-3 3 0 15,-4 3 0-15,25 0 0 16,10-3 0-16,18-3 0 16,17-4 0-16,4-5 0 15,11-1 0-15,-4 0-1 16,0-3 1-16,-14 7-1 16,-3 6 1-16,-8 2-1 15,4 4 1-15,7 0 0 16,18-3 0-16,14-6 0 15,24-10 0-15,11-3 0 16,22-3 0-16,20-3 0 16,7 0 1-16,15-4-1 15,17 7 1-15,4-3-1 16,7-3 0-16,14 2 0 16,10 1 1-16,11 6-1 15,7 0 1-15,11-3-2 16,17 3 1-16,18 3-1 0,7 1 1 15,11-1 0-15,3 3 0 16,7 4-1-16,14 2 1 16,-3 1 0-16,4 2 0 15,6 1 0-15,7 3 0 16,-6 0-1-16,6 0 1 16,4-3-1-16,4-13 0 15,3-3 0-15,3-10 1 0,4-5 0 16,4-7 0-1,6 0 0-15,-6 0 1 0,3 0-1 16,0 7 1-16,-3-1-1 16,-1 3 1-16,1 4-1 15,7-3 0-15,-4 5 0 16,7-5 0-16,0-1 0 16,4 1 0-16,-4-1 0 15,4-2 0-15,-1-1 0 16,-6 7 0-16,-4-4 0 15,4 7 0-15,-8 0 0 16,-3 3 0-16,0-10 0 16,4 1 0-16,3-4 0 15,-3-9 0-15,3 3 0 16,0 0 0-16,0-3 0 16,4 10 0-16,-15 5 0 15,4 10 0-15,-7-3 0 16,0 6 0-16,-7 1 0 0,4 5 0 15,-4-3 0-15,3 4 1 16,4-4-1-16,-7 10 0 16,7-4 0-16,0 1 0 15,0 0 0-15,0-1 0 16,7-2 0-16,-7 12 0 16,4-7-1-16,3 1 1 15,3 0 0-15,4 3 0 16,0-4-1-16,0 1 1 15,-3-3-1-15,0 6 1 16,-4-1-2-16,-4-2 1 0,-6 6-10 16,-8-3 1-16,-7 9 0 15,-6-3 0-15</inkml:trace>
  <inkml:trace contextRef="#ctx0" brushRef="#br0" timeOffset="60793.64">5514 13888 73 0,'-35'-25'36'0,"-15"-16"-30"0,33 29 37 16,-5-4-43-16,-13 3 0 16,0 1 0-16,-11 3 0 15,4 5-1-15,-8 8 1 16,8 11 0-16,-7 10 1 15,-1 10-1-15,1 9 0 0,-1 12 0 16,-10 7 1-16,11 9 0 16,0 3 0-1,10 4-1-15,7 5 0 0,11 1-1 16,7-4 1-16,10-2 0 16,4 2 0-16,18-15-1 15,7-6 1-15,10-4 0 16,0-9 0-16,4-9 0 15,7-16 0-15,7-10 0 16,3-5 1-16,4-14 0 16,11-11 1-16,-11-11-1 15,7-2 1-15,-7-7-1 16,-4-9 1-16,-3-3-1 16,-7-6 1-16,0-4 1 15,-7-6 1-15,-8 0 0 16,-9 1 0-16,-12-8 0 15,-10 1 1-15,-10 7-1 0,-8-1 0 16,-7 6-4-16,-7 1 0 16,4-4-24-16,-11 6 0 15,-3-12-1-15,-21 4 1 16</inkml:trace>
  <inkml:trace contextRef="#ctx0" brushRef="#br0" timeOffset="64774.66">24744 13876 99 0,'-50'-41'49'0,"15"-9"-48"15,28 34 49-15,-7-3-51 16,0-3 1-16,-11-6-3 15,0 3 1-15,1 3 2 16,-4 9 0-16,-1-2-1 16,-2 12 0-16,-5 6 0 15,-24 28 1 1,36 0 1-16,-1 13-1 16,4 6 1-16,3 4-1 15,4 8 0-15,11-2-1 16,3 6 1-16,3-10-2 15,8 1 1-15,3-4-1 16,3-3 1-16,5-3-1 16,-1 7 1-16,3-7 0 0,1-7 0 15,10 4 1-15,1-6 0 16,-1-10 1-16,4-9 1 16,10-16-1-16,1-12 0 15,6-10 0-15,0-9 1 16,-3-1 0-16,-3-8 0 15,3-1-1-15,-4 4 0 16,-10-4 0-16,-7-3 1 16,-8-3-1-16,1 1 1 0,-7 2 0 15,-4 0 0-15,-7 3-1 16,-4-6 1-16,-3 13-1 16,0-7 1-16,-10 4-2 15,-4-1 1-15,-4 4-1 16,-3 9 0-16,0-3 0 15,-1 6 1-15,1 4-1 16,0 2 1-16,0 1-1 16,0-1 1-16,3 7-1 15,1-1 0-15,-1-2-1 16,0 3 1-16,1-1-1 16,-1 1 1-16,4-9 0 15,0 8 0-15,3-2 0 16,4-7 0-16,0 7 1 15,4-1 1-15,-1 1-1 16,0 3 0-16,1-1 0 16,3 1 0-16,0 3-1 0,0 0 1 15,-4 3-1-15,-3 0 0 16,4 9 0-16,-1 4 0 16,1 9 0-16,-1 15 1 15,1 23-1-15,3 18 1 16,-4 13-1-16,-3 13 0 15,4 2 0-15,-4 1 0 16,0 6-1-16,-1-6 1 16,-2-17-1-16,3-11 1 0,-4-10 0 15,4-16 0-15,0-12-1 16,4-10 1-16,-1-15 0 16,1-10 0-16,3-21 0 15,0-20 0-15,3-25 0 16,4-24 0-16,0-13 0 15,4-23 1-15,-4-2-1 16,3 9 1-16,5 13 0 16,-5 15 0-16,-3 10 1 15,0 12 0-15,-3 13 0 16,-1 12 0-16,4 10-1 16,0 9 1-16,4 10-1 15,-4 28 0-15,0 31-1 16,0 35 0-16,0 28-1 15,-7 25 1-15,0 18-1 16,-3 1 0-16,-1-10 0 16,-3 4 1-16,0-16-1 15,0-16 0-15,-4-25-1 0,4-19 1 16,0-15 0-16,7-16 1 16,-7-16-1-16,4-19 0 15,-1-24 0-15,1-29 1 16,-1-35-1-16,4-15 1 15,0-28 0-15,11-13 0 16,6 4 0-16,-3-11 0 16,4 8 1-16,0 8 0 0,-4 10 0 15,-4 16 1-15,-3 9 0 16,-3 19 0-16,-4 9-1 16,-4 16 1-16,-3 13-1 15,-3 15 0-15,-8 19-1 16,-7 31 0-16,-3 35-2 15,0 22 1-15,0 15 0 16,0 4 0-16,3 6 0 16,11-4 0-16,7-8 0 15,0-17 0-15,0-11-1 16,0-14 1-16,3-18 0 16,-3-13 0-16,3-18 0 15,-6-23 0-15,-1-28 0 16,4-18 1-16,11-26 0 15,-1-18 0-15,4-23 0 16,7-9 0-16,-3 10 0 16,-4 6 1-16,-7 12 0 15,-3 13 1-15,-5 9 0 0,5 19 0 32,-4 19-1-32,0 25 0 15,0 35 0-15,3 28 1 16,1 37-2-16,-1 44 0 15,1 10-1-15,-1 6 1 16,1 6 0-16,-1 1 0 16,-3-17-1-16,4-12 0 15,-8-12 1-15,4-16 0 16,-4-13 0-16,4-9 0 16,0-19-1-16,4-10 0 0,-1-12 0 15,4-21 1-15,7-17-1 16,11-22 0-16,7-27 0 15,6-32 1-15,1-13 0 16,3-12 0-16,1-16 0 16,-8 0 1-16,-3 13 0 15,-8 6 1-15,-6 12 0 16,-4 13 0-16,0 13-1 16,-4 12 1-16,-3 10-1 15,0 15 0-15,0 16-1 16,0 16 0-16,-7 27-1 15,-3 33 1-15,-8 33-1 16,-7 23 1-16,-6 9-1 16,-1 9 1-16,0 7-1 15,-3-3 1-15,7-17-1 16,3-5 0-16,4-22 0 0,7-19 1 16,0-16-1-16,-1-10 1 15,5-14 0-15,-1-23 0 16,1-16 0-16,3-28 0 15,3-24-1-15,8-26 1 16,6-19-1-16,8-25 1 16,7-12-1-16,-1 9 0 15,-3 12 0-15,-3 1 1 16,-4 18 1-16,-7 10 0 0,0 19 1 16,-3 15 0-16,-1 3 0 15,-3 16 1-15,0 10-2 16,0 18 1-16,-3 16-2 15,3 32 1-15,3 27-2 16,1 29 1-16,3 28-1 16,0 19 1-16,-4 3 0 15,5 3 0-15,-5-6-1 16,1 0 1-16,-1-23 0 16,-3-8 0-16,4-16-1 15,-1-16 0-15,4-16 0 16,-3-9 0-16,3-9-1 15,3-13 1-15,1-22-1 16,3-18 0-16,7-11 0 16,0-27 0-16,4-22 1 15,0-19 0-15,-4-16 0 16,-3-9 1-16,-4-7 0 16,-4 7 1-16,-10 13 0 0,-3 8 0 15,-4 17 0-15,-4 15 1 16,-3 13-1-16,3 12 0 15,1 7 0-15,3 8 0 16,0 11-1-16,0 21 1 16,0 16-2-16,-4 38 1 15,-3 30-1-15,-4 23 1 16,4 19-1-16,-3 12 1 16,-1-6 0-16,-3-3 0 0,0-9 0 15,3-20 0 1,4-18-1-16,3-16 1 0,1-12 0 15,3-16 0-15,0-16-1 16,3-19 1-16,1-21 0 16,3-20 0-16,3-18-1 15,1-31 1-15,6-10 0 16,4-16 0-16,4-3 0 16,0-3 0-16,-1 1 0 15,1-4 1-15,-1 12 0 16,-2 7 0-16,-5 9 0 15,1 3 1-15,-1 13 0 16,-3 3 0-16,-3 16-1 16,-1 12 0-16,-6 13-1 15,-1 15 1-15,-3 29-2 16,0 19 1-16,-3 34-1 16,3 37 1-16,0 13-1 15,0 13 0-15,7 9 0 0,-4-6 1 16,4-10 0-16,4-12 0 15,-1-12-1-15,-3-17 1 16,4-12-1-16,-4-15 1 16,0-10-1-16,-4-13 1 15,1-12-1-15,-5-18 0 16,-2-14 1-16,-1-12 0 16,1-22 0-16,3-18 0 0,3-20 0 15,4-12 0-15,7-16 0 16,4-9 0-16,3 9 0 15,-4 4 1-15,-2 15-1 16,2 12 1-16,-6 13 0 16,-1 10 0-16,-3 15-1 15,4 7 1-15,-4 15-1 16,0 13 0-16,-4 21-1 16,4 29 1-16,-7 35-1 15,0 24 1-15,-7 10-1 16,3 16 1-16,1-1-1 15,-4-6 1-15,0-6 0 16,-1-15 0-16,5-7 0 16,-1-13 0-16,1-18-1 15,3-10 0-15,3-12 0 16,1-9 1-16,3-10-1 16,3-13 0-16,8-18 1 15,3-17 0-15,3-24 0 0,5-19 0 16,9-28 0-16,1-16 1 15,0-12-1-15,-7-7 0 16,-8 10 0-16,-6 12 0 16,-8 13 0-16,-3 15 0 15,-3 16 0-15,-1 13 1 16,-3 6 0-16,4 16 0 16,3 12-1-16,-4 13 1 15,1 15-2-15,-1 22 1 16,-3 35 0-16,-4 16 0 0,1 15 0 15,-8 13 0-15,1 6-4 16,-1-6 0-16,-7-4 0 16,15-9 0-16</inkml:trace>
  <inkml:trace contextRef="#ctx0" brushRef="#br0" timeOffset="71181.39">11359 14133 89 0,'11'-60'44'0,"38"-78"-37"0,-38 104 44 0,0-13-51 15,-8-4 0-15,-6-5 0 16,-12-7 0-16,-13 10 0 16,-7 6 0-16,-11 9 1 15,-7 10 0-15,-3 16 0 16,-15 21 0-16,-13 22 0 16,-8 23 0-16,-3 24 0 15,6 32 0-15,15 3-2 16,14 15 1-16,25-2-1 15,17 2 0-15,25-6-2 16,15-12 0-16,16-3-2 16,8-13 0-16,4-6-1 15,6-4 0-15,-3-11 1 16,7-17 1-16,0-12 3 16,3-22 1-16,12-19 4 15,6-28 1-15,10-19 2 16,8-19 1-16,4-25 0 0,-12-6 0 15,-10 3-1-15,-14-6 0 16,-14 9-4-16,-21-6 1 16,-21 0-3-16,-18-3 1 15,-25-3-10-15,-18-1 1 16,-31-5-1-16,-39 5 0 16</inkml:trace>
  <inkml:trace contextRef="#ctx0" brushRef="#br0" timeOffset="73628.05">11053 13844 100 0,'-46'0'50'16,"0"6"-50"-16,39-6 51 0,-4 4-52 16,4-4 1-16,4 3-2 15,10-3 1-15,10-10 1 16,15-5 1-16,10-7-1 15,8-10 0-15,13 1 1 16,-6 6 0-16,-11 3 0 16,-8 9 1-16,-13 10 1 15,-18 16 0-15,-17 12 0 16,-15 16 0-16,-17 12 1 16,-8 13 0-16,-10 3-1 15,4-3 0-15,3-10-2 16,7-12 0-16,14-10-3 15,15-8 1-15,17-14-3 16,24-9 1-16,19-18-2 16,17-7 1-16,7-3 0 0,-4 3 0 15,-14 3 3-15,-10 9 1 16,-18 4 2-16,-17 12 1 16,-22 10 1-16,-24 9 1 15,-14 3-1-15,-8 4 1 16,1-4-2-16,6-3 0 15,11-6-3-15,14-3 0 16,18-10-2-16,25-6 1 16,38-13-1-1,-3 4 0-15,-11 6 0 16,-13 0 1-16,-19 6 1 16,-17 9 1-16,-25 7 0 15,-28 9 0-15,-7-3 1 16,7-3 0-16,14-3-2 15,18-6 1-15,28-16-2 16,39-13 0-16,31-12 0 16,25-23 0-16,25-2-1 15,4 3 0-15,-15 6 1 16,-17 13 1-16,-22 6 1 16,-17 15 0-16,-28 23 1 15,-33 15 0-15,-41 19 0 16,-25 16 0-16,-21 12-2 15,-8 3 1-15,8-5-2 16,14-8 1-16,21-8-2 16,24-7 1-16,22-12-1 0,32-13 0 15,21-3 1 1,17-7 0-16,0-5 0 0,4-1 1 16,-10 1 0-16,-15 2 1 15,-11-2-1-15,-13 2 0 16,-11 1 0-16,-11-4 0 15,-3-6-1-15,7-6 1 16,7-6-2-16,14-13 0 16,18-7 0-16,21-18 1 0,17-3-1 15,8-9 1-15,-8 15 1 16,-10 9 1-16,-18 4 2 16,-14 12 0-16,-24 10 0 15,-29 15 1-15,-31 16-1 16,-33 16 1-16,-16 9-2 15,2 0 0-15,15-13-4 16,24-9 1-16,29-19-2 16,31-18 1-16,33-13-1 15,34-16 0-15,25-15 0 16,25-1 0-16,-7 7 2 16,-15 9 1-16,-16 10 2 15,-23 9 1-15,-23 9 0 16,-33 10 1-16,-31 9-2 15,-22 10 1-15,-14-3-2 16,-3 2 0-16,14-11-3 16,7-4 0-16,25-10-1 0,32-12 0 15,17-3 0-15,21-13 1 16,7-5 0-16,4 11 1 16,-7 10 1-16,-11 7 1 15,-14 11 1-15,-21 17 0 16,-21 12 0-16,-35 19 1 15,-26 16-2-15,-6 2 0 16,7 1-1-16,14-16 0 16,14-9-2-16,28-16 1 0,21-13-2 15,33-12 1 1,38-13 0-16,24-9 1 0,8-3 1 16,0 0 0-16,-8 3 1 15,-17 6 1-15,-14 3 1 16,-21 7 0-16,-21 2-3 15,-29 7 0-15,-17 7-1 16,-22-1 0-16</inkml:trace>
  <inkml:trace contextRef="#ctx0" brushRef="#br0" timeOffset="74305.75">17547 14186 120 0,'-28'-35'60'0,"-32"-90"-65"0,39 94 60 0,-18-1-57 16,-17 7 0-16,-15 6-3 15,-10 23 0-15,-11 14 5 16,-3 29 1-16,0 26-5 15,10 24 1-15,11 38 0 16,14 25 1-16,21 28 2 16,25 6 0-16,25-9 1 15,24-6 0-15,28-29 0 16,22-24 1-16,17-26-1 0,15-37 1 16,10-41-2-16,7-35 1 15,7-31-1 1,-7-28 1-16,-14-31 0 0,-14-20 1 15,-18-8 0-15,-21-17 1 16,-28-5-1-16,-25 12 1 16,-14 3-2-16,-28 12 1 15,-15 10-5-15,-17 6 0 16,-7 23-1-16,-10 11 1 16</inkml:trace>
  <inkml:trace contextRef="#ctx0" brushRef="#br0" timeOffset="75072.33">17286 14051 122 0,'18'0'61'0,"-4"-6"-67"15,-14 6 73-15,0-3-69 16,-11 6 1-16,-17 6-4 15,-14 13 1-15,-15 13 4 16,-10 18 1-16,-7 7-3 16,4 2 0-16,6 1 1 15,18-13 0-15,15-6 2 16,16-13 1-16,26-12-1 16,21-16 1-16,17-12-1 15,25-13 0-15,4-9 0 0,10-4 0 16,0 4-1-16,-7-4 0 15,-10 4 0-15,-11 3 0 16,-14 9 0-16,-11 3 0 16,-10 4 0-16,-22 9 1 15,-10 9-1-15,-25 13 1 16,-21 18-1-16,-21 13 1 0,-7 10-1 16,-3 12 1-16,2 0-1 15,5-3 0-15,20-9 0 16,19-10 0-16,16-9-2 15,29-16 1-15,25-13-1 16,21-12 1-16,25-12-1 16,6-7 0-16,8-9 1 15,-11 6 0-15,-7 0 2 16,-17 6 0-16,-15 7 0 16,-14 3 1-16,-13 9 0 15,-26 12 0-15,-21 7-1 16,-28 10 0-16,-21 9-1 15,-4 6 1-15,8 0-1 16,6 0 0-16,15-7 0 16,13-5 0-16,15 6-1 15,18-7 1-15,17 4 0 16,14-4 0-16,14 4 0 16,11 0 0-16,10 2 0 0,-6-5 1 15,-1-10-1-15,-3-3 1 16,-7-7-1-16,-7-2 0 15,-4-4 0-15,-7-5 0 16,-10 5 0-16,-15 7 0 16,-24 12 0-16,-32 16 1 15,-14 22-1-15,-11 3 1 16,-3 0-5-16,7-10 1 16,14-18 0-16,14-19 0 15</inkml:trace>
  <inkml:trace contextRef="#ctx0" brushRef="#br0" timeOffset="75715.62">15166 14202 122 0,'11'-54'61'0,"-26"-59"-63"0,12 82 69 16,-8-16-68-16,-10 0 0 15,-7 0-1-15,-11 3 0 16,-10 6 2-16,-8 13 0 16,-6 13-2-16,-8 15 1 0,-3 28-1 15,-7 35 0 1,10 35 1-16,4 33 1 15,18 29 0-15,17 19 0 0,22-6-1 16,20-13 1-16,18-6-1 16,22-26 0-16,10-18 0 15,7-19 1-15,3-25-1 16,8-18 1-16,10-26 0 16,7-22 1-16,8-16 0 15,-1-28 0-15,11-21-1 16,14-20 1-16,-11-9-1 15,4-6 0-15,-7-3 0 16,-10-1 1-16,-19 10-1 16,-24 7 1-16,-25-1 0 15,-24 4 1-15,-25 2 0 16,-21-2 0-16,-36-4-4 16,-28 7 0-16,-10 5-10 0,-7 14 1 15,-11 12-2 1,-4 19 1-16</inkml:trace>
  <inkml:trace contextRef="#ctx0" brushRef="#br0" timeOffset="76467">15219 13844 111 0,'3'6'55'0,"-10"-6"-61"0,-3-3 74 0,-11 10-70 15,-18 2 0-15,-14 10-2 16,-11 9 1-16,-10 10 4 16,-10 2 0-16,6-2-3 15,7 0 1-15,11-7 1 16,18-3 0-16,14-3 1 15,17-3 0-15,18 0 0 16,25-3 1-16,25-6 0 16,13-1 0-16,11-6-1 15,18-2 1-15,-11-1 0 16,-7-3 0-16,-14 3-1 16,-14-3 1-16,-14 0-1 15,-18 6 1-15,-21 4-1 16,-21 8 0-16,-21 14 0 0,-22 2 1 15,-10 7-2-15,-3 3 1 16,-5 9-1-16,8-6 0 16,14-6-1-16,22 0 0 15,23-10-1-15,23-12 0 16,23-13 0-16,26-15 0 16,24-13 0-16,21-10 0 15,4-8 1-15,3 2 0 16,-10 0 1-16,-18 10 0 0,-17 6 1 15,-18 13 1 1,-18 6 0-16,-28 12 0 0,-21 13-1 16,-25 9 1-16,-25 10 0 15,-10 9 1-15,-4 4-3 16,8-1 1-16,10-9-2 16,17-6 1-16,19-7-3 15,17 0 1-15,24-9-1 16,29-9 0-16,21-4 0 15,11-6 1-15,6 4 0 16,-10 8 1-16,-10-2 3 16,-15 2 1-16,-17 7 0 15,-25 7 0-15,-25 2 0 16,-21 7 0-16,-24 12-2 16,-12-6 1-16,5-4-22 15,-1-2 0-15,1-22-1 16,13-16 1-16</inkml:trace>
  <inkml:trace contextRef="#ctx0" brushRef="#br0" timeOffset="87754.14">21368 10849 67 0,'-50'4'33'0,"12"21"-31"16,23-19 33-16,1 0-32 15,-3 7 0-15,10-1 2 16,14-2 0-16,10 2-5 15,12 1 1-15,13-1 4 16,14 1 1-16,25-4-1 16,22 4 1-16,20-1-1 15,43-5 1-15,32 2-3 16,34-9 1-16,29-3-2 16,36-13 0-16,20-6-2 15,18-9 1-15,15-7-1 16,31-12 0-16,24-16 0 0,8-6 1 15,21-3 0-15,11 3 1 16,13 3-1-16,1 3 1 16,3 3 0-16,-7 7 0 15,-3-1-1-15,-15 10 1 16,-14 7 0-16,-17 5 0 16,-39 1-1-16,-28 5 1 15,-36 7-1-15,-42 4 1 16,-42-1-3-16,-32 0 0 0,-36-3-17 15,-34-3 0-15,-29-6-1 16,-39-16 1-16</inkml:trace>
  <inkml:trace contextRef="#ctx0" brushRef="#br0" timeOffset="90470.97">26949 11621 108 0,'-57'-38'54'0,"11"-40"-48"0,43 59 55 16,-4-3-59-16,0-6 0 15,3 3 0-15,8 6 0 16,3 6-5-16,3 13 1 16,5 19 1-16,2 22 1 0,-3 19-2 15,-3 24 1-15,-8 20-1 16,1 2 1-16,-1 1-3 16,1-7 1-16,3-6-13 15,4-9 0-15,-4-13 0 16,10-22 1-16</inkml:trace>
  <inkml:trace contextRef="#ctx0" brushRef="#br0" timeOffset="90640.87">26568 12580 119 0,'3'29'59'0,"36"-48"-78"16,-7 6 99-16,17-6-86 15,15-2 1-15,17-14-14 16,11 4 1-16,17-1 20 16,4 4 1-16</inkml:trace>
  <inkml:trace contextRef="#ctx0" brushRef="#br0" timeOffset="91059.72">26889 13023 108 0,'-28'0'54'0,"63"-25"-59"0,-18 12 67 0,12-3-62 15,24-6 0-15,17 4 0 16,15 2 1-16,-1 3-2 16,-2 7 1-16,-5 9-1 15,-10 7 0-15,-21 8-2 16,-18 20 1-16,-21 9-2 16,-21 16 0-16,-25 15 1 15,-31 13 0-15,-8 6 2 16,-3 4 1-16,0-4 3 15,14-6 0-15,18-10 1 16,24-12 1-16,21-6-1 16,29-16 1-16,28-9-3 15,28-16 1-15,21-16-7 0,18-15 1 16,18-23-1-16,-8-15 0 16</inkml:trace>
  <inkml:trace contextRef="#ctx0" brushRef="#br0" timeOffset="92033.6">23530 3813 110 0,'-24'-7'55'0,"24"7"-59"16,10 4 62-16,8-1-59 0,6 6 0 15,12 1-3-15,13 5 0 16,11 10 2-16,14 7 0 16,0 8-5-16,-3 7 1 15,-11 7 0-15,-25 5 0 16,-28 13 3-16,-32 13 0 16,-38 28 5-16,-18 6 0 0,-29 7 4 15,5-1 0-15,13-3 1 16,28-12 0-16,36-13-1 15,53-21 0-15,45-23-5 16,54-12 0-16,35-29-17 16,35-2 0-16,7-35-1 15,-4 3 1-15</inkml:trace>
  <inkml:trace contextRef="#ctx0" brushRef="#br0" timeOffset="92537.31">28984 3913 110 0,'-17'-31'55'0,"34"6"-72"0,1 18 89 16,0 7-73-16,3 7 1 0,-7 8-2 15,-11 29 1-15,-13 6-1 16,-18 16 0-16,-18 6-4 15,-14 10 1-15,3-1-1 16,11 1 1-16,15-4 0 16,20-9 1-16,25-12 3 15,28-10 1-15,22-10 4 16,24-5 0-16,7-10 2 16,15 9 0-16,-4-12-1 15,-1 9 1-15,-2-6-6 16,-15 3 0-16,-10 7-19 15,-4-1 1-15,10 3-2 16,1-9 0-16</inkml:trace>
  <inkml:trace contextRef="#ctx0" brushRef="#br0" timeOffset="93279.62">28928 11787 64 0,'-43'6'32'0,"-20"16"-21"0,49-12 33 0,0 9-37 16,0 6 1-16,3 3 7 15,4 9 1-15,7 4-19 16,7 13 0-16,4 21 8 16,-4 25 0-1</inkml:trace>
  <inkml:trace contextRef="#ctx0" brushRef="#br0" timeOffset="93569.46">30561 10887 110 0,'-42'-6'55'0,"21"-16"-58"0,21 22 61 0,0 6-59 15,3 10 1-15,1 12 0 16,3 13 0-16,-4 15-1 16,4 29 1-16,0 3-1 15,0 15 0-15,4 4-6 16,3-1 1-16,4 4-1 16,-4-6 1-16</inkml:trace>
  <inkml:trace contextRef="#ctx0" brushRef="#br0" timeOffset="93747.36">30198 12163 118 0,'60'16'59'0,"77"-22"-69"16,-80 0 80-16,17-7-82 15,7-6 1-15,0 0-1 0,0-6 1 16</inkml:trace>
  <inkml:trace contextRef="#ctx0" brushRef="#br0" timeOffset="94136.13">30074 12794 113 0,'-10'3'56'0,"77"-19"-58"15,-35 7 64-15,20-7-63 16,23-3 1-16,16 0-6 15,15 1 0-15,-7 5 0 16,-14 7 0-16,-15 9-6 16,-21 16 1-16,-24 9-1 15,-18 16 1-15,-21 19 7 16,-21 9 1-16,-11 6 9 16,0 13 0-16,7 3 5 15,18-6 0-15,28-3 0 16,21-1 0-16,25-18-5 0,28-9 1 15,25-17-12 1,18-15 1-16,-4-12-3 0,-18-13 0 16</inkml:trace>
  <inkml:trace contextRef="#ctx0" brushRef="#br0" timeOffset="95610.8">27485 11129 95 0,'25'-44'47'0,"-39"-25"-38"16,10 53 48-16,-3-9-56 0,-11-3 1 16,-13 6 0-16,-15 0 0 15,-11 6-4-15,-6 10 1 16,-1 9 1-16,-6 13 1 16,6-4-2-16,-3 13 1 15,-7 13-1-15,4 12 1 16,-5 13-1-16,1 21 1 15,0 14 0-15,0 24 0 16,7 13 0-16,4 9 0 0,10 3 0 16,14 17 0-16,7-5 0 15,11 11 0-15,7 9-1 16,10-1 1-16,1 7 0 16,6 3 0-16,4-6 0 15,4 6 1-15,3-6-1 16,-3-47 0-16,17 34-1 15,4-9 1-15,10-12-1 16,11-10 0-16,0-16 0 16,14-18 0-16,0-10 1 15,7-10 1-15,0-18-1 16,11-13 1-16,6-12 0 16,5-19 0-16,2-12-1 15,-2-14 1-15,3-18-1 16,-1-15 0-16,-2-10 0 15,-5-13 1-15,-6-6-1 16,-4-9 0-16,-3-10 0 16,-4 1 1-16,-7-7-1 15,-7-13 1-15,-7-2 0 0,-4-4 0 16,0-9 0-16,-6-10 0 16,-4 1-1-16,-8-1 0 15,-13 1 0-15,-4-7 1 16,-10 6-1-16,-11 1 1 15,-8 2 0-15,-2-2 1 16,-8 2-1-16,-3 1 0 0,0-4 0 16,-4 1 1-16,4-4-2 15,-1 6 0-15,5 1 0 16,-4 6 0-16,-4 6-1 16,-7 0 0-16,-3 10 0 15,-15 12 1-15,-10 3 0 16,-3 9 0-16,-4 4 1 15,-1 6 0-15,-2-6 0 16,-1 6 0-16,4 6-1 16,7 7 1-16,0 9-1 15,0 9 1-15,4 13-1 16,-1 13 0-16,-3 12-1 16,-3 12 1-16,-5 16-1 15,5 7 1-15,3 15-1 16,-4 3 1-16,4 7-1 15,4 12 1-15,3 9-1 16,-4 14 0-16,8-1 0 16,-1 15 1-16,8 11 0 0,3 2 0 15,7 3 0-15,11 1 0 16,3 5 0-16,8 4 0 16,10 0 0-16,7-6 0 15,3 2-1-15,15 17 0 16,7-4-1-16,6 3 1 15,1 7 0-15,3 0 0 16,1 2 0-16,-5 4 0 16,5-9 1-16,2-4 0 15,1-12 0-15,7-3 0 0,0-10 0 16,14 0 0-16,0-15 0 16,3-3 1-16,1-4-1 15,7-6 0-15,-1-6 0 16,11-10 0-16,0-15-1 15,4-13 1-15,0-15 0 16,3-20 1-16,4-15 0 16,3-12 0-16,4-17 0 15,-4-8 1-15,-3-7-1 16,-1-13 0-16,-2-8 0 16,-8-14 0-16,0-15-4 15,-4-12 0-15,-3-23-18 16,-6-34 0-16,-5-16 0 15,1-43 1-15</inkml:trace>
  <inkml:trace contextRef="#ctx0" brushRef="#br0" timeOffset="96525.41">24511 8689 83 0,'-32'19'41'0,"29"0"-48"0,13-13 65 16,11-3-53 0,11 0 1-16,18-6 1 0,20-10 1 15,29-15-10-15,28-9 0 16,18-26 6-16,13 0 1 15,-2 7-4-15,-8-1 1 16,-18 10-1-16,-20 6 0 16,-15 10-2-16,-14 9 1 15,-28 3-1-15,-25 10 0 0,-21 9-1 16,-24 12 1-16,-29 10-1 16,-32 10 0-16,-35 15 0 15,-17 12 1-15,-26 1 0 16,-2 0 1-16,10-7 0 15,17 0 1-15,4-6 0 16,25-15 0-16,21 2 0 16,17-12 0-16,15-3 0 15,20-10 1-15,15-12-1 16,28-9 0-16,15-10-1 16,20-10 1-1,89-52-1 1,-15 5 1-16,-17 20 0 15,-25 8 0-15,-14 11 1 16,-21 11 0-16,-14 7 0 16,-18 13 0-16,-18 9-1 15,-20 9 1-15,-22 17-1 0,-14 8 0 16,-7 7-2-16,-4 3 0 16,4-7 0-16,21 1 0 15,15 0 0-15,23-13 0 16,23-10 0-16,27-8 1 15,36-14-1-15,17-11 0 16,18-11-10-16,10 1 0 16,-3-16-1-16,4-9 1 15</inkml:trace>
  <inkml:trace contextRef="#ctx0" brushRef="#br0" timeOffset="97448.95">30738 10683 106 0,'-96'-66'53'0,"-31"-9"-55"15,99 56 54-15,-18-9-54 16,-10 3 1-16,-8 3-1 15,-10 3 1-15,-3 0 1 16,2 16 1-16,5 6-2 16,-4 19 1-16,7 22 0 15,0 44 0-15,3 19 0 16,11 43 1-16,0 26-1 0,18 43 0 16,10 20-2-16,15 30 1 15,10 10-2-15,10 10 0 16,8-13-1-16,3-3 1 15,4 0 1-15,10-10 1 16,11-15 0-16,14-16 1 16,18-16 1-16,3-31 1 15,11-25-1-15,-1-31 1 16,1-32-2-16,10-41 1 16,4-24 1-16,7-39 1 15,7-37 1-15,11-47 1 0,10-37-1 16,10-38 1-16,-6-16-1 15,0-28 0-15,-11-3-3 16,-25-1 1-16,-24 1-3 16,-29 6 1-16,-24 3-3 15,-25-3 0-15,-28-22-17 16,-32-6 0-16,-28-9 0 16,-29-4 0-16</inkml:trace>
  <inkml:trace contextRef="#ctx0" brushRef="#br0" timeOffset="97964.28">29619 8410 107 0,'-77'-13'53'0,"38"4"-71"0,35 9 93 15,1 0-75-15,6 3 0 16,11 0-1-16,18-3 1 0,25-6-1 16,27-10 1-16,26-6-1 15,17-6 1-15,17-6-1 16,11-7 0-16,-3 3 1 15,3-3 0-15,-13 7 0 16,-15 3 1-16,-18 2 0 16,-17 1 0-16,-25 3-1 15,-18 9 1-15,-21 4-2 16,-28 12 0-16,-28 3-1 16,-28 9 0-16,-33 10 0 15,-27 0 1-15,-15 10 0 16,-13 2 0-16,-11 1 2 15,10 5 0-15,25-8 2 16,28-7 0-16,36-6 0 16,38-13 1-16,39-6-2 15,36-13 1-15,31-12-3 16,32-6 1-16,10-3-20 16,12-7 1-16,-22 6-2 15,-4-21 1-15</inkml:trace>
  <inkml:trace contextRef="#ctx0" brushRef="#br0" timeOffset="100464.77">23114 207 87 0,'-21'-10'43'0,"-4"26"-30"0,18-7 44 16,0 4-56-16,0 12 1 15,-4 3-1-15,4 13 1 0,-7 6-3 16,7 16 1-16,-3 15 0 16,6 13 1-16,1 6-7 15,3-9 0-15,7-7-17 16,3 1 0-16,1-13 0 16,-4-13 0-16</inkml:trace>
  <inkml:trace contextRef="#ctx0" brushRef="#br0" timeOffset="100634.68">22447 1464 95 0,'-46'19'47'0,"85"-35"-66"16,-14 7 93-16,7-13-74 15,28-10 1-15,28-15 0 16,18-3 0-16,7 3-6 15,3 10 0-15,4 2-6 16,-14 1 0-16,-15 21-1 0,-20 13 1 16</inkml:trace>
  <inkml:trace contextRef="#ctx0" brushRef="#br0" timeOffset="100864.08">22772 1608 96 0,'-25'-6'48'0,"64"-7"-57"0,-4 4 73 0,8-10-64 16,13 4 1-16,11-4-1 15,4-6 0-15,6 6-7 16,8 0 1-16,-11 0 0 15,-11 13 0-15</inkml:trace>
  <inkml:trace contextRef="#ctx0" brushRef="#br0" timeOffset="101191.45">22966 1699 91 0,'-46'-12'45'0,"53"12"-42"0,-7 0 52 15,-3 9-55-15,3 13 0 16,-8 19 0-16,5 15 1 16,-22 13-1-16,-3 10 0 15,-7 12 0-15,-1 15 0 16,1-9 0-16,0-6 0 15,3-3 1-15,4-16 0 16,3-18 0-16,4-11 1 0,-4-21-1 16,1-15 1-1,2-17-3-15,5-9 0 0,-4-15-22 16,7-10 0-16,10-16-1 16,8-5 1-16</inkml:trace>
  <inkml:trace contextRef="#ctx0" brushRef="#br0" timeOffset="101678.17">23079 1966 81 0,'-32'15'40'0,"32"-15"-47"16,7-9 74-16,4 0-65 15,10-7 0-15,18-12 0 16,14-7 1-16,21-2-5 16,7 2 1-16,-4-3 2 15,-3 13 1-15,-3 7-2 0,-4 2 1 16,-11 10 0-16,-6 6 0 16,-8 6 0-16,-10 19 1 15,-11-3 0-15,-7 19 0 16,-14-7-1-16,-10 7 1 15,-12 3-1-15,-6 0 1 16,-4-7-1-16,4 4 0 16,4-3-1-16,9-4 1 15,8-9-1-15,7 4 0 16,11 5-1-16,14-3 0 0,10 10-1 16,0 6 0-16,-7 7 0 15,-10-4 1-15,-18 6 0 16,-21 4 0-16,-18 2 1 15,-21-5 1-15,-32 2-1 16,-10-18 1-16,-7-9-1 16,10-23 1-16,0-9-11 15,25-16 1-15,35-12-1 16,29-22 1-16</inkml:trace>
  <inkml:trace contextRef="#ctx0" brushRef="#br0" timeOffset="101915.85">24419 1053 107 0,'0'44'53'0,"18"-34"-62"0,-15-1 78 15,-3 0-69-15,0 10 0 16,-3 9-6-16,-1 13 1 16,1-9-6-16,3 2 1 15,3-3-4-15,15 7 1 0</inkml:trace>
  <inkml:trace contextRef="#ctx0" brushRef="#br0" timeOffset="102305.63">25213 849 96 0,'-3'16'48'0,"-8"-13"-51"16,4 3 67-16,-11-2-64 15,-6 11 1-15,-8-5-1 16,0 9 1-16,0 15-3 16,8-6 1-16,2 7 0 15,8 9 0-15,14 3-1 16,21 6 1-16,11 0 0 0,11-3 0 16,2-12 1-16,5-10 1 15,3-12 0 1,0-16 0-16,-8-9 0 0,-2-1 1 15,-11-24-1-15,-11-4 1 16,-14-6-2-16,-14-9 1 16,-7 9-5-16,-8 3 1 15,-13 0-22-15,0 1 1 0,3 2-1 16,0-6 1 0</inkml:trace>
  <inkml:trace contextRef="#ctx0" brushRef="#br0" timeOffset="102633.35">25580 652 80 0,'-25'9'40'0,"11"-15"-42"16,11 3 75-16,-4 3-70 15,-1-6 0-15,1 2 2 16,0-2 0-16,0 3-7 15,7-6 1-15,11 9 3 16,10-7 0-16,14 4-1 16,11 6 0-16,7 4-1 15,-14-4 0-15,35 25-1 16,4 16 1-16,10 6 0 16,-11 13 0-16,-17-1 1 0,-17 11 0 15,-19-1 0-15,-24 6 0 16,-17-12-1-16,-15 6 1 15,-10-12-12-15,-11-7 1 16,-7-25-1-16,-18-9 0 16</inkml:trace>
  <inkml:trace contextRef="#ctx0" brushRef="#br0" timeOffset="102980.22">24261 1034 79 0,'-32'-31'39'0,"21"-16"-23"0,8 38 41 0,-1-10-53 16,1 3 1-16,3-3 1 16,0 10 0-16,7 3-8 15,3 6 0-15,11 15 5 16,8 4 1-16,6 19-3 0,0 12 0 16,0 28-2-1,8 16 1-15,-1 10-9 0,-10-7 0 16,0 13 0-16,-1-13 0 15</inkml:trace>
  <inkml:trace contextRef="#ctx0" brushRef="#br0" timeOffset="103385.99">27125 887 97 0,'42'0'48'0,"89"-3"-53"15,-99 3 59-15,10-10-55 0,7 4 1 16,15 3-5-16,-4-6 1 15,0 9-2-15,0-10 0 16,-4-5-3-16,-10 5 1 16</inkml:trace>
  <inkml:trace contextRef="#ctx0" brushRef="#br0" timeOffset="103641.85">27471 464 96 0,'-28'19'48'0,"21"24"-50"15,7-33 68-15,-4 2-64 16,4 20 0-16,0 12 0 15,7 12 0-15,14 4-9 16,-3 12 0-16,3-16 2 16,0 4 0-16</inkml:trace>
  <inkml:trace contextRef="#ctx0" brushRef="#br0" timeOffset="103962.66">28854 128 90 0,'-32'16'45'0,"11"-7"-32"0,14-9 44 0,-4 0-55 16,4 0 1-16,-3 7-1 15,2-7 1-15,5 18-5 16,3 1 0-16,3 6-6 16,5 13 1-16,-1 6-2 15,-4 3 1-15</inkml:trace>
  <inkml:trace contextRef="#ctx0" brushRef="#br0" timeOffset="104541.63">28914 144 82 0,'-36'-28'41'16,"8"28"-26"-16,21 3 40 0,-3 3-53 16,-5 3 1-16,-2 1 1 15,-1 6 1-15,4 2-6 16,3 11 0-16,4 5 3 15,4 13 0-15,3 6-2 16,3 10 1-16,1 16-1 16,3 8 0-16,0 4-1 15,-3 0 1-15,-4-12 0 16,0-7 0-16,-7-13 1 16,-4-2 0-16,-7-4 1 15,-3-18 0-15,-4 2 0 16,-13-2 0-16,-8-1 0 0,-21-12 0 15,-11 9-2-15,-7 7 1 16,4-3-5-16,4-7 1 16,3 9-11-16,3-5 0 15,15-4-1-15,13-6 1 16</inkml:trace>
  <inkml:trace contextRef="#ctx0" brushRef="#br0" timeOffset="105784.58">28903 106 89 0,'-14'-34'44'0,"32"27"-45"0,-4 7 60 15,-4 7-59-15,1 2 1 16,-1 10 0-16,5 9 0 15,-15 13-2-15,0 6 1 0,-22 25 1 16,-2 10 0-16,-4 24 0 16,-1 10 0-16,-2 0-1 15,2 7 1-15,5 2-1 16,-1-6 1-16,0-3-2 16,1-9 1-16,-1-4 0 15,0 4 0-15,-3-16-1 16,3-3 1-16,1-13 0 15,2-6 1-15,8-22-1 16,4-6 1-16,-1-13-1 16,4-3 1-16,4-6-1 15,3-10 1-15,-4 1-1 16,4-1 0-16,0-3 0 16,4 4 1-16,-8-1-1 15,8 1 0-15,-8 2 0 16,4 1 1-16,-4-4 0 15,1 0 0-15,3 1 0 16,-4-1 0-16,1 1-1 16,-4-1 1-16,0 7 0 0,0-7 0 15,-11 10 0-15,-3-3 0 16,0 2 0-16,0-5 0 16,-1 0 0-16,-2-1 0 15,-5-6 0-15,-6-12 0 16,-7-10-1-16,-8-15 1 15,-2-19-1-15,-8-32 0 16,-7-9-5-16,3 4 1 16,11 5-14-16,11 1 1 0,7 8-1 15,13 8 0-15</inkml:trace>
  <inkml:trace contextRef="#ctx0" brushRef="#br0" timeOffset="106167.36">28875 250 88 0,'-28'-18'44'0,"21"-1"-45"0,10 13 69 16,8-10-67-16,17 13 0 15,14-7-2-15,18-8 1 16,14 2-4-16,11-3 1 15,17 0-4-15,1 0 1 16,-5-3-5-16,-2 10 0 16,-12 3-11-16,-10-1 0 0,-10-2 3 15,3 2 0-15</inkml:trace>
  <inkml:trace contextRef="#ctx0" brushRef="#br0" timeOffset="106702.31">29739 370 95 0,'4'15'47'0,"27"20"-71"15,-23-35 100-15,-8 9-76 16,-4-9 1-16,-3 3-1 15,-7 4 1-15,-7-7-2 16,-4-7 1-16,-3-5 0 0,3-4 0 16,4-3 0-16,7 0 0 15,3-9-1-15,11-3 1 16,11 0 0-16,6 5 0 16,5 8 0-16,2 2 1 15,4 7 0-15,1 15 0 16,-1 6-1-16,0 13 1 15,-7 1-1-15,-7 2 1 16,-10 6-2-16,-11 13 1 16,-11-12 0-16,-3 12 0 15,-11 6-1-15,-10-3 1 0,-7 4 0 16,-8-7 1-16,-3-13-1 16,0 1 1-16,-3-7 0 15,13-9 0-15,4-10-1 16,11-3 1-16,7-12-1 15,7 6 0-15,10-9-1 16,15-1 1-16,13-5-1 16,12 5 0-16,2 7 0 15,15 16 1-15,4 5-2 16,-1 4 0-16,0 10-8 16,-10 2 1-16,-7 7-1 15,-11 0 1-15</inkml:trace>
  <inkml:trace contextRef="#ctx0" brushRef="#br0" timeOffset="106914.33">28995 1119 95 0,'-7'-3'47'0,"88"-3"-51"0,-49 3 66 15,21-7-63-15,31 1 1 16,11-4-8-16,1 1 1 0,6 5-3 16,-7 4 1-1,-10 3-4-15,-7 0 0 0</inkml:trace>
  <inkml:trace contextRef="#ctx0" brushRef="#br0" timeOffset="107398.57">29199 1499 100 0,'-42'-16'50'0,"35"6"-64"15,11 4 82-15,3 3-68 16,3-6 0-16,11-7 0 15,11 3 0-15,10-2 0 16,15 5 0-16,-1 1 0 16,1-1 0-16,3 4 0 15,-4 0 0-15,-3 3 0 0,-3 3 1 16,-1 6 0-16,-7 3 0 16,-6 1 0-16,-8 9 1 15,-11-4-1-15,-13 14 1 16,-15-1-1-16,-10 6 1 15,-7 1-1-15,-7 2 0 16,-1-8-1-16,1-1 1 16,7 6-1-16,3 1 0 15,11 3 0-15,7 5 0 16,7 1-1-16,7 0 0 0,4 0-1 16,-1 3 1-16,-6-12 0 15,-8 9 1-15,-10-10 0 16,-18-3 1-16,-10-6-3 15,-11-9 1-15,-14-6-8 16,-7-10 0-16,-4-10-1 16,-13 1 0-16</inkml:trace>
  <inkml:trace contextRef="#ctx0" brushRef="#br0" timeOffset="107874.49">30508 382 94 0,'-7'-6'47'0,"14"12"-47"0,-3-3 59 0,-1 4-58 15,1 11 0-15,-1 4 0 16,-3 13 1-16,-7 18-3 16,-3 19 0-16,-4 0 0 15,-1 4 1-15,1 5-4 16,7 1 1-16,4-4-9 15,6-12 1-15,1 3-1 16,-1-25 1-16</inkml:trace>
  <inkml:trace contextRef="#ctx0" brushRef="#br0" timeOffset="108112.35">30801 655 104 0,'0'6'52'0,"21"22"-65"0,-10-21 80 16,-1 5-68-16,1 10 1 0,-4 0-3 16,-3 13 0-16,-1-1 0 15,-6 1 1-15,-5 5-10 16,1 1 1-16,4-6 0 15,-1-4 0-15</inkml:trace>
  <inkml:trace contextRef="#ctx0" brushRef="#br0" timeOffset="108463.15">31129 376 99 0,'-46'-19'49'0,"60"19"-55"0,-7-6 73 16,-7 6-67-16,11 6 1 15,7 3-1-15,6 1 0 16,12 6-2-16,6 2 1 15,7 11 0-15,11-4 0 16,4 12-1-16,6 23 0 16,-13 3 1-16,-15-1 1 15,-28 4 2-15,-24 13 1 16,-29-7 0-16,-18-3 1 0,-27-7-4 16,-8 1 1-16,4-19-1 15,10-16 0 1</inkml:trace>
  <inkml:trace contextRef="#ctx0" brushRef="#br0" timeOffset="109150.58">22578 3204 101 0,'-113'-18'50'0,"35"-8"-46"0,61 17 47 0,-8 0-53 15,7-1 1-15,15-5-1 16,20 2 0-16,26-12 2 15,31-6 0-15,46-7-2 16,42-6 1-16,67 0 0 16,57 7 1-16,63 8 0 15,36 11 0-15,49 2 1 16,42 10 1-16,29 2 0 16,24-2 1-16,7 3-1 15,0-13 1-15,-7 7 0 0,-14 0 0 16,-17-7-1-16,-15-3 1 15,-31 0-4-15,-57 4 0 16,-32 11-13-16,-52-11 0 16,-64 12-1-16,-57-13 1 15</inkml:trace>
  <inkml:trace contextRef="#ctx0" brushRef="#br0" timeOffset="110408.44">26010 304 99 0,'-24'-82'49'0,"-22"-40"-58"15,32 94 73-15,-11-7-65 0,-14-9 1 16,-24-3-1-16,-18-6 0 15,-18 3 1-15,-18 3 0 16,-31-7-1-16,-4 7 0 16,-24-6 0-16,-14 9 1 15,-4 19 0-15,-18 13 0 16,7 15 0-16,-21 22 0 16,-3 22 0-16,-7 12 1 15,-1 14-1-15,15 17 0 16,-4 23 0-16,25 7 0 0,21 2-1 15,15 31 1-15,20-2-1 16,25 12 1-16,21 13-1 16,32 2 0-16,28-5-1 15,25 6 0-15,28-4-1 16,15-12 1-16,9 0-1 16,15-6 0-16,11-16 1 15,17-6 0-15,11-6 1 16,6-7 0-16,15-6 1 15,25-19 0-15,7-9 0 16,6-16 1-16,29-9-1 16,0-16 1-16,14-13-1 15,0-15 1-15,-10-3-1 16,6-16 0-16,-10-3 0 16,-11-13 1-16,1-9-1 15,-1-10 1-15,-3-24 0 0,3-4 1 16,4-3 0-16,-7-6 0 15,-14-25 0-15,-8-10 0 16,-6-6 0-16,-15 4 0 16,-10-7-1-16,-21-10 0 15,-15-5 0-15,-17 2 1 16,-10-22 0-16,-11 7 0 16,-4-13 0-16,-14-6 0 15,-7 3 0-15,-3 16 0 16,-15 9 0-16,-10 4 0 15,-18-4-1-15,-21 19 0 0,-21 9-3 16,-21 7 1-16,-35 12-13 16,-29 7 0-16,-35 2 0 15,0-2 0-15</inkml:trace>
  <inkml:trace contextRef="#ctx0" brushRef="#br0" timeOffset="111388.8">24938 1909 100 0,'-32'-31'50'0,"25"3"-50"0,7 18 51 16,0-5-52-16,0 2 0 15,4-3-3-15,6 4 1 16,8-4 2-16,21 7 1 16,6-10-2-16,19 3 0 15,7-3 1-15,13-9 1 16,18-6 1-16,4 6 0 0,-3-4 1 15,-22 4 1 1,-18 9-1-16,-13 0 1 16,-22 1-1-16,-18 2 1 0,-17 6-1 15,-31 10 0-15,-19 10-1 16,-17 6 1-16,-14 2-2 16,-25 7 1-16,0 4-2 15,0 5 1-15,7 4 0 16,11-4 0-16,0 4 0 15,10-10 0-15,18-3-1 16,14 0 1-16,18-12 0 16,21-4 0-16,21-2 0 15,18-17 1-15,21-9 0 16,24-12 0-16,22 9-1 16,14-3 1-16,-4-3 0 15,0-1 0-15,-10 7-1 16,-4 1 1-16,-14 5-2 15,-3 6 1-15,-18 4-11 0,-7 3 1 32</inkml:trace>
  <inkml:trace contextRef="#ctx0" brushRef="#br0" timeOffset="113009.43">30660 1589 88 0,'-35'-28'44'0,"-15"6"-37"0,40 22 45 0,3-3-52 16,3 3 1-16,15 0-1 16,20-6 1-16,22 3-2 15,21-7 1-15,29-8-2 16,13 8 1-16,1-6-3 15,-12-2 1-15,-13 11 0 16,-25 4 0-16,-17-6 3 16,-26 3 0-16,-24 6 2 15,-21 6 0-15,-14-3 2 16,-22 13 0-16,-10-7-1 16,-10 10 1-16,-11 0-3 15,-4-4 1-15,-7 7-1 16,-3 3 0-16,3-6-1 15,11 3 1-15,14 0-1 16,10-3 0-16,22 3 0 16,21-10 1-16,24-5-1 15,32-4 0-15,40-3 0 0,16-3 0 16,19-7 0-16,10 1 0 16,-8-4-1-16,-6 1 1 15,-21 2 0-15,-18 4 0 16,-18 6-5-16,-10-3 0 15,-14 6 0-15,-25-12 0 16</inkml:trace>
  <inkml:trace contextRef="#ctx0" brushRef="#br0" timeOffset="146966.62">22045 3179 65 0,'-21'-44'32'0,"24"-12"-30"16,4 40 33-16,8-3-32 15,6 1 1-15,14-1 1 16,11 3 0-16,17 7-7 16,15 2 1-16,10-2 4 0,32 6 1 15,14 6-2-15,11-6 0 16,31 6-1-16,4-3 1 16,18 16-1-16,24-16 0 15,7 3 0-15,25 3 1 16,18-6 0-16,10 0 1 15,18 6 0-15,3 1 1 16,11-1-1-16,0 0 1 0,4-6-2 16,17 0 0-1,4-22-1-15,13 3 1 0,15-12-2 16,-3 6 1-16,10 6-1 16,10-3 0-16,-6 3 0 15,-19 7 0-15,-9-4 0 16,-29-3 0-16,-25 4 0 15,-21-10 1-15,-24-13-1 16,-11 4 0-16,-29-29 0 16,-6-9 1-16,-8-10-1 15,-13 1 1-15,-8-17-1 16,-6 7 0-16,-19 1 0 16,-10-17 1-16,-24 10-1 15,-18 0 0-15,-22-7 0 16,-13-6 0-16,-15 1 0 15,-7-4 1-15,-17 3 0 16,-11-6 0-16,-10 0 0 16,-11 9 0-16,-14 1 0 15,-11 15 0-15,-25 6-1 0,-6 3 0 16,-22 1 0-16,-14 9 0 16,-17-7 0-16,-25 7 0 15,-11 16 0-15,-17 3 0 16,-18 9 0-16,-18 0 0 15,-10 6 0-15,-25 4 0 16,4-7 0-16,-22 19 0 16,-3-3 0-16,-21 6 0 15,3 3 0-15,-6 4 1 0,-5-4-1 16,-6-3 1-16,-4 10-1 16,-7-1 0-16,-10 1 0 15,6 3 1-15,-3-10-1 16,4 13 0-16,-4-6 0 15,14 9 0-15,-3-10 0 16,13 20 0-16,-6-10 0 16,17 18 0-16,-3-8 0 15,10 15 0-15,-3-6 0 16,18 9 0-16,-1 0 0 16,8 7 0-16,13-1 0 15,5 19 0-15,23 1-1 16,5-1 1-16,-4 0 0 15,17 4 0-15,11 2 0 16,4-2 0-16,10 2 0 16,14 7 0-16,18 3 0 15,11 3 0-15,10 0-1 0,14 7 1 16,14-7 0-16,11 0 0 16,11 10 0-16,14 5 0 15,10 4 0-15,7 7 0 16,4-11 0-16,10 4 0 15,11 13 0-15,14-10 1 16,14 3-1-16,15 7 1 16,16-20-1-16,12-2 1 15,3 2 0-15,11-2 0 0,3-4 0 16,17-5 0-16,-6-1 0 16,0-16 0-16,-4 4-1 15,4-7 1-15,0-6-1 16,6 3 1-16,8 3-1 15,-7-2 1-15,0 2-1 16,7-3 0-16,6 3 0 16,-2-15 0-16,-1-3 0 15,1-10 0-15,17-7 0 16,-7-5 0-16,-1-7 0 16,8-3 1-16,15 1-8 15,-5-1 1-15,1 6-1 16,-8-3 0-16</inkml:trace>
  <inkml:trace contextRef="#ctx0" brushRef="#br0" timeOffset="150298.84">21311 5255 102 0,'-31'-166'51'0,"27"50"-47"16,4 97 51-16,-4-6-54 15,-6 6 1-15,-1 10-1 16,-3 9 0-16,4 22-2 0,3 53 0 16,17 41 1-16,15 72 1 15,7 66-1-15,10 63 0 16,0 66 0-16,-3 46 0 16,-14 13 0-16,-8-9 0 15,-31-25 0-15,-14-26 1 16,-11-9-1-16,-14-37 1 15,7-19 0-15,8-32 0 0,13-31 0 16,11-22 1-16,10-28-5 16,18-29 1-16,8-30-23 15,6-29 0-15,7-35-1 16,18-49 1-16</inkml:trace>
  <inkml:trace contextRef="#ctx0" brushRef="#br0" timeOffset="152826.17">21601 4732 98 0,'-89'-82'49'0,"22"44"-68"0,50 38 93 16,-1 0-74-16,11 4 0 16,4 2 0-16,13 9 1 15,25-2-2-15,36 0 1 16,49-1 0-16,60 1 0 15,60-17-1-15,56 1 1 16,64-3-1-16,56 3 1 0,39-10 0 16,39 4 0-16,28-13-1 15,18 3 1-15,10-6 0 16,8-3 0-16,-4-3 0 16,-4 2 0-16,-10-5 0 15,-15-1 0-15,-24-2-1 16,-42 2 1-16,-25 1 0 15,-50 9 0-15,-45 3 1 16,-53 6 1-16,-46 16 0 16,-46-6 0-16,-36 6 0 15,-20 6 0-15,-25 7 0 16,-21 12 0-16,-11 3-2 16,-14 0 0-16,-7 10-1 15,-7 24 1-15,-15 14-2 16,1 2 1-16,-11 13 0 15,4 41 0-15,-7 3 0 16,-4 25 1-16,4 28 0 0,-1 25 0 16,8 35 0-1,7 9 0-15,3 12 0 0,1-2 0 16,-1-4 0-16,-3-18 1 16,-7-10-1-16,-11-12 0 15,-7-19 0-15,-4 3 0 16,1-13 0-16,7-12 0 15,6 3 0-15,5-9 0 16,-1-20-1-16,4-15 1 16,-8-15-1-16,-3-10 0 0,-7-16 0 15,-14-18 0-15,-7-13 1 16,-10-16 0-16,-11-3 1 16,-8-12 1-16,-3-10 0 15,-6-3 1-15,-5 7-1 16,1-4 1-16,-11 0-3 15,-4 10 1-15,-13 5-2 16,-18 5 1-16,-15 2-1 16,-17 6 0-16,-14 1 0 15,-25-1 0-15,-3 0 0 16,-22 1 1-16,-3-10 0 16,-10-3 0-16,-4-10 0 15,-18 4 1-15,-11 0-1 16,-17-1 0-16,-17-5-1 15,-11-4 0-15,-8-3 0 16,-13 0 1-16,7-6-1 16,3-4 0-16,4-5 0 0,87-4 1 15,-90-3 0 1,87-3 1-16,-95 3-1 0,7 4 1 16,-3 2-1-16,3 13 0 15,-17-6-1-15,3 12 0 16,7-12 0-16,14 9 1 15,18-3-1-15,21 3 1 16,28-6 0-16,15-1 1 16,24-2 0-16,7 6 0 0,18-3-1 15,7-3 0-15,7 2-2 16,3-2 1-16,4 0-1 16,3-1 1-16,15 4 0 15,7-6 1-15,6-1 1 16,22 4 1-16,4-13 1 15,13 3 0-15,8-3-1 16,3-3 1-16,7 0-2 16,-4-3 1-16,-6 3-3 15,17 0 1-15,-24-6-2 16,-1-3 1-16,8 6-1 16,-1-7 1-16,8 4 0 15,3-4 0-15,7 1 2 16,4 0 0-16,3-10 0 15,4-6 1-15,3-10-1 16,-6-12 1-16,2-6-1 16,1 3 0-16,0-16-1 15,3 0 1-15,4 0-1 0,7-15 0 16,3-17-1-16,8 1 1 16,6-6-1-16,4-20 1 15,8 1-1-15,-1 0 1 16,-4-7 0-16,-13-15 0 15,-4 0 0-15,-7 0 1 16,-1-13-1-16,-2-13 1 16,-4 1-1-16,3-10 0 0,4-6 0 15,3-6 0 1,8-10-1-16,3 7 1 0,3 0-1 16,4-7 1-16,-3 16-1 15,-1 3 1-15,-3 9-1 16,-3 1 1-16,-4 15-1 15,-4 13 1-15,1-7 0 16,-1-2 0-16,4 15 0 16,0 3 1-16,0 10-1 15,-4 2 0-15,1 7 0 16,-4 16 1-16,-1 12-1 16,-2 13 1-16,3 3-1 15,0 12 0-15,0 10 0 16,3 9 0-16,-7 4 0 15,11 5 1-15,7 4-1 16,4 9 0-16,10-3-1 16,4 10 1-16,6-1-1 15,11 7 1-15,15 0-1 0,13 12 1 16,19-6-1-16,16 0 1 16,19 3 0-16,20-3 0 15,15-3 0-15,24 3 0 16,18-10-1-16,25-2 1 15,21-7-1-15,14 13 1 16,18-16-1-16,13 0 0 16,15-13 0-16,14 1 1 15,11-1-1-15,-1 1 1 0,8-1 0 16,-15 10 0-16,4-3 0 16,1-3 0-16,2 6-1 15,15 3 1-15,3-3-1 16,11-7 1-16,3-5-1 15,0 5 0-15,-13-2 0 16,-15 9 1-16,-14-7 0 16,-25 17 0-16,-17-1 0 15,-22 16 1-15,-10-6 0 16,-21 3 0-16,-8 3-1 16,-3 3 1-16,-10-6-1 15,-8-7 0-15,-13-2 0 16,-11 2 0-16,-18-9 1 15,-21 7 0-15,-14 6-1 16,-18 6 1-16,-17 6 0 16,-11 6 1-16,-7 14-1 15,-8 2 0-15,-2 9-1 16,-8 1 1-16,4 9-1 0,0-3 1 16,-4 9-1-16,-3 10 0 15,0 9 0-15,-4 0 0 16,0 7-1-16,-6 2 1 15,-5 16 0-15,5 19 0 16,-1 19 0-16,7 16 0 16,11 18 0-16,3 13 1 15,15 22-1-15,-4 6 0 0,-7-3-1 16,-11 3 1-16,-10-9 0 16,-15 6 0-16,-10-4-1 15,-10-11 1-15,-8-4-1 16,1 0 1-16,3-9-1 15,3-1 1-15,11 1 0 16,4-16 1-16,3-12-1 16,-3-13 1-16,-1 0-1 15,-6-19 0-15,-1-12 0 16,-6-20 1-16,-4-2-1 16,-8-16 1-16,5 0-2 15,-4-6 1-15,3 3 0 16,8-13 0-16,-1 6-1 15,4 1 1-15,-7-10-1 16,4 0 1-16,-5-9 0 16,-2 3 1-16,-11-3-1 15,-15 3 1-15,-9-4-2 16,-15-2 1-16,-11-7-21 0,-10-5 1 16,0-20-1-16,17-25 0 15</inkml:trace>
  <inkml:trace contextRef="#ctx0" brushRef="#br0" timeOffset="153668.9">24282 8792 97 0,'-18'-22'48'0,"7"-18"-42"0,11 30 48 0,0-5-53 15,0 2 0-15,22-12 0 16,16 0 0-16,26-6-2 15,35-7 1-15,24-3 0 16,32 0 1-16,11 1-1 16,11 5 1-16,-15-3-1 15,-10 13 0-15,-18-6 0 16,-29 15 0-16,-23 1 0 16,-33 5 0-16,-28 13 0 15,-35 4 0-15,-39 8-1 16,-35 17 1-16,-32 12 1 15,-28 6 0-15,-4 9 0 16,4-2 0-16,-7-4 0 16,17 4 1-16,29-17-1 15,24-8 0-15,29-14-2 16,31-2 1-16,32-13-1 16,35-12 0-16,40-7 0 0,23-6 0 15,26-15 0-15,3-7 1 16,-14-3 0-16,-21 9 0 15,-25 7 1-15,-28 9 1 16,-25 6-1-16,-28 10 0 16,-25 15-9-16,-14 7 1 15,-14 9-2-15,4-9 1 16</inkml:trace>
  <inkml:trace contextRef="#ctx0" brushRef="#br0" timeOffset="154117.19">29845 8259 104 0,'-42'-22'52'0,"56"4"-59"0,3 11 65 16,22-2-60-16,32-1 1 16,38-5-1-16,29 2 0 15,20-9 2-15,12 0 1 16,-15 4-2-16,-17 2 1 16,-25 0 0-16,-25 4 1 15,-25 5 0-15,-31 14 0 0,-29-4-12 16,-27 6 1-16,-33 4-1 15,-31-7 0-15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4T07:46:20.8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2314 5641 55 0,'57'-35'27'0,"48"-30"-20"16,-69 39 27-16,6-11-29 16,8-23 1-16,-1-24 5 15,7-7 0-15,-3-10-11 0,-3-12 0 16,-12 4 9-16,-6 5 1 16,-4 13-2-16,-13 25 0 15,-26-9-3-15,-21 25 1 16,-17 12-3-16,-22 26 0 15,-20 18-2-15,-8 25 1 16,0 29-2-16,0 28 0 16,-10 9-1-16,21 19 1 15,14-6-1-15,14 0 1 0,21-16-1 16,18-13 0-16,7-12 0 16,28-9 1-16,0-23 0 15,14-8 0-15,11-14 1 16,-7-15 0-16,17-12 1 15,0-10 0-15,4-13 0 16,14-18 0-16,11-10-1 16,3-6 1-16,-3-6-1 15,6 0 0-15,-6 9-1 16,-1-3 1-16,-6 16-1 16,-11 6 1-16,-18 12-1 15,-6 16 1-15,-5 13-1 16,-13 12 1-16,-4 13-1 15,-7 19 1-15,-7 21-1 16,0 23 1-16,-10 15-1 16,-1 16 0-16,-3 15 0 15,0 14 0-15,-7 2 0 16,-8 6 0-16,-9 7 0 0,-1 3 0 16,-4-9 0-16,-6 5 1 15,-7-8-1-15,6-17 0 16,-3-15 1-16,11-18 0 15,14-26-1-15,7-19 1 16,21-12 0-16,10-22 1 16,22-16-1-16,7-16 1 15,14-18-2-15,14-16 1 0,10-10-3 16,8 1 1 0,0-13-7-16,-1 3 1 0,-6 0-1 15,-1 4 0-15</inkml:trace>
  <inkml:trace contextRef="#ctx0" brushRef="#br0" timeOffset="346.79">4036 6230 108 0,'-7'10'54'0,"-25"6"-57"15,14-13 63-15,-3 3-61 16,0 3 1-16,-18 10-2 15,-3 9 0-15,3 4 1 16,11 12 1-16,0 9-2 16,14 13 1-16,6 12-1 15,19 7 1-15,10-7 0 16,14-12 0-16,4-3 2 0,14-19 0 16,18-16 0-1,6-16 0-15,-6-21 0 0,-4-16 0 16,-7-13 1-16,-18-12 0 15,-10-3-1-15,-14-4 1 16,-25-5-12-16,-18-7 1 16,-46-7-1-16,-38 17 1 15</inkml:trace>
  <inkml:trace contextRef="#ctx0" brushRef="#br0" timeOffset="1456.15">4445 5421 106 0,'28'-9'53'0,"85"-7"-52"0,-63 16 53 16,17-9-56-16,-4 0 1 15,11-4-2-15,7 4 0 16,4-1 2-16,0 4 0 16,-4 0-9-16,-14-1 0 15,-4-2 1-15,-10-7 0 16</inkml:trace>
  <inkml:trace contextRef="#ctx0" brushRef="#br0" timeOffset="1704.01">4512 5776 97 0,'-46'15'48'0,"43"-5"-51"0,13-16 64 0,4-7-61 16,22 0 1-16,13-12-1 16,15-3 1-16,13 0-2 15,4 0 1-15,7 0 0 16,22 2 0-16,-11 8-4 15,-1-7 0-15,-2 6-9 16,-1 0 1-16,-3 0 0 16,-4 7 0-16</inkml:trace>
  <inkml:trace contextRef="#ctx0" brushRef="#br0" timeOffset="1999.84">6181 4694 100 0,'-14'-35'50'0,"14"26"-58"0,0 9 78 15,0 9-69-15,3 13 0 0,8 13 1 16,6 24 1-16,12 10-4 15,13 35 1-15,4 12 1 16,-7 9 1-16,-4 16-2 16,-3 1 1-16,-15-26-4 15,-6 3 0-15,-15-6-8 16,-6-13 0-16,-11-6 0 16,-8-22 0-16</inkml:trace>
  <inkml:trace contextRef="#ctx0" brushRef="#br0" timeOffset="2423.6">6745 5412 99 0,'18'-47'49'0,"17"-13"-55"15,-24 35 66-15,3-3-60 16,0 6 0-16,-4-3 0 0,1 6 0 15,-7 4 0-15,-4 15 0 16,-4 15 0-16,0 4 1 16,-3 16-1-16,4 12 1 15,-8 6-1-15,4 19 0 16,4 6 0-16,3 7 1 16,10-3-2-16,11-17 1 15,39 4 0 1,0-25 0-16,0-19 0 15,0-12 1-15,0-19 0 16,-3-10 1-16,-8-15 0 16,-6-20 0-16,-5 1 0 15,-9-3 1-15,-12-7-2 16,-13 4 0-16,-11 3-1 16,-18 2 0-16,-10 1-6 15,-4 10 0-15,-3 2-15 16,-8 7 0-16,8 2-1 15,7 14 1-15</inkml:trace>
  <inkml:trace contextRef="#ctx0" brushRef="#br0" timeOffset="2819.37">7532 4741 98 0,'-11'-19'49'0,"4"-6"-65"0,7 25 88 16,0-6-72-16,0 6 1 15,0 0 0-15,11 0 1 16,6 3-2-16,12 9 0 16,6-2 1-16,11 6 0 15,7 5 0-15,7 11 0 16,14 12-1-16,7-3 1 0,-4 2-1 15,-2 11 0 1,-1-4 0-16,0 3 1 0,-7 1-1 16,-4-1 0-16,-6-3 0 15,-18 6 1-15,-8 1 0 16,-24 6 1-16,-10 6-1 16,-22 6 0-16,-10 6 0 15,-18 13 1-15,-18-6-4 16,-20 3 1-16,-15 16-26 15,-18-1 1-15,-34 4-1 16,-26-9 1-16</inkml:trace>
  <inkml:trace contextRef="#ctx0" brushRef="#br0" timeOffset="4054.04">6907 5070 86 0,'-45'6'43'0,"27"-2"-42"16,11-1 43-16,3 0-45 15,4 0 1-15,0 0-3 16,4-3 1-16,13 0 2 16,12 0 0-16,10-3-1 15,3 0 1-15,7 0-1 16,-10 0 1-16,3 6 0 15,-3 3 0-15,0 10-6 16,-4 9 1-16,1 9-1 16,-15 13 0-16</inkml:trace>
  <inkml:trace contextRef="#ctx0" brushRef="#br0" timeOffset="4684.02">9317 5559 90 0,'-46'-6'45'0,"21"-19"-46"0,25 16 62 16,0 2-61-16,7 1 0 15,7 0 1-15,15 3 0 16,20-4-1-16,32 7 1 16,25-3 0-16,21 3 1 0,28-12 0 15,11 12 0 1,7 0 1-16,10-3 0 0,-6 3-1 16,-11 0 0-16,-8-7-1 15,-13 7 1-15,-15 7-2 16,-20-14 1-16,-8 4-4 15,-7 3 1-15,-17-6-9 16,-18-4 1-16,-11 1-1 16,-17-7 0-16</inkml:trace>
  <inkml:trace contextRef="#ctx0" brushRef="#br0" timeOffset="4954.1">11525 4901 88 0,'7'-60'44'0,"14"-37"-41"16,-13 75 52-16,2-12-54 16,1-1 1-16,3 4 0 15,0 6 1-15,4 9-4 0,3 13 1 16,3 15 2-16,5 20 1 16,9 18-1-16,1 19 1 15,-3 28-1-15,-1 19 1 16,-3 6-1-1,-8 7 1-15,-3 15-2 0,-10-6 1 16,-7-6-6-16,-8-13 0 16,-3-12-12-16,-4-10 1 15,-10-6-1-15,4-19 1 0</inkml:trace>
  <inkml:trace contextRef="#ctx0" brushRef="#br0" timeOffset="5644.25">11952 4274 99 0,'-60'-25'49'0,"4"-16"-57"15,49 38 77-15,-4-13-69 16,4 0 0-16,11 1 0 16,-1 5 0-16,57-12-1 15,28-6 1-15,32 0 0 16,25-3 0-16,24-1-1 0,22 7 1 16,-1 6 0-16,4 0 1 15,-7 7 0-15,-18 6 0 16,-6 6 1-16,-19 3 0 15,-17 3-1-15,-17 7 1 32,-4 34-2-32,-29 6 1 15,-13 7-1-15,-15 12 1 0,-10-3-2 16,-11 12 1-16,-3 19 0 16,-8 7 0-16,-6 0 0 15,-4 12 0-15,0 0-1 16,4 0 1-16,-1 7 0 15,1-7 0-15,3 9-2 16,-3-30 1-16,10 18-1 16,-4-7 0-16,-2-11-1 15,-5-7 1-15,-17-4 0 16,-4-11 0-16,-10-11 0 16,-10-8 1-16,-15-10 1 15,-18-9 0-15,-13-10 0 16,-12-6 1-16,-16-10-1 15,-22 1 1-15,-8-10-1 16,-2 0 1-16,-15-3-1 16,-7 3 1-16,11 3-1 15,0-6 1-15,0 0-1 0,10 4 1 16,15-1-1-16,14 9 1 16,6-5-2-16,26-4 1 15,10 0-11-15,17-9 1 16,11-4-1-16,8 1 1 15</inkml:trace>
  <inkml:trace contextRef="#ctx0" brushRef="#br0" timeOffset="5959.42">13720 4760 105 0,'28'-22'52'0,"-28"16"-60"16,0 6 77-16,-4-4-68 16,-6 11 0-16,-12-1 0 15,-6 13 1-15,-14 9-3 16,-7 16 0-16,-8 15 1 16,-6 20 1-16,-8 15-1 15,0 3 0-15,-3 3 0 16,0 10 0-16,0-6-1 15,4-7 0-15,10-12-5 16,7-16 1-16,3-10-8 16,15-18 1-16,7-22-14 15,3-7 0-15,4-15 1 16,3-13 0-16</inkml:trace>
  <inkml:trace contextRef="#ctx0" brushRef="#br0" timeOffset="6303.53">12591 4989 82 0,'-4'-76'41'0,"8"11"-46"0,-4 55 83 16,3-12-75-16,1 7 0 15,3-1 1-15,3 0 0 16,8 0-6-16,7 10 1 0,10 9 3 16,7 10 0-16,4 9-2 15,4 3 1-15,2 16-1 16,8 9 1-16,-7 16-1 15,-3 12 0-15,-1 4 1 16,1 9 0-16,-1-7 0 16,0 4 0-16,1 0 0 15,-1-13 0-15,0-3 0 16,1-12 0-16,-8-10-1 16,-3-9 1-16,-4-7-1 15,-3-6 1-15,-7-6-3 16,-1-9 1-16,-2-13-1 15,-8-9 1-15</inkml:trace>
  <inkml:trace contextRef="#ctx0" brushRef="#br0" timeOffset="6844.21">14658 5409 107 0,'-60'9'53'0,"-7"-31"-50"16,56 16 54-16,-3 0-56 15,0 0 0-15,4-1 1 16,6 1 0-16,11 0-3 15,21 3 1-15,22 6 2 16,20-3 0-16,25-3 0 16,29 3 0-16,17 0-1 15,4 0 1-15,13 0-1 16,-2 0 1-16,-12-7-2 16,-6 1 1-16,-11 3-1 0,-14 3 1 15,-18 0-1-15,-17 0 0 16,-18-6 0-16,-11 6 0 15,-14-4 0-15,-14 1 0 16,-3 3-1-16,-11 0 1 16,-10-6-4-16,-11-3 1 15,-4 2-9-15,0-2 0 16,1 0 0-16,-1-1 0 16</inkml:trace>
  <inkml:trace contextRef="#ctx0" brushRef="#br0" timeOffset="7145.03">16796 4650 106 0,'-7'-22'53'0,"24"25"-57"16,-17-3 71-16,4 3-67 15,3 13 1-15,-7 3 0 16,-4 12 0-16,11 10-2 16,-7 15 1-16,8 7 1 15,-1 15 0-15,0 10-1 16,-4 10 0-16,-3-8 0 16,0 1 1-16,0 3-3 15,0-9 0-15,0-10-12 0,4-12 1 16,3-19-1-16,0-16 1 15</inkml:trace>
  <inkml:trace contextRef="#ctx0" brushRef="#br0" timeOffset="7399.53">17265 4882 111 0,'-4'0'55'0,"8"9"-66"0,-1-9 83 0,1 10-72 16,0-1 0-16,-1 10 0 16,1 6 1-16,-1 3-1 15,1 19 0-15,3 10-1 16,-4 2 1-16,1 1-1 16,3 3 0-16,0-4-4 15,3 4 1-15,-2-3-11 16,-1-13 0-16,3-10 1 15,1-5 0-15</inkml:trace>
  <inkml:trace contextRef="#ctx0" brushRef="#br0" timeOffset="7804.3">17477 4775 104 0,'-29'-12'52'0,"1"-19"-64"0,25 15 80 16,3-3-68-16,3-3 0 16,4 0 0-16,4 6 0 15,3 7-1-15,4 3 1 0,10 6 0 16,4 6 0-16,10 10-1 15,7 9 1-15,8 6 0 16,13 10 0-16,4 6 0 16,-3-3 1-16,-1 0-1 15,-10 3 1-15,-3 9 0 16,-11-6 0-16,-11 10 0 16,-10 0 1-16,-15-1-1 15,-13 1 1-15,-18 2-1 16,-11 4 1-16,-14 0-2 15,-14 6 0-15,-11 0-9 16,-6 1 0-16,-8-8 0 16,-3 1 0-16</inkml:trace>
  <inkml:trace contextRef="#ctx0" brushRef="#br0" timeOffset="8569.15">19057 5105 87 0,'-7'22'43'0,"53"-10"-41"0,-21-15 44 0,13-6-46 15,26-4 1-15,24-3 0 16,21-2 0-16,18-1-1 16,18 0 1-16,7 0 1 15,6 3 0-15,-2-9 0 16,-5 10 0-16,-6 2-1 15,-21 4 1-15,-19 2-2 16,-9 4 1-16,-15 3-13 16,-14 3 0-16,-4-6-1 15,-6-6 1-15</inkml:trace>
  <inkml:trace contextRef="#ctx0" brushRef="#br0" timeOffset="8829.02">20902 4211 106 0,'-10'-13'53'0,"2"20"-68"0,12-4 86 16,3 6-71-16,0 13 1 16,0 10-1-16,4 21 0 15,3 28 0-15,11 26 0 16,-4 12 0-16,0 35 1 15,-4-4-1-15,-6 17 0 0,-4-1-2 16,-3 0 0-16,-4-12-7 16,-4-13 1-16,1-16-2 15,-1-18 1-15</inkml:trace>
  <inkml:trace contextRef="#ctx0" brushRef="#br0" timeOffset="9470.65">20719 4070 103 0,'-81'-72'51'0,"24"9"-55"16,54 50 68-16,6-8-64 15,29-5 1-15,24-8-1 0,39-4 0 16,50-2-1-16,42-1 1 16,32-9-1-16,28-4 1 15,7 7-1-15,-67 10 1 16,88 2-1-16,-28-2 1 16,-25 11-1-16,-17 11 1 15,-36 2 0-15,-24 10 1 16,-18 6-1-16,-14 16 1 15,-22 3-1-15,-17 19 1 16,-17 3-1-16,-11 22 1 0,-15 6-1 16,-6 22 0-16,-14 22 0 15,-8 9 0-15,-6 16-1 16,-1 22 1-16,4 0 0 16,4 13 0-16,6-7 0 15,4 1 0-15,1 2-1 16,-1-6 1-16,-4-12-2 15,1-10 1-15,-8-12-2 16,-6-16 1-16,-8-9-2 16,-10-20 0-16,-14-11-1 15,-18-17 1-15,-14-2 1 16,-21-17 1-16,-22-11 2 16,-27-4 1-16,-22-10 2 15,-17 1 0-15,-22-10 1 16,-3-2 0-16,-7-1-1 15,-4 3 1-15,18-3-3 16,18 0 1-16,17-9-2 16,25 0 0-16,25-4-1 0,17 1 1 15,25-10-10-15,21-6 1 16,21-6-1-16,22-10 1 16</inkml:trace>
  <inkml:trace contextRef="#ctx0" brushRef="#br0" timeOffset="9741.43">23001 4518 111 0,'7'-15'55'0,"-24"5"-65"15,13 10 80-15,-7 6-70 16,-6 10 0-16,-8 12 0 15,-3 16 0-15,-11 19-1 16,-10 9 1-16,-8 16-1 16,-10 15 1-16,-7 17-1 15,-7 2 1-15,0 0-2 16,-4 4 1-16,15-14-8 16,10-17 0-16,7-14 0 15,7-18 0-15</inkml:trace>
  <inkml:trace contextRef="#ctx0" brushRef="#br0" timeOffset="10012.85">22003 4468 104 0,'-4'-28'52'0,"11"15"-56"0,-7 13 66 15,7 0-62-15,4 10 1 16,10 9 0-16,7 15 1 0,8 13-2 16,6 13 0-16,7 2 1 15,-3 11 0-15,4 8-1 16,-1 7 1-16,-10 3-1 16,0 0 0-16,-1-13-5 15,-6-6 0-15,0-3 0 16,7-15 0-16</inkml:trace>
  <inkml:trace contextRef="#ctx0" brushRef="#br0" timeOffset="10779.85">24208 5252 81 0,'-36'9'40'0,"22"-30"-26"16,18 21 29-16,3-7-40 0,7-5 0 16,7-1 2-16,18 1 0 15,24-7-6-15,22-9 0 16,24 3 4-16,36-4 0 15,14 4-2-15,21 6 1 16,17 1-1-16,-6 2 0 16,3 6-1-16,-7 1 0 15,-18 6 0-15,-10 3 1 0,-18-3-1 16,-10 3 1-16,-22 3-1 16,-21-3 1-16,-21 0-5 15,-14 3 0-15,-18-3-13 16,-17 0 1-16,-7-3-1 15,-26 0 0-15</inkml:trace>
  <inkml:trace contextRef="#ctx0" brushRef="#br0" timeOffset="11112.12">27421 4007 108 0,'4'13'54'0,"-1"37"-75"0,1-25 96 15,-4 13-75-15,0 9 1 16,0 9-1-16,-4 13 1 15,-3 22-2-15,4 16 1 16,-1 9 0-16,4 6 0 16,7 13 0-16,0-10 0 15,1-2-3-15,-1-23 0 0,3-15-22 16,8-16 1-16,-4-22-1 16,4-22 1-16</inkml:trace>
  <inkml:trace contextRef="#ctx0" brushRef="#br0" timeOffset="11486.27">28208 4534 109 0,'-25'-19'54'0,"-24"7"-78"16,35 8 107-16,0 4-83 15,-11 4 0-15,0 5-1 16,1 4 0-16,3 18 1 16,3 10 0-16,7 6-1 15,4 12 0-15,7 4-1 0,11 0 1 16,3-10 0-16,-3-9 0 16,20-3 0-16,-6-10 0 15,24-12 0-15,4-19 1 16,7-10 0-16,4-11 1 15,-4-11 0-15,-7-12 1 32,-22-44-3-32,-20 4 1 15,-22 9-5-15,-20 12 0 16,-15 6-12-16,-4 7 1 0,1 3-1 16,10 13 0-16</inkml:trace>
  <inkml:trace contextRef="#ctx0" brushRef="#br0" timeOffset="11857.83">28487 4098 105 0,'7'-3'52'0,"-7"-10"-64"15,0 20 90-15,3-7-78 16,4 6 1-16,8 3-1 15,6 1 1-15,14 9-2 16,14-4 1-16,15 17 0 16,17-1 1-16,11 7-2 15,10-1 1-15,7 4 0 16,1 9 0-16,6 13-1 16,-13 0 1-16,-1-1 0 0,-18-2 0 15,-13-7 1-15,-18-3 0 16,-21-3 0-16,-22-3 1 15,-20 0 0-15,-26 3 0 16,-20 3 0-16,-18-3 0 16,-14 10-1-16,-4 3 1 15,4-13-6-15,3-4 1 16,8 1-11-16,9 3 1 0,9 7-1 16,2-4 0-1</inkml:trace>
  <inkml:trace contextRef="#ctx0" brushRef="#br0" timeOffset="13209.11">12058 7159 94 0,'60'128'47'0,"53"10"-45"16,-64-97 48-16,11 3-48 15,21 0 0-15,15-7 1 16,31-12 0-16,14-18-4 16,28-23 1-16,25-40 2 15,21-26 0-15,25-31-1 16,0-28 0-16,7-25-1 16,-18-7 0-16,1-24 0 15,-29-1 1-15,-14-27 0 0,-22-11 1 16,-23-11 0-1,-26-11 0-15,-31-8 0 0,-32 3 1 16,-32-10-1-16,-35 9 0 16,-36 4-1-16,-38 9 0 15,-28 10-1-15,-26 12 0 16,-27 19 0-16,-14 31 0 16,-15 0 0-16,-10 19 0 15,-11 25 0-15,-3 19 0 16,14 32 0-16,-14 18 0 0,6 28-1 15,1 32 1-15,0 31-1 16,14 47 1-16,0 10-1 16,3 37 1-16,22 38-1 15,7 21 1-15,13 26-1 16,19 28 1-16,17 22 0 16,10 19 0-16,26 9 0 15,17 19 0-15,7-12 0 16,17-4 1-16,8-6-1 15,11-12 1-15,9-23-1 16,12-24 1-16,21-19-2 16,34-32 0-16,44-34-14 15,45-38 1-15,60-37-1 16,63-23 0-16</inkml:trace>
  <inkml:trace contextRef="#ctx0" brushRef="#br0" timeOffset="13976.12">21417 7203 114 0,'78'90'57'0,"144"-42"-72"16,-137-48 89-16,59-10-73 15,40-18 1-15,34-22-2 16,29-19 0-16,25-32-3 16,10-21 1-16,4-25 0 15,-4-26 1-15,0-18-1 16,-24-25 0-16,-18-13 1 16,-32-22 1-16,-32-3 1 15,-31-16 0-15,-43 7-1 16,-38-13 1-16,-39 12-1 15,-36-15 0-15,-38 13-1 0,-43-7 1 16,-21 22 0-16,-42 3 0 16,-18 23 1-16,-28 21 0 15,-11 25-1-15,-17 16 1 16,-15 37-1-16,-3 10 1 16,-3 29-2-16,3 30 1 15,0 42-1-15,14 24 1 16,-3 19-1-16,14 35 1 15,-4 31-1-15,11 31 1 0,7 23-1 16,6 34 1-16,19 28 0 16,21 37 0-16,28 20 0 15,17 18 0-15,26 13 0 16,16 13 0-16,16 5 0 16,16 4 0-16,18 0 0 15,18-6 0-15,22-23 0 16,23-18 0-16,54-16 0 15,35-28 0-15,60-34 0 16,53-35 1-16,39-38-11 16,49-37 0-16,17-38 0 15,-38-47 0-15</inkml:trace>
  <inkml:trace contextRef="#ctx0" brushRef="#br0" timeOffset="16633.15">23954 8896 105 0,'24'-10'52'0,"-10"20"-49"16,-17-7 53-16,-4 10-56 15,-7 21 0-15,-18 16 1 16,-10 19 1-16,-11 22-2 16,-14 28 0-16,-25 16 1 15,-17 19 0-15,-11 12-1 16,-14 0 0-16,-4-12-4 16,7-16 1-16,12-28-15 15,20-29 1-15,11-21-1 16,14-38 1-16</inkml:trace>
  <inkml:trace contextRef="#ctx0" brushRef="#br0" timeOffset="17024.93">22659 8764 109 0,'11'-12'54'0,"17"15"-71"0,-14-3 92 15,7 6-75-15,14 13 1 16,8 15 3-16,10 20 1 16,7 24-6-16,10 10 1 15,4 12 2-15,4 10 1 0,10 12-1 16,-3-3 1-16,-4 1-3 16,-4-17 0-16,-6-9 0 15,-4-3 1-15,-7-6-1 16,-7-13 0-16,-11-6 0 15,-7-7 1-15,-3-12-1 16,0-6 1-16,-4-10 0 16,-3-2 0-16,-4-11-1 15,0-2 1-15,-7-6 0 16,-3-1 0-16,3-6-1 16,-3 0 0-16,-8-6 0 15,-6-3 0-15,3 0-6 16,-11-1 0-16,-7-2 0 15,-3-7 0-15</inkml:trace>
  <inkml:trace contextRef="#ctx0" brushRef="#br0" timeOffset="17474.71">25753 8723 119 0,'0'7'59'0,"-18"27"-62"15,8-18 67-15,-15 9-64 16,-3 9 0-16,-11 26 0 15,-11 22 0-15,-6 15 0 16,-11 16 0-16,-4 18-2 16,-10 4 1-16,0 0-4 15,-4-10 0-15,4-2-11 16,4-26 0-16,-1-16 0 0,4-18 0 16</inkml:trace>
  <inkml:trace contextRef="#ctx0" brushRef="#br0" timeOffset="17750.55">24455 8984 102 0,'3'-35'51'0,"22"10"-62"0,-4 25 75 0,4 3-62 15,6 19 0-15,8 6 2 16,4 23 1-16,9 8-4 15,12 20 0-15,6 18 3 16,12 16 1-16,2 0-2 16,-6 3 1-16,0-7-6 15,-1-11 0-15,-3-8-13 16,-10-17 1-16,6-20-2 16,-3-15 1-16</inkml:trace>
  <inkml:trace contextRef="#ctx0" brushRef="#br0" timeOffset="17960.43">25964 8661 108 0,'0'19'54'0,"32"-13"-66"0,-11-3 79 16,11 0-67-16,14-3 0 15,7 3-1-15,7 3 1 16,0-2-2-16,0-4 0 16,0-4-12-16,-4-2 0 15,-3-9 0-15,-18-11 0 16</inkml:trace>
  <inkml:trace contextRef="#ctx0" brushRef="#br0" timeOffset="18165.31">26226 8109 108 0,'-53'-22'54'0,"24"12"-68"16,26 7 85-16,-1 10-71 15,1 11 0-15,-4 14 0 16,3 15 0-16,-3 19 0 16,0 21 0-16,0 8 0 15,7 8 0-15,4 7-4 16,3 3 1-16,14-13-18 15,3-3 1-15,1-18-1 16,0-10 1-16</inkml:trace>
  <inkml:trace contextRef="#ctx0" brushRef="#br0" timeOffset="18390.18">26571 9275 109 0,'18'19'54'0,"-4"-16"-72"0,-3-3 99 16,17 0-79-16,11 0 1 15,6 0 0-15,15-3 0 16,11-6-5-16,7 2 1 16,13 4-1-16,-6-3 0 15,0 3-12-15,-8-3 1 16,-10 9-2-16,-14 3 1 0</inkml:trace>
  <inkml:trace contextRef="#ctx0" brushRef="#br0" timeOffset="18587.07">26451 9696 111 0,'-21'34'55'0,"28"-53"-68"16,14 13 82-16,18 0-69 15,25-7 0-15,20-3-1 16,19-6 0-16,17 1-4 16,17-1 0-16,8 0-22 15,6 0 1-15,15-7-1 16,-3-8 1-16</inkml:trace>
  <inkml:trace contextRef="#ctx0" brushRef="#br0" timeOffset="18839.91">29147 8501 107 0,'0'-19'53'0,"-4"22"-78"0,4 0 109 16,0 16-83-16,0 16 1 15,-4 12 2-15,1 25 1 0,-8 25-6 16,1 22 1-16,-4 22 2 15,3 7 1 1,0 5-4-16,1-18 1 0,3-10-9 16,7-21 0-16,0-23 0 15,0-15 0-15</inkml:trace>
  <inkml:trace contextRef="#ctx0" brushRef="#br0" timeOffset="19112.11">28388 8607 105 0,'-53'-9'52'0,"50"-19"-55"15,13 21 63-15,15-2-59 0,14-3 1 16,21-7 1-16,21 0 0 15,14 0-4-15,14 0 1 16,8 0 1-16,10 1 0 16,-7 2-2-16,0 3 0 15,-7 1-3-15,-15 2 1 16,-6 4-10-16,-14 3 1 16,-11 3 0-16,-14 0 1 15</inkml:trace>
  <inkml:trace contextRef="#ctx0" brushRef="#br0" timeOffset="19368.39">28222 9793 108 0,'-7'59'54'0,"50"-37"-64"16,-19-19 78-16,19 1-67 16,13-8 0-16,7 1 1 15,19-3 0-15,-1-3-3 16,18-4 1-16,6-3-7 16,-2-9 1-16,13 0-1 15,-3-19 0-15</inkml:trace>
  <inkml:trace contextRef="#ctx0" brushRef="#br0" timeOffset="19863.39">30279 7845 104 0,'-95'-72'52'0,"-99"-22"-56"0,134 82 61 0,-39-7-57 16,-25-3 0-16,-20 19 1 16,-26 9 0-16,-2 10-1 15,-8 21 1-15,-14 29 0 16,7 25 1-16,3 22-1 16,1 28 1-16,13 25-2 15,15 32 1-15,14 12-2 16,28 3 1-16,25 13-1 15,28-25 1-15,28-19 0 16,32-4 0-16,32-24 0 16,35-10 1-16,28-18-1 15,25-20 0-15,32-27 0 16,10-14 0-16,18-21 0 16,21-25 0-16,-3-19 0 15,6-22 0-15,8-25 1 16,-4-25 0-16,0-13 2 15,-3-31 0-15,-7-18 0 0,-19-23 1 16,-13-16-1-16,-28-21 0 16,-25-7-2-16,-36-12 1 15,-27 9-6-15,-47 16 1 16,-42 19-25-16,-49 15 0 16,-49 32 0-16,-29 18 0 15</inkml:trace>
  <inkml:trace contextRef="#ctx0" brushRef="#br0" timeOffset="20896.2">28557 9821 108 0,'14'22'54'0,"68"0"-80"0,-47-22 105 16,25-6-80-16,10-1 0 15,19 1 0-15,16-3 0 0,8-7 1 16,7 7 0-16,0-7-1 16,7-3 1-16,-14 0 0 15,-7 7 0-15,-21-1 0 16,-18 1 1-16,-14 5-1 16,-22-5 1-16,-17 6-1 15,-17-1 1-15,-22 7 0 16,-17 7 0-16,-25-1-1 15,-18-3 0-15,-17 13 0 16,-11-4 0-16,-18 4-1 16,-13 6 1-16,-1-3 0 15,-3 6 0-15,3 0 0 16,15-3 0-16,10 0 0 16,21-4 0-16,18-8 0 15,25-4 1-15,20-3-1 16,26-6 0-16,20-6 0 0,29-7 0 15,28-6 1-15,21-3 0 16,22-3-1-16,13 3 1 16,11-4 0-16,11 4 0 15,-8 3 0-15,-3 4 0 16,-14 2-1-16,-10 7 0 16,-22 5 0-16,-17 1 1 15,-19 3-2-15,-13 0 0 16,-21 7 0-16,-22 2 0 15,-24-3 0-15,-28 10 0 16,-25 3-1-16,-22 0 1 0,-20 2 0 16,-18 11 1-16,0-4 0 15,-1 3 0-15,15-5 1 16,18-8 0-16,17 1-1 16,22-6 1-16,17-7-1 15,21-6 0-15,22-6 0 16,31-4 0-16,21-5-1 15,25-4 1-15,25 0 0 16,21-3 1-16,7 6-1 16,10-6 1-16,1 7-1 15,-1 2 1-15,-10 4-1 16,-10-1 1-16,-22 7-1 16,-18 3 0-16,-17 0-3 15,-21 3 0-15,-29 0 0 16,-41 4 0-16</inkml:trace>
  <inkml:trace contextRef="#ctx0" brushRef="#br0" timeOffset="23550.91">22920 12000 96 0,'0'-28'48'0,"7"-16"-43"15,-7 35 49-15,-3-13-55 16,3 9 1-16,-8 1 0 16,-6 12 0-16,-3 3 0 15,3 13 0-15,-4 9 0 16,4 6 1-16,3 10-1 16,4 9 1-16,4 13-1 15,3 15 1-15,0 10-1 16,7-3 0-16,0 9 0 15,0 6 0-15,3 3 0 16,5-2 0-16,2-1 0 16,1-6 0-16,-4-3 0 15,4-6 0-15,6-7-1 16,1-6 1-16,3-9-1 16,4-13 1-16,0-9 0 0,3-7 0 15,0-18 0-15,4-10 0 16,0-9 1-16,3-12 0 15,4-10 0-15,0-13 0 16,0-6 0-16,-4-3 0 16,4-3 0-16,-7-7 0 15,-4-5 0-15,-3-7 0 16,0 6-1-16,-4-6 0 16,-4 6 0-16,-2-12 1 0,-8 6-1 15,-7 0 0-15,-7-3 1 16,0 3 0-16,0 3 0 15,-4 13 0-15,1 6 0 16,-4 6 1-16,3 6-1 16,1 4 1-16,-1 3-1 15,1 3 0-15,-1 6-1 16,1 3 1-16,3 1-2 16,-4 5 1-16,4 1-2 15,-4 2 1-15,4 1-18 16,-3 3 0-16,-11-9 0 15,-11-20 1-15</inkml:trace>
  <inkml:trace contextRef="#ctx0" brushRef="#br0" timeOffset="25252.09">24278 12229 55 0,'7'-41'27'0,"4"1"-19"0,-8 27 27 15,4 1-28-15,0-4 0 16,0 7 5-16,1-1 1 0,-1-2-15 15,3 2 0-15,4 1 11 16,0 2 0-16,1 4-4 16,-5 0 0-16,1 3-3 15,-1 10 1-15,-3 5-2 16,0 10 1-16,-3 16-2 16,-4 16 1-16,3 15 0 15,1 0 0-15,7 6-1 16,-4 4 1-16,7 6-1 15,7-7 0-15,4 1-1 16,3-4 1-16,0-3-1 16,4-9 0-16,3 0 0 15,0-10 1-15,4-9 0 16,3-9 0-16,1-13 1 16,3-15 0-16,0-10 1 15,14-10 0-15,-8-18 0 16,1-16 0-16,-3-16 0 15,-4-8 0-15,-4-5-1 0,-7 1 1 16,-7-3-1-16,-10 0 0 16,-7 3 0-16,-4-1 1 15,-7-5-1-15,-14 9 0 16,-1 3-1-16,-6 0 0 16,-3 4-7-16,-12-4 1 15,1 9-1-15,7 4 0 16</inkml:trace>
  <inkml:trace contextRef="#ctx0" brushRef="#br0" timeOffset="25559.91">25365 11969 105 0,'-4'25'52'0,"22"-25"-57"15,-4-9 64 1,35-20-60 0,11 7 0-16,-7-9 0 15,-3 19 0-15,-1-10 0 16,-7 3 1-16,-6 3-10 15,-5 4 1-15,-2-1-1 0,-8 0 1 16</inkml:trace>
  <inkml:trace contextRef="#ctx0" brushRef="#br0" timeOffset="25793.36">25428 11470 104 0,'-21'4'52'0,"10"5"-62"0,11-6 73 0,4 3-64 16,3 13 1-16,4 6 0 15,-4-6 0-15,7 34 0 16,3 16 1-16,-2 3-1 16,-1 4 1-16,0 8-1 15,0-5 0-15,0-7-5 16,0-6 1-16,0-4-20 15,7-11 0-15,4-14 0 16,-4-2 0-16</inkml:trace>
  <inkml:trace contextRef="#ctx0" brushRef="#br0" timeOffset="26107.8">26257 12577 112 0,'4'13'56'0,"42"-38"-85"0,-29 15 114 15,12-8-86-15,6-1 1 0,7 3 0 16,15-3 0-16,-1 4-1 16,8 2 1-16,-1 4-3 15,1-7 0-15,-5 0-8 16,-2 4 0-16,-11-1 0 16,-7 4 1-16</inkml:trace>
  <inkml:trace contextRef="#ctx0" brushRef="#br0" timeOffset="26332.68">26106 12875 108 0,'21'6'54'0,"109"-34"-66"15,-84 13 76-15,28-7-64 16,29-7 0-16,6 7-1 0,0 1 0 16,-3 2-17-16,-7 3 1 15,-4-3-1-15,-21-3 1 16</inkml:trace>
  <inkml:trace contextRef="#ctx0" brushRef="#br0" timeOffset="26828.35">22737 13850 109 0,'17'44'54'0,"78"-34"-71"0,-49-20 92 16,32-5-76-16,35-7 1 15,21-7 0-15,18 1 0 16,24 0 0-16,7-6 0 15,18 5 0-15,1-5 0 16,-5-1-1-16,11 4 0 16,-21-4-6-16,-14 4 0 0,-11 6 0 15,-28 3 1-15</inkml:trace>
  <inkml:trace contextRef="#ctx0" brushRef="#br0" timeOffset="27101.24">22892 14148 107 0,'-92'54'53'0,"64"-42"-60"15,38-18 65-15,22-3-59 16,28-7 1-16,32-9 2 15,35 3 0-15,28-10-2 16,39 1 1-16,25-7 1 16,24-9 0-16,8 0-2 0,17-3 0 15,-14 3-10-15,-4 3 0 16,-10 0-1-16,-25-3 0 16</inkml:trace>
  <inkml:trace contextRef="#ctx0" brushRef="#br0" timeOffset="27473.81">28296 11975 104 0,'11'-6'52'0,"-15"-38"-59"16,4 25 70-16,4 4-63 16,-1 2 1-16,1 4 1 15,3 12 1-15,4 12-3 16,-1 4 0-16,4 19 2 15,4 15 1-15,7 19-1 16,-4 22 1-16,0 13-2 16,4 9 0-16,-1-3-4 15,1-10 1-15,0-12-13 0,-4-15 1 16,0-11-1-16,-3-21 0 16</inkml:trace>
  <inkml:trace contextRef="#ctx0" brushRef="#br0" timeOffset="27774.89">28000 11702 110 0,'-14'44'55'0,"0"-41"-68"15,14-3 83-15,10-6-72 16,8 0 1-16,10 0 1 16,18 3 0-16,14-1 1 15,21 4 0-15,11-3-1 16,14 0 0-16,7-3-1 16,7 3 1-16,-4 0-6 15,-10-1 1-15,-4 4-12 16,-14 0 0-16,-17 0 0 15,-18 4 0-15</inkml:trace>
  <inkml:trace contextRef="#ctx0" brushRef="#br0" timeOffset="28204.66">27852 13104 110 0,'42'25'55'0,"46"-22"-75"0,-56-9 94 0,14 3-75 16,14-3 1-16,14-7-1 15,7 7 1-15,7-4-1 16,11 1 1-16,3 0-2 16,8-1 1-16,-8-2 0 15,-3 2 0-15,0 4-1 16,-11 0 1-16,-11-4 0 15,-10-2 1-15,-14 2-12 16,-14-2 0-16,-14-7 0 16,-18-9 1-16</inkml:trace>
  <inkml:trace contextRef="#ctx0" brushRef="#br0" timeOffset="28835.3">29771 11517 109 0,'-21'-25'54'16,"-53"-34"-67"-16,53 31 83 0,-18-10-71 15,-11-9 0-15,-20-10 0 16,-18 4 0-16,-11 3 1 16,-21 6 1-16,-7 13-2 15,-18 9 1-15,-10 9 0 16,-4 16 1-16,-3 16-1 16,-4 12 1-16,0 26-1 15,8 15 1 1,-58 122-1-1,47 4 0-15,39 0-1 16,45 5 1-16,32 1-1 16,32 0 1-16,35-10-1 15,21-9 0-15,18-18 0 16,18-17 1-16,24-21-1 16,7-26 0-16,15-9 0 0,10-22 1 15,24-18-1-15,8-17 1 16,10-21-1-16,11-16 1 15,7-9 1-15,0-23 0 16,7-15 0-16,-14-15 0 16,-3-23 1-16,-15-9 0 15,-14-19-1-15,-21-16 1 16,-14-2-1-16,-28-7 0 0,-22 6-1 16,-24 3 1-16,-18 7-1 15,-21 0 1-15,-25-4-1 16,-28 10 0-16,-21 0-1 15,-24 3 1-15,-29 1-12 16,-32-14 1-16,-39-2-1 16,-42-1 0-16</inkml:trace>
  <inkml:trace contextRef="#ctx0" brushRef="#br0" timeOffset="30085.72">22655 14082 104 0,'7'13'52'0,"18"-4"-52"0,-7-9 53 15,6 0-54-15,19 0 0 0,6-3 0 16,15 6 0-16,13 1 1 15,11 11 0-15,25 4-1 16,7 3 1-16,11 3 0 16,24-3 1-16,0 0 0 15,4-9 0-15,14-17 1 16,-4-11 0-16,4-26-1 16,7-19 1-16,0-18-1 15,-4-19 0-15,4-7-1 16,-10-9 0-16,-15-6-1 15,-4 0 1-15,-13 3 0 16,-11 0 0-16,-10 0 0 16,-26 0 0-16,-13 0 0 15,-18-3 1-15,-11 0 0 16,-17-4 0-16,-18 1 0 16,-10 3 0-16,-11-3 0 15,-18 6 0-15,-10 12 0 0,-11 1 0 16,-14 9-1-16,-7 3 1 15,-14-3-1 1,-15 3 1-16,-6 3-1 0,-4 3 1 16,-3 4-1-16,-18 5 1 15,-4 4-1-15,1 6 1 16,-8 7-2-16,-17 5 1 16,0 17 0-16,-8 15 0 15,-13 9-1-15,3 13 1 0,0 16 0 16,-14 3 0-16,7 15 0 15,-7 10 0-15,-3 10 0 16,7 15 0-16,-1 12 0 16,1 7 0-16,6 9 0 15,8 10 1-15,7 12-1 16,17 6 0-16,11 7 0 16,14 12 0-16,21 13 0 15,22 12 1-15,13 16-1 16,18 16 0-16,18 12 0 15,14 7 0-15,17-10 1 16,29-3 0-16,35-19 0 16,25-22 1-16,38-34-3 15,47-32 1-15,38-46-1 16,36-42 1-16</inkml:trace>
  <inkml:trace contextRef="#ctx0" brushRef="#br0" timeOffset="32892.62">27453 13744 99 0,'0'9'49'0,"74"1"-43"0,-42-10 49 15,32-7-54-15,24-2 1 16,32 0 0-16,35-1 0 0,18 4-2 16,17-4 0-16,18-5 1 15,1 2 1-15,-1 1-1 16,-4-4 0-16,-10 0-2 16,-7-9 1-16,-24-3-2 15,-33 0 0-15,-28 0-3 16,-20-1 0-16,-30 1-2 15,-34 9 1-15,-32 4-1 16,-35 2 1-16,-43 7 1 16,-25 9 1-16,-34 10 3 15,-26 8 1-15,-24 5 4 16,0 5 0-16,-10-3 1 16,9 0 1-16,19 1-1 15,10-7 1-15,32-7-2 16,28-2 1-16,25 2-4 15,14-5 1-15,28 2-1 16,21-2 0-16,32 5-1 0,22-5 1 16,27-1 0-16,36 1 0 15,31-7 0-15,32-6 1 16,29-7 0-16,10-9 0 16,14-9-1-16,4 3 0 15,-8-9-1-15,-10 9 0 16,-24 12-1-16,-33-3 0 15,-27 4-1-15,-26 2 1 16,-24 7-2-16,-32 6 0 0,-24 7-5 16,-36-1 1-1,-35-3-3-15,-39 7 0 0,-28 9 0 16,-28-3 0-16,-28 12 4 16,56-9 1-16,-110 16 7 15,-3-10 1-15,0 0 4 16,7-6 1-16,18-3 0 15,14-3 1-15,28-7-3 16,32 0 0-16,31-12-2 16,33 6 1-16,27-6-2 15,40 0 0-15,27-3-1 16,36-4 1-16,39-2-1 16,45-1 0-16,29 1-1 15,35-1 0-15,25-5-1 16,14-4 1-16,3 0-1 15,0-3 0-15,-6 6-1 16,-26-3 1-16,-20 3-2 16,-18 0 1-16,-32 13-1 15,-25 0 0-15,-24 2 0 0,-22 8 0 16,-24-1 0-16,-25 0 1 16,-21 6-4-16,-18 1 1 15,-21-4-9-15,-17-3 0 16,-15 0 0-16,-24-9 1 15</inkml:trace>
  <inkml:trace contextRef="#ctx0" brushRef="#br0" timeOffset="35414.03">2173 8990 101 0,'0'0'50'0,"0"103"-45"16,-7-71 51-16,4 15-56 16,-8 19 1-16,-7 21 0 15,8 20 0-15,-11 15-2 16,10 4 1-16,-7 6-8 15,8 2 1-15,3-11-1 16,-7-10 0-16</inkml:trace>
  <inkml:trace contextRef="#ctx0" brushRef="#br0" timeOffset="35987.28">2124 9884 95 0,'88'-54'47'0,"35"-49"-50"0,-77 68 55 16,14-2-55-16,11-7 1 15,-11-6-1-15,3-7 1 16,4 4 3-16,-7-13 1 16,7-15-2-16,-3-10 0 15,-4 3 1-15,0 3 1 16,-11 16 0-16,-10 6 0 0,-7 10 0 15,-11 15 0-15,-14 7-1 16,-7 19 0-16,-11 15-1 16,-20 25 1-16,-5 32 0 15,1 30 0-15,0 14 0 16,3 9 0-16,11 19 1 16,10 6 0-16,11-7 0 15,11-2 0-15,3 2-1 16,25-11 1-16,7-20-2 15,3-9 0-15,4-22-1 16,-14-16 1-16,21-18-1 16,10-20 0-16,8-30 0 15,-4-29 0-15,4-19 0 16,-1-18 0-16,-13-7 0 16,-8 0 0-16,-7-3 0 15,-17 9 1-15,-11 17 1 16,-10 11 0-16,-4 17 1 0,-14 12 0 15,3 15 0-15,-6 20 0 16,-1 18-1-16,4 19 1 16,7 16-2-16,7 12 0 15,7 16-6-15,15 3 0 16,13-6-15-16,25-4 1 16,-7-18-1-16,7-3 0 15</inkml:trace>
  <inkml:trace contextRef="#ctx0" brushRef="#br0" timeOffset="36927.74">4544 9708 112 0,'-11'16'56'0,"25"12"-80"15,-3-16 107-15,7 4-84 16,3 6 0-16,14 16-3 16,-3 6 0-16,7 12 3 15,-11 19 0-15,-4 1-3 16,-6 2 1-16,-14-9-1 16,-8-6 0-16,-7-10 2 15,4-12 0-15,4-16 0 16,3-13 1-16,10-27-1 15,5-7 0-15,13-25 0 0,11-19 0 16,10 0 1-16,15-9 0 16,10-7 1-16,-4 10 1 15,1 0 1-15,6 9 1 16,-13-3 1-16,-8 16 0 16,4 13 0-16,-10 8 1 15,-8 14-1-15,-3 15 0 16,0 15-2-16,-15 11 1 15,1 5-2-15,-14 16 1 0,-1 0-1 16,-10 13 0-16,-7-4-1 16,-3 7 0-16,-1-10-1 15,-3-3 0-15,0-3 1 16,3-9 0-16,8-13-1 16,-4-6 0-16,7-13 1 15,7-15 0-15,7-10 0 16,10-13 0-16,8-8 0 15,7-7 0-15,10-10 0 16,-3 1 1-16,4 2 0 16,3-5 0-16,-8 2 0 15,1 10 0-15,-11 10 0 16,1 12 0-16,-8 9 0 16,-7 13 0-16,0 15-1 15,-3 10 1-15,-4 7-1 16,-7 11 0-16,-3 1-1 15,-1 3 1-15,-3 3-2 0,0 0 1 16,-3 3 0-16,3-3 1 16,0 3-1-16,0-6 0 15,3-9 0-15,4-7 1 16,0-9-1-16,11-10 1 16,3-9 0-16,7-19 0 15,18-9 0-15,7-13 0 16,7-9 0-16,0-6 1 15,4-1-1-15,-4 1 1 0,0 9-1 16,-4 3 1-16,-3 6 0 16,-7 13 0-16,-7 13 0 15,-4 12 0-15,-3 12 0 16,-8 13 0-16,-3 16-1 16,-6 6 1-16,-8 16-4 15,0 6 0-15,3 3-10 16,-6 3 1-16,3-6 0 15,3-6 0-15</inkml:trace>
  <inkml:trace contextRef="#ctx0" brushRef="#br0" timeOffset="41915.68">7549 9924 105 0,'8'-18'52'0,"-1"-20"-49"16,-7 29 52-16,7 2-55 15,-7 1 0-15,0 6-1 16,0 3 0-16,-7 3 0 16,7 10 1-16,-4 12-2 15,1 10 0-15,3 9-4 16,7 3 1-16,3 7-11 15,1-1 1-15,-1-12 0 16,-3-6 1-16</inkml:trace>
  <inkml:trace contextRef="#ctx0" brushRef="#br0" timeOffset="42070.59">7232 9558 102 0,'-21'-16'51'0,"14"-28"-85"0,7 31 85 16,0-9-51-16,3-6 0 15</inkml:trace>
  <inkml:trace contextRef="#ctx0" brushRef="#br0" timeOffset="42291.46">7959 9097 90 0,'28'0'45'0,"4"-7"-39"0,-32 7 49 0,0 0-55 15,0 7 0-15,-7 8 0 16,3 10 1-16,-7 7 0 16,4 8 0-16,0 11 0 15,7 11 1-15,0 20-1 16,11 6 0-16,-11 6-5 15,-4 0 0-15,-6 3-2 16,-1 7 1-16</inkml:trace>
  <inkml:trace contextRef="#ctx0" brushRef="#br0" timeOffset="42599.43">7895 9824 102 0,'39'-47'51'0,"84"-9"-56"0,-87 34 62 15,3 3-57-15,6 0 0 16,1 3 1-16,0 13 1 16,0 13-1-16,-4 12 0 15,-3 9 1-15,-4 10 0 16,-10 9 0-16,-4 3 0 15,-14 7-2-15,0 6 0 16,-7 3-6-16,-3 0 1 0,-1-7-11 16,-3-8 0-16,0-14 0 15,-3-11 0-15</inkml:trace>
  <inkml:trace contextRef="#ctx0" brushRef="#br0" timeOffset="42756.34">8675 9269 108 0,'0'-6'54'0,"0"-13"-103"16,0 19 91-16,0 0-42 16,7 3 0-16</inkml:trace>
  <inkml:trace contextRef="#ctx0" brushRef="#br0" timeOffset="43116.14">9250 9881 102 0,'7'9'51'0,"-21"-18"-56"0,7 2 63 16,-11-2-60-16,-10 6 0 15,-11 6 0-15,-3 13 0 16,-4 5 3-16,0 14 0 15,4 6-2-15,3 9 1 0,4 0 0 16,10-9 1-16,14 0-1 16,11-16 1-16,4-13-2 15,17-12 1-15,18-19-3 16,7-12 1-16,14-7-1 16,0-2 1-16,-4-1 1 15,1 3 0-15,-8 4 2 16,-7 9 0-16,-7 6 3 15,-3 6 0-15,-7 10 0 16,0 6 1-16,-11 7-2 16,-4 12 0-16,-3 9-1 15,0 10 0-15,-3 9-5 16,-4 3 0-16,0 4-13 16,-4-4 1-16,1-6-1 15,-1 0 1-15</inkml:trace>
  <inkml:trace contextRef="#ctx0" brushRef="#br0" timeOffset="43476.93">9945 9924 106 0,'25'-40'53'0,"10"-11"-66"0,-25 33 85 15,-3 5-73-15,0 1 1 16,-3-1-1-16,-4 13 1 15,0 3 0-15,-4 13 0 16,1 9-1-16,-1 9 1 16,1-2-1-16,3 2 0 15,7-5-1-15,7-1 0 0,7-9 0 16,14-7 1-16,4-6-1 16,7-9 1-16,7-9 1 15,0-7 1-15,3-6 0 16,1 3 1-16,-1 6 1 15,-6 4 0-15,-8 5 0 16,-3 17 0-16,-4 2-1 16,-7 7 0-16,1 3-3 15,-1 3 0-15,0 3-21 16,0 10 0-16,4 3-1 16,3 3 1-16</inkml:trace>
  <inkml:trace contextRef="#ctx0" brushRef="#br0" timeOffset="43898.26">12287 10918 113 0,'-7'26'56'0,"-95"-36"-82"0,56 4 105 15,-35-4-82-15,-39-11 1 16,-53 2-1-16,-46 3 0 15,-59 3 4-15,-54 7 1 16,-42 3-2-16,-39 3 0 16,-13 9 2-16,-15 7 0 0,-15-3 1 15,5 2 0-15,6-11 0 16,4-4 0-16,22-7-2 16,-5-8 1-16,15-1-1 15,17-12 1-15,8 9-2 16,-1 3 1-16,22 13-1 15,0 9 1-15,28 13-1 16,14 0 1-16,31 3-1 16,26-3 1-16,52 3-2 15,32-13 1-15,50 4-2 16,31-1 0-16,39-6-3 16,39-9 1-16,31-3-6 15,43-10 0-15,57-9-13 16,66-6 0-16,53 6 2 15,60-3 0-15</inkml:trace>
  <inkml:trace contextRef="#ctx0" brushRef="#br0" timeOffset="44331.17">11938 11198 113 0,'-42'18'56'0,"-135"-14"-84"0,103-8 108 0,-49-5-82 16,-57 0 0-16,-42-1-3 15,-47-2 1-15,-30 5 5 16,-40 4 0-16,-32 0-2 15,-27 3 0-15,-29 0 2 16,-18 3 0-16,-10 0 2 16,-10 4 0-16,-4-1 0 15,-1 0 0-15,5 4-1 16,20-1 0-16,22-3-1 16,14 4 0-16,21-4-1 15,38 0 0-15,22 0 0 16,25 4 0-16,31-4 0 15,22-3 1-15,31 4-5 16,39 2 0-16,25-9 0 16,31-3 1-16</inkml:trace>
  <inkml:trace contextRef="#ctx0" brushRef="#br0" timeOffset="45295.35">5355 12408 103 0,'7'-6'51'0,"0"-7"-48"0,-7 10 51 16,-7 0-54-16,-3 9 0 16,-1 13 1-16,-28 15 1 15,-14 26-2-15,-10 25 1 0,-22 24 0 16,-14 26 1 0,-28 16-1-16,7 18 1 0,-10-6-2 15,-8 7 0-15,4-17-6 16,25-24 1-16,14-26-22 15,14-27 1-15,17-33-1 16,18-24 1-16</inkml:trace>
  <inkml:trace contextRef="#ctx0" brushRef="#br0" timeOffset="45624.2">4106 12261 111 0,'4'-16'55'0,"35"7"-83"16,-22 9 114-16,1 3-86 15,3 6 0-15,0 7 0 16,11 15 0-16,3 16 0 0,8 19 0 16,6 16 0-16,11 24 1 15,7 20-1-15,4 15 1 16,-8 6 0-16,4 7 1 15,-7-4-1-15,-7-2 1 16,3-14-1-16,-3-2 1 16,-7-25-1-16,-3-23 0 15,-5-15-11-15,-9-18 1 16,-8-39-1-16,-18-56 1 16</inkml:trace>
  <inkml:trace contextRef="#ctx0" brushRef="#br0" timeOffset="46689.96">5853 12963 104 0,'10'16'52'0,"43"-13"-49"15,-32-6 52-15,11-7-55 16,14 1 0-16,14-4 1 16,21-2 0-16,11-4-2 15,6 0 1-15,12-3 1 16,10 0 0-16,-11-3-1 0,1 3 0 15,-12 6-1-15,-17 1 1 16,-14 5-9-16,-14 4 1 16,-14 6-1-16,-21 3 0 15</inkml:trace>
  <inkml:trace contextRef="#ctx0" brushRef="#br0" timeOffset="46941.84">5641 13317 106 0,'-32'16'53'0,"82"-7"-59"0,-12-15 69 0,22-3-63 16,25-13 0-16,31-3 0 16,22 3 0-16,3-3-1 15,11-7 1-15,14 4-5 16,-15 0 1-16,8-3-17 15,7-1 1-15,-4-2-1 16,-10-7 1-16</inkml:trace>
  <inkml:trace contextRef="#ctx0" brushRef="#br0" timeOffset="47141.7">8865 12483 106 0,'4'-6'53'0,"-25"6"-70"0,14 3 98 15,-11 7-81-15,-10 5 0 16,-11 13 0-16,-17 16 1 16,-8 13-1-16,-10 21 1 15,0 26 0-15,-4 18 1 16,-6 22-2-16,-5 4 1 16,5-14-4-16,3-2 1 15,6-16-13-15,12-19 0 16,3-25-1-16,4-28 1 0</inkml:trace>
  <inkml:trace contextRef="#ctx0" brushRef="#br0" timeOffset="47382.56">7885 12684 102 0,'24'-25'51'0,"-13"0"-56"16,-8 18 76-16,4 1-71 15,15 6 1-15,2 3 1 16,8 13 0-16,0 12-3 16,10 13 1-16,-3 15 1 15,0 20 1-15,3 8-1 16,4 7 0-16,-7 10-1 16,3-1 1-16,-3-6-7 15,10-12 0-15,-6-10 0 16,-1-19 1-16</inkml:trace>
  <inkml:trace contextRef="#ctx0" brushRef="#br0" timeOffset="47864.2">9084 12279 110 0,'-18'4'55'0,"22"-1"-57"0,6-3 63 0,15 0-62 16,18-3 1-16,6-4 0 15,18-2 0 1,35-1-2 0,-6 4 1-16,-15 0-6 15,-18 0 1-15,-10-4-7 16,-18 4 1-16,-6-10-7 15,-15 4 0-15,-7-7 1 16,-4 0 1-16,-6-6 4 31,-50 50 13-31,78-116 5 16,-50 35 0-16,0 2 11 16,-3 7 0-16,0 13 1 15,-4 9 1-15,4 12-5 16,-1 13 1-16,5 13-5 15,3 12 0-15,3 9-4 0,0 17 0 16,4 11-3-16,0 14 1 16,-7 14-5-16,3 8 1 15,1-4-7-15,-1 9 0 16,-3 1-13-16,3-1 1 16,4-6 0-16,4-12 0 15</inkml:trace>
  <inkml:trace contextRef="#ctx0" brushRef="#br0" timeOffset="48297.24">4364 14587 111 0,'-120'76'55'0,"74"-76"-77"15,53-7 98-15,25-2-77 0,24-10 0 16,47-9-1-16,34-13 1 16,36-3 1-16,42 3 1 15,43 1-1-15,28-1 0 16,27 6 1-16,26 7 0 16,-7 3 0-16,3 0 1 15,-18 6-2-15,-6 0 1 16,-32 1-6-16,-25-4 0 15,-29 3-17-15,-34 3 1 0,-36 0-1 16,-49 13 1 0</inkml:trace>
  <inkml:trace contextRef="#ctx0" brushRef="#br0" timeOffset="48627.03">4487 14819 104 0,'-130'47'52'0,"49"-31"-72"16,74-13 96-16,3-9-77 16,22 3 1-16,24-10 0 15,18-6 0-15,49-2 0 16,22-5 1-16,49 1 1 15,39 3 0-15,38 7 1 16,50 2 0-16,11 7 0 16,20-7 1-16,15 7-1 0,-4-6 1 15,-14-1-2-15,-14 0 0 16,-24 4-2-16,-26-3 1 16,-31-1-4-16,-39 4 0 15,-42-1-26-15,-32-6 0 16</inkml:trace>
  <inkml:trace contextRef="#ctx0" brushRef="#br0" timeOffset="59492.03">22310 14230 99 0,'49'0'49'0,"120"-41"-46"0,-95 19 50 15,53-15-54-15,46-7 1 16,25-7 0-16,21-5 0 16,10 9 0-16,-7 3 0 15,4 6-1-15,-11 4 1 16,-21 6 0-16,-10-4 0 15,-33 1-1-15,-31 0 0 0,-28 9-1 16,-36-3 1-16,-38 3-1 16,-46 3 1-16,-46 13-1 15,-53 6 1-15,-43 12 1 16,-41 10 1-16,-15 0 1 16,-7 9 0-16,14-2 1 15,29-7 0-15,21-4-1 16,42-2 1-16,31-7-2 15,40-2 1-15,35-4-1 16,31-3 0-16,33-6 0 16,38-1 0-16,28 7 1 15,36 0 0-15,21 3-1 16,24-6 1-16,22 3-1 16,-4-12 1-16,-11-4-1 15,-13 4 0-15,-32-1-1 16,-32-3 0-16,-29 1 0 15,-34 5 0-15,-36 4 0 0,-39 3 0 16,-45 9 0 0,-54 10 0-16,-31 18 0 0,-35 1 0 15,-25 2 0-15,-1 4 0 16,-6 0 0-16,21 3 0 16,18-7 0-16,21-11 0 15,35-4 0-15,35-7 0 16,39-9 0-16,39-12 0 15,39-6 1-15,52-13 0 16,47-4 0-16,56-2 1 16,28-4-1-16,32 4 0 0,0 12-6 15,0-3 1-15,-21 7-3 16,-39-10 1-16</inkml:trace>
  <inkml:trace contextRef="#ctx0" brushRef="#br0" timeOffset="68002.19">22049 10018 96 0,'-103'-6'48'0,"-34"-3"-40"0,112 9 49 0,-3 9-55 16,7 10 0-16,17 12 0 15,25 13 0-15,36 10-3 16,31-1 1-16,46 3 1 16,46 7 1-16,49-6-1 15,53-1 1-15,43-12-1 16,31-10 1-16,22-2-2 15,-1-4 1-15,-10-3-1 16,-35 6 0-16,-43-6-1 16,-46-3 0-16,-52 4-1 15,-43-8 0-15,-49 1-1 16,-43-6 0-16,-49-10 0 0,-45 0 0 16,-61-12 1-16,-56-1 0 15,-54-2 2-15,-41-7 1 16,-32 0 2-16,-15 3 0 15,-2 4 2-15,9-1 0 16,15 4-1-16,32-1 0 16,27 4-1-16,44 0 0 15,34 0-2-15,39-1 0 16,32 1-1-16,32-3 0 0,42-1 0 16,39-2 0-16,49-4 0 15,53 3 0-15,36-9 1 16,31 7 0-16,21 2-1 15,-3 7 1-15,-7 6 0 16,-25 0 0-16,-28-3-1 16,-32 6 1-16,-28 0-1 15,-36 3 0-15,-24-2-4 16,-31 2 1-16,-47-6-1 16,-67-6 1-16</inkml:trace>
  <inkml:trace contextRef="#ctx0" brushRef="#br0" timeOffset="70020.94">14683 12060 106 0,'28'-13'53'0,"-21"7"-52"15,-7 6 54-15,-7 0-55 16,-11 9 0-16,-10 17 0 16,-7 17 0-16,-15 36 0 15,-6 24 1-15,-11 17-1 16,-18 27 1-16,-7-3-1 16,-3 4 1-16,0-10-7 15,0-7 0-15,-11-24-18 16,7-16 1-16,7-29 0 15,8-11 0-15</inkml:trace>
  <inkml:trace contextRef="#ctx0" brushRef="#br0" timeOffset="70260.99">13585 12167 111 0,'120'-48'55'0,"-49"55"-80"0,-50 5 109 0,7 7-84 16,8 16 1-16,6 24 0 16,14 16 0-16,1 16 0 15,6 22 0-15,1 10 0 16,-4 5 1-16,0-2-3 16,-4-14 1-16,-6-5-13 15,-4-22 1-15,6-16-2 16,-2-22 1-16</inkml:trace>
  <inkml:trace contextRef="#ctx0" brushRef="#br0" timeOffset="70501.85">15939 12301 115 0,'7'0'57'0,"-39"7"-68"15,18-4 85-15,-11 9-74 0,-10 10 0 16,-11 16 0-16,-7 12 1 16,-7 16-1-16,0 22 0 15,-7 15 0-15,3 10 1 16,1 3-4-16,-8-3 0 16,11-3-9-16,0-16 0 15,8-16-1-15,2-21 1 16</inkml:trace>
  <inkml:trace contextRef="#ctx0" brushRef="#br0" timeOffset="70741.71">14926 12389 107 0,'14'-44'53'0,"18"3"-57"0,-18 32 73 0,11 3-69 16,6 6 1-16,8 9 1 15,11 16 1-15,-1 16-3 16,7 19 0-16,4 15 2 16,7 16 0-16,8 6 0 15,-1 10 0-15,-7 2-4 16,-4-5 0-16,-6-7-8 16,-4-9 0-16,-4-13 0 15,-7-22 0-15</inkml:trace>
  <inkml:trace contextRef="#ctx0" brushRef="#br0" timeOffset="71041.75">15988 11787 114 0,'21'41'57'16,"78"-19"-61"-16,-67-16 76 0,17-6-75 16,18-3 1-16,11 0-3 15,10-3 0-15,7-1 2 16,-3 7 1-16,-4-12-14 15,-7-1 1-15,-10-3 0 16,-15-2 1-16</inkml:trace>
  <inkml:trace contextRef="#ctx0" brushRef="#br0" timeOffset="71256.25">16552 11577 107 0,'-49'3'53'0,"21"-12"-59"15,24 2 81-15,1 7-75 16,3 4 0-16,0 11-1 0,10 7 1 16,4 19 0-16,0 12 0 15,1 10 1-15,-1 12 0 16,0 10-1-16,-4-4 1 16,1 1-5-16,0-7 0 15,-4-12 0-15,-7-10 1 16</inkml:trace>
  <inkml:trace contextRef="#ctx0" brushRef="#br0" timeOffset="71927.03">14958 14459 117 0,'-21'53'58'0,"-36"25"-64"16,36-56 67-16,-11 7-64 16,-14 11 0-16,-10 11-1 15,-11 8 0-15,-7 10 4 16,0 10 1-16,-4-7-8 15,1-13 0-15,2-12-12 16,8-12 1-16,4-20 0 16,6-24 0-16</inkml:trace>
  <inkml:trace contextRef="#ctx0" brushRef="#br0" timeOffset="72137.77">14182 14515 112 0,'10'13'56'0,"15"15"-76"0,-14-19 101 16,6 10-81-16,1 9 1 16,10 7 1-16,7 9 0 0,8 15-2 15,17 14 0 1,7 14 2-16,0 4 0 0,7 3-3 16,-11-6 1-16,-3-6-8 15,-3-16 0-15,-4-13-1 16,-4-16 1-16</inkml:trace>
  <inkml:trace contextRef="#ctx0" brushRef="#br0" timeOffset="72379.63">15893 14496 114 0,'0'0'57'0,"-14"10"-60"15,6-7 71-15,-6 3-68 16,-7 10 1-16,-3 12 0 16,-5 13 0-16,-6 9-2 15,0 19 1-15,-4 13 0 0,-3 18 0 16,-1 7-3-16,-6 2 0 16,-4 1-9-16,0-16 1 15,0-15-1-15,7-17 1 16</inkml:trace>
  <inkml:trace contextRef="#ctx0" brushRef="#br0" timeOffset="72619.49">15184 14766 107 0,'-4'3'53'0,"-10"-12"-64"0,14 9 71 0,14-3-60 15,0 6 1-15,4 13 2 16,-1 12 1-16,5 19-3 16,9 22 0-16,5 9 1 15,9 13 0-15,12 9 1 16,13 1 0-16,8-7-11 16,10-9 0-16,0-10-2 15,-3-16 0-15</inkml:trace>
  <inkml:trace contextRef="#ctx0" brushRef="#br0" timeOffset="74121.89">16379 14898 106 0,'22'6'53'0,"6"-18"-58"0,-7 2 53 0,7-2-51 16,8-4 0-16,2 3 1 16,5 4 1-16,17 0 2 15,0 2 1-15,3 1-3 16,8 0 0-16,-4-1-5 16,0 4 1-16,-14 0-2 15,-11 0 0-15</inkml:trace>
  <inkml:trace contextRef="#ctx0" brushRef="#br0" timeOffset="74329.82">16320 15098 107 0,'-8'32'53'0,"44"-20"-65"0,-8-8 74 16,14-8-62-16,22 1 1 15,10-3 0-15,11 0 0 16,6-4-6-16,5 1 0 16,6-7-17-16,0 1 0 15,0-7 0-15,-3-3 0 16</inkml:trace>
  <inkml:trace contextRef="#ctx0" brushRef="#br0" timeOffset="74568.69">18105 14496 110 0,'3'26'55'0,"-21"-23"-80"16,18-3 107-16,-3 6-83 16,3 6 1-16,0 20 1 15,0 15 0-15,3 9-1 16,5 26 1-16,-5 21 0 15,1 7 1-15,-4-3-4 16,3-13 1-16,-3-3-14 16,-3-19 0-16,3-16-1 15,-7-21 0-15</inkml:trace>
  <inkml:trace contextRef="#ctx0" brushRef="#br0" timeOffset="74851.53">17808 14578 101 0,'-14'12'50'0,"11"-12"-57"0,10 0 75 15,7-3-67-15,14-3 1 16,18 0 2-16,21 3 0 0,14-4-5 15,11 4 1-15,10 0 1 16,4 0 0-16,3 3-5 16,-6 3 1-16,-12 3-10 15,-13 4 0-15,-15 5 0 16,-17 7 0-16</inkml:trace>
  <inkml:trace contextRef="#ctx0" brushRef="#br0" timeOffset="75067.39">17727 15440 106 0,'-3'47'53'0,"34"-50"-69"15,-13-3 79-15,17 0-62 16,15-7 1-16,13 1 2 0,18-1 0 15,4 0-5-15,10 7 0 16,0-3 0-16,4-1 0 16,0 1-1-16,-14-7 1 15</inkml:trace>
  <inkml:trace contextRef="#ctx0" brushRef="#br0" timeOffset="75702.11">16651 12916 108 0,'-10'6'54'0,"17"-9"-60"0,3-3 59 0,11 0-55 15,15-4 1-15,13-2 1 16,18-4 0-16,14-3 1 16,14 0 0-16,11 7-1 15,4-4 1-15,-8 4-1 16,-14 5 1-16,-14 4-7 15,-21 0 1-15,-18 6-9 16,-17 7 1-16,-18 5-1 16,-21 7 1-16</inkml:trace>
  <inkml:trace contextRef="#ctx0" brushRef="#br0" timeOffset="75846.27">16849 13092 85 0,'-89'34'42'0,"26"-21"-32"16,56-10 60-16,3-3-69 15,15-3 1-15,21-7 0 0,17 4 0 16,22-3-3-16,17-4 0 16,7 10 1-16,7 0 0 15,8 0-8-15,-4-1 0 16,3-2 0-16,-14 0 0 16</inkml:trace>
  <inkml:trace contextRef="#ctx0" brushRef="#br0" timeOffset="76086.13">18281 12493 113 0,'-4'-3'56'0,"11"-35"-69"16,-3 32 79-16,3-1-67 16,0 4 1-16,0 9 1 15,4 13 0-15,-4 10-1 16,3 18 1-16,-3 9 0 15,1 13 0-15,-8 9-3 16,0-18 1-16,-8 25-7 16,-2-16 1-16,3-13-19 15,0-15 1-15,-4-13-1 16,4-15 1-16</inkml:trace>
  <inkml:trace contextRef="#ctx0" brushRef="#br0" timeOffset="76344.98">17896 12333 112 0,'-3'-3'56'0,"56"-7"-85"0,-29 7 113 15,19-3-84-15,10-1 1 16,14 4 0-16,14 0 1 15,0 3-3-15,7 0 0 0,0 0-3 16,-6 0 0-16,-8 0-6 16,-11 3 0-16,-10 0-12 15,-14 4 1-15,-14 2 0 16,-15 1 1-16</inkml:trace>
  <inkml:trace contextRef="#ctx0" brushRef="#br0" timeOffset="76538.88">17928 12991 88 0,'-25'60'44'0,"43"-26"-51"16,0-27 79-16,10-4-72 16,14-3 1-16,18-13 0 15,14 4 0-15,7-4-2 16,4-2 0-16,3 2-9 15,-3-6 1-15,-7 4-1 16,-4 5 1-16</inkml:trace>
  <inkml:trace contextRef="#ctx0" brushRef="#br0" timeOffset="77333.48">18764 11282 107 0,'-24'-25'53'0,"27"-19"-64"0,1 35 79 0,10-1-68 16,7 4 0-16,14 6 1 15,8 10 0-15,13 18-1 16,14 16 1-16,8 15 0 15,7 20 1-15,3 34-1 16,0 25 0-16,-3 31-1 16,-8 38 0-16,-17 31-1 15,-7 32 0-15,-10 18 0 16,-8 13 0-16,-10 7 0 16,-1-4 0-16,-10-3-1 15,1 0 1-15,2-19-1 16,1-12 1-16,-1-16-1 15,-6-28 1-15,-11-19 0 16,0-60 0-16,-32 7 0 16,-14-35 1-16,-24-31-8 0,-29-41 1 15,-28-51-1 1,-25-43 1-16</inkml:trace>
  <inkml:trace contextRef="#ctx0" brushRef="#br0" timeOffset="77893.67">13836 12558 85 0,'-21'-112'42'0,"7"-70"-41"15,10 125 44-15,-6-21-43 16,-8-19 0-16,-7-7 4 16,-3 1 1-16,-7 12-7 15,-11 3 0-15,-4 10 4 16,-2 21 0-16,-1 13-1 15,0 22 1-15,0 13-4 16,0 15 1-16,0 26-1 16,-3 27 0-16,10 41-1 0,3 32 1 15,8 59 1-15,17 35 0 16,15 41 1-16,13 34 0 16,12 9 1-16,9 7 0 15,1-10 1-15,0-12 0 16,-4-10-2-16,4-9 0 15,0-19-2-15,-1-12 1 16,5-10-2-16,2-3 1 16,15-12-2-16,-3-16 1 15,3-10 0-15,3-25 0 0,-3-18-4 16,7-41 1-16,4-35-23 16,-1-37 1-16,11-45-1 15,21-27 0-15</inkml:trace>
  <inkml:trace contextRef="#ctx0" brushRef="#br0" timeOffset="79195.75">12700 11166 111 0,'-7'6'55'0,"99"-34"-83"15,-54 19 113-15,33-1-85 16,38-5 1-16,40-10-1 16,48-4 1-16,57 1-2 15,39-6 1-15,53 2 0 16,24 7 0-16,18 0-1 16,7 0 1-16,0 3-1 15,-14-3 1-15,-17 6 0 16,-19 7 0-16,-27 5 1 15,-22 7 0-15,-35 10 0 16,-24 12 0-16,-40 3 0 16,-27 13 0-16,-22 12-1 15,-32 12 0-15,-14 23 0 16,-13 9 0-16,-12 13 0 0,-3 24 0 16,-7 11-1-16,0 8 1 15,0 13 0-15,0 10 1 16,4 5 0-16,0 4 0 15,-1 16 0-15,-3 6 0 16,-3 6 0-16,-4 6 0 16,3 13 0-16,1-3 0 15,3-7-1-15,-4-2 0 16,4-14 0-16,-7-8 0 0,-3-4-1 16,-4-31 0-16,-11-12 0 15,-7-14 1-15,-17-11-1 16,-15-4 0-16,-13-9 0 15,-19-16 0-15,-13-7 1 16,-14-2 0-16,-18-10 0 16,-15-12 1-16,-13-3 0 15,-18-10 0-15,-10-9-1 16,-19-4 0-16,-13-9 0 16,-21-2 0-16,-18-5-1 15,-15 1 0-15,-9-3 0 16,-15 6 1-16,0-12 0 15,-7 6 1-15,4-4-1 16,-4 7 0-16,10-3 0 16,1-6 0-16,10-1 0 15,7 1 0-15,15-1-1 16,-1-2 1-16,15-4 0 16,6 0 0-16,8 1-1 0,17-7 1 15,7 3 0-15,11 0 1 16,18-6-1-16,10 3 0 15,11 0 0-15,13-7 0 16,8-8 0-16,11-17 0 16,10-5 0-16,7-10 0 15,3-10 0-15,5-5 0 16,-1-11-1-16,0-11 1 16,0-10 0-16,4-7 0 0,-4-15-1 15,7-6 1-15,0-13 0 16,0-9 0-16,1-10-1 15,-12-12 1-15,1-10-1 16,-1-5 1-16,-6-11-1 16,3-5 1-16,-7 5 0 15,11-2 0-15,3 9 0 16,4-6 0-16,6 3 0 16,8-1 0-16,3 1 0 15,8-3 0-15,3 15 0 16,-1 1 0-16,8 15 0 15,4 16 0-15,-1 15 0 16,4 10 0-16,4 12-6 16,3 7 0-16,7 3 0 15,7 3 1-15</inkml:trace>
  <inkml:trace contextRef="#ctx0" brushRef="#br0" timeOffset="84480.52">13515 13694 111 0,'-25'-22'55'0,"11"22"-57"0,21 0 56 15,14 3-58-15,18 0 1 16,25-3-1-16,34 6 1 0,44-3 6 16,55 4 0-16,43-10-3 15,67 6 0-15,60 0 3 16,46-9 0-16,45 6-1 15,15-10 1-15,-7 4-2 16,-26-7 0-16,-44 4-1 16,-47-1 1-16,-56 1-2 15,-43 3 0-15,-56 0-9 16,-46-1 0-16,-38-2-1 16,-61 3 1-16</inkml:trace>
  <inkml:trace contextRef="#ctx0" brushRef="#br0" timeOffset="85874.02">14079 16108 99 0,'-42'0'49'0,"63"-28"-56"16,0 9 62-16,18-3-54 15,28-3 0-15,43 3 4 16,34 3 0-16,43 4-4 16,50 5 0-16,55 10 4 15,58 7 0-15,38 8 0 16,28 4 0-16,18 0-2 15,3 3 1-15,-17 6-3 16,-28-3 0-16,-40 0-1 16,-38-6 0-16,-45-3-3 15,-44-7 1-15,-52-3-2 16,-39 1 0-16,-35-4 0 0,-25-3 1 16,-39 3 0-16,-21 0 0 15,-14 0 2-15,-10-3 0 16,-4 0 2-16,-7 0 0 15,-1 0 0-15,1-3 0 16,-3 0 0-16,-1 0 0 16,-7 0 0-16,-3 0 0 15,-4-1-1-15,-14 4 1 16,-7 0-1-16,-17-6 1 16,-22 3-1-16,-21 0 1 0,-21-3-1 15,-25-1 1-15,-25 1-1 16,-31-7 0-16,-25 7 0 15,-35-3 0-15,-11-1 0 16,-7-12 0-16,0 10 0 16,11-4 0-16,3-3 0 15,18 4 1-15,0-1-1 16,18 4 1-16,3-1-1 16,28 4 1-16,22 2-1 15,31-5 0-15,32 2 0 16,31 4 0-16,26 3-1 15,34 3 1-15,33 0 0 16,27-3 0-16,36 3 0 16,53-6 1-16,32 6-1 15,45-10 0-15,50 7 1 16,32-3 0-16,45-1 0 16,32 11 0-16,11 2 0 15,14 3 0-15,-7 10 0 0,-22 3 0 16,-17 3 0-16,-24 6 0 15,-26-5-1-15,-17 2 1 16,-24-6-1-16,-26 0 0 16,-27-10-2-16,-22-2 1 15,-32-7-1-15,-24-3 0 16,-28 0-1-16,-36-3 1 16,-35-4 0-16,-39 4 1 15,-45-6 0-15,-47 3 1 0,-38-4 0 16,-39 1 1-16,-43 2-1 15,-28 1 1-15,-20 3-2 16,-22-3 1-16,-8 0 0 16,-6-1 0-16,14-2-1 15,7-7 1-15,22-3 0 16,13 4 0-16,21-7 0 16,29 3 1-16,28 0-1 15,28 3 1-15,28-2 0 16,33 2 0-16,30 10-1 15,26 2 1-15,28 4-1 16,28 0 0-16,24 0-1 16,29 4 0-16,25-1 0 15,38 0 0-15,29 0 0 16,42 0 0-16,35 0 1 16,36 4 0-16,35 2 0 15,17 0 0-15,22 10 0 0,-8 3 1 16,-13 0 0-16,-15 9 0 15,-31 1-1-15,-29-1 1 16,-35 4-1-16,-21-7 1 16,-28-3-1-16,-25-3 1 15,-22-3-1-15,-20-4 0 16,-18-5-1-16,-17-7 0 16,-15-6-7-16,-21-10 1 15,-25-9-1-15,-24 0 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4T07:48:01.8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9437 1100 96 0,'-11'-3'48'0,"18"13"-44"16,-3-10 49-16,3 9-52 15,7 16 1-15,4 16 0 16,3 18 0-16,0 4-3 0,4 19 0 16,-11 15 2-16,7 19 0 15,7 0-2-15,-3 0 1 16,3 3-1-16,4 13 1 15,3-19-1-15,4-13 1 16,0-12 0-16,7-13 0 16,3-15 1-16,7-23 0 15,-3-12 0-15,7-12 1 16,0-10 0-16,0-15 1 0,-7-20-2 16,-3-18 1-16,-5-13-1 15,-2-12 0-15,-1-3 0 16,-10-26 0-16,-7-12 1 15,-4 6 0-15,-7 4 0 16,-7-1 0-16,0 7 0 16,-4-7 0-16,1 7 0 15,-4 21 0-15,3-2-4 16,1 18 1-16,0 0-6 16,-1 20 0-16,-3 2-17 15,-3 9 0-15,-5 17 0 16,1 15 0-16</inkml:trace>
  <inkml:trace contextRef="#ctx0" brushRef="#br0" timeOffset="369.04">8661 758 106 0,'-11'-43'53'0,"8"58"-75"0,3-5 99 0,7 18-78 16,3 19 1-16,-3 25 0 15,4 41 0-15,7 12 0 16,3 29 0-16,7 25 0 15,-3-1 0-15,6 17-1 16,-6-13 1-16,-7-7-2 16,-1-15 1-16,-13-9-6 15,-4-23 0-15,0-5-15 16,-4-35 1-16,-6-23 0 16,-4-14 1-16</inkml:trace>
  <inkml:trace contextRef="#ctx0" brushRef="#br0" timeOffset="1127.47">8636 545 102 0,'-32'-9'51'0,"46"18"-74"0,4-9 97 16,17 0-75-16,25 0 1 0,28-6-1 16,39 3 1-1,22 3 0-15,31-16 0 0,28 4-1 16,21 2 1-16,4-5 1 15,14-1 0-15,0 3 0 16,-11-2 1-16,-21 5 1 16,-21 1 0-16,-28 9-1 15,-21 0 1-15,-18 9-1 16,-25 7 0-16,-21 3-2 16,-17 3 1-16,-15 18-2 15,-7 14 0-15,-10 27-1 16,-4 7 1-16,-14 22 0 15,1 31 0-15,-8 9 0 16,0 23 1-16,-4 3 0 16,4-7 0-16,4 10 0 15,3-13 0-15,4-9-1 16,6-16 1-16,1-13-1 16,3-5 1-16,0-7-1 15,-6-10 0-15,-12-24 0 16,-10-7 0-16,-17 0 0 0,-22-12 0 15,-25-10 0-15,-24-6 1 16,-25-3-1-16,-21-9 1 16,-25-7 0-16,-17-3 0 15,-22-16 0-15,1 4 1 16,-18-7-1-16,10 1 0 16,0-4 0-16,4 0 0 0,14 3 0 15,7 0 0-15,15-3-1 16,9 4 1-16,15 2-1 15,14-6 1-15,21 4 0 16,18-4 0-16,11-3 1 16,10-3 1-16,17-4 0 15,15-2 1-15,10-4-1 16,8-12 1-16,6-9-6 16,11-13 0-16,18-29-2 15,24-33 0-15</inkml:trace>
  <inkml:trace contextRef="#ctx0" brushRef="#br0" timeOffset="13423.88">16489 984 94 0,'-32'28'47'0,"29"67"-50"15,-1-67 48-15,0 34-47 0,4 17 1 16,0 15-1-16,11 35 1 16,10-4 1-16,4 10 1 15,10-10-2-15,11 1 1 16,7-4 0-16,3-12 0 16,4-19 0-16,0-7 0 15,-3-21 0-15,3-16 1 16,-4-12 1-16,4-26 1 0,7-15 0 15,4-23 0-15,3-18 1 16,-4-22 0-16,1-12 0 16,-8-10 0-16,-17-16-1 15,-10 1 1-15,-12-10-2 16,-13 9 1-16,-15 0-1 16,-10-5 1-16,-3 5-2 15,3 3 0-15,-4 7-1 16,7 6 0-16,1 13-7 15,3 6 1-15,3 19-19 16,4 9 0-16,4 19 0 16,-1 15 0-16</inkml:trace>
  <inkml:trace contextRef="#ctx0" brushRef="#br0" timeOffset="14052.54">18150 1150 97 0,'-35'-34'48'0,"3"9"-69"16,29 15 93-16,-1 7-73 15,1 6 1-15,3 4-1 16,0 12 0-16,3 15 1 16,1 29 1-16,-1 12-2 15,4 16 1-15,1 25 0 16,6 13 1-16,0 5-1 16,7-8 1-16,7-7-1 15,11 10 1-15,3-20 0 16,15-18 0-16,-1-3-1 15,4-28 1-15,7-13 0 0,-3-22 0 16,3-16 1-16,0-15 0 16,-4-22 0-16,1-19 1 15,-8-10 0-15,-10-9 0 16,-7-15 0-16,-22-16 0 16,-13-19-1-16,-11-10 0 15,-7 10 0-15,-7-19 0 16,-4 13-2-16,0 12 0 0,1 13-4 15,-1 6 1 1,-3 16-12-16,-4 3 0 0,4 15-1 16,-1 4 1-16</inkml:trace>
  <inkml:trace contextRef="#ctx0" brushRef="#br0" timeOffset="14324.28">19265 1088 100 0,'4'-7'50'0,"10"-2"-57"16,-4 0 73-16,8-1-65 15,10-5 1-15,8 2 0 16,16-3 1-16,12 1-4 15,7 2 0-15,-1-6 1 16,11 4 1-16,0-1-4 0,11 3 1 16,0-2-9-16,-8-1 1 15,-13 3 0-15,-15-5 0 16</inkml:trace>
  <inkml:trace contextRef="#ctx0" brushRef="#br0" timeOffset="14548.15">19618 439 106 0,'-7'6'53'0,"28"32"-62"16,-10-23 74-16,-1 4-65 15,4 19 0-15,4 15 0 16,-4 16 0-16,4 12-1 15,3 7 0-15,0 16-9 16,4 2 0-16,-1 7 0 16,1-3 0-16</inkml:trace>
  <inkml:trace contextRef="#ctx0" brushRef="#br0" timeOffset="14868.97">20426 1768 115 0,'0'3'57'0,"46"32"-68"0,-22-29 85 15,8 4-74-15,21-10 0 16,14 0-1-16,11-10 0 15,17-6-1-15,7 4 1 16,8-4-2-16,-12 7 0 16,-2-7-2-16,-8 13 0 0,-7-3-4 15,-7 6 0-15,-14 6-17 16,-18 3 0-16,-17 10 1 16,-21 6 1-16</inkml:trace>
  <inkml:trace contextRef="#ctx0" brushRef="#br0" timeOffset="15084.84">20165 2239 108 0,'-50'22'54'0,"68"12"-80"16,0-31 112-16,13 3-86 15,15-6 0-15,21-6-1 16,22-3 1-16,20-4-2 15,11-2 1-15,10-1-6 16,19-6 1-16,6 3-7 16,-7-6 0-16,0 6 0 0,-10 10 1 15</inkml:trace>
  <inkml:trace contextRef="#ctx0" brushRef="#br0" timeOffset="15750.73">22602 1655 100 0,'8'-22'50'0,"23"-50"-61"15,-20 50 74-15,-1-18-63 16,-2-14 0-16,-5-15 0 16,-3 7 1-16,-3-7-1 15,-8 3 1-15,-3-6 1 16,0-1 0-16,0 11 0 16,-1-7 0-16,5 9 0 15,-1 19 0-15,1 7-1 16,3 6 1-16,0 18-1 15,0 10 0-15,-1 28-1 16,1 1 0-16,0 8 0 16,4 17 1-16,3 8-1 0,7 10 0 15,7 23 0-15,4 2 0 16,-1 6 0-16,12 16 1 16,-1 19-1-16,7-3 1 31,14 66-1-31,-6-35 0 15,-4-25-1-15,-8-18 1 16,1-17-1-16,-4-24 1 16,-3-16-1-16,-4-13 1 0,0-3 0 15,-7-22 0-15,-3-3 0 16,-7-6 1-16,-8-6-1 16,-7-10 0-16,-10-3 0 15,-7-3 0-15,-7 0 0 16,-1-4 1-16,-2 4-1 15,-1-6 0-15,4-1 0 16,3-9 0-16,7 7 0 16,8-1 0-16,2-5 0 15,8 2 0-15,7 0 0 16,11 4 0-16,3 2-1 16,7-5 1-16,0 5-8 15,1 1 0-15,-5 3-1 16,-10 2 1-16</inkml:trace>
  <inkml:trace contextRef="#ctx0" brushRef="#br0" timeOffset="16168.49">21971 762 107 0,'-39'-4'53'0,"18"-2"-57"15,21 12 67-15,4 4-63 16,10 2 1-16,17 1 0 16,19 0 0-16,27 2-1 15,33-12 0-15,27-3 0 16,22 7 1-16,7-17-1 16,-4 1 0-16,-7-1 0 15,-21 1 0-15,-14 3 0 16,-21-10 0-16,-18 3-1 15,-14-5 1-15,-17 2-8 16,-15-3 1-16,-10 0-1 16,-11 10 1-16</inkml:trace>
  <inkml:trace contextRef="#ctx0" brushRef="#br0" timeOffset="16559.25">22052 2765 105 0,'-10'0'52'0,"41"-3"-53"16,-13 3 63-16,17-3-62 15,22-6 0-15,13-1 0 16,22-5 1-16,21 5-1 16,17-2 1-16,15-4 0 15,3 7 0-15,11-1 0 16,-7-2 0-16,-8 5 0 15,-6 1 0-15,-11-3-2 16,-14-1 0-16,-18 1-8 16,-10-1 1-16,-11-8-1 15,-21 2 0-15</inkml:trace>
  <inkml:trace contextRef="#ctx0" brushRef="#br0" timeOffset="16996">16073 3402 103 0,'-99'16'51'0,"88"18"-56"16,22-34 63-16,24 0-58 16,46 16 0-16,46-22 1 15,67-1 0-15,74-2-1 16,78-1 1-16,70 1 1 15,54 0 0-15,38 5-1 16,31 1 1-16,8 0 0 16,10-3 0-16,-6 0-1 15,-8-7 1-15,-31-3-1 16,-29 1 0-16,-49-7-4 0,-43-6 0 16,-59 3-13-16,-64-1 0 15,-63 1 0-15,-64 7 0 16</inkml:trace>
  <inkml:trace contextRef="#ctx0" brushRef="#br0" timeOffset="17370.8">15529 3966 106 0,'-3'0'53'0,"140"-3"-67"16,-73-6 84-16,45-4-70 15,53-2 1-15,61-1 0 16,55-3 0-16,54-3-1 15,67 3 1-15,56 7 2 16,56-4 0-16,43 10 0 16,32-4 0-16,28 1-1 15,6 0 1-15,-9-4-2 16,-26-6 1-16,-31 4-5 16,-39-4 0-16,-46-9-13 0,-52-7 1 15,-54-9-1-15,-56-9 1 16</inkml:trace>
  <inkml:trace contextRef="#ctx0" brushRef="#br0" timeOffset="20331.57">2586 7510 96 0,'46'-85'48'0,"3"-50"-46"0,-38 98 48 0,-1-10-50 16,-10-10 1-16,-10-21-1 15,-1 3 1-15,-17 6-2 16,-21 9 1-16,-11 13 0 16,-11 19 1-16,-10 18-1 15,-7 35 0-15,-15 22 1 16,5 22 0-16,2 13-1 15,22 31 1-15,7 6-1 16,25-3 1-16,14-12-1 16,10-17 0-16,14-15 0 15,19-9 0-15,9-16 0 16,8-12 0-16,17-16 0 16,1-13 0-16,3-16 1 15,-7 1 0-15,14-35 0 16,-8-3 1-16,8-16-1 15,-3-6 1-15,3 0 0 16,-11 10 0-16,4 2-1 16,-14 10 0-16,-7 3 0 0,3 7 1 15,-14 9-1-15,0 6 0 16,-3 9-1-16,-7 10 1 16,-1 12 0-16,-17 20 0 15,-7 30-1-15,-4 23 0 16,-13 12 0-16,2 28 1 15,-9 10-1-15,6 12 0 0,-3-9 0 16,-1 6 0-16,19-9 0 16,-12-10 0-16,8-6-1 15,4-9 1-15,2-1 0 16,-2-15 0-16,6-6 0 16,1-16 0-16,-1-16 1 15,11-15 0-15,4-13 1 16,24-25 0-16,11-19 0 15,28-12 1-15,14-13-1 16,11-16 0-16,-4 4-3 16,-7-1 1-16,-11 4-9 15,-13 0 1-15,-18 6-1 16,-18 3 0-16</inkml:trace>
  <inkml:trace contextRef="#ctx0" brushRef="#br0" timeOffset="20718.91">3549 8432 109 0,'-21'-19'54'0,"-14"10"-60"0,24 9 66 0,-3 6-63 15,-4 13 0-15,1 12-4 16,6 19 1-16,0 10 6 16,8 12 0-16,3 3-5 15,3 4 1-15,15-1 2 16,0-6 0-16,6-9 3 15,12-19 1-15,-12-19 3 16,1-19 0-16,0-25 1 16,3-15 0-16,-10-10-1 15,3-19 0-15,-11 0-7 16,-10-9 0-16,-10-6-2 16,-29 3 1-16</inkml:trace>
  <inkml:trace contextRef="#ctx0" brushRef="#br0" timeOffset="21289.91">4247 8074 102 0,'32'22'51'0,"102"3"-49"16,-84-22 51-16,41-3-53 0,29-3 1 15,32 0-1-15,24-6 1 16,15-4-1-16,17-2 0 16,0-11 0-16,0-2 1 15,-10 0-1-15,-25 0 0 16,-15 3-1-16,-16 0 0 15,-26 3-8-15,-28 3 0 16,-14 3-1-16,-14 1 0 16</inkml:trace>
  <inkml:trace contextRef="#ctx0" brushRef="#br0" timeOffset="21561.78">6805 6738 111 0,'-7'4'55'0,"18"65"-67"16,-4-47 80-16,0 21-68 16,3 14 0-16,4 12-1 15,-3 34 1-15,7 26 0 16,-8 15 0-16,-3 32 0 15,-3 6 1-15,6 12-2 16,-6-9 1-16,-1-16-7 16,-3-15 1-16,8-29-1 0,-1-21 0 15</inkml:trace>
  <inkml:trace contextRef="#ctx0" brushRef="#br0" timeOffset="22249.38">6809 6572 103 0,'-60'-12'51'0,"35"-17"-50"16,39 23 60-16,25-6-61 16,28-1 0-16,35-6 0 15,36-3 0-15,24-6 0 16,29-3 0-16,13 6 0 16,15-4 0-16,0 1 1 15,-22 6 1-15,4 7 0 16,-31 5 1-16,-19 10-1 15,-20 0 1-15,-25 10-1 16,-25 2 1-16,-11 7-3 16,-13 15 1-16,-15 4-3 15,-14 22 1-15,-10 21-1 0,-7 29 1 16,-4 12 0-16,-4 26 0 16,-6 15 0-16,3 3 1 15,3 6 0-15,4 7 0 16,7-6 0-16,-7-10 1 15,15 3-1-15,6-22 0 16,-4-9 0-16,5-19 0 16,-8-19 0-16,-4-9 0 15,-9-19-1-15,-12-13 0 0,-14-5 0 16,-13-11 0-16,-19-2-1 16,-27-7 1-16,-19-6 0 15,-20-3 0-15,-22 0 1 16,-27-3 0-16,-5 0 1 15,-17-10 0-15,-14 7 0 16,7-13 0-16,7 0 0 16,18-9 1-16,24-3-2 15,15-7 1-15,10-3-1 16,24 0 1-16,19-3-2 16,17-3 0-16,18 0-11 15,13-6 1-15,19-1 0 16,10-2 0-16</inkml:trace>
  <inkml:trace contextRef="#ctx0" brushRef="#br0" timeOffset="23062.94">7694 7199 101 0,'-14'-18'50'0,"3"-4"-55"0,15 15 64 16,3-5-59-16,-7 6 1 16,0 6 0-16,11 6 0 15,-8 13-2-15,4 12 1 16,-3 25 0-16,-1 20 1 0,-3 2-1 16,4 26 1-16,-1 5-1 15,8 10 0-15,3-2 0 16,4-11 0-16,6-2 0 15,5-17 1-15,2-14-1 16,1-8 0-16,14-24 0 16,-7-16 1-16,7-22 0 15,3-15 0-15,0-29-1 16,-3-15 1-16,4-20 0 16,-8-8 0-16,0-1 0 15,-3 0 0-15,-4 4 1 16,-14-7 1-16,-6-3 0 15,-8 10 0-15,0 5 0 16,-14 14 0-16,3-1-6 16,-3 10 1-16,0-4-2 15,0 7 0-15</inkml:trace>
  <inkml:trace contextRef="#ctx0" brushRef="#br0" timeOffset="23659.61">9331 7811 86 0,'-18'-10'43'0,"18"7"-33"0,7 3 44 15,4 0-50-15,7-6 1 16,13 3 2-16,29-3 1 16,21-10-9-16,25 7 0 15,35-7 7-15,29-6 0 16,10 3-3-16,14 10 0 16,7-4-1-16,-11 7 0 0,-10 3-2 15,-10 3 0-15,-29 3-4 16,-25 0 1-16,-24 0-12 15,-22 7 0-15,-24-7-1 16,-18 0 1-16</inkml:trace>
  <inkml:trace contextRef="#ctx0" brushRef="#br0" timeOffset="24892.85">13113 7331 102 0,'39'-72'51'0,"-4"-31"-48"0,-32 71 52 0,-6-9-55 16,-8-6 0-16,-6 3-1 15,-8 7 0-15,-10-7 1 16,-4 13 0-16,-3 15-1 15,-8 28 1-15,1 23-1 16,-4 15 0-16,0 16 0 16,0 22 1-16,7 6-1 15,11-10 1-15,10-2-1 16,11-7 1-16,7-18 1 16,14-13 0-16,11-16-1 15,10-19 1-15,7-6 0 16,8-18 0-16,6-14 0 15,0-11 1-15,1-10-1 0,3-1 0 16,-8 7 0-16,-2 1 0 16,-8 5 1-16,-7 10 0 15,-3 9-1-15,-4 6 1 16,-7 10-1-16,-3 6 1 16,-8 22-1-16,-10 19 0 15,-7 22-1-15,-7 13 0 0,-7 21 0 16,-7 19 0-16,-4 10 0 15,0 2 0-15,0 14 0 16,4-11 0-16,0-8 0 16,6-10 0-1,15-13 1 1,14-24 1-16,11-20-1 16,10-27 1-16,14-26-4 15,8-15 0-15,6-13-9 16,4-16 1-16,3-12-2 15,4 0 0-15</inkml:trace>
  <inkml:trace contextRef="#ctx0" brushRef="#br0" timeOffset="25191.83">13649 8297 89 0,'-7'0'44'0,"-11"0"-36"16,15-3 48-16,-8 0-55 0,-6 6 0 15,-8 6 1-15,-3 10 0 16,-8 9-3-16,1 16 1 16,3 3 1-16,4 6 1 15,10 7-1-15,8 6 0 16,10 0-1-16,14-7 1 16,14-5 0-16,15 2 0 15,6-28 0-15,7-12 1 16,4-16-1-16,4-16 1 15,-8-12-1-15,-6-10 0 0,-12-18-4 16,-13-13 1-16,-18-16-18 16,-7-2 0-16,-10-7 0 15,-22-13 0-15</inkml:trace>
  <inkml:trace contextRef="#ctx0" brushRef="#br0" timeOffset="25413.7">13561 6328 105 0,'3'-25'52'0,"1"12"-68"16,-4 13 93-16,10 16-76 16,1 6 0-16,-4 9 0 15,0 16 0-15,0 19-4 16,0 31 1-16,-7 10 0 15,-7 6 1-15</inkml:trace>
  <inkml:trace contextRef="#ctx0" brushRef="#br0" timeOffset="28719.95">15039 7770 110 0,'0'0'55'0,"279"-34"-54"0,-198 27 55 0,35-2-56 15,15 0 0-15,20-7-1 16,1 3 1-16,-11-2-6 16,-10-1 1-16,-15 0-1 15,-17 7 0-15</inkml:trace>
  <inkml:trace contextRef="#ctx0" brushRef="#br0" timeOffset="28946.84">16528 6792 118 0,'3'-10'59'0,"1"32"-68"16,-1-12 77-16,1 18-68 0,-1 16 0 15,-3 15 0-15,0 23 0 16,7 43 0-16,4 13 1 15,7 29-1-15,6 5 1 16,4-6-3-16,4-12 0 16,-4-7-8-16,1-18 1 15,-1-23-1-15,-21-18 1 16</inkml:trace>
  <inkml:trace contextRef="#ctx0" brushRef="#br0" timeOffset="29592.5">16609 6610 111 0,'-35'-47'55'0,"13"-13"-56"16,22 45 72-16,7-4-71 15,11-6 0-15,17 0-2 16,29 0 1-16,24-10 0 16,32-3 1-16,35 1-1 15,18-10 0-15,25 15 0 16,10 7 0-16,3 3 1 16,1 4 0-16,-14 2 1 0,-18 10 0 15,-18 6 0-15,-21 6 0 16,-21 6 0-16,-21 4 0 15,-18 9 0-15,-14 6 0 16,-11 20-1-16,-6 2 1 16,-12 13-1-16,-2 15 0 15,-5 35 0-15,1 19 1 16,-4 16-1-16,1 24 0 16,-1 17-1-16,4 11 0 15,3 4-1-15,-3-3 1 16,-1 0 0-16,1-13 0 15,-4-24 0-15,-3-17 0 0,-7-15 0 16,-8-28 0-16,-10-17 0 16,-21-17 1-16,-21-20-1 15,-25-6 0-15,-25-13 0 16,-31-12 1-16,-19-3 0 16,-23-13 1-16,-19-9 0 15,1-3 1-15,-8-3 0 16,-3-7 0-16,18 10-1 15,7-4 1-15,13 1-1 16,12-1 1-16,20 4-2 16,22 0 0-16,21 3-3 15,21-7 0-15,10-2-11 16,26-10 0-16,13-9 0 16,22-16 1-16</inkml:trace>
  <inkml:trace contextRef="#ctx0" brushRef="#br0" timeOffset="29999.19">17343 7090 105 0,'-46'-38'52'0,"10"13"-55"0,29 16 73 0,0 5-70 15,0 8 1-15,4 11-1 16,3 17 0-16,7 11 0 16,7 33 0-16,11 21 0 15,10 16 0-15,11 25-1 16,7-3 1-16,3 3 0 16,-3-16 0-16,0-3-1 15,3-19 1-15,-3-12-1 16,4-19 1-16,-4-19 0 15,-7-18 0-15,-4-23 1 16,-3-18 0-16,-4-10 1 16,-7-22 0-16,-3-12 0 15,0-13 1-15,-8-12-1 16,1-1 0-16,-4-12-4 16,0 7 0-16,-3-4-14 0,-1-6 0 15,1 3 0-15,-4 0 0 16</inkml:trace>
  <inkml:trace contextRef="#ctx0" brushRef="#br0" timeOffset="30253.08">18119 7077 110 0,'28'22'55'0,"14"-16"-67"0,-21-9 83 0,18 0-72 15,21-6 0-15,11-1-1 16,13-5 0-16,8-4 1 16,0-3 1-16,0 0-9 15,-15 0 1-15,-17 3-17 16,-14-3 1-16,-14-3 0 16,-32 0 0-16</inkml:trace>
  <inkml:trace contextRef="#ctx0" brushRef="#br0" timeOffset="30402.96">18503 6729 87 0,'-63'-3'43'0,"6"-13"-47"16,47 13 84-16,-1 3-78 15,1 3 0-15,6 3 3 16,11 10 0-16,4 22-6 16,17 15 1-16,7 10 3 15,7 12 1-15,1 22-3 0,3 19 1 16,-4 0-9-16,-3 7 1 15,-4 5-1-15,-3-9 1 16</inkml:trace>
  <inkml:trace contextRef="#ctx0" brushRef="#br0" timeOffset="31559.3">20182 7773 105 0,'-17'-9'52'0,"27"3"-52"16,4 2 59-16,11 1-57 16,17-12 1-16,29-4 2 15,31 0 0-15,29-3-6 16,17-3 0-16,21-6 2 16,11-4 1-16,4 4-1 15,-4-1 0-15,-4 4-2 16,-10 0 1-16,-11 12-4 15,-7-3 1-15,-17-6-3 0,-15 7 0 16,-13-1-8-16,-12 0 1 16,-20 0 0-16,-15 0 1 15</inkml:trace>
  <inkml:trace contextRef="#ctx0" brushRef="#br0" timeOffset="32641.68">24769 6858 120 0,'-4'-116'60'0,"-28"31"-79"16,15 66 96-16,-15 0-80 15,-18 7 1-15,-6 21 0 16,-11 10 0-16,-7 28 2 15,7 19 1-15,0 12-3 16,10 7 0-16,12-4 0 0,9-5 0 16,22-7 0-16,14-19 0 15,14-16 0-15,11-18 0 16,14-13 1-16,7-9 1 16,3-16 0-16,11-9 1 15,-4-4 1-15,1-6 1 16,-8 1 0-16,-3 2 1 15,-7 13-2-15,-7 3 1 16,-4 12-2-16,-7 14 0 16,-3 14-1-16,-11 17 0 0,-7 15-1 15,-11 29 0-15,-6 11 0 16,-8 14 0-16,-3 3 1 16,-4 5 0-16,0 4 0 15,4-6 0-15,7-16 0 16,10-6 0-16,4-16 0 15,7-15 0-15,7-10 1 16,4-19 0-16,10-16 0 16,4-12 0-16,3-12 0 15,11-13 0-15,10-19-3 16,15-13 0-16,10-8-11 16,7 2 0-16,7 0 0 15,4 4 0-15</inkml:trace>
  <inkml:trace contextRef="#ctx0" brushRef="#br0" timeOffset="32894.53">25654 7635 112 0,'-11'44'56'0,"-34"-22"-67"0,30-16 80 15,-9 7-71-15,-8 12 0 16,0 6-1-16,1 10 0 15,6 12 3-15,7-12 0 16,25 22-2-16,21-13 0 16,15-3 1-16,6-15 1 15,15-17 0-15,-1-12 0 0,-3-18 2 16,-3-20 0-16,-8-18 1 16,-10 0 1-16,-15-10-3 15,-9-3 1-15,-15 3-11 16,-7 4 1-16,-15 18-2 15,-9 10 1-15</inkml:trace>
  <inkml:trace contextRef="#ctx0" brushRef="#br0" timeOffset="34409.93">4029 10655 73 0,'-212'-25'36'0,"-28"12"-31"16,184 17 27-16,-18 5-33 15,-32 10 1-15,7 3 0 16,7 6 1-16,15 10 0 15,17-7 0-15,17-3 1 16,22 0 0-16,21-3 1 16,32 1 0-16,28-8 1 0,39-2 0 15,52-7-2-15,54-2 1 16,49-1 0-16,71-6 1 16,45 3-1-16,57 0 0 15,49 10 0-15,43-1 0 16,38 13 1-16,36-3 0 15,52 3-2-15,54-6 1 16,35-9-1-16,56-13 1 16,42-23-2-16,29-5 1 15,35 0-3-15,25-1 1 16,14-11-2-16,3-8 1 16,-3 7-1-16,-11-12 1 0,-13-4 0 15,-12 1 1-15,-13-7 1 16,-12-6 0-16,-27-22 0 15,-39-10 1-15,-39-5-1 16,-53-20 1-16,-67-6-1 16,-63-9 0-16,-68 3-1 15,-52-13 1-15,-53-15-1 16,-53-4 1-16,-25-12-1 16,-32-6 1-16,-31 0-2 15,-29-10 0-15,-35 0-4 16,-42-6 1-16,-46 16-3 15,-49 3 1-15,-54 12 0 16,-52 4 1-16,-60 9 3 16,-64 15 0-16,-56-2 5 15,-67 18 1-15,-68-3 2 16,-55 26 0-16,-47-4 1 0,-42 6 0 16,-35 7-2-16,-28-4 0 15,-29 1-2-15,-17 9 0 16,-21 0-2-16,-8 0 0 15,-21 6-1-15,1 0 0 16,-19 3-1-16,-13 7 0 16,-11 9 0-16,-14 19 1 15,-25 9 0-15,-3 13 0 16,-7 9 0-16,-8 13 0 0,11 12 0 16,15 3 0-16,2 10 0 15,15-9 1-15,21 12-2 16,11-10 0-16,14 1-1 15,21-7 0-15,14 3 0 16,21 1 0-16,25-1 0 16,25 7 0-16,10-13 0 15,18 16 1-15,21 0 1 16,21 9 0-16,28-6 0 16,22 6 0-16,38 0 0 15,15 13 1-15,45-3-1 16,25 2 1-16,39 7-1 15,14 13 1-15,31 18-2 16,15 10 1-16,14 9-1 16,4 19 1-16,34 26-2 15,5 8 1-15,-1 29 0 16,18 15 0-16,14 4-1 0,24 12 1 16,15 9 0-16,21-2 1 15,21 2-1-15,11 4 1 16,14-10 0-16,10 3 0 15,11 10-1-15,11-9 1 16,-1 5 0-16,1-2 1 16,7 6 0-16,3 2 0 15,11 1 0-15,13 0 1 16,30-12 0-16,13-10 0 16,53-4-1-16,46-21 1 15,60-19-1-15,63-21 0 0,68-30-23 16,80-46 1-16,68-44-1 15,24-37 1-15</inkml:trace>
  <inkml:trace contextRef="#ctx0" brushRef="#br0" timeOffset="35985.93">8343 9420 101 0,'-35'-38'50'0,"10"-12"-44"0,18 37 50 16,0-2-55-16,0-1 1 16,4 0 0-16,-1 10 0 15,8 9-4-15,3 13 1 16,3 21 1-16,1 29 1 16,3 28-1-16,-7 29 0 15,-4 33-1-15,-6 17 1 16,-15 15 0-16,-3 19 0 0,-18-3-1 15,-3 6 1-15,7-13 0 16,-1-15 1-16,19-19 0 16,24-9 0-16,25-19-1 15,28-16 1-15,42-22 0 16,46-18 0-16,53-17-1 16,60-21 0-16,43-19-1 15,59-16 0-15,50-6-1 16,38-6 1-16,33 0-2 15,31 3 1-15,14 9 0 16,18 19 0-16,3 13 1 16,0 15 0-16,-3 16 0 15,-11 22 0-15,-24-10 2 16,-8 1 0-16,-27-19 0 16,-44-7 1-16,-34-12 0 15,-43-13 1-15,-35-9-1 0,-38-22 0 16,-40-12-1-16,-24-23 1 15,-39-31-2-15,-32-31 0 16,-28-28-2-16,-29-35 1 16,-38-9-2-16,-21-26 0 15,-21-2 1-15,-25-1 0 16,-15-15 1-16,-6 3 1 16,-7 0 2-16,-4-1 0 15,7 17 2-15,0-4 1 16,4 13-1-16,0 19 1 15,3 19-2-15,4 12 0 0,3 16-1 16,4 25 0-16,3 19-4 16,1 15 1-16,-1 19-2 15,-3 22 1-15,-7 19 0 16,-4 13 0-16,-3 15 0 16,-4 13 1-16,-11 15 2 15,1 10 0-15,-4 16 1 16,0 6 0-16,4 2-1 15,-1 5 1-15,8-8-2 16,3 1 1-16,8-6-2 16,13-7 0-16,7-6-1 15,4-13 1-15,0-12-1 16,0-12 1-16,7-10 2 16,0-13 1-16,11-22 0 0,6-18 0 15,15-19 0 1,14-19 0-16,17-6 0 0,19-16 0 15,13-3-2-15,11 0 1 16,7 3-1-16,3 0 0 16,-3 3 0-16,-7 6 0 15,-11 13 0-15,-14 7 0 16,-7 5 0-16,-10 20 0 16,-8 12 0-16,-3 15 0 15,-4 23 0-15,4 15 0 16,0 13 0-16,-3 21 0 15,-8 10 0-15,0 10 1 0,-3 6-1 16,0 0 0-16,-4-4-1 16,-3-15 1-16,0-6-10 15,-4-7 0-15,-7-15-1 16</inkml:trace>
  <inkml:trace contextRef="#ctx0" brushRef="#br0" timeOffset="36676.5">8287 9002 94 0,'-11'10'47'0,"11"-7"-41"15,0-3 48-15,0 0-53 16,4 3 1-16,-4 10 0 15,0 15 1-15,-7 10-4 16,-11 9 1-16,-10 9 1 16,-11 16 0-16,-21 3-1 15,-11 20 0-15,1-5-1 16,-4-8 0-16,-4-4-1 16,11-12 1-16,14-19 0 15,18-15 1-15,7-20-1 16,17-12 1-16,11-19 0 0,14-12 1 15,15-19-1-15,13-10 0 16,21-9 0-16,8-6 0 16,7-3 0-16,-4 2 1 15,-4-8 1-15,-3 2 0 16,-3 13 0-16,-4 10 1 16,-7 15 1-16,-1 15 0 15,5 20 0-15,-4 25 0 16,0 21-1-16,3 26 0 15,1 19-5-15,6 21 0 0,15 7-2 16,24 0 1-16</inkml:trace>
  <inkml:trace contextRef="#ctx0" brushRef="#br0" timeOffset="55907.96">24268 8918 85 0,'-82'-50'42'0,"26"9"-47"15,56 31 42-15,11-5-36 16,17-10 1-16,21-4 5 0,32 1 1 16,29-6-7-16,31 6 1 15,21-4 5-15,25 1 0 16,18 6-1-16,-4 3 1 15,0 9-3-15,-18 4 0 16,-13 3-3-16,-19-1 0 16,-27 1-2-16,-25 6 1 15,-29 0-2-15,-24 0 1 0,-28 0-1 16,-36 3 1-16,-31-6-1 16,-40 3 1-16,-34 0 0 15,-46 6 1-15,-25 4 0 16,-18-1 0-16,-7 4 1 15,7-7 0-15,15-3 0 16,28-3 0-16,27 6 0 16,37-6 0-16,16 0 0 15,40 0 0-15,28-6-1 16,28-3 1-16,28-1-1 16,32 7 1-16,29-9-1 15,23 5 0-15,26 4 0 16,17-6 1-16,15 2-1 15,-4 1 1-15,-15 0-1 16,-9 3 1-16,-29 0-1 16,-29 3 1-16,-20 6-1 15,-22-3 0-15,-31 3 0 16,-29 10 0-16,-31 3-1 0,-32 9 1 16,-32 0-1-16,-35 10 1 15,-28 6-1-15,-11 0 0 16,0 0 0-16,7-7 1 15,32-5 0-15,35-7 0 16,35-6 0-16,43-4 0 16,42-5 0-16,39-10 1 15,46-4-1-15,46-11 1 16,38-1-1-16,29-3 1 0,13 0-7 16,22 1 0-16,-3-1-1 15,-11-6 1-15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4T06:56:06.3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8079 1448 102 0,'0'-3'51'0,"14"16"-49"16,-11-7 51-16,-6 13-52 15,-1 9 0-15,-3 13 0 16,4 40 0-16,-4 17-1 15,0 36 0-15,7 29 1 16,-8 26 0-16,-6 21 0 16,-7-13 0-16,-4 1 0 15,-3-1 0-15,-7-27-6 16,-7-10 0-16,3-26-13 0,0-21 0 16,0-28 0-1,4-25 0-15</inkml:trace>
  <inkml:trace contextRef="#ctx0" brushRef="#br0" timeOffset="270.1">6795 4205 105 0,'-60'53'52'0,"31"-22"-68"0,29-18 91 0,18-4-75 16,7 1 1-16,38-7 0 15,36-6 0-15,42-13-1 16,28-12 0-16,47 0 1 16,9-26 0-16,26-8-1 15,-18 11 0-15,-11 8-2 16,-14 11 0-16,-28 7-5 16,-42 6 1-16,-22 0-20 15,-31 13 0-15,-29 6 0 16,-31 0 1-16</inkml:trace>
  <inkml:trace contextRef="#ctx0" brushRef="#br0" timeOffset="587.16">6315 4973 102 0,'-50'9'51'0,"89"-24"-75"0,-4 12 103 16,32-7-78-16,22-6 0 15,45-5 1-15,32-5 0 16,42-5-3-16,-4-7 1 16,29 1 1-16,-14-13 0 15,3 3-1-15,-3 3 1 0,-29 0-1 16,-13 3 0-16,-19 7-5 15,-20 2 0-15,-25 4-12 16,-14 3 1-16,-39 12 0 16,-29 4 0-16</inkml:trace>
  <inkml:trace contextRef="#ctx0" brushRef="#br0" timeOffset="973.95">6664 5302 105 0,'-21'-25'52'0,"10"-34"-64"16,15 37 88-16,3-3-76 0,3-4 0 15,5 4-2-15,2 6 1 16,-3 13 0-16,4 22 0 16,0 21-2-16,-8 29 1 15,-6 32 0-15,-4 36 0 16,-4 17 0-16,-14 34 1 16,4-3 1-16,-3-7 0 15,-4 4 1-15,-18-16 0 0,-11-12 1 16,-20-16 0-1,-18-10 0-15,-4-12 1 16,-14-22-1-16,-7-19 1 0,-7-28-4 16,11-22 0-16,-1-22-9 15,19-28 0-15,13-26-1 16,11-21 0-16</inkml:trace>
  <inkml:trace contextRef="#ctx0" brushRef="#br0" timeOffset="1591.85">8199 5472 98 0,'52'47'49'0,"-30"-19"-56"16,-22-19 63-16,-4 4-56 15,-10 6 1-15,-11-10 0 16,-13 4 1-16,-15-4-2 0,-4-6 1 16,-3-12 0-16,7-7 1 15,4-12-1-15,-1-4 1 16,12-5-1-16,9 2 0 16,8-9-1-16,11 1 1 15,10-14-1-15,10 10 0 16,15 6 0-16,10 4 1 0,15 5-1 15,17 10 0-15,-7 7-1 16,0 12 1-16,-7 6-1 16,3 22 0-16,-17 12 0 15,-7 17 0-15,-18 12 0 16,-14 24 1-16,-22 14 0 16,-20-1 0-16,-28 7 0 15,-22-3 1-15,-7-1-1 16,-10-2 1-16,-4-10-1 15,7-16 1-15,7-6-2 16,0-24 1-16,11-14-2 16,14-15 1-16,14-10 0 15,14-15 1-15,15-3 0 16,20-10 0-16,4-6 1 16,25 6 1-16,-1 3 1 15,26 7 0-15,20 9-1 16,18 9 1-16,11 13-1 15,10 9 1-15,1 4-2 16,13 12 1-16,4 9-6 0,-11 4 1 16,1 3-14-16,-1-10 0 15,0-12 0-15,-13-26 0 16</inkml:trace>
  <inkml:trace contextRef="#ctx0" brushRef="#br0" timeOffset="2097.67">9998 2119 87 0,'0'-56'43'0,"-28"56"-40"0,20 6 63 0,-2 13-64 16,-8 9 1-16,1 16 1 16,-8 22 0-16,11 19-5 15,7 18 0-15,3 19 4 16,8 29 0-16,6 9-2 16,-3 31 1-16,0 4-1 15,-7 12 1-15,0 0-1 16,-3-13 0-16,3-3 1 15,3-12 0-15,1-16 0 0,3-19 0 16,7-21-1 0,0-17 0-16,0-15-1 0,0-16 0 15,1-15 0-15,-1-16 0 16,-7 0-1-16,3-13 0 16,4 4 1-16,8-7 0 15,2 3 0-15,19-15 0 16,10 3-2-16,10-7 0 15,11-5-2-15,11-20 1 16,17-9-14-16,-3-6 1 16,-7-13 1-16,-4-9 0 0</inkml:trace>
  <inkml:trace contextRef="#ctx0" brushRef="#br0" timeOffset="2403.56">10922 2869 100 0,'-42'-72'50'0,"28"34"-52"16,14 29 74-16,3 2-71 15,4 14 1-15,0 2 0 16,4 16 0-16,-1 29-3 0,12 18 0 16,-1 15 2-16,0 26 0 15,7 13-2-15,0 12 1 16,4-3-1-16,3-4 0 16,-3-2-6-16,-4-7 1 15,-3-18-16-15,-4-10 1 16,0-19-1-16,4-22 1 15</inkml:trace>
  <inkml:trace contextRef="#ctx0" brushRef="#br0" timeOffset="2794.47">11980 3135 104 0,'-7'-9'52'0,"-39"-38"-70"15,29 34 95-15,-1-2-76 16,-3-1 0-16,-4 7 0 16,-3-1 0-16,0 13-2 15,0 13 0-15,3 0 1 16,0 21 0-16,4 10-1 16,3 13 1-16,11 22-1 15,11 5 0-15,10 4 0 16,11-3 1-16,14 0-1 15,6-13 1-15,8-6-1 16,7-25 1-16,7-6 0 0,-3-20 1 31,13-36 0-31,-6-14 1 16,-18-8-1-16,-11-23 1 16,-7-6-1-16,-17-3 0 15,-11-7-3-15,-14 7 0 16,-14 0-13-16,-14 9 0 15,-22 4 0-15,-10 5 1 16</inkml:trace>
  <inkml:trace contextRef="#ctx0" brushRef="#br0" timeOffset="3174.22">12206 2634 106 0,'-14'0'53'0,"14"3"-65"16,0 3 83-16,4 0-70 15,3 4 1-15,10-1-1 16,15 4 1-16,17-7-3 16,18 3 0-16,15 1 1 15,13 5 1-15,14-5-1 16,4 9 0-16,0 0-1 15,7 15 1-15,-11 4 0 16,-6 15 0-16,-15 7 0 16,-21 5 0-16,-18-2 1 0,-24 6 0 15,-32 6 0-15,-28 10 1 16,-18 9-2-16,-21-6 1 16,-11 3-3-16,-7-3 1 15,4-4-7-15,10-2 1 16,8-4-16-16,13-9 1 15,15-6 0-15,10-10 0 16</inkml:trace>
  <inkml:trace contextRef="#ctx0" brushRef="#br0" timeOffset="3427.08">14136 3471 107 0,'17'-16'53'0,"40"-3"-70"0,-32 10 100 0,13 0-81 15,19-7 1-15,20 7-2 16,15-7 0-16,3 3-3 16,4 1 0-16,0 2-2 15,7 1 0-15,0-4-7 16,-8 4 1-16,-6-10-16 15,-11 4 0-15,-14-1 1 16,-14-3 0-16</inkml:trace>
  <inkml:trace contextRef="#ctx0" brushRef="#br0" timeOffset="3681.6">14527 2690 101 0,'-24'0'50'0,"-8"-3"-71"0,28-3 103 16,1 12-80-16,-1-6 0 15,4 13 0-15,7-1 0 16,4 16-4-16,7 10 1 0,-1 22 2 16,4 12 0-16,4 19-1 15,-4 9 0-15,4 19-1 16,0 10 1-16,-1 2-7 15,5-11 0-15,-1 2-1 16,7-22 1-16</inkml:trace>
  <inkml:trace contextRef="#ctx0" brushRef="#br0" timeOffset="3981.99">16041 2615 106 0,'0'-44'53'0,"14"0"-56"16,-7 35 66-16,4-7-62 0,3 7 0 16,0 15 0-16,0 3 0 15,0 10-2-15,0 9 1 16,0 16 0-16,0 16 1 15,-3 24-1-15,0 11 0 16,-1 5-1-16,1 10 0 16,-4 2-4-16,3 5 0 15,-6-17-10-15,3-12 1 0,3-7 0 16,1-12 0-16</inkml:trace>
  <inkml:trace contextRef="#ctx0" brushRef="#br0" timeOffset="4265.82">16997 2703 103 0,'7'-51'51'15,"14"8"-59"-15,-21 39 79 0,7-8-71 16,-7 12 0-16,7 3 0 15,0 10 1-15,0 15-2 16,0 16 1-16,0 15 0 16,0 13 0-16,1 16 0 15,-5 3 0-15,4-3-1 16,-3 6 1-16,3 3-6 0,0-15 1 16,3-4-18-16,4-15 0 15,1-13 0-15,-1-12 1 16</inkml:trace>
  <inkml:trace contextRef="#ctx0" brushRef="#br0" timeOffset="4697.71">17318 2377 96 0,'-39'-47'48'0,"4"3"-62"0,31 34 91 0,4 1-75 16,4-1 1-16,6 1-1 16,15 3 1-16,14 6-5 15,17 3 0-15,11 3 2 16,11 10 0-16,10-4-2 15,4 23 1-15,3-1-1 16,0 10 0-16,-3 10 1 16,-11-1 0-16,-10 10 1 15,-18-20 0-15,-4 30 2 16,-14 2 0-16,-17 0 0 0,-14-3 1 16,-19-6-1-1,-16 12 0-15,-15-5-1 0,-18-4 0 16,-6 6-2-16,-8 0 0 15,-3-9-7-15,0-6 0 16,3-7-17-16,15-12 0 16,13-13 1-16,12-16 0 15</inkml:trace>
  <inkml:trace contextRef="#ctx0" brushRef="#br0" timeOffset="5121.31">18450 1919 109 0,'-39'-44'54'0,"47"-9"-82"16,2 37 111-16,15 3-84 15,7 4 1-15,13-1-1 16,8 20 1-16,11 2 0 16,6 17 0-16,8 11-1 15,-4 14 1-15,-3 8 0 16,-8 11 0-16,-6 27 0 16,-19 22 0-16,-9 19 0 0,-19 22 1 15,-10 16 0-15,-7 9 0 16,-3 7 0-16,-8-13 0 15,0-7 0-15,1-15 1 16,-5-25-2-16,5-25 1 16,-1-19-1-16,4-16 0 15,0-22-4-15,0-12 0 16,0-16-9-16,-4-9 0 16,-14-23 0-16,-6-2 0 15</inkml:trace>
  <inkml:trace contextRef="#ctx0" brushRef="#br0" timeOffset="6726.44">4276 7764 95 0,'-166'16'47'0,"81"-13"-56"0,75-6 65 0,3 3-58 16,14 0 1-16,17 0-1 16,26 3 1-16,20 0 1 15,36-3 0-15,32 3-1 16,24-3 0-16,39 6 0 16,35-3 1-16,36 0 0 15,53 4 1-15,27-4 0 16,43-3 1-16,43-10 0 15,52-11 1-15,39-8-1 16,43-8 1-16,21-17-2 16,10-2 0-16,7-19-1 15,15-4 1-15,17-2-1 16,14-7 0-16,4 6 0 16,6-9 1-1,611-125 1-15,-257 50 0 16,-181 3-1-16,-94 9 1 15,-61 4-2-15,-52-7 1 16,-54-9-2-16,-45-4 0 16,-53-15-1-16,-53 3 0 15,-43 1 1-15,-52-17 1 16,-36 0 0-16,-42-2 1 16,-35-4 1-16,-43-3 0 15,-28-13-1-15,-42 7 1 0,-32-9-2 16,-31 5 1-16,-36-2-1 15,-32-1 0-15,-42 10-1 16,-35-6 1-16,-47-1-1 16,-30 4 1-16,-47 16 0 15,-35 2 0-15,-50 16 0 16,100 63 0-16,-213-37 1 16,-20 24 0-16,-15 16-1 15,-7 16 1-15,-10 9-1 16,-7 19 0-16,-11 7 0 15,177 24 0-15,-269-25 0 16,4 19 0-16,10 7 0 16,-6 2 0-16,-1 1 0 15,1 5 0-15,10 4 0 16,3 13 1-16,22 6-1 16,7-1 1-16,21 14-1 15,3 8 1-15,25-2-1 16,4 12 0-16,10 13-1 0,-6 2 0 15,6 7 0-15,11 22 0 16,17 13 0-16,11-4 0 16,11 4-1-16,17 2 0 15,36 14 0-15,3 8 0 16,28 10-1-16,15 7 0 16,27 11 0-16,1 11 0 15,28 5 0-15,3 13 1 16,22 13 0-16,14 3 0 0,17 9 1 15,11 0 1-15,24 6 0 16,26 4 0-16,13-10 0 16,1 6 1-16,27 1-1 15,19-4 0-15,9-6 0 16,12 6 1-16,10-2 0 16,10 2 1-16,15 0 0 15,10-3 0-15,8 0 0 16,13-6 0-16,15-12 0 15,14-17 0-15,24-12-2 16,22 7 1-16,6-13-1 16,11-16 1-16,11-6-1 15,14 0 0-15,7-13 0 16,7 7 0-16,11-13 0 16,13 0 1-16,-3-10-1 15,22-5 1-15,-1-10-1 16,4-13 0-16,21-6 0 0,-4-12 1 15,8-4-1 1,3 4 0-16,-3-13 0 0,6 3 0 16,1-2 0-16,-11 5 0 15,14-6 0-15,-3 3 0 16,-4 0 0-16,28-3 0 16,-7-12 0-16,18 3 1 15,4-10 0-15,10-9 0 16,10-7 0-16,8 1 0 15,14-13-1-15,10 3 1 0,14-12-1 16,18 3 0-16,22-1-1 16,13 1 1-16,15 0-2 15,20 3 0-15,15-3 0 16,10-4 0-16</inkml:trace>
  <inkml:trace contextRef="#ctx0" brushRef="#br0" timeOffset="9955.67">7867 1599 89 0,'11'-10'44'0,"3"-8"-41"16,-7 11 44-16,14-5-46 16,4-4 1-16,10-18-1 15,4 5 1-15,7-8-3 16,-4 2 0-16,0-9 1 15,-3 7 0-15,-11 12-4 16,4 0 0-16,-11 12-18 16,-3 7 1-16,3 12 0 15,-7 3 0-15</inkml:trace>
  <inkml:trace contextRef="#ctx0" brushRef="#br0" timeOffset="10439.46">7377 4176 83 0,'-25'-3'41'0,"-10"-28"-55"0,28 22 80 0,0-13-65 16,-1-7 1-16,5-2-1 15,6-3 1-15,8-4-4 16,7 0 1-16,17 1 1 16,11-1 0-16,0 4-1 15,14 5 1-15,0 1-1 16,10 0 1-16,18-3 0 0,4 5 0 16,7-2 1-16,-18 0 1 15,-3 0-1-15,-11 0 1 16,-11 2-5-16,-10 5 1 15,-11 5-1-15,-10 3 1 16</inkml:trace>
  <inkml:trace contextRef="#ctx0" brushRef="#br0" timeOffset="12584.24">10954 4681 96 0,'-7'-12'48'0,"21"-4"-46"0,0 7 48 16,14-7-51-16,22-3 1 15,27 0-1-15,22-6 1 16,21-3 0-16,25 3 1 16,6 3-1-16,4-6 0 15,15 3 0-15,-12 0 1 16,-9 3-1-16,-15 6 1 0,-7-6 0 15,-21 6 0-15,-18 1-1 16,-21 5 1 0,-18 4-1-16,-17-3 1 0,-29 9-1 15,-17 6 1-15,-21-3-1 16,-21 6 1-16,-22 10-1 16,-17 0 0-16,-11 3 0 15,-18-3 0-15,-6 6 0 16,-4 0 0-16,7 6-1 15,0 4 1 1,-18-1 0 0,36-12 1-16,28-6-1 15,28 0 1-15,35-13-1 16,32-6 0-16,25-16 0 16,32-3 1-16,27 0-1 15,22-6 1-15,18-7-1 16,-39 7 1-16,59-10-1 15,-13 7 1-15,-11 3 0 0,-10 9 0 16,-19-3-1-16,-16 6 1 16,-12 4-1-16,-13 2 1 15,-22 7-1-15,-10 0 0 16,-29 6-1-16,-27 10 0 16,-29 3 0-16,-28 12 1 15,-29-3-1-15,-24 9 1 16,-14 13 0-16,-18 7 0 0,4-10 0 15,14 3 0-15,14-13 0 16,21-3 1-16,18-9-1 16,21-12 1-16,24-4 0 15,18-6 0-15,22-6-1 16,20-10 1-16,15-6-1 16,21-3 1-16,21-3-1 15,18 3 0-15,13-7-1 16,8 4 1-16,7 0-15 15,0 0 0-15,-7 9-1 16,-21-9 1-16</inkml:trace>
  <inkml:trace contextRef="#ctx0" brushRef="#br0" timeOffset="13548.31">16390 4180 71 0,'-60'15'35'0,"7"-15"-27"0,46-9 36 16,4 9-42-16,-1-10 0 15,4 10 1-15,11-6 1 16,10 0-5-16,4 6 1 15,13-6 3-15,12 6 0 16,20-10 0-16,22 7 0 0,17-6-1 16,11-4 1-16,14-6-1 15,4 7 0-15,-4-10-1 16,-3-6 1-16,-8 6-2 16,-21 3 0-16,-14 0 0 15,-17 10 0-15,-18-1 0 16,-14 1 0-16,-22-4 0 15,-13 4 1-15,-18 3-1 16,-21 6 0-16,-18 6 0 16,-21 3 0-16,-18 4 0 15,-14 15 0-15,-17 0-1 16,-8 4 1-16,0-4-1 16,8 6 1-16,0-2 0 15,13-4 0-15,11-6 0 16,15-10 1-16,17-2-1 15,10-4 0-15,18-3 0 16,29-3 1-16,13-6-1 16,26 0 1-16,27-13-1 0,18-3 1 15,28-6 0-15,18-7 0 16,18 4 0-16,10-4 1 16,4 1-1-16,0 6 1 15,-8 3-1-15,-20 6 1 16,-19 0-6-16,-16 3 1 15,-22 13-1-15,-32-6 0 16</inkml:trace>
  <inkml:trace contextRef="#ctx0" brushRef="#br0" timeOffset="15225.35">10961 4791 90 0,'-14'22'45'0,"7"-6"-36"0,7-16 46 16,-4 0-54-16,8 0 0 15,6 0 0-15,15-7 1 16,24-2-3-16,39-3 0 15,29-14 2-15,28-8 0 16,24 6-1-16,0-16 0 16,4-3 0-16,-7 12 0 15,-25 1 0-15,-18 6 0 16,-17 2 1-16,-25 11 1 0,-21 2-1 16,-14-2 1-16,-25 5-1 15,-21 10 1-15,-28 0-3 16,-46 10 1-16,-32 15-4 15,-38 9 1-15,-12 7-3 16,8 9 1-16,14-6-12 16,25-16 1-16,24-3 1 15,29-12 0 1</inkml:trace>
  <inkml:trace contextRef="#ctx0" brushRef="#br0" timeOffset="15919.84">16641 4314 88 0,'-22'7'44'0,"1"-17"-55"0,21 13 68 0,4 4-58 16,10-1 1-16,11-3 0 16,24 0 0-16,21-3 0 15,19-6 0-15,20-10 1 16,11 7 1-16,7-7 0 15,-7-3 0-15,-4 1 0 16,-17-1 0-16,-18 3 0 16,-17 7 0-16,-15-7-1 15,-21 7 0-15,-21-1-1 16,-21 7 0-16,-21 6-1 16,-21 13 1-16,-29-7-1 15,-14 7 1-15,-17 0 0 0,-11 6 1 16,0-4 0-16,7 4 0 15,10-6 1-15,19 3 0 16,24-10-1-16,21 1 1 16,21-7-1-16,29-3 0 15,27-13 0-15,29 1 0 16,25-16-1-16,21 6 1 0,7-13-1 16,3 4 0-16,-3-4 0 15,-4 7 1-15,-10 0-8 16,-21 3 1-16,-15 6 0 15,-24-3 0-15</inkml:trace>
  <inkml:trace contextRef="#ctx0" brushRef="#br0" timeOffset="16900.8">9543 2088 80 0,'14'-16'40'0</inkml:trace>
  <inkml:trace contextRef="#ctx0" brushRef="#br0" timeOffset="19996.13">7684 1981 76 0,'-18'4'38'0,"32"-8"-29"0,-14 4 38 0,0 4-42 16,4-4 1-16,6-10 0 15,1-2 0-15,3-23-11 16,10-9 0-16,8-6 5 15,4 0 1-15,13-10-3 16,0 13 0-16,-6-6 2 16,-8 0 1-16,0-1 2 15,-3 4 1-15,-4-3 0 16,-7 6 0-16,-3 9-1 16,-7 4 1-16,-4-1-3 15,-7 10 1-15,3 6-2 16,1 7 1-16,-11-1-2 15,7 16 1-15,-7 16 0 16,3 9 0-16,4 16-1 16,-7 0 1-16,-4 19 0 0,8 18 0 15,-4 26 0-15,3 9 1 16,4 3-1-16,4 16 0 16,-1 3 0-16,1-9 0 15,-4-7 0-15,-4-3 0 16,-3-6 0-16,0 6 0 15,-3-15 0-15,-4-10 0 16,-11 0 0-16,-3-19 0 16,-4 0 0-16,0-9 1 15,4 3-1-15,-7-3 0 0,10-3 0 16,4-7 0-16,0-6-1 16,-4 0 1-16,-3-6-1 15,3-6 1 1,-10 6 0-16,3-10 0 0,0 1-1 15,-10-7 1-15,0-6 0 16,6-3 1-16,-6-7-1 16,7-2 0-16,3-1 0 15,-3-9 1-15,10 0-1 16,4 3 1-16,3-3 0 16,11 7 0-16,11-7-1 15,13 3 1-15,22-6-1 16,17-4 1-16,15-5-1 15,17-10 0-15,11 0 0 16,10-9 0-16,-3 2 0 16,-7 4 0-16,-11-3-1 15,-7 6 1-15,-14 0-16 16,-7 10 0-16,-14 2 0 0,-14 4 1 16</inkml:trace>
  <inkml:trace contextRef="#ctx0" brushRef="#br0" timeOffset="26308.33">20842 6067 91 0,'-53'-6'45'0,"39"0"-36"0,18 9 46 16,6 3-53-16,18 7 0 16,15 12 1-16,24 22 0 15,28 25-4-15,18 25 0 16,21 29 2-16,-35-35 0 15,95 134-2-15,14 36 1 16,7 30-1-16,-7 10 1 16,0 22-1-16,1 16 1 15,-15-7 0-15,0-2 0 0,-14-23 0 16,-11-12 0-16,-7-22 0 16,-7-13 0-16,-10-38 0 15,-25-24 0-15,-14-29-3 16,-22-24 1-16,-17-36-19 15,-17-30 0-15,-25-35-1 16,-15-51 1-16</inkml:trace>
  <inkml:trace contextRef="#ctx0" brushRef="#br0" timeOffset="27099.41">20454 6020 104 0,'-28'0'52'0,"3"22"-74"0,22-19 99 16,-1 10-77-16,-3 3 0 15,4 9 0-15,-1 16 1 16,8 9-2-16,6 12 1 0,8 7-1 16,10 13 1-16,7 18-3 15,-3 23 1-15,3-1-2 16,-3 13 0-16,0 9 0 15,-8 3 0-15,-13-9 0 16,-7-6 1-16,-4-13 1 16,-4-15 0-16,4-17 2 15,0-27 0-15,0-13-1 16,0-19 1-16,0-21-1 16,0-20 1-16,-3-9-2 15,-5-16 0-15,-2-9 0 16,-4-15 1-16,-4-14 0 15,0-8 0-15,1-10 1 16,3-13 0-16,0-15 0 16,3-13 1-16,4 3-1 15,0 4 1-15,0 2-1 16,-4 7 0-16,-3 9-2 16,0 13 1-16,0 3 0 0,-7 6 0 15,-4 16 0-15,0 0 0 16,4 6 1-16,-3-3 1 15,2 3 1-15,1 7 0 16,4 5 2-16,2 7 0 16,1 10 0-16,4 2 0 15,-1 10 1-15,4 6 0 16,4 7-2-16,10 12 0 16,7 3-1-16,21 6 0 0,29 1-1 15,38-1 0-15,46-9-1 16,50-6 1-16,34-7-1 15,-66 4 1-15,120-16-1 16,-14 6 1-16,-22 3-2 16,-35 4 1-16,-28-1-13 15,-39 7 0-15,-45-3 0 16,-61-4 0-16</inkml:trace>
  <inkml:trace contextRef="#ctx0" brushRef="#br0" timeOffset="28166.18">1348 1357 94 0,'-82'-78'47'0,"-6"15"-43"15,67 51 47-15,-18-1-51 0,-17 4 1 16,-15 6-1-16,-3 15 1 15,-10 23-2-15,9 15 1 16,-6 22 0-16,4 16 0 16,-1 12-1-16,8 7 0 15,10-19-3-15,10-7 0 16,11-15-2-16,18-16 1 16,4-12-2-16,13-19 1 15,18-13 2-15,11-16 0 0,0-8 4 16,10-14 1-16,4-9 3 15,-4-2 1-15,11-1 2 16,-4-6 0-16,15-4-1 16,13 1 0-16,4-4-2 15,4 4 1-15,-11 0-4 16,3-10 1 0,-6 10-3-1,-18 18 1-15,-14 17-1 16,-15 14 0-16,-13 14 0 15,-4 18 0-15,-4 6 0 16,-6 4 1-16,-1 25 1 16,-3 9 0-16,0 16 0 15,3-7 0-15,4 10 0 16,-7 13 0-16,-11 5-1 16,4 7 0-16,-7 1 0 15,-4-1 0-15,0-4 0 16,4-2 0-16,7 0 0 0,3-13 0 15,4-12 0-15,0-10 0 16,11-12 0-16,13-22 1 16,11-13-1-16,15-19 1 15,-1-12 0-15,14-13 1 16,-3-24-1-16,7-14 1 16,7-2-1-16,0-7 0 15,7 0-6-15,4-6 0 16,-11-6-20-16,7-13 0 0,-14 1 0 15,3-4 0-15</inkml:trace>
  <inkml:trace contextRef="#ctx0" brushRef="#br0" timeOffset="28391.05">2103 1787 104 0,'0'-34'52'0,"10"34"-78"15,1 15 106-15,-1-9-80 16,1 13 1-16,-4 10 0 16,7 24 0-16,-7 22-2 15,-3 47 1-15,-18 41-2 16,-15 60 1-16,-52 59-1 16,-35 79 1-16</inkml:trace>
  <inkml:trace contextRef="#ctx0" brushRef="#br0" timeOffset="31367.73">2314 9015 91 0,'-7'13'45'0,"21"30"-37"0,-3-24 46 0,-1 6-53 15,1 19 0-15,7 13 0 16,-4 24 1-16,14 26-3 15,-7 21 1-15,-10 17 1 16,6 18 0-16,-24 6-2 16,-7 19 1-16,-10-15-4 15,-8-4 1-15,11-25-14 16,-1-15 0-16,1-35 0 16,7-28 0-16</inkml:trace>
  <inkml:trace contextRef="#ctx0" brushRef="#br0" timeOffset="31769.52">3493 9407 101 0,'-36'0'50'0,"-20"6"-66"0,42 1 88 16,-4 5-72-16,-3 10 0 16,3 16 0-16,-10 24 0 15,7 1-1-15,0 16 1 16,-1 15-1-16,5 25 0 0,6-6-1 16,4 3 0-16,7-13-2 15,14-15 0-15,-3-16 0 16,10-12 1-16,11-23 2 15,7-24 0-15,10-19 2 16,22-23 1-16,-4-18 2 16,-7-22 0-16,-11-12 0 15,-14-10 1-15,-7 3-2 16,-10 0 1-16,-14 4-3 16,-15 2 1-16,-17 4-7 15,-7 9 0-15,-4 12-1 16,0 7 0-16</inkml:trace>
  <inkml:trace contextRef="#ctx0" brushRef="#br0" timeOffset="32147.3">4244 9573 114 0,'-11'3'57'0,"-13"32"-65"0,13-26 74 16,-3 13-67-16,-4 13 1 15,-3 5-2-15,0 11 0 16,3 14 1-16,8 11 0 0,3 8-2 16,7 7 1-16,10 0-1 15,19-12 1 1,-1-4 0-16,11-12 0 0,-1-16 1 15,5-22 0-15,6-22 0 16,11-19 1-16,7-25 0 16,4-18 0-16,-18-16 1 15,-4-10 1-15,-10-3 0 16,-25 0 0-16,-14 4-1 16,-11 2 1-16,-13 7-7 15,-12 12 0-15,1 16-1 16,0 13 0-16</inkml:trace>
  <inkml:trace contextRef="#ctx0" brushRef="#br0" timeOffset="32519.09">5309 9661 113 0,'-7'6'56'0,"18"13"-65"0,-11-9 73 16,0 5-67-16,-4 10 0 15,-6 10-4-15,6 15 0 16,1 19 8-16,10 19 0 0,3 3-5 16,11 9 0-16,11-6 3 15,14-12 0-15,7-13 2 16,10-13 1-16,15-25 2 15,3-21 0-15,4-26 0 16,-11-21 0-16,-7-20-1 16,-14-24 1-16,-7-10-1 15,-25-7 1-15,-3-5-2 16,-25 6 0-16,-15 9-6 16,-9 13 1-16,-29 18-11 15,-18 20 0-15,-3 24-2 16,-18 26 0-16</inkml:trace>
  <inkml:trace contextRef="#ctx0" brushRef="#br0" timeOffset="32863.9">2381 11223 99 0,'-60'9'49'0,"36"-25"-57"0,31 10 71 15,21-6-63-15,21-7 1 16,32-3 1-16,32-10 0 0,46-5-2 16,39-4 0-16,31-3 2 15,32 7 0-15,7 2-1 16,28 4 1-16,-3 9-1 15,21-3 0-15,-14 0-1 16,-7-1 0-16,-25 1-1 16,-25 0 0-16,-20 3-2 15,-43 4 1-15,-36 5-8 16,-34 4 0-16,-29 9-1 16,-46 6 1-16</inkml:trace>
  <inkml:trace contextRef="#ctx0" brushRef="#br0" timeOffset="33228.01">2237 11662 99 0,'-4'0'49'0,"92"-32"-55"0,-35 23 65 16,39-16-57-16,-25 9 0 15,130-18 2-15,33-13 0 16,27-7-4-16,36 4 0 16,7-6 3-16,14-1 1 15,7 13-2-15,-14 4 1 0,3-1-1 16,-20 13 1-16,-15-1-1 15,-32 1 0-15,-28 3-4 16,-35-6 1-16,-35-1-21 16,-39 4 1-16,-46-13-2 15,-60 4 0-15</inkml:trace>
  <inkml:trace contextRef="#ctx0" brushRef="#br0" timeOffset="38203.01">6971 9965 109 0,'0'13'54'0,"35"-16"-50"0,-3-4 54 16,24-8-57-16,43-10 1 15,39-7 0-15,52-18 1 16,40-22-5-16,38-10 1 0,21-2 1 16,18-7 1-16,3 3-2 15,-17-6 1-15,-14 15-3 16,-32 4 1-16,-21 13-7 15,-36 8 1-15,-24 7-1 16,-29 13 1-16</inkml:trace>
  <inkml:trace contextRef="#ctx0" brushRef="#br0" timeOffset="38884.43">10072 8962 109 0,'-81'3'54'0,"35"-25"-57"16,39 13 69-16,3-4-66 16,4 0 0-16,11-5-1 0,14-7 0 15,13-4 0-15,22 7 0 16,11 4-1-16,10 2 1 15,4 16-1-15,-1 19 1 16,1 6 1-16,-11 25 0 16,-18 13 1-16,-17 2 1 15,-28 1-1-15,-25 3 1 16,-25 0-3-16,-25 0 1 16,-27-6-17-16,-19-10 0 0,5-9-1 15,-1-16 1-15</inkml:trace>
  <inkml:trace contextRef="#ctx0" brushRef="#br0" timeOffset="40387.98">11620 8466 82 0,'15'-15'41'0,"-5"-10"-30"16,-3 15 42-16,-3-2-50 16,-1-1 0-16,-6-6 1 15,-4 0 1-15,-4-3-7 16,-3 10 1-16,3 2 4 16,4 4 0-16,4 6-3 15,3 6 1-15,3 10-2 16,8 12 1-16,3 13-2 15,7 12 1-15,0 10 0 0,1 6 0 16,-1 13 1-16,-4 2 0 16,-6 4 1-16,-7 0 1 15,-8-10 0-15,-14-9 1 16,-10-9-4-16,-14-13 1 16,-11-9-14-16,-14-13 1 15,-7-16-2-15,-7-9 0 16</inkml:trace>
  <inkml:trace contextRef="#ctx0" brushRef="#br0" timeOffset="40884.83">11123 8291 107 0,'4'3'53'0,"87"-19"-66"16,-45 16 87-16,21-3-74 16,25-3 1-16,14 3-1 15,14-1 1-15,14-5-2 16,7-4 0-16,4 4 0 16,-4-3 1-16,-14-1-2 15,-7 0 1-15,-22 10 0 16,-17 3 1-16,-17 0 0 15,-18 7 0-15,-14 8 1 16,-18 7 1-16,-18 3-1 0,-17 13 1 16,-14 18 0-1,-11 10 0-15,-14 6-2 0,-4 10 1 16,1-1-1-16,6-5 0 16,12-4 0-16,16-6 0 15,15 0-1-15,18-16 0 16,17-10 0-16,18-18 1 15,14-6 0-15,14-22 0 16,17-16 0-16,1-10 0 0,0-8 1 16,-8-14 0-1,-10-2 0-15,-10-13 1 0,-22-3-2 16,-17 0 0-16,-18 3-8 16,-21 3 0-16,-11 6-1 15,-11 10 1-15</inkml:trace>
  <inkml:trace contextRef="#ctx0" brushRef="#br0" timeOffset="41213.76">13748 8291 101 0,'28'-10'50'0,"-21"7"-49"0,-10 9 58 15,-12 4-59 1,-9 5 0-16,-15 7-1 0,-10 19 1 16,-8 9-1-16,1 10 1 15,3 3-1-15,10-1 0 16,15 4 0-16,21-9 0 16,25-7 1-16,13-6 0 15,15-16 1-15,18-15 0 16,10-17 1-16,7-18 0 15,7-12 1-15,-7-19 0 16,-3-16-1-16,-14-10 0 16,-19 7-8-16,-23 3 1 0,-30 6-2 15,-30 16 1-15</inkml:trace>
  <inkml:trace contextRef="#ctx0" brushRef="#br0" timeOffset="42414.71">11208 5045 78 0,'-21'-16'39'0,"14"16"-30"16,7 0 28-16,0 0-35 15,0 0 0-15,10-6 4 16,11 0 1-16,25-4-7 16,28-5 0-16,32-13 4 15,28-1 0-15,28-15-1 16,25 4 1-16,-3-14-3 15,-1 4 0-15,-13 0-1 16,-26 12 0-16,-27 4 0 16,-29 9 0-16,-21 3 0 15,-21 9 0-15,-36 4-1 0,-27 6 1 16,-29 15-1-16,-32 20 1 16,-35-1-1-16,-28 13 1 15,-14 0-1-15,-7 6 1 16,-4 0 0-16,11-6 1 15,14-9-1-15,21-4 0 16,21-9 1-16,28-6 1 16,25-10-1-16,8-3 1 0,66-16 0 15,42-12 0-15,40-9 0 16,27-13 0-16,15-10-1 16,14 4 0-16,-14 3-2 15,-15 6 1-15,-13 10-13 16,-22 8 0-16,-21 11-1 15,-32 8 1-15</inkml:trace>
  <inkml:trace contextRef="#ctx0" brushRef="#br0" timeOffset="43209.97">6812 10266 107 0,'-3'32'53'0,"27"-14"-55"16,1-5 54-16,14-4-55 15,28 10 0-15,7 3-4 16,25 6 0-16,24 7 7 16,29 15 0-16,28 13-5 15,17 6 1-15,26 6 0 16,6 3 1-16,18 1 3 15,-7 5 0-15,7 7 2 16,-11 3 1-16,-17-12 0 16,-15-10 1-16,-17-3 0 0,-17-16 0 15,-22-12-1-15,-18-9 0 16,-10-11-2 0,-10-14 1-16,-26-14-1 0,-17-5 1 15,-24-13-2-15,-19-7 1 16,-24-15-1-16,-14 0 1 15,-21-3-1-15,-11 3 0 16,-10 3 1-16,3 7 1 16,0 2-1-16,-4 10 1 15,15 3-1-15,10 13 1 0,18 9-1 16,11 15 0 0,10 14-2-16,10 18 1 0,-3 15-1 15,4 14 1-15,-11 11-1 16,-14 8 1-16,-18 11-1 15,-20 4 1-15,-15-7 0 16,-7-9 0-16,-8-15-7 16,16-26 0-16,6-15-1 15,14-23 1-15</inkml:trace>
  <inkml:trace contextRef="#ctx0" brushRef="#br0" timeOffset="43557.85">11684 10887 104 0,'-7'41'52'0,"-14"-19"-54"0,14-13 65 16,-4 4-61-16,1 2 0 15,6 4 0-15,0 6 0 16,12 4-3-16,9 11 0 16,11 17 2-16,1 9 1 15,-5-1-3-15,1 17 1 16,-14-4-1-16,-11 4 0 0,-18-7 0 16,-17 0 0-16,-11-9 0 15,-7-12 0-15,-7-17-5 16,0-18 1-16,0-19-11 15,0-25 0-15,7-19 0 16,11-12 0-16</inkml:trace>
  <inkml:trace contextRef="#ctx0" brushRef="#br0" timeOffset="44004.13">11381 10567 108 0,'-11'44'54'0,"22"-12"-69"16,3-20 90-16,14 7-76 16,4-7 1-16,17 7-2 15,15-6 1-15,17 6 0 16,14-19 1-16,4 3-1 16,14-3 0-16,3-3 0 0,-3-1 0 15,-7-2 1-15,-18 3 0 16,-10 3 1-16,-18 6 1 15,-15 10-1-15,-13 9 1 16,-11 13 0-16,-17 6 0 16,-8 9-1-16,-10 10 1 15,-3 18-2-15,-5 1 1 16,8-1-2-16,7 1 0 16,7-10 0-16,14-6 1 0,4-16-1 15,7-12 0-15,6-10 1 16,12-16 0-16,6-15 0 15,1-16 1-15,-1-12 0 16,-3-16 0-16,-11-13-1 16,-3-5 1-16,-15-14-2 15,-20 7 0-15,-11 6-6 16,-21 0 0-16,-11 7-15 16,-7 9 1-1</inkml:trace>
  <inkml:trace contextRef="#ctx0" brushRef="#br0" timeOffset="44338.94">13762 10878 108 0,'32'9'54'0,"-22"19"-67"0,-13-25 80 16,-11 7-69-16,-11 6 0 15,-7 12-2-15,-7 13 1 16,-3 15 3-16,0 13 1 16,6 6-3-16,12-6 1 15,10 0 0-15,14-9 0 16,10-7 2-16,18-18 0 16,18-20 0-16,7-12 1 15,11-18 0-15,3-23 0 0,3-12 1 16,1-13 1-16,-15-12 0 15,-13-3 0-15,-12-4-4 16,-17-3 1-16,-17-6-15 16,-15 10 0-16,-17 9-1 15,-4 9 0-15</inkml:trace>
  <inkml:trace contextRef="#ctx0" brushRef="#br0" timeOffset="44982.12">15558 7720 86 0,'28'3'43'0,"11"-15"-32"15,-25 8 54-15,10 11-63 0,5-1 1 16,2 3 1-16,-2 7 1 15,-1 6-7-15,-4 22 1 16,-6 15 3-16,-4 14 0 16,-10 5-3-16,-4 13 1 15,0 6-8-15,0 10 0 16,0-7 0-16,0-15 1 16</inkml:trace>
  <inkml:trace contextRef="#ctx0" brushRef="#br0" timeOffset="45359.94">16591 8106 104 0,'-14'-22'52'0,"-11"3"-55"16,15 9 65-16,-8 1-63 15,-3-3 1-15,-7 12-1 16,-1-4 0-16,-2 20 0 16,-1 0 1-16,4 9-2 15,3 12 0-15,7 7 0 16,4 10 0-16,7 8 0 16,7 7 0-16,11-12 1 15,7-4 1-15,3-12 0 16,7-13 1-16,7-18 1 0,7-7 0 15,-3-16-1-15,0-15 1 16,-4-10-1-16,-3-2 1 16,-11-11-3-16,-7 4 1 15,-7-6-9-15,-7 0 0 16,-3-1-1-16,-8 1 1 16</inkml:trace>
  <inkml:trace contextRef="#ctx0" brushRef="#br0" timeOffset="45686.76">16700 7664 102 0,'4'-7'51'0,"0"1"-55"0,-4 6 70 0,3 0-66 16,8 3 0-16,3 7 0 15,14-1 0-15,7 7 0 16,18 2 0-16,7 4-1 16,18 13 1-16,-1 12 0 15,8 9 0-15,-4 1-1 16,-7-1 1-16,-3 7 0 16,-11-3 0-16,-21-7 1 15,-22-3 1-15,-17 0-1 16,-24 0 1-16,-12 4-2 15,-24-10 1-15,-10 3-8 16,-11-7 0-16,-11 4-2 0,-3-3 1 16</inkml:trace>
  <inkml:trace contextRef="#ctx0" brushRef="#br0" timeOffset="46120.51">15568 10473 109 0,'7'16'54'0,"11"-16"-60"16,-11 6 70-16,3 0-65 15,5 10 1-15,-5 12-1 16,1 19 1-16,-1 19 0 15,1 22 0-15,-4 9-1 0,-4 13 1 16,-3 6-5-16,-3-13 0 16,-1-8-18-16,1-11 0 15,-1-21-1-15,-3-29 1 16</inkml:trace>
  <inkml:trace contextRef="#ctx0" brushRef="#br0" timeOffset="46497.88">16394 10806 105 0,'-15'-10'52'0,"8"23"-73"16,4-13 101-16,-1-3-81 15,1 3 1-15,-4 3-3 16,7 12 1-16,0 4 0 16,3 6 1-16,4 10-5 15,11 6 0-15,7-1-1 16,6 4 0-16,-2-9 3 15,-1-7 1-15,0-6 4 16,-7-6 0-16,-3-10 4 0,-4-6 1 16,-7-10 0-16,-7-8 1 15,-3-11-5-15,-1-2 1 16,-10-10-16-16,-7 4 0 16,-4-7-2-16,-7 9 1 15</inkml:trace>
  <inkml:trace contextRef="#ctx0" brushRef="#br0" timeOffset="47070.56">16605 10611 107 0,'-28'3'53'0,"3"-15"-66"16,25 12 86-16,-3 6-73 16,-4 7 1-16,3 9-1 15,1 25 1-15,-1 15-2 16,4 17 1-16,0 15 0 15,-3 15 1-15,6-2-1 16,-6-7 0-16,3-12-1 16,-4-19 0-16,4-15 0 0,-3-20 0 15,-1-21 0-15,-3-17 0 16,-4-17 0-16,1-20 0 16,-1-19 1-16,1-15 1 15,3-10 0-15,3-6 0 16,-3 3 0-16,7 1 1 15,4 8-2-15,-1 17 1 16,-3 11-1-16,0 4 0 0,0 16 0 16,0 15 0-16,4 10 0 15,-1 15 1-15,-3 7 0 16,4 12 0-16,-4 19 0 16,-4 0 1-16,1 13-1 15,-1 3 0-15,1 3-1 16,-5 9 0-16,1 0-2 15,4-6 1 1,-11 0-6 0,7-16 1-16</inkml:trace>
  <inkml:trace contextRef="#ctx0" brushRef="#br0" timeOffset="47444.35">16940 10376 110 0,'-31'25'55'0,"9"-22"-54"0,19 0 61 15,3 0-62-15,0 1 0 16,3-1 0-16,15 6 1 15,17 4-2-15,8-1 1 16,17 4 0-16,14 0 0 0,7 9 0 16,11 6 0-16,-1 7 0 15,5 9 0-15,-15 3 0 16,-14 13 0-16,-14-1 0 16,-22 4 0-16,-20 6 1 15,-25 0 0-15,-18 13-2 16,-21-7 1-16,-17-9-3 15,-11-6 0-15,-8-6-15 16,-2-17 1-16,-5-5-2 16,-6-10 1-16</inkml:trace>
  <inkml:trace contextRef="#ctx0" brushRef="#br0" timeOffset="48019.07">11557 9752 90 0,'-7'6'45'0,"21"-28"-51"15,-3 16 67-15,17-3-62 16,21-10 1-16,25-3-3 15,32-13 0-15,42-2 3 16,32-4 1-16,28-3-2 16,22 0 0-16,10-3 0 15,-1 6 0-15,-13 1 1 0,-7 5 0 16,-25 7-1-16,-28 0 0 16,-22-4-7-16,-31 10 0 15,-32 10 0-15,-24 6 0 16</inkml:trace>
  <inkml:trace contextRef="#ctx0" brushRef="#br0" timeOffset="48317.9">11857 9771 86 0,'-159'25'43'0,"46"-19"-41"0,92-12 58 0,3-7-61 15,11-2 0-15,11-10-1 16,21-10 0-16,27-6 3 16,33 1 1-16,39-4-1 15,45-3 0-15,21-7 1 16,22 7 1-16,14 3 0 16,0 7 0-16,-8 5-1 15,-16 10 1-15,-19 7-2 16,-17 12 0-16,-29-4-4 15,-20 10 0-15,-8 4-13 16,-28 2 0-16,-21 4-1 16,-17 2 0-16</inkml:trace>
  <inkml:trace contextRef="#ctx0" brushRef="#br0" timeOffset="48821.97">11130 12154 101 0,'7'9'50'0,"67"1"-63"16,-35-16 84-16,28-7-72 15,32-6 1-15,28-6-1 16,32-3 1-16,21 0 0 16,17-4 0-16,4 4-1 0,4 9 1 15,-4-3 0-15,-4 10 0 16,1-4-1-16,-22 0 1 15,-10 1-2-15,-28 5 1 16,-15-5-9-16,-27 11 0 16,-22-2 0-16,-25 0 1 15</inkml:trace>
  <inkml:trace contextRef="#ctx0" brushRef="#br0" timeOffset="49111.93">11053 12330 90 0,'-120'40'45'0,"56"-37"-50"16,57-3 58-16,7 0-52 16,21-9 0-16,25-7 2 15,25-2 1-15,31-4-4 16,21-3 0-16,29-1 3 15,28-2 1-15,14 3-1 16,18 3 0-16,-1-6 0 16,5 3 0-16,2-3-2 15,-10 3 1-15,-6 3-6 16,-16 0 0-16,-23 0-1 16,-26 0 0-16</inkml:trace>
  <inkml:trace contextRef="#ctx0" brushRef="#br0" timeOffset="82902.36">3023 14540 83 0,'-42'-59'41'0,"31"34"-36"15,11 25 41-15,0 3-43 16,4 16 1-16,3 28 2 16,-7 28 1-16,0 25-8 15,-7 38 0-15,3 22 5 16,4 19 1-16,0 9-3 16,0-50 1-16,11 53-6 0,7-18 1 15,13-29-9-15,1-19 1 16,0-34-1-16,3-25 0 15</inkml:trace>
  <inkml:trace contextRef="#ctx0" brushRef="#br0" timeOffset="83280.47">3948 15023 95 0,'-11'-28'47'0,"0"-38"-59"0,4 50 65 0,4-5-51 16,-18 11 0-16,-8 7 3 15,-2 16 0-15,-8 18-5 16,0 25 0-16,11 20 3 16,10 11 0-16,15 17-1 15,20 9 0-15,8-10-3 16,14-9 1-16,17-18-3 15,18-20 1-15,4-15-2 16,0-22 1-16,-8-29 1 16,-10-12 0-16,-11-15 2 15,-10-10 0-15,-18-10 2 16,-21-6 1-16,-17-21 1 0,-15-1 0 16,-17-3-1-1,3 0 1-15,4 13-9 0,10 6 1 16,4 7-2-16,17 8 0 15</inkml:trace>
  <inkml:trace contextRef="#ctx0" brushRef="#br0" timeOffset="83640.25">5295 14870 115 0,'7'18'57'0,"-109"-36"-67"16,81 14 77-16,-4 4-70 16,-3 4 0-16,3 5-2 15,-10 19 1-15,10 13 5 16,8 25 0-16,9 18-4 16,16 20 1-16,20 6 0 15,21 6 1-15,11-13 1 16,18-21 0-16,3-16 0 15,7-26 0-15,-7-21 0 16,-10-22 0-16,-11-19 1 16,-21-12 1-16,-18-20 0 15,-14-15 0-15,-11-22-3 16,-10 0 1-16,-7 4-8 16,-4 11 0-16,1 14-13 0,-1 18 1 15,11 16-1-15,3 18 0 16</inkml:trace>
  <inkml:trace contextRef="#ctx0" brushRef="#br0" timeOffset="83953.76">6604 15051 96 0,'35'-18'48'0,"-49"-4"-56"0,-3 15 89 0,-5-2-80 16,-9 3 0-16,-19-1-1 15,-6 14 1-15,-4 12-2 16,7 15 1-16,14 16 0 16,11 10 0-16,17 12-1 15,22 0 0-15,21-3 0 16,24-6 0-16,15-10 0 16,6-12 0-16,4-22 0 15,8-16 0-15,-19-9 1 16,-13-20 0-16,-22-8 1 15,-25-10 1-15,-20-12-2 16,-29-7 1-16,-10 0-8 16,-15-3 1-16,-17 13-1 15,3 12 0-15</inkml:trace>
  <inkml:trace contextRef="#ctx0" brushRef="#br0" timeOffset="84794.59">7765 15117 107 0,'-32'25'53'0,"14"-53"-57"0,22 16 68 16,17-10-66-16,32-13 0 15,35-12-1-15,28-9 0 16,33-10 5-16,27-6 0 16,29-4-2-16,17-2 0 0,28 0 0 15,4 6 1-15,7 3 0 16,-21 9 1-16,-17 0-1 15,-26 7 0-15,-31 15-1 16,-18 7 0-16,-32 6 0 16,-27 6 1-16,-26 4 0 15,-20-4 0-15,-22-3 0 16,-21 0 0-16,-21-6-1 16,-18-4 0-16,-7-12 1 15,-7 4 0-15,-4-1-1 16,1-3 0-16,3 6 0 15,11 7 0-15,7 9 0 16,6 3 0-16,19 7 0 16,17 15 0-16,21 6-1 15,14 19 1-15,22 7 0 16,20 15 0-16,8 16-1 16,-7 9 1-16,-15 4 0 15,-17 2 0-15,-14 4 0 16,-28 6 0-16,-29 0-4 0,-38 0 1 15,-18-4 0-15,-25-8 0 16</inkml:trace>
  <inkml:trace contextRef="#ctx0" brushRef="#br0" timeOffset="88218.02">17953 7986 88 0,'-46'-15'44'0,"21"5"-36"0,22 10 44 15,3 0-51-15,0 7 0 16,14-4 1-16,14 3 0 15,21-12-2-15,19-4 0 16,20-5 2-16,25-4 1 0,10-6-1 16,11 0 0-16,0 0-1 15,-7 0 1-15,-14 3-1 16,-14 0 0-16,-14 3-1 16,-15 3 0-16,-10-3 0 15,-11 10 0-15,-6 9 0 16,-4 9 0-16,-8 23 0 15,1 24 0-15,-4 26 0 16,4 27 0-16,-11 42 0 16,11 18 0-16,-7 32 0 15,-4 9 0-15,-7-9 0 16,-3-7 0-16,-11-9 0 16,-8-22 0-16,-6-6 1 15,-3-6 0-15,-4-7 0 16,-1-16 0-16,-2-5 0 15,-5-10 0-15,8-4 0 16,0-11 0-16,7-11-1 16,0-11 0-16,-4-4 0 0,1-13 0 15,-8-5 0-15,-7-7 1 16,-7-7-1-16,-14-2 0 16,-10-3 0-16,-11 2 1 15,-4-2-2-15,-13 2 1 16,6-2 0-16,4-1 0 15,3 4-1-15,8-4 1 16,6-2 0-16,1 2 0 16,10-9 0-16,0 0 1 15,3-3-1-15,12-3 0 16,6 0 0-16,0 0 1 0,11-3-1 16,3-4 0-16,15-3 0 15,13-2 0-15,19-4 0 16,16-6 1-1,97-19-1 1,2-3 0-16,-6 0 0 16,-15 3 0-16,-13 0 0 15,-12 0 0-15,-17-6 0 16,-6-10 0-16,-5 0 0 16,-6-6 1-16,-4-12-1 15,10-13 1-15,1-22-1 16,-4-3 1-16,-11-10-1 15,1-5 1-15,-15 5-1 16,-7-12 0-16,-14 3 0 16,-3 0 0-16,-14 1 0 0,-1-14 0 15,-3 1 0 1,0-7 1-16,7-3-1 0,0-12 0 16,0 9 0-16,4-3 0 15,-4 15-1-15,-7 7 1 16,-11 0-1-16,-6 15 1 15,-12 4-1-15,-16 12 1 16,-12 4-1-16,-10 5 1 16,0 7 0-16,-7 3 0 15,3 0-1-15,-10 3 1 0,-3 0 0 16,-12 13 0-16,-2 9 0 16,-15 7 0-16,-14 8-1 15,-11 14 1-15,-3 12-1 16,-7 6 1-16,10 6-1 15,15 4 1-15,20 5-1 16,19-8 1-16,20 2-1 16,18 1 1-16,18-7-1 15,14-6 1-15,18-6-1 16,17 0 1-16,14-4 0 16,15-2 0-16,9-4 0 15,16-3 0-15,6 0 0 16,7 1 1-16,7-1-1 15,4-3 1-15,3 0-1 16,-7 3 0-16,-3 0 0 16,0 7 1-16,-11 2-1 15,-7 4 1-15,-3 3-1 0,-11 0 1 16,-7 6-1 0,-8 0 1-16,-6-3-1 0,0 6 1 15,-4 4-1-15,1-1 1 16,-1 0-1-16,0 4 1 15,0 3-1-15,-3 3 1 16,-7 9-1-16,0 9 1 16,-11 17-1-16,-7 8 1 15,-7 17-1-15,0 9 0 16,-4 28 0-16,4 22 0 16,7 12 0-16,7 23 1 0,18 8-2 15,7 14 1-15,3 2 0 16,1-15 0-16,-5 0 0 15,1-16 0-15,-4-3 0 16,-6-12 0-16,-1-7-1 16,-3-6 1-16,-4-9-1 15,-4-19 0-15,-9-7 0 16,-8-15 0-16,-8-7 0 16,-13-5 1-16,-18-4 0 15,-17-16 1-15,-11 1 0 16,-11-10 0-16,1-7 0 15,6-2 0-15,1-3-2 16,13-7 1-16,11-6-5 16,4 3 1-16,7-6-19 15,3-4 0-15,-14-8 0 0,11-1 1 16</inkml:trace>
  <inkml:trace contextRef="#ctx0" brushRef="#br0" timeOffset="89479.69">25668 8328 102 0,'11'-59'51'0,"-75"-35"-49"15,39 65 51-15,-20-8-54 16,-22-1 1-16,-25-3-2 16,-17 13 1-16,-8 19 0 15,1 21 0-15,3 10-3 16,21 22 1-16,18 19-1 16,21 31 1-16,25 25 1 15,14 19 0-15,10 28 2 0,4 7 0 16,0-4 3-16,-3 7 0 15,-11-16 2-15,-11-16 1 16,-17-19 0-16,-15-18 0 16,-6-22-1-16,-4-23 1 15,-8-27-8-15,12-26 0 16,10-28-2-16,18-37 0 16</inkml:trace>
  <inkml:trace contextRef="#ctx0" brushRef="#br0" timeOffset="89753.53">25689 7880 114 0,'-10'-16'57'0,"13"26"-61"15,-3 2 67-15,7 16-63 16,0 13 0-16,4 6-1 15,0 22 1-15,3 6-1 16,0 26 1-16,-7 12-1 16,-11 15 1-16,-6 23-2 15,-11-1 1-15,-11 4-6 16,-11-10 1-16,-6 10-19 16,-4-19 1-16,-7-16-1 15,4-16 0-15</inkml:trace>
  <inkml:trace contextRef="#ctx0" brushRef="#br0" timeOffset="90502.11">25065 9228 104 0,'46'-34'52'0,"95"-32"-73"0,-78 38 102 15,26-4-80-15,23-5 0 0,12-1 0 16,13 0 1-1,-2 1-3-15,2 2 1 0,-10-2 1 16,-14 5 1-16,-11 4 0 16,-21 3 1-16,-14 3-1 15,-21 3 1-15,-17 7-1 16,-15-1 1-16,-18 7-2 16,-13 9 1-16,-15 13-3 15,-7 18 1-15,-7 13-3 16,-10 19 1-16,10 16-2 15,11-4 1-15,6-3 0 16,12-6 0-16,13-6 1 16,11-10 0-16,11-15 1 15,10-13 1-15,11-19 0 16,3-12 1-16,8-16 0 16,-1-12 0-16,-7-10 0 15,1-13 0-15,-12 4-1 16,-6 3 1-16,-4 6-1 0,-3 9 1 15,-4 10-1-15,0 10 1 16,-3 11-2-16,3 11 1 16,0 18-1-16,0 9 1 15,-3 13-1-15,-1 4 1 16,4-1 0-16,11 3 0 16,3-3-1-16,11-15 1 15,10-10-1-15,8-16 1 0,6-15-1 16,-3-13 0-1,-3-12 1-15,-4-19 0 0,-7-23 0 16,-8-8 1-16,-6-10 0 16,-4-19 0-1,1-53 0 1,-12 22 0-16,-3 22 0 16,-3 12 1-16,-4 19-1 15,-4 19 1-15,-3 19-1 16,-7 19 1-16,0 15-1 15,-3 13 0-15,-4 16 0 16,3 24 1-16,0 13-2 16,-3 23 1-16,4 24-1 15,3 13 0-15,0 15-2 16,0 16 1-16,3-6-8 16,1 0 0-16,3-10-1 15,0-12 1-15</inkml:trace>
  <inkml:trace contextRef="#ctx0" brushRef="#br0" timeOffset="90788.96">27273 9369 112 0,'-39'-72'56'0,"54"-16"-56"0,-8 63 72 16,7-15-72-16,10-1 0 15,5 0 0-15,9-3 0 16,5 0-1-16,3 7 1 15,7 2 0-15,-8 10 0 0,1 3-1 16,-3 13 1-16,-8 6 0 16,4 9 0-16,-8 10 1 15,1 12 0-15,-4 22-1 16,-6 6 1-16,-1 4-1 16,-4 3 0-16,-6 3-4 15,-7 2 1-15,-4-5-12 16,-4 3 0-16,0-6 0 15,1-13 1-15</inkml:trace>
  <inkml:trace contextRef="#ctx0" brushRef="#br0" timeOffset="90938.7">27912 8585 109 0,'-4'-78'54'0,"8"-10"-63"0,3 69 79 15,0 1-82 1,0-1 1-16,4-3 0 0,13-3 0 16</inkml:trace>
  <inkml:trace contextRef="#ctx0" brushRef="#br0" timeOffset="91253.21">28617 8789 113 0,'7'13'56'0,"-21"-26"-56"0,11 7 69 0,-11 0-69 16,-8-1 0-16,-2-2-3 15,-4 3 0-15,-1 3 0 16,5-1 1-16,2 14-2 16,12 6 0-16,3 12-1 15,3 16 1-15,8 15 3 16,-4 20 0-16,7-4 2 15,-4 0 1-15,-6-6 1 16,-4-3 0-16,-7-10-1 16,-4-5 1-16,-3-11-2 15,-7-11 0-15,-4-14-2 16,0-12 1-16,4-9-8 16,3-13 0-16,8-9-1 15,10-6 1-15</inkml:trace>
  <inkml:trace contextRef="#ctx0" brushRef="#br0" timeOffset="91492.06">28702 8294 111 0,'28'-47'55'0,"8"3"-59"0,-22 38 72 16,0-1-67-16,3 7 1 15,1 7-3-15,3 8 1 16,4 7-2-16,-4 10 1 15,-3 5 0-15,-4 20 0 16,0 2-1-16,-11 7 0 0,4 6 1 16,-10 13 0-16,-4 0-2 15,-4 12 0-15,-3-6-9 16,4-4 0-16,-4-5 0 16,3-10 0-16</inkml:trace>
  <inkml:trace contextRef="#ctx0" brushRef="#br0" timeOffset="91806.88">28847 8949 112 0,'-18'-28'56'0,"29"6"-64"15,-4 16 84-15,3-7-79 16,11-2 1-16,8-4-2 15,9 3 1-15,8-6 4 16,0 6 0-16,-7 4-2 0,0 2 0 16,-7 7 2-16,-4 6 0 15,-4 7 1-15,-2 9 1 16,-1 3-1-16,-4 9 0 16,-2 10 0-1,-5 15 0-15,-3 1-4 0,-3-1 1 16,-4 1-4-16,0-4 1 15,-4-3-11-15,1-3 0 16,-1-12 0-16,1-14 1 0</inkml:trace>
  <inkml:trace contextRef="#ctx0" brushRef="#br0" timeOffset="91961.8">29439 8256 108 0,'0'-59'54'0,"4"40"-86"16,-4 19 81-16,0 3-49 15,0 0 0-15</inkml:trace>
  <inkml:trace contextRef="#ctx0" brushRef="#br0" timeOffset="93328.02">29771 8814 109 0,'-18'35'54'0,"-3"9"-56"0,14-25 64 15,-7 15-62-15,0 7 0 16,0 6-8-16,3 6 1 16,8 0 4-16,17 7 1 15,7-4-6-15,14-2 1 16,15-4 0-16,2-9 0 15,12-7 7-15,14-2 0 16,-4-17 4-16,3-8 0 16,4-11 3-16,1-8 0 0,-5-10-1 15,-3-9 1-15,-3-7-4 16,-4-6 0-16,-14-6-1 16,-7-13 0-16,-8 4-2 15,-9-1 1-15,-12 7-1 16,-10 6 1-16,-14 0-1 15,-10 9 1-15,-8 7-1 16,-10 12 1-16,-4 9-1 16,-7 14 0-16,-7 5 0 15,-3 13 0-15,-1 19-1 16,8 9 1-16,3 3-1 16,11-3 1-16,14-3-2 15,17 0 1-15,8-9-1 16,10-7 1-16,10-12 0 15,12-6 1-15,2-10 0 16,8-3 1-16,4-6 1 16,-8-1 0-16,0 1 0 0,-3 3 0 15,7 3-1-15,-4 0 0 16,1 3-2-16,-5 3 0 16,1 7-1-16,-3 3 0 15,-5-7 0-15,-2 0 0 16,-5-2 2-16,4-11 0 15,-6-11 2-15,-1-13 0 16,0-13 1-16,4-22 0 16,3-3 0-16,-3-6 1 15,-4-6-3-15,0-10 1 16,0-3-1-16,-3 3 0 0,-4 4-1 16,0 15 1-16,-7 6-1 15,0 19 0-15,0 9-1 16,-3 17 1-16,-4 18 0 15,-4 15 0-15,-3 35 0 16,0 16 0-16,0 19-1 16,0 25 1-16,3 6 0 15,4-6 0-15,7-1-2 16,11-12 1-16,3-15-1 16,7-16 0-16,4-22-1 15,7-22 1-15,7-22 0 16,0-19 0-16,3-25 2 15,0-31 1-15,4-13 0 16,-3-9 1-16,3-10 0 16,-4-6 1-16,-7 7-1 15,-6 12 0-15,-8 9-1 0,-7 16 1 16,-7 12-2-16,-14 14 0 16,-7 11 0-16,-7 23 0 15,-11 15 0-15,-10 19 0 16,-4 25-1-16,-3 16 1 15,-4 9-1-15,7 10 0 16,4 9-1-16,7-3 1 16,10-6-1-16,8-13 0 0,10-16 0 15,10-15 0-15,8-16 1 16,13-15 1-16,12-20 0 16,13-15 1-16,4-6 0 15,4-1 0-15,-1 4 0 16,-3-3 0-16,-3 6-2 15,-11 6 1-15,-8 0-2 16,-2 13 1-16,-12 3-1 16,-3 3 1-16,-6 3 1 15,-5 0 0-15,1 0 2 16,-4-3 0-16,0-3 1 16,7 0 1-16,0-10-1 15,4 7 1-15,6-10-2 16,12 4 0-16,2-1-2 15,8 16 1-15,7 10-1 16,-7 6 0-16,-11 15 0 16,-10 23 0-16,-18 8-1 15,-17 17 1-15,-22 6-1 0,-21 12 1 16,-25 4-1-16,-6-1 1 16,-1-9-1-16,0-12 1 15,8-13 0-15,17-13 0 16,14-15 0-16,18-13 0 15,31-22-3-15,25-12 1 16,22-13-16-16,17-15 0 16,21-10 0-16,0-19 1 15</inkml:trace>
  <inkml:trace contextRef="#ctx0" brushRef="#br0" timeOffset="93722.79">32688 10103 122 0,'-3'32'61'0,"-68"-17"-81"16,40-18 101-16,-40-6-82 15,-42-10 1-15,-42 0-4 16,-39-6 0-16,-42 3 3 15,-40 0 1-15,-31 0-2 16,-35 10 0-16,-35 2 1 16,-25 10 1-16,-18 6 1 15,-25 4 1-15,1 5 0 16,3 4 0-16,0 0 0 0,21 3 0 16,14-6-1-16,25-1 0 15,36-5-1-15,41-1 0 16,40-9 0-16,41-6 0 15,43 3-1-15,43-3 1 16,35-1-6-16,27 1 1 16,37 0-15-16,38-1 1 15,53-2 0-15,60-7 0 16</inkml:trace>
  <inkml:trace contextRef="#ctx0" brushRef="#br0" timeOffset="94078.58">32367 10395 107 0,'74'9'53'0,"-49"-15"-69"0,-39 3 88 0,-21-3-74 16,-29 2 0-16,-35-2-2 15,-45 0 0-15,-47 0 5 16,-34 2 0-16,-47 8-2 16,-39 5 1-16,-31 4 1 15,-39 2 1-15,-24 10 1 16,-26 10 0-16,-10-4 1 0,7 0 1 16,18 4-2-16,24 3 0 15,33-4-1-15,31-3 0 16,35-2-1-16,35-4 1 15,32-3-2-15,36-7 1 16,35-5-3-16,21-7 0 16,28 0 0-16,14-19 0 15</inkml:trace>
  <inkml:trace contextRef="#ctx0" brushRef="#br0" timeOffset="95246.99">5429 15020 81 0,'-7'-9'40'0,"28"-26"-39"0,-14 29 40 16,4 0-40-16,7-1 0 16,-8 7 1-16,1 13 0 15,3 6-3-15,-4 12 1 16,5 13 0-16,-5 16 0 16,4 2-1-16,0 4 1 15</inkml:trace>
  <inkml:trace contextRef="#ctx0" brushRef="#br0" timeOffset="96607.22">8121 15553 109 0,'-60'53'54'0,"32"-27"-53"0,28-20 54 16,10 3-55-16,15 7 0 16,21 9-1-16,28 10 1 15,39 12 0-15,39 25 0 16,31 12-1-16,25 20 1 15,25 9 0-15,3 3 1 16,135 81-1 0,-64-46 1-16,-60-29-1 15,-39-18 1-15,-39-23-1 16,-24-15 0-16,-25-6-1 16,-11-13 0-16,-17-10-2 15,-15-2 1-15,-10-10-5 16,-3-3 1-16,-8-7-4 15,-6-2 0-15,-8-4-1 16,-10-2 1-16,-7-4 0 16,-8-3 1-16,-10-16 3 15,-17-12 0-15</inkml:trace>
  <inkml:trace contextRef="#ctx0" brushRef="#br0" timeOffset="97061.4">11342 16679 102 0,'0'28'51'0,"-35"-12"-59"15,31-13 82-15,0 3-72 16,1 1 0-16,-1 5 3 16,8 4 0-16,10 6-6 15,11 9 0-15,14 13 3 16,13 12 1-16,1 13-2 16,4 0 1-16,-8 3-2 15,-10 7 0-15,-18 2 0 16,-17-5 0-16,-22-1-4 15,-28-3 1-15,-28-3-10 16,-32-19 0-16,-17-25 0 16,-22-25 0-16</inkml:trace>
  <inkml:trace contextRef="#ctx0" brushRef="#br0" timeOffset="98218.75">11959 13415 109 0,'-3'12'54'0,"-19"-31"-49"15,22 13 54-15,0 6-60 16,0 0 1-16,11 0-1 16,10 6 1-16,7 4 0 15,4 5 1-15,0 14-1 16,0 15 1-16,-8 15 0 15,-10 13 0-15,-3 19 0 16,-7 6 1-16,-4 7-6 16,-4 2 1-16,1-5-24 0,3-7 0 15,3-9-1-15,4-16 0 16</inkml:trace>
  <inkml:trace contextRef="#ctx0" brushRef="#br0" timeOffset="98579.59">12220 14208 101 0,'32'-6'50'0,"14"-48"-71"0,-29 36 99 0,8-8-78 15,7-5 0-15,-4-10-1 16,4-12 0-16,-4-3 1 15,0-1 0-15,1-6-1 16,-1-6 0-16,4-6 0 16,-4 9 1-16,0 10 0 15,-3 3 0-15,-8 12 1 16,-3 9 0-16,-3 10 1 16,-4 10 1-16,0 15 1 15,-3 19 1-15,-1 25 0 16,4 16 0-16,-3 18-1 15,-1 17 0-15,4 5-3 16,0 4 0-16,0-10-9 16,1 3 0-16,-5-12-1 15,1-10 1-15</inkml:trace>
  <inkml:trace contextRef="#ctx0" brushRef="#br0" timeOffset="98847.43">13589 14098 117 0,'18'25'58'0,"13"3"-63"0,-6-31 74 0,7-3-72 15,14-6 1-15,14-4-9 16,10 6 1-16,4-5 3 16,0 5 1-16,0 1-18 15,11 3 1-15,3 3 0 16,18-1 1-16</inkml:trace>
  <inkml:trace contextRef="#ctx0" brushRef="#br0" timeOffset="99364.24">15575 13440 104 0,'-14'9'52'16,"-49"-18"-70"-16,45 9 101 0,-10-3-83 16,-8 6 0-16,-2 0-1 15,-1 3 0-15,4 3 0 16,6 10 1-16,19 6-1 16,10 13 0-16,17 3 0 15,19 21 0-15,9 14 1 16,12 8 0-16,3 7 0 15,3 0 1-15,-10 0 0 16,-17-6 1-16,-19-7-1 16,-13-2 0-16,-18-17-3 15,-15-12 0-15,-9-12-10 16,-12-13 1-16,-3-16-1 16,-7-16 1-16</inkml:trace>
  <inkml:trace contextRef="#ctx0" brushRef="#br0" timeOffset="99721.56">15311 13371 118 0,'28'-25'59'0,"116"-26"-79"0,-80 29 91 0,31-3-75 16,18-6 1-16,21 0-1 15,11-1 0 1,-15 7 5-16,-6 6 1 0,-8 10-3 16,-10 12 0-16,-18 10 2 15,-14 9 1-15,-17 9 1 16,-15 16 1-16,-10 13-1 16,-11 15 1-16,-10 13-2 15,-11 12 1-15,-4 10-1 16,1 12 0-16,10 0-2 15,-4 7 1-15,4-13-2 16,0-6 1-16,4-7-5 16,-4-18 1-16,3-16-11 15,8-19 1-15,3-19 0 16,22-37 0-16</inkml:trace>
  <inkml:trace contextRef="#ctx0" brushRef="#br0" timeOffset="100034.38">17942 13380 118 0,'-53'3'59'0,"-38"7"-75"0,59-7 91 16,-14 16-78-16,-14 6 1 0,-10 19-2 15,2 9 0-15,1 25 4 16,7 4 1-16,22 15-4 15,17-3 1-15,17-6 1 16,25-7 0-16,18-18 1 16,17-16 0-16,11-19 0 15,11-18 1-15,10-23 0 16,7-31 0-16,-3-15 0 16,-11-13 1-16,-17-10 0 15,-22 1 0-15,-17 5-3 16,-4 20 0-16,-53-26-1 15,-45 16 0-15</inkml:trace>
  <inkml:trace contextRef="#ctx0" brushRef="#br0" timeOffset="100905.62">12555 16168 117 0,'-10'41'58'0,"24"34"-58"16,-7-56 64-16,0 15-65 16,0 16 1-16,0 10-1 15,-3 18 1-15,-4 19-1 16,0 13 0-16,-4 3-1 16,-3 0 1-16,4 0-5 15,-1-16 0-15,0-18-23 16,-3-17 1-16,0-30 1 0,-7-26 0 15</inkml:trace>
  <inkml:trace contextRef="#ctx0" brushRef="#br0" timeOffset="101131.49">12033 16227 100 0,'-14'4'50'0,"-14"-26"-71"0,28 15 99 0,0 4-78 15,3 0 0-15,12 0 1 16,9 3 1-16,12 0-1 16,20 3 0-16,25-3 0 15,18-6 1-15,21-7-3 16,21-6 0-16,0-6-13 16,4 10 1-16,3-7-2 15,-3 3 1-15</inkml:trace>
  <inkml:trace contextRef="#ctx0" brushRef="#br0" timeOffset="101432.31">13561 16811 110 0,'-21'37'55'0,"7"-2"-72"0,21-32 88 16,7-3-72-16,14 0 1 15,7 0-1-15,11-6 0 16,14 6-3-16,18-10 0 0,17-2-9 15,18-4 0-15,10-3 0 16,15 0 1-16</inkml:trace>
  <inkml:trace contextRef="#ctx0" brushRef="#br0" timeOffset="101701.16">16436 16042 109 0,'-4'57'54'0,"-17"-16"-66"16,18-32 85-16,-1 4-74 16,1 2 1-16,3 13-1 15,7 13 0-15,7 19 1 0,10 15 0 16,-2 19 0-1,-5 6 0-15,1 1-2 0,0-1 0 16,-8-12-13-16,1-16 0 16,-4-15-1-16,3-32 1 15</inkml:trace>
  <inkml:trace contextRef="#ctx0" brushRef="#br0" timeOffset="102421.75">16217 16024 111 0,'-3'15'55'0,"3"-12"-71"0,0-3 88 0,-4 7-73 16,-3 5 0-16,-7 4-1 15,-7 12 1-15,-14 10 1 16,-8 2 0-16,-13 17-1 15,-1 3 1-15,-20 5-1 16,3 4 0-16,7-6 1 16,7-3 0-16,10-4-1 15,18-9 1-15,18-3-1 16,21-9 1-16,25-7-1 16,25-19 1-16,10-6 0 15,21-9 0-15,14-10 0 16,8-9 1-16,2-6 0 15,5-13 0-15,10 0 0 0,-4 0 0 16,-3-3 0-16,-10 0 0 16,-5-6 0-16,-6-7 1 15,-14 10-1-15,-18 0 0 16,-14 3 1-16,-18 9 0 16,-14 7 0-16,-14 3 0 15,-10 6 0-15,-8 6 0 16,-10 10-1-16,-7 12 1 15,-11 16-2-15,-7 6 0 16,4 13-1-16,-8 9 0 0,8 7-1 16,7-4 1-16,7-6-1 15,10-6 0-15,18-10 0 16,11-12 0-16,10-13 1 16,14-6 0-16,0-9 0 15,4-10 1-15,0-9 0 16,0 3 1-16,-4-4 1 15,-7 7 0-15,0 4 1 16,-3 5 0-16,0 4-1 16,-1 9 1-16,5 9-2 15,-8 10 1-15,0 15-1 16,-3 13 0-16,-1 19-1 16,-3 13 0-16,-3 12-1 15,-4 0 0-15,0-1-3 16,0-11 1-16,0-10-13 15,7-10 1-15,4-18-1 16,3-19 1-16</inkml:trace>
  <inkml:trace contextRef="#ctx0" brushRef="#br0" timeOffset="102751.56">17939 16375 111 0,'-36'-3'55'0,"-20"6"-71"0,38-6 82 0,-6 6-68 15,-8 16 1-15,-3-1-1 16,-4 14 0-16,0 24 2 16,7 16 1-16,8 4-2 15,6 8 0-15,14-15 1 16,12-3 0-16,9-19 0 15,11-9 1-15,11-19 0 16,11-23 0-16,6-18 1 16,4-18 1-16,-4-20-1 15,-6-9 0-15,-11-3-1 16,-15-10 1-16,-13 1-14 16,-22-1 1-16,-17-2-1 15,-14 9 1-15</inkml:trace>
  <inkml:trace contextRef="#ctx0" brushRef="#br0" timeOffset="110146.87">22811 12571 90 0,'-4'-3'45'0,"8"0"-37"0,-1 0 45 16,-3 3-53-16,0 0 1 16,4 3 0-16,-4 3 0 15,0 10-2-15,0 18 1 16,0 10 1-16,0 13 0 15,0 12 0-15,7 12 0 16,0-6 0-16,0 1 0 16,0-4 0-16,7-3 0 15,-3-10-1-15,-1-5 1 0,-3-14-1 16,0-5 0-16,0-13 0 16,0-7 0-16,0-2 0 15,1-4 0-15,-1-9 0 16,0-15 1-16,10-4-1 15,1-16 0-15,3-2 0 16,7-7 1-16,0-3-1 16,-3-13 1-16,7-6-1 15,0 1 0-15,7-4 0 16,-4 0 0-16,0 0-1 16,7 9 1-16,-3 7 0 15,-7 6 0-15,0 9 0 16,-4 13 0-16,4 12 1 15,-11 17 1-15,0 8-1 16,0 19 1-16,-10 17 0 16,-1 8 0-16,-3 16-1 15,0 3 1-15,-3-6-2 16,3 0 0-16,0 0-4 16,0-6 1-16,0-10-16 0,-3-9 0 15,-4-6 0-15,-4-7 0 16</inkml:trace>
  <inkml:trace contextRef="#ctx0" brushRef="#br0" timeOffset="112018.76">23865 13170 90 0,'-14'9'45'0,"4"-24"-37"15,10 15 45-15,0 0-53 16,7-7 0-16,3 7 0 0,19-3 1 16,9 3-1-1,19 0 0-15,20-3 1 0,36 0 0 16,28 0 0-16,25-7 1 15,21 1 0-15,21-13 1 16,18 6-1-16,-7-2 0 16,3 5-1-16,-10-3 1 15,-15-2-2-15,1 2 1 16,-11 3 0-16,-18-5 0 16,-10-1 0-16,-11 0 0 15,-14-3-1-15,-10 0 1 0,-22 0-1 16,-21 3 1-16,-14 0-2 15,-21-3 1-15,-11-3 0 16,-21-3 0-16,-10 3-1 16,-11-3 1-16,-7 0-1 15,-11 3 1-15,-7-4-1 16,4 1 1-16,-4 0 0 16,8-3 1-16,2 5-1 15,5 1 1-15,3 7-1 16,7 5 1-16,3 4-1 15,4 2 1-15,4 10-2 16,3 16 1-16,0 6 0 16,3 16 0-16,12 6-1 15,-5 6 1-15,1 7 0 16,-4 9 1-16,-4 3-2 16,-17-3 1-16,-14-9-8 15,-14-4 0-15,-14 1 0 0,-15-13 1 16</inkml:trace>
  <inkml:trace contextRef="#ctx0" brushRef="#br0" timeOffset="112689.6">29658 12129 110 0,'-11'38'55'0,"22"-23"-63"16,-7-9 71-16,3 1-65 15,0 5 0-15,-4 7-4 16,-6 9 1-16,-11 13 3 15,-11 19 0-15,-21 6-4 16,-14 9 1-16,-18 6 0 16,-10-2 0-16,-11-1 2 15,-6-9 1-15,-5-3 2 16,1-19 1-16,3-22 1 16,11-16 0-16,7-21 1 15,10-16 0-15,18-13 0 16,18-12 1-16,17-23-1 0,25 4 0 15,21-9-2-15,14-1 1 16,4 10-2-16,11 12 0 16,6 13-1-16,4 13 0 15,0 9 1-15,0 19 0 16,0 9 0-16,3 19 0 16,5 15 1-16,-1 20 0 15,0 5-1-15,7 11 1 16,3-1 0-16,4 3 0 0,4 0-1 15,0-6 1-15,-1-6-1 16,-6-16 0-16,7-6 1 16,-4-19 0-16,3-13 0 15,-9-15 0-15,-5-13 1 16,-3-12 0-16,-10-10 0 16,-8-9 0-16,-14-7 0 15,-10-5 0-15,-22-11-1 16,-13-2 1-16,-18 0-2 15,-18 3 0-15,-14 12-4 16,-4 7 1-16,4 15-2 16,7 13 1-16</inkml:trace>
  <inkml:trace contextRef="#ctx0" brushRef="#br0" timeOffset="113982.26">23742 14638 104 0,'-35'21'52'0,"3"-21"-50"16,28-3 53-16,1 3-56 15,-1 0 0-15,4 0-1 16,18 7 0-16,17 11 1 16,25 11 0-16,11 8-2 15,13 20 0-15,8 12-1 16,-7 22 1-16,-18 3 2 15,-18 3 0-15,-28 13 3 16,-24 3 0-16,-22-7 2 0,-24-2 0 16,-22-20 0-16,-6-21 1 15,6-25-10-15,8-29 0 16,17-34-2-16,28-35 1 16</inkml:trace>
  <inkml:trace contextRef="#ctx0" brushRef="#br0" timeOffset="114451.62">23865 14553 118 0,'-53'59'59'0,"64"-21"-74"0,7-32 82 15,77-12-74 1,18-10 1-16,7-2-1 16,10-8 0-16,-6 5 10 15,3-1 0-15,-11 3-6 16,-6 6 1-16,-19 7 3 16,-24 6 0-16,-14 9 2 15,-25 16 0-15,-24 10 0 16,-18 15 0-16,-14 7-1 15,-11 8 1-15,4 4-2 16,6-3 1-16,8 0-4 16,11-16 1-16,13-6-2 0,18-6 0 15,11-23-1-15,21-11 1 16,0-11 1-16,0-5 1 16,-7-10 3-16,-8-6 0 15,-6-1 3-15,-14-8 0 16,-8 2 1-16,-10-9 0 15,-10 10-5-15,-15-4 1 16,-3 7-14-16,3 0 1 0,4 5-2 16,25-8 0-16</inkml:trace>
  <inkml:trace contextRef="#ctx0" brushRef="#br0" timeOffset="114702.73">26430 14205 123 0,'-3'59'61'0,"6"32"-75"15,-3-69 92-15,4 10-79 16,-4 5 1-16,3 10-2 16,1 10 1-16,-1 5 1 15,-6 11 0-15,-4 5-2 16,-11 10 1-16,-10 15 0 15,-11-9 0-15,-14-3-3 16,4-3 1-16,-1-16-9 16,4-15 1-16,11-17-1 0,7-18 1 15</inkml:trace>
  <inkml:trace contextRef="#ctx0" brushRef="#br0" timeOffset="114886.63">26042 14631 121 0,'-25'50'60'0,"-10"-15"-73"0,28-26 87 0,0-2-98 16,0-1 0-16,3-3 0 15,11-12 0-15</inkml:trace>
  <inkml:trace contextRef="#ctx0" brushRef="#br0" timeOffset="115048.49">26864 15117 123 0,'-14'94'61'0,"17"-72"-92"15,-3-22 88-15,8-9-58 16,9-29 1-16</inkml:trace>
  <inkml:trace contextRef="#ctx0" brushRef="#br0" timeOffset="115394.28">28709 14358 122 0,'-11'69'61'0,"4"-59"-65"0,7-10 71 15,4 3-68-15,3 3 0 0,4 4-4 16,3 5 1-16,7 10 2 16,7 16 1-16,0 9-4 15,8 7 1-15,-8 9 0 16,-3 9 0-16,-8 6 3 15,-6 7 0-15,-15-3 2 16,-10-10 1-16,-11-3-1 16,-10-9 1-16,-7-16-3 15,-11-12 0-15,-4-17-12 16,-3-15 0-16,-7-18-1 16,0-32 1-16</inkml:trace>
  <inkml:trace contextRef="#ctx0" brushRef="#br0" timeOffset="115799.03">28660 14029 114 0,'0'50'57'0,"60"-25"-73"0,-32-15 90 15,18-4-76-15,10 4 1 16,15-4-3-16,13 0 1 15,5-3 3-15,2 3 1 16,1 1-3-16,-11-4 0 16,-14 0 2-16,-7 6 0 15,-21 1 1-15,-11 6 1 0,-14 5 0 16,-10 8 1 0,-11 2 0-16,-14 13 0 0,-4 6-3 15,-3 16 1-15,-4 3-1 16,7 0 0-16,11 3-2 15,11-3 0-15,6-16 0 16,8-6 1-16,17-15 0 16,11-13 0-16,14-13 1 15,3-12 0-15,8-13 1 16,-1-16 0-16,-10-5 1 16,-7-11 0-16,-18-2 0 15,-14 3 1-15,-17-7-1 16,-15 4 0-16,-7 6-6 15,-13 3 1-15,2 0-2 16,5 3 1-16</inkml:trace>
  <inkml:trace contextRef="#ctx0" brushRef="#br0" timeOffset="116068.87">30716 13894 122 0,'7'51'61'0,"-10"-36"-67"16,3-9 73-16,0 4-68 0,0-1 0 15,-4 4-5-15,4 15 1 0,0-3 4 16,0 10 0-16,0 5-3 16,-3 11 1-16,-1 8 1 15,-6 10 0-15,-8 16 2 16,-3-4 1-16,-4-5-3 15,1-4 0-15,2-10-23 16,5-5 0-16,-4-4-2 16,-1-25 1-16</inkml:trace>
  <inkml:trace contextRef="#ctx0" brushRef="#br0" timeOffset="116255.76">30127 14330 107 0,'-14'6'53'0,"14"-12"-151"0,7 3 107 16,11-3-9-16,24-4 0 15</inkml:trace>
  <inkml:trace contextRef="#ctx0" brushRef="#br0" timeOffset="116370.7">31210 14816 114 0,'21'60'57'0,"-14"-35"-117"0,-7-25 97 16,-7-16-37-16,-7-3 0 0</inkml:trace>
  <inkml:trace contextRef="#ctx0" brushRef="#br0" timeOffset="116835.43">24864 16644 118 0,'-14'26'59'0,"17"-20"-69"0,1-3 81 16,3 9-72-16,3 4 1 0,1 9-2 15,0 13 0-15,-1 15 1 16,-3 19 1-16,-7 19-3 15,-3 10 0-15,-1 8-6 16,-3 4 0-16,-4-12-19 16,1-7 1-16,-1-10 0 15,8-18 1-15</inkml:trace>
  <inkml:trace contextRef="#ctx0" brushRef="#br0" timeOffset="117178.23">25234 17259 91 0,'11'-31'45'0,"49"-88"-70"0,-43 90 91 15,5-8-66-15,6-4 0 16,0-3 4-16,0 3 0 15,0 4-2-15,-3 2 0 16,-4 4 3-16,-3 6 0 16,0 3 1-16,-4 3 0 15,-4 10-2-15,1 9 0 16,-4 15-2-16,-4 20 1 16,-3 18-3-16,4 19 1 15,-4 22-1-15,3 3 0 0,15-3-8 16,7-6 0-16,14-12 0 15,17-29 0-15</inkml:trace>
  <inkml:trace contextRef="#ctx0" brushRef="#br0" timeOffset="117553.02">29506 16058 110 0,'-24'35'55'0,"-1"-32"-62"0,21 0 70 15,1 0-64-15,-1 3 1 16,1 4-1-16,-4 5 1 16,0 10 1-16,0 4 0 15,-4 8-1-15,1 10 1 16,-5 7 0-16,-2 15 1 16,-4 9-1-16,-1 13 0 0,5 12-1 15,-1 4 0-15,4-7-3 16,7-9 0-1,3-12-14-15,1-20 0 0,3-12 0 16,0-18 0-16</inkml:trace>
  <inkml:trace contextRef="#ctx0" brushRef="#br0" timeOffset="117855.85">28709 16111 119 0,'-28'38'59'0,"31"-32"-78"16,11-9 100-16,18-3-82 15,21-10 0-15,21-9-4 16,18-9 1-16,17-1 3 0,8-6 0 15,-8 13-3-15,-24 6 1 16,17 3 0-16,-21 7 0 16,-14 6 1-16,-14 2 1 15,-11 4-10-15,-10 4 0 16,-4-8 0-16,-6-5 0 16</inkml:trace>
  <inkml:trace contextRef="#ctx0" brushRef="#br0" timeOffset="121324.12">25361 821 89 0,'-42'-25'44'0,"28"31"-38"0,14-6 45 0,3-15-51 16,11-1 1-16,22-6 0 16,27-3 0-16,18-3-2 15,4 9 1-15,3 3 0 16,0 10 0-16,-7 22 0 16,-3 18 0-16,-32 4 0 15,-21 21 0-15,-22 13 0 16,-17 13 0-16,-18 12 0 15,-10-3 1-15,-11-3 0 16,-17-9 0-16,-1-4 0 16,7-15 1-16,12-10 0 15,9-9 0-15,15-16-1 0,14-9 0 16,14-3 0-16,10-13 0 16,26-3 0-16,13-9 0 15,8-10-1-15,6-6 1 16,8 3 0-16,6 0 0 15,11 0-1-15,-10 13 1 16,-7-7-10-16,-11 0 0 16,-11 7-1-16,-7-1 1 15</inkml:trace>
  <inkml:trace contextRef="#ctx0" brushRef="#br0" timeOffset="122464.93">26497 1088 89 0,'-21'12'44'0,"53"-15"-38"0,-11 3 44 0,14 0-49 16,29 3 1-16,10-3-1 16,14 0 1-16,18 0-3 15,14-3 1-15,-4-6 0 16,-6-4 1-16,-5 1-1 16,-2-4 1-16,2-3-1 15,-13 0 0-15,-14 1 0 16,-8 2 0-16,-13 0 0 15,-11 4 1-15,-11-4-1 16,0 3 0-16,-14-2 0 16,-3 5 1-16,-11-5-1 15,-7 2 1-15,0 4 0 16,-3-7 0-16,-4 0 0 0,3 4 1 16,4 2-1-16,0 10 1 15,7 4-1-15,4 11 1 16,-1 4-1-16,1 9 1 15,-11 13-2-15,-7 6 1 16,-14-3-1-16,-8 3 1 16,-17 13-7-16,1-17 1 15,2 1-1-15,4-15 1 16</inkml:trace>
  <inkml:trace contextRef="#ctx0" brushRef="#br0" timeOffset="123203.84">28737 197 96 0,'-10'-9'48'0,"10"9"-42"16,0 0 51-16,3-7-56 15,-3 7 0-15,4 7 0 16,3-4 1-16,0 13-3 0,0 9 1 16,4 9 0-1,-4 13 1-15,3 0-1 0,-3 13 1 16,-3 3-1-16,-4 2 0 15,0 14-2-15,0-10 0 16,0-7-10-16,0 1 0 16,-4-19 0-16,1-6 0 15</inkml:trace>
  <inkml:trace contextRef="#ctx0" brushRef="#br0" timeOffset="123589.62">28684 677 84 0,'22'-53'42'0,"48"9"-42"0,-49 34 52 0,0 1-52 16,11-7 0-16,-4-3 0 16,-3-6 1-1,0-3 0 1,-4 9 0-16,4-3 1 15,-4 4 0-15,0-1 0 16,4 9 1-16,3-9-1 16,0 10 1-16,4 0-1 15,0-1 1-15,-1 10-1 16,-2 0 1-16,-5 10-1 16,-6 2 1-16,-4 13-1 15,-7 10 0-15,-7 2-2 16,-7 17 1-16,0 5-7 0,0 13 0 31,3 4-17-31,4-17 0 16</inkml:trace>
  <inkml:trace contextRef="#ctx0" brushRef="#br0" timeOffset="123865.46">29563 285 102 0,'-7'-16'51'0,"14"16"-60"0,0 0 77 0,-4 0-68 15,4 7 1-15,0 2-1 16,1 0 1-16,-1 10-2 15,3 6 0-15,-3-6 1 16,0 16 0-16,0 2-1 16,-7 7 1-16,0 9-1 15,0 1 0-15,0 8-7 16,0-8 1-16,4-1-1 16,-1-9 1-16</inkml:trace>
  <inkml:trace contextRef="#ctx0" brushRef="#br0" timeOffset="124164.36">29676 526 75 0,'35'-15'37'0,"0"-20"-21"0,-21 26 30 0,0-4-42 15,4-2 0-15,0 5 1 16,-1-9 0 0,1 10-7-16,0-7 1 0,-1 7 4 15,1-1 0-15,0 10-2 16,10 10 1-16,0 9-1 16,-3 15 0-16,-4 10-2 15,-3 13 1-15,-4 21-10 16,0 0 1-16,-11 4-1 15,-10-1 1-15</inkml:trace>
  <inkml:trace contextRef="#ctx0" brushRef="#br0" timeOffset="124537.56">28748 1583 101 0,'10'6'50'0,"1"-15"-56"0,-11 9 71 0,7 9-64 15,0 1 1-15,0-1-1 16,4 1 0-16,-4 5-3 16,0 14 0-16,0 5 0 15,-4 13 0-15,-3 13-8 16,-3-7 1-16,-1 0-1 15,-3 1 0-15</inkml:trace>
  <inkml:trace contextRef="#ctx0" brushRef="#br0" timeOffset="124901.31">28663 1981 86 0,'25'-40'43'0,"91"-23"-41"0,-73 50 50 16,10-15-51-16,3 3 1 15,4-3 0-15,-7-3 1 16,-4 9-4-16,-6 0 0 16,-5 3 2-16,-6-3 0 15,-7 0 0-15,-7 3 0 16,-1-3-1-16,-3 6 1 15,0-12 0-15,0 9 0 0,1 4 0 16,-1 5 1-16,7 10 0 16,7 10 0-1,-3 9 0-15,-4 15 0 0,0 10-1 16,-7 12 1-16,-10 13-2 16,-18 4 1-16,-4-11-11 15,-7-5 0-15,4 2-1 16,4-15 1-16</inkml:trace>
  <inkml:trace contextRef="#ctx0" brushRef="#br0" timeOffset="125149.92">29923 1511 97 0,'24'6'48'0,"12"-21"-49"16,-19 12 63-16,1 3-59 16,-4 0 0-16,4 3 0 0,-8 6 0 15,-3 0-5-15,-3 10 1 16,-4 13-1-16,-4-4 0 16,-6 6-7-16,-1 1 0 15,-3 6-9-15,0 9 0 16,0-3 0-16,0-3 0 15</inkml:trace>
  <inkml:trace contextRef="#ctx0" brushRef="#br0" timeOffset="125337.93">29683 1370 81 0,'49'-47'40'0,"89"3"-47"16,-89 31 64-16,18 13-63 16,0 0 0-16,4 0 0 15,-4 10 0-15</inkml:trace>
  <inkml:trace contextRef="#ctx0" brushRef="#br0" timeOffset="125816.66">28967 2386 100 0,'-18'0'50'0,"-14"-3"-52"15,29 3 67-15,-1 9-65 16,-3 4 0-16,0 9-3 15,0 6 1-15,3 10-5 16,4 2 0-16,4 7-1 16,3-3 0-16</inkml:trace>
  <inkml:trace contextRef="#ctx0" brushRef="#br0" timeOffset="126219.43">28533 2358 91 0,'-14'-28'45'0,"66"-7"-41"0,-30 26 52 16,20-1-56-16,29 1 1 0,6 3-2 16,8 2 1-16,-1-5-3 15,5 3 1-15,-8 3-2 16,-7 3 1-16,-4 0-1 15,-6 0 0-15,-4 3 1 16,-11 0 1-16,1 0 5 16,-8 0 1-16,-3 3 2 15,-7-2 1-15,-1 2 2 16,-6 3 0-16,-4 1-2 16,-3 2 1-16,-4 10-4 15,-7 6 0-15,-3 7-3 16,-4-7 1-16,-4 7-3 15,-3 8 1-15,-4 8-4 16,-3 2 1-16,7 0-7 16,0 4 0-16,0-1-18 0,4-21 1 15,-1 2 0 1,4-2 1-16</inkml:trace>
  <inkml:trace contextRef="#ctx0" brushRef="#br0" timeOffset="126534.25">29672 2574 86 0,'39'10'43'0,"3"-23"-51"0,-24 7 86 0,7 3-76 16,-8-4 1-16,15-5-1 15,3-4 0-15,1-12-4 16,-1 3 0-16,-3-3 2 15,-8-1 1-15,-3 4-2 16,-3 6 0-16,-4 1 1 16,-3 5 0-16,-1 10 1 15,1 3 1-15,-4 9 1 16,0 10 0-16,0 16 0 16,0 2 1-16,-3 13-1 15,-4 13 0-15,-4-10-6 16,1-9 0-16,-4 3-1 15,3-9 0-15</inkml:trace>
  <inkml:trace contextRef="#ctx0" brushRef="#br0" timeOffset="128470.24">29044 3590 94 0,'0'35'47'0,"28"21"-40"15,-21-34 42-15,4 22-49 16,-4 15 1-16,-7 29-3 16,-3-3 0-16,-8 6-6 15,-7-10 0-15,-3-2-1 16,-3-13 1-16</inkml:trace>
  <inkml:trace contextRef="#ctx0" brushRef="#br0" timeOffset="128703.1">28667 3712 102 0,'-7'4'51'0,"38"2"-60"0,-13-6 72 0,14-10-64 15,24-2 1-15,15-7-18 16,6-12 0-16,22-10 18 16,4-6 0-16</inkml:trace>
  <inkml:trace contextRef="#ctx0" brushRef="#br0" timeOffset="128880">29743 3615 97 0,'-25'47'48'0,"21"-3"-49"16,8-28 63-16,-4 9-61 16,4 13 1-16,-1 9-2 15,1 22 1-15,-4-4-6 16,-4 1 0-16,-10-9-9 16,-4-4 0-16,1-9-1 15,3-13 0-15</inkml:trace>
  <inkml:trace contextRef="#ctx0" brushRef="#br0" timeOffset="129102.15">29302 3474 99 0,'17'-25'49'0,"100"-3"-60"0,-71 18 78 0,14-5-67 16,10 2 1-16,8-3-3 16,6 4 0-16,-2-1-7 15,-15 1 1-15,-7 2-2 16,-22 1 1-16</inkml:trace>
  <inkml:trace contextRef="#ctx0" brushRef="#br0" timeOffset="131213.45">30353 376 75 0,'-14'-19'37'0,"-14"0"-32"16,21 10 38-16,-11-4-43 15,-7 1 0-15,-10-7 1 16,-14-16 1-16,-1 1-1 0,-6-4 0 15,-4-2 1-15,-4 8 0 16,-6-2 0-16,-8 6 1 16,-17 6-2-16,-11 9 1 15,-3 4 0-15,-11 9 0 16,-11 9 0-16,-3 4 0 16,7 18-1-16,0 3 1 15,0-2-1-15,11 9 1 16,10 2-2-16,11 8 1 15,6 11 0-15,15 4 0 16,14 6-1-16,18 4 0 16,17 8-1-16,22-12 1 0,17 0-2 15,25 1 1-15,28-11-1 16,17 1 0-16,15-16 0 16,18-3 1-16,13-3 0 15,8-19 0-15,10 3 1 16,11 3 0-16,-4-9 1 15,-3-7 0-15,-1-2 0 16,-10-1 1-16,-17-15-1 16,-11-4 1-16,-7-8 0 15,-8-1 0-15,-2-13-2 16,-5-5 1-16,-2-16 0 16,-5-13 0-16,-10-19 0 15,-10 4 1-15,-18-1-1 16,-22 10 1-16,-27 0-1 15,-36 18 1-15,-35 1-11 16,-28 12 0-16,-43 13-1 16,0 16 1-16</inkml:trace>
  <inkml:trace contextRef="#ctx0" brushRef="#br0" timeOffset="132145.66">28420 2320 80 0,'-21'10'40'0,"-1"-10"-35"0,30 3 43 16,2 3-47-16,8-6 1 15,6 0-1-15,19-9 1 16,6-1-3-16,15-9 0 15,20 4 1-15,12-4 1 16,6 3-1-16,14 0 0 16,11 7 0-16,7 0 1 0,-3 5 1 15,-1 4 0 1,-13 0 1-16,-11 0 0 0,-11 0-1 16,-10 0 1-16,-1 0-15 15,-10 0 1-15,4-9-2 16,-8-10 1-16</inkml:trace>
  <inkml:trace contextRef="#ctx0" brushRef="#br0" timeOffset="132618.74">28797 3066 91 0,'-53'13'45'0,"29"0"-52"0,24-7 67 0,7-3-60 16,10 6 0-16,22-2 0 15,25-1 1-15,17-3-1 16,25-3 0-16,21 6 0 16,10-6 0-16,-6 3-3 15,-8 4 1-15,-10-4-9 16,-21 6 1-16,-25 4-1 16,-28 6 0-16</inkml:trace>
  <inkml:trace contextRef="#ctx0" brushRef="#br0" timeOffset="133202.95">31055 160 97 0,'-7'3'48'0,"0"69"-59"15,3-47 75-15,1-6-71 0,-1 18 1 16,1 4-23-16,6-3 0 16,4 6 32-16,4 0 1 15</inkml:trace>
  <inkml:trace contextRef="#ctx0" brushRef="#br0" timeOffset="133443.82">31394 329 94 0,'-4'-13'47'0,"11"26"-56"16,-3-10 75-16,-4 13-66 16,0 2 0-16,-7 8-1 15,-4 5 1-15,-3 13-2 16,-7 15 0-16,0 17-7 15,-4-1 0-15,4-9-13 16,3 6 0-16,1-9 0 16,6-4 1-16</inkml:trace>
  <inkml:trace contextRef="#ctx0" brushRef="#br0" timeOffset="133683.68">31859 385 101 0,'-3'0'50'0,"38"19"-72"0,-24-9 106 16,3 15-84-16,7-7 1 16,14 17 0-16,1 9 0 15,-1 19-2-15,-3-1 0 0,-1 7-4 16,-13 3 1-16,-7-9-11 15,-11 0 0-15,-8-10 0 16,-6 0 1-16</inkml:trace>
  <inkml:trace contextRef="#ctx0" brushRef="#br0" timeOffset="133968.51">31958 476 89 0,'-28'-22'44'0,"7"32"-45"16,21-7 66-16,-4 6-65 15,-3 7 1-15,0 0 0 16,-3 6 0-16,-8 18-2 16,-3 4 0-16,-4-3 1 0,-14 9 1 15,0-6-1 1,8 0 1-16,2-6 0 0,12-10 0 15,10 6 0-15,24-15 0 16,12-3-2-16,13-4 0 16,7-5-12-16,1-4 1 15,-4 3-1-15,-11-3 0 16</inkml:trace>
  <inkml:trace contextRef="#ctx0" brushRef="#br0" timeOffset="134298.32">30790 1546 103 0,'25'15'51'0,"17"7"-62"16,-27-6 80-16,2 9-70 16,1 3 0-16,3 16-4 15,0 9 1-15,0 1-2 16,-3-1 0-16,0-9-7 0,-4 3 0 15,3-3 0-15,-2-10 1 16</inkml:trace>
  <inkml:trace contextRef="#ctx0" brushRef="#br0" timeOffset="134502.21">31376 1690 98 0,'-3'-3'49'0,"6"6"-59"0,-3 3 78 0,-3 7-69 16,-8 12 0-16,-3 12-6 15,-11 14 0-15,0 2-1 16,-6 0 1-16,-8 10-5 16,4-19 1-16</inkml:trace>
  <inkml:trace contextRef="#ctx0" brushRef="#br0" timeOffset="134748.07">31870 1662 97 0,'18'-10'48'0,"17"10"-51"16,-25 0 70-16,5 0-66 0,-1 0 0 15,3 10 0-15,-6 5 0 16,-4 13-2-16,0 16 0 16,-3 0-1-16,-1 10 1 15,-3-7-6-15,-3 6 0 16,-1 0-7-16,-3 1 1 16,-4-7 0-16,1-4 0 15</inkml:trace>
  <inkml:trace contextRef="#ctx0" brushRef="#br0" timeOffset="135049.9">31757 1564 96 0,'0'7'48'0,"21"11"-59"15,-17-8 74-15,-8-4-64 16,-3 13 0-16,-18 0-1 16,-6 15 1-16,-15 4 0 15,-7 18 1-15,0 4-1 16,-3-7 0-16,3 1 0 16,17-11 1-16,12-8 0 15,20-7 1-15,18-6 0 16,25-9 1-16,25-4-10 15,3-15 0-15,3 6-1 0,-6 0 1 16</inkml:trace>
  <inkml:trace contextRef="#ctx0" brushRef="#br0" timeOffset="135359.72">30656 2467 104 0,'15'22'52'0,"27"44"-60"0,-25-50 76 0,1 9-68 15,3 13 0-15,-3 9-2 16,0 6 0-16,-4 7-7 16,-4-4 0-16,4-3-1 15,-3-2 0-15</inkml:trace>
  <inkml:trace contextRef="#ctx0" brushRef="#br0" timeOffset="135557.6">31267 2656 98 0,'3'6'49'0,"29"10"-47"0,-21-13 63 16,-1 12-65-16,-3-2 0 15,-3 18-1-15,-8 13 0 16,-6 0-4-16,-12 9 1 0,-2 4-9 15,-15 6 1-15,0-4-1 16,4-6 1-16</inkml:trace>
  <inkml:trace contextRef="#ctx0" brushRef="#br0" timeOffset="135799.48">31859 2725 100 0,'25'-4'50'0,"14"33"-57"15,-25-26 75-15,4 3-68 16,6 4 0-16,-3 8 0 16,1 17 0-16,-5 9-1 15,1 0 0-15,-4 9-4 16,-3 0 1-16,-4-6-11 15,0 7 0-15,-11-11 0 0,-3 1 0 16</inkml:trace>
  <inkml:trace contextRef="#ctx0" brushRef="#br0" timeOffset="136128.71">31817 2731 100 0,'7'9'50'0,"46"20"-62"0,-46-23 81 0,-3 3-70 16,-4 1 1-16,-11 8-1 16,-7 11 0-16,-13 8 0 15,-12 4 1-15,-6-6-1 16,0 5 0-16,3-8 0 15,7-4 0-15,14-3 0 16,11-3 1-16,18-6 0 16,17-7 0-16,21-3-1 15,7-6 0-15,8 0-6 16,-1 0 0-16,-6 0-16 16,-11 0 0-16,-15 10 0 15,-10-1 0-15</inkml:trace>
  <inkml:trace contextRef="#ctx0" brushRef="#br0" timeOffset="136416.54">30709 3543 104 0,'11'3'52'0,"42"47"-78"0,-39-37 110 16,7 6-84-16,-3 12 0 0,3 16-1 16,-3 13 0-16,-4 15-4 15,-7 6 0-15,0-8-18 16,-4-4 1-16,1 0 0 15,3-7 0-15</inkml:trace>
  <inkml:trace contextRef="#ctx0" brushRef="#br0" timeOffset="136610.43">31447 3901 95 0,'0'12'47'0,"-4"82"-57"16,-3-62 89-16,-7 8-85 0,-11 4 1 15,-7 3-35-15,-3-3 1 16,-4 3 41-16,-6-6 1 16</inkml:trace>
  <inkml:trace contextRef="#ctx0" brushRef="#br0" timeOffset="136851.76">31863 4001 83 0,'35'-13'41'0,"-14"13"-47"0,-10 0 68 0,-4 0-59 15,4 10 1-15,-1 9 1 16,4 3 0-16,-3 9-7 15,3 7 0-15,-3 9 4 16,-4 6 0-16,0 0-5 16,-4 7 0-16,1-7-9 15,-4-9 1-15,0 3-1 16,-4-9 1-16</inkml:trace>
  <inkml:trace contextRef="#ctx0" brushRef="#br0" timeOffset="137191.56">31997 4035 96 0,'-4'19'48'0,"11"35"-55"0,-3-45 72 15,-4 7-66-15,-4-1 1 16,-6 10-2-16,-8 0 0 15,-17 7 1-15,-4 2 1 16,-14 4-1-16,4 0 1 0,3-1 0 16,4-5 1-16,6-4 0 15,12-13 1-15,10 1-1 16,14-3 1-16,21-13-1 16,14 0 0-16,11-10-2 15,10 4 1-15,8-3 0 16,3 5 0-16,3 1-4 15,-6 3 0-15,-8-3-20 16,-10 0 0-16,-3-13 0 16,-12 1 0-16</inkml:trace>
  <inkml:trace contextRef="#ctx0" brushRef="#br0" timeOffset="155840.53">1873 11640 80 0,'-106'31'40'15,"32"-12"-38"-15,57-16 41 0,-1 0-43 16,7-6 0-16,1 0 1 16,10-3 0-16,10-7 0 15,12 1 0-15,24 2 2 16,45 7 0-16,19 9 0 15,31 13 1-15,35 6-1 16,32 13 1-16,22-4-2 16,31-6 0-16,-11-21-2 15,36-20 0-15,-18-18 1 16,21-13 1-16,-7-16 0 16,15-24 0-16,-19-17 1 15,1-2 0-15,-28-1-1 0,-29 10 1 16,-18-6-2-16,-13-16 0 15,-29-3-1-15,-17-7 1 16,-22-15-1-16,-13-12 1 16,-33-4-1-16,-24-13 1 15,-17 7-1-15,-33 0 1 16,-17-3-1-16,-14 0 0 16,-18 12 0-16,-18 1 0 0,-24 8-1 15,-4 4 1-15,-17 25-1 16,-21 13 1-16,-19 21-1 15,-20 16 0-15,-21 13 0 16,-19 19 0-16,-27 18 0 16,3 16 0-16,-31 9 0 15,13 26 1-15,-17-1 0 16,25 26 0-16,-15-7 0 16,22 10 0-16,3 3-1 15,7 3 1-15,18 22-1 16,18 12 1-16,-1-6-1 15,22 1 0-15,17 2 0 16,14 10 0-16,8-7 0 16,13 4 1-16,19-10 0 15,17-3 0-15,13 6-1 16,26 7 1-16,10-7 0 16,22 10 0-16,24-3 0 0,32 21 1 15,7-2-1-15,24-1 0 16,36 1 0-16,21 5 1 15,18-5 0-15,28-10 0 16,-4-10-1-16,36-5 0 16,-15-10-20-16,43-4 0 15,7-27 0-15,18-51 0 16</inkml:trace>
  <inkml:trace contextRef="#ctx0" brushRef="#br0" timeOffset="158394.07">11049 9843 58 0,'-63'38'29'0,"13"12"-24"15,47-38 29-15,3 4-34 16,10 0 0-16,8-4 2 15,10-9 0-15,14-3 1 16,15-6 1-16,17-13 2 16,14-6 1-16,7-6 1 15,32-1 0-15,14-2 0 16,11-7 0-16,28 0-4 16,7 4 1-16,18-7-3 15,13 6 0-15,-2 1-2 16,9 5 1-16,-17 1-1 15,-3-4 1-15,-11 4 0 0,-17-7 0 16,-19-2 0-16,-13-11 1 16,-15-8 0-16,-6-13 0 15,-18 0-1-15,-29 15 0 16,-6-24-1-16,-15-1 1 16,-24 1-1-16,-14-10 1 15,-18 6-2-15,-11 3 1 16,-21 4 0-16,-10 3 1 0,-11 0-1 15,-7-4 0-15,-14 4 0 16,-25-4 0-16,-14 4 0 16,-17 3 0-16,-25 9 0 15,-15 16 0-15,-10-3 0 16,-17 9 0-16,3 10 0 16,-7 6 1-16,3 0-1 15,15 12 1-15,-11 4-1 16,10 9 1-16,11 6-1 15,-10 13 1-15,7 3-1 16,10 19 0-16,-4 9 0 16,1 13 0-16,17 6 0 15,15 3 1-15,20 0-1 16,19-13 0-16,13 1 0 16,18 6 0-16,11 0 0 15,10 0 1-15,7-1-1 16,7 1 1-16,7 3 0 0,8 7 1 15,10 5-1-15,7 7 0 32,49 37-1-32,15-24 1 15,17-10-1-15,14-7 1 16,4-15-1-16,7-6 0 16,10-7 0-16,4 1 1 15,-4-7-1-15,-13-6 1 16,-1-6-1-16,0-4 0 15,4-6 0-15,-7-3 0 0,0-3 0 16,-11-12 1 0,4-7 0-16,-11-3 0 0,-4-3 1 15,-3-7 0-15,-3 4 0 16,-4-3 0-16,-4-4 0 16,5 1 0-16,-5-1-2 15,8-3 1-15,3 4-1 16,3-1 0-16,1 7 0 15,-8 3 0-15,1-3 0 16,-18 2 0-16,-7 1 0 16,-7-3 0-16,-8 0 0 15,1 3 0-15,0-4-1 16,3-2 1-16,4-1-1 16,3 1 1-16,-3 0-13 15,7-1 0-15,-4-2 1 16,-3-20 0-16</inkml:trace>
  <inkml:trace contextRef="#ctx0" brushRef="#br0" timeOffset="161581.15">11141 9874 77 0,'-21'0'38'0,"3"-12"-32"0,14 5 39 15,8-2-46-15,6-4 1 0,12-2 0 16,13 2 0-16,25-2 1 15,18-7 0-15,20-3 2 16,40-4 0-16,10-11 1 16,32-1 0-16,10 3-1 15,-3 4 1-15,7-1-1 16,-14 10 0-16,-21 0-2 16,-11 6 0-16,-24 4-2 15,-8 2 1-15,-21 4 0 16,-13 2 0-16,-22 7 0 15,-15-3 0-15,-20-3 0 16,-28 6 0-16,-22 3 0 16,-24 3 0-16,-26 4-1 15,-23 2 0-15,-19 4-1 16,4 9 1-16,-3-3 0 16,10-3 0-16,11 0 1 0,21-4 0 15,17-8 0-15,26 5 1 16,27-9-1-16,32-9 1 15,36-3-3-15,45-7 1 16,39-12-13-16,50-4 1 16,17-12 0-16,25-12 0 15</inkml:trace>
  <inkml:trace contextRef="#ctx0" brushRef="#br0" timeOffset="162144.16">15850 8896 82 0,'-88'-19'41'0,"32"13"-50"16,56 3 60-16,10 0-52 15,18 3 0-15,22-10 0 16,20-2 0-16,29-1 2 16,18 0 1-16,10-5-1 15,3 2 1-15,8 0 1 0,-15 4 1 16,-13 2-1-16,-19 1 1 15,-17 0-1-15,-17 9 1 16,-25-4-2-16,-29 11 0 16,-21 2-2-16,-34 4 0 15,-26-1-1-15,-21 13 1 16,-21-3 0-16,-10 3 0 16,-1 7 0-16,8 8 0 0,3-5 0 15,21 3 0-15,21-4 1 16,25 1 0-16,39-7 0 15,35-6 0-15,36-16-1 16,38-6 1-16,25-22 0 16,18-9 0-16,17-4-1 15,-7 4 1-15,-17 3-2 16,-11 3 0-16,-15-1-1 16,-23 11 1-16</inkml:trace>
  <inkml:trace contextRef="#ctx0" brushRef="#br0" timeOffset="162955.41">11896 12013 98 0,'0'-3'49'0,"63"6"-56"0,-38-3 50 0,14 0-45 15,21-3 0-15,31-4-1 16,22-5 0-16,32-1 4 15,31-15 0-15,25-28-3 16,29-10 1-16,3-13 0 16,10-5 1-16,-24-10 0 15,-15-7 0-15,-24 1 3 16,-21 3 1-16,-32 3 0 16,-21-7 1-16,-29-5-1 15,-24 9 1-15,-32 6-1 16,-24 6 0-16,-39 10-3 0,-32 12 0 15,-25 7-1-15,-35 12 0 16,-18 9-1-16,-21 4 1 16,-14 15-1-16,-3 10 0 15,-22 9-1-15,7 6 0 16,-6 4 0-16,6 9 1 16,11 6-1-16,-4 0 1 15,12 7 0-15,20 6 0 16,0 6 1-16,7 3 0 15,15 3 0-15,24 7 0 0,7-13 0 16,21 3 0-16,11-3-1 16,10 0 1-16,8 3 0 15,10 0 0-15,0 7-1 16,7 5 1-16,11-2 0 16,7 6 0-16,3 9 0 15,7-3 0-15,15 10 0 16,24 12 0-16,18-3 0 15,21-7 0-15,31-2 0 16,43-4 0-16,25-18-1 16,49-13 0-16,29-16-1 15,20-21 1-15</inkml:trace>
  <inkml:trace contextRef="#ctx0" brushRef="#br0" timeOffset="163723.01">15579 12035 98 0,'3'15'49'0,"64"-27"-50"0,-24 6 49 16,27-10-50-16,29-6 1 15,28 3-2-15,10-9 0 16,12-3 4-16,13-4 0 15,-10 4-2-15,-8-4 1 16,-10 1 0-16,-10 2 1 0,-29 7 0 16,-28 10 0-16,-32 2-1 15,-35 4 1-15,-35 9 0 16,-39 9 0-16,-50 13 0 16,-41 16 0-16,-29 9 0 15,0 6 1-15,10-6 0 16,29 0 0-16,35-12-1 15,32-10 1-15,38-6-1 16,43-4 0-16,43-9 0 16,38-15 0-16,49-19-4 15,32-22 1-15,36-19-1 16,21-19 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4T06:59:44.7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4434 1386 100 0,'-28'-16'50'0,"35"16"-49"0,-7 6 50 15,11 10-51-15,-1 6 1 16,1 19 0-16,7 31 1 16,-4 34-2-16,3 23 0 15,1 37 1-15,3 22 1 16,-10-3-1-16,3 25 0 16,-7-12 0-16,0 3 0 0,-7-13-1 15,0-25 1 1,0-16-2-16,0-24 0 0,0-17-7 15,0-18 1-15,0-19-18 16,0-31 0-16,0-13-1 16,11-32 1-16</inkml:trace>
  <inkml:trace contextRef="#ctx0" brushRef="#br0" timeOffset="701.07">6057 2367 74 0,'120'-116'37'0,"21"6"-48"15,-105 76 72-15,-1-10-58 16,-3-3 1-16,-18-6 4 16,-14-1 1-16,-18 1-10 15,-21 3 0-15,-10 15 6 16,-4 7 1-16,-25 16-2 0,-3-1 0 15,-11 26-2-15,-6 27 0 16,-1 20-1 0,0 18 0-16,7 4-2 0,15 15 1 15,17 0-2-15,14-12 1 16,21-7 0-16,18-12 0 16,14-13 0-16,4-12 1 15,14-9 0-15,3-10 0 16,3-19 1-16,5-3 1 0,3-19-1 15,-8-9 1-15,19-19-1 16,-8-7 0-16,7-5 0 16,8 2 0-16,-8-2-1 15,4 5 1-15,-7 1-1 16,-4 6 0-16,-3 3 0 16,-7 7 0-16,-4 11 0 15,-3 1 0-15,-7 10 0 16,-1 12 1-16,-10 6-1 15,4 12 1-15,-4 10-1 16,7 1 1-16,-11 14-1 16,5 20 1-16,-8 15-1 15,0 19 1-15,-8 13-1 16,-6 3 0-16,-3 15 0 16,-1 7 0-16,-7-1 0 15,-3-2 0-15,0 3-1 16,7-16 1-16,0-19 0 0,3-12 0 15,11-23 0-15,10-12 1 16,12-21 0-16,6-14 0 16,14-27 0-16,11-20 0 15,14-11 0-15,7-11 1 16,0-5-2-16,3-7 0 16,-6-13-4-16,-4 7 0 15,-4-6-18-15,-3 3 1 16,-3 3-1-16,6 3 1 0</inkml:trace>
  <inkml:trace contextRef="#ctx0" brushRef="#br0" timeOffset="899.41">7341 2806 109 0,'0'41'54'0,"-17"59"-72"15,13-65 100-15,-3 9-83 16,-3 18 1-16,-1 10-1 15,4 16 1-15,7 13-1 16,7 2 1-16,-4-9-4 16,8-3 0-16,3-12-9 15,0-10 0-15,4-13 0 16,3-15 0-16</inkml:trace>
  <inkml:trace contextRef="#ctx0" brushRef="#br0" timeOffset="1317.62">7800 1276 105 0,'-60'-69'52'0,"4"41"-58"0,52 21 77 16,-10 7-71-16,7 7 1 0,3 8-1 16,15 4 1-16,17 19-2 15,29 6 1-15,17 0-1 16,28 12 1-16,11 13-1 16,14 9 1-16,7 13-1 15,0 7 1-15,-7-7-1 16,-14-1 1-16,-14 5 0 15,-22 14 0-15,-17-2 1 16,-28-7 0-16,-29 7 1 16,-24 6 0-16,-35 12-1 15,-22 1 1-15,-17-1-3 16,-14-9 1-16,-1 0-4 16,-10-16 1-16,11-5-11 15,17-23 1-15,15-19 1 16,17-9 0-16</inkml:trace>
  <inkml:trace contextRef="#ctx0" brushRef="#br0" timeOffset="1618.45">10100 2348 103 0,'35'-28'51'0,"22"-13"-58"0,-36 29 72 0,7 2-64 15,7-5 0-15,8 5 0 16,3-5 1-16,17 2-3 16,4 7 0-16,14-4 1 15,0 7 0-15,1-3-2 16,-1-3 1-16,-4 2-7 15,-3 4 1-15,-14-3-18 16,-7 3 1-16,-10 3 0 16,-19-7 1-16</inkml:trace>
  <inkml:trace contextRef="#ctx0" brushRef="#br0" timeOffset="1813.33">10001 2847 107 0,'-63'56'53'0,"70"-5"-78"16,7-48 108-16,18-3-83 0,10 0 0 15,25-3-1-15,14-13 0 16,14-3-5-16,18-6 1 16,14 0-19-16,0-13 0 15,11-9-1-15,17-6 1 16</inkml:trace>
  <inkml:trace contextRef="#ctx0" brushRef="#br0" timeOffset="2069.92">13088 1053 99 0,'7'-19'49'0,"-10"19"-68"0,3 10 97 0,-4-1-76 16,-3 10 0-16,0 16 0 16,-4 18 1-16,1 19-4 15,6 10 0-15,1 18 2 16,6 28 0-16,8 10-6 16,6 4 0-16,1 8-8 15,-4 4 0-15,-3-13 0 16,-4-6 0-16</inkml:trace>
  <inkml:trace contextRef="#ctx0" brushRef="#br0" timeOffset="2279.81">12333 2963 105 0,'0'-6'52'0,"64"-7"-61"0,-22 10 82 15,21-6-72-15,40-4 0 16,34-6 0-16,33-12 0 16,20 9-6-16,11-3 0 0,7 0-13 15,-14 3 1-15,-14-3-1 16,-17 9 0-16</inkml:trace>
  <inkml:trace contextRef="#ctx0" brushRef="#br0" timeOffset="2536.19">12622 3534 106 0,'-28'18'53'0,"78"-39"-69"16,-12 8 89-16,29-6-73 15,36-12 1-15,27-1-1 16,22-8 1-16,14-7-2 16,7 3 0-16,-4 6-4 15,-21 0 1-15,-21 7-10 0,-21 6 0 32</inkml:trace>
  <inkml:trace contextRef="#ctx0" brushRef="#br0" timeOffset="2851.63">12665 3650 105 0,'-25'-3'52'0,"21"24"-61"0,4-21 70 0,15 22-63 16,2 13 0-16,8 15-7 15,3 32 1-15,4 18 5 16,-4 13 1-16,-3 22-6 16,-8 9 1-16,-6 0 2 15,-7-9 0-15,-15-3 7 16,-14-7 1-16,-17-9 5 16,-14-19 0-16,-22-18 1 15,-7-16 0-15,-3-26-4 16,-14-9 0-16,7-24-13 15,-1-17 0-15,15-18-2 16,14-26 0-16</inkml:trace>
  <inkml:trace contextRef="#ctx0" brushRef="#br0" timeOffset="3406.89">13575 3825 98 0,'123'44'49'0,"-38"0"-58"0,-64-31 66 16,0 2-61-16,-7 7 1 15,-10 0-2-15,-11 0 1 0,-14-3 6 16,-7-6 0-16,-11-7-2 16,-7-6 0-16,0-13 2 15,0-2 0-15,4-14 1 16,3 4 0-16,7 3-1 15,8-6 1-15,6 0-2 16,11 0 0-16,7 9-1 16,10-3 0-16,19 3 0 15,10 7 1-15,3-4-2 16,11 3 1-16,0 7-1 16,-4 6 0-16,-7 9-2 15,-6 10 1-15,-15 13-1 16,-18 15 1-16,-13 15-1 15,-18 10 1-15,-15 1 2 16,-17-1 0-16,0-3 1 16,-3-7 0-16,-1-5 0 15,11-7 1-15,4-6-1 16,14-16 1-16,6 0-2 0,12-3 1 16,6-15-1-16,15-4 1 15,13 0 0-15,12 1 0 16,13 2 0-16,14 19 1 15,4 4 0-15,7 8 0 16,11 7 0-16,3 16 1 16,4 12-4-16,3 13 0 15,0-3-13-15,-3 9 0 16,-7-16-1-16,-8 1 0 0</inkml:trace>
  <inkml:trace contextRef="#ctx0" brushRef="#br0" timeOffset="3917.29">15928 1251 109 0,'-57'-91'54'0,"1"-6"-71"0,45 72 90 15,-6-10-74-15,-4 4 1 16,-1-4-4-16,-2 7 1 16,-1 6 1-16,0 13 1 15,1 24-5-15,-1 20 1 16,0 18 1-16,8 41 0 0,6 35 3 16,4 28 1-16,4 24 3 15,-5 11 0-15,5 21 3 16,-4-9 0-16,-4 0 1 15,4-4 0-15,-3-15-3 16,-1-15 1-16,4-7-3 16,11-22 1-16,10-13-3 15,14-21 0-15,18-22-8 16,17-19 1-16,11-32-1 16,4-25 0-16</inkml:trace>
  <inkml:trace contextRef="#ctx0" brushRef="#br0" timeOffset="4173.46">16644 1602 109 0,'-28'-50'54'0,"17"37"-56"0,8 10 64 16,-1 3-62-16,-3 16 0 15,0 12-2-15,0 19 1 16,0 31 0-16,0 20 1 16,-4 8-3-16,1 23 0 15,3 3-6-15,3-7 0 16,4-9-13-16,11-19 1 16,3-9 1-16,7-16 0 15</inkml:trace>
  <inkml:trace contextRef="#ctx0" brushRef="#br0" timeOffset="4506.79">17096 2320 96 0,'3'-78'48'16,"15"15"-65"-16,-11 44 90 0,-4-6-73 16,1 6 1-16,-4 0-2 15,0 10 1-15,-4-10-1 16,1 16 0-16,-4 6 0 15,-4 19 1-15,1 3-1 16,-1 19 1-16,4 9 0 16,11 20 1-16,3 2 0 15,10 10 0-15,15-13-1 16,10-6 1-16,11-7-1 16,4-15 1-16,3-22-1 15,0-10 0-15,0-12 1 0,-8-21 0 16,-13-11 0-16,-10-18 0 15,-15-22 0-15,-11-3 0 16,-13-10-7-16,-15 3 1 16,-14 4-1-16,-7 3 1 15</inkml:trace>
  <inkml:trace contextRef="#ctx0" brushRef="#br0" timeOffset="4818.26">17544 1502 109 0,'-18'6'54'0,"4"-3"-60"0,10 3 71 0,4 7-65 16,4 9 1-16,10 0-1 16,14 9 0-16,29 7-1 15,20 15 0-15,22-6-1 16,17 3 1-16,15 13-1 15,0-7 0-15,-8 13 0 16,-14-6 0-16,-17 22 2 16,-25 9 0-16,-25-6 1 15,-34 3 0-15,-26 0 1 16,-28 0 0-16,-18 3-2 16,-10-10 1-16,0-5-11 15,7-20 1-15,11-5-2 0,17-23 1 16</inkml:trace>
  <inkml:trace contextRef="#ctx0" brushRef="#br0" timeOffset="4999.14">19216 2270 115 0,'49'0'57'0,"149"6"-67"0,-124-6 84 0,32-6-81 15,-25 3 0-15,81-13-20 16,4 4 1-16,-21-14 29 16,-15-2 1-16</inkml:trace>
  <inkml:trace contextRef="#ctx0" brushRef="#br0" timeOffset="5223.02">19734 1668 108 0,'-24'-13'54'0,"17"10"-63"15,7 3 78-15,3 6-69 16,1 13 0-16,-1 9 0 16,4 26 0-16,0 9-3 15,0 9 0-15,7 6-7 0,4 16 1 16,3 10-14-16,8-7 1 15,6-13-1 1,7 4 1-16</inkml:trace>
  <inkml:trace contextRef="#ctx0" brushRef="#br0" timeOffset="5499.14">21449 1276 103 0,'10'-16'51'0,"-6"35"-71"0,-4-3 101 0,0 12-80 16,-4 19 0-16,1 22 0 16,-4 38 1-16,-4 15-3 15,4 13 1-15,-3 12-2 16,3 4 0-16,7-26-12 15,7-12 0-15,7-16 0 16,7-15 0-16</inkml:trace>
  <inkml:trace contextRef="#ctx0" brushRef="#br0" timeOffset="5705.04">22221 1643 110 0,'57'19'55'0,"-68"-23"-68"0,8 1 86 16,-1 3-73-16,1 13 1 15,-4 6-1-15,-4 18 1 16,1 26-3-16,2 6 1 16,1 13-5-16,0-1 1 0,0 19-10 15,0-6 0-15,4-6 0 16,3-3 0-16</inkml:trace>
  <inkml:trace contextRef="#ctx0" brushRef="#br0" timeOffset="6049.37">22712 1411 106 0,'-39'-19'53'0,"4"-22"-65"15,28 32 83-15,0 6-71 16,0-7 0-16,7 10-1 16,10 0 0-16,18 10 0 15,18 8 0-15,14 7-1 16,25 7 0-16,7 18 0 0,3 6 0 15,-10 23 1-15,-11 12 0 16,-25 15 2-16,-21-8 1 16,-24 8 0-16,-32 10 1 15,-25-15-2-15,-18-7 1 16,-7-22-10-16,-3-9 1 16,0-20-1-16,4-5 0 15</inkml:trace>
  <inkml:trace contextRef="#ctx0" brushRef="#br0" timeOffset="6425.17">23354 1150 102 0,'63'-112'51'0,"78"2"-57"0,-95 78 64 0,14-5-58 15,7-1 1-15,11-6-1 16,-4 7 0-16,11 5 0 16,-4 10 0-16,-4 13 1 15,-6 12 0-15,-7 25-1 16,-12 26 1-16,-13 24 0 16,-11 38 0-16,-24 38 0 15,-18 50 0-15,-14 24-1 16,-8 42 1-16,-2-3 0 0,-1 5 0 15,0-18 0-15,7-12 1 16,8-32-1-16,-1-28 1 16,4-28-1-16,-1-35 0 15,1-25-1-15,-3-28 1 16,-8-26-9-16,-14-21 0 16,-3-19 0-16,-22-15 0 15</inkml:trace>
  <inkml:trace contextRef="#ctx0" brushRef="#br0" timeOffset="7444.25">3969 7146 104 0,'-71'53'52'0,"-91"-28"-58"0,102-15 52 15,-25 6-48-15,-24 12 1 16,-25 6-3-16,-14 4 1 16,0-4 3-16,6-2 0 0,1 2-2 15,25-9 1-15,17-6 1 16,18 0 1-16,14-3 1 16,14-4 1-16,21-6 0 15,15 4 1-15,10-7 0 16,24 6 0-16,11 10-1 15,25 9 0-15,14 10-1 16,4 9 1-16,17 16-1 16,4 18 0-16,7 7-1 15,3 22 0-15,-7 12 0 16,-3 10 0-16,-11 6-2 16,0-16 0-16,4-3-9 15,0-15 0-15,-1-16 0 16,-3-22 0-16</inkml:trace>
  <inkml:trace contextRef="#ctx0" brushRef="#br0" timeOffset="8014.92">5122 7745 110 0,'39'-28'55'0,"-21"-47"-65"0,-15 49 76 15,-3-8-66-15,-7-22 0 16,-14-4 0-16,-11 4 0 16,-10 5-1-16,-14 17 1 0,-8 9-1 15,-14 18 0-15,-13 26 0 16,6 28 1-16,0 10-1 16,8 12 0-16,10 6 0 15,7 0 1-15,10 1-1 16,26-4 1-16,17-16-1 15,14-15 1-15,14-19-1 16,21-16 1-16,15-12 0 16,3-10 1-16,10-12 0 15,1 0 0-15,-4-7 0 16,-4 1 0-16,-3-4 0 16,-3 4 0-16,-8 5-1 15,-3-2 1-15,-7 6-1 16,-4 6 1-16,-3 3-1 15,-11 7 0-15,-3 12-1 16,-15 16 1-16,-3 15 0 16,-14 20 0-16,-14 27-1 15,-4 10 1-15,-7 16 0 16,0 6 0-16,-3 3 0 0,14-3 1 16,7-10-1-16,-4-12 1 15,14-13 0-15,11-15 0 16,11-13 0-16,14-12 1 15,-4-13-1-15,11-16 1 16,10-15-6-16,7-9 0 16,8-20-21-16,10-18 0 0,14-10-1 15,-7-3 0-15</inkml:trace>
  <inkml:trace contextRef="#ctx0" brushRef="#br0" timeOffset="8181.83">6025 8247 110 0,'0'41'55'0,"32"28"-78"0,-28-44 108 0,-4 19-84 16,0 9 0-16,-4 10-1 15,-3 15 0-15,4 19-4 16,-4 3 1-16,-1 4-7 16,1-4 1-16,4-2-1 15,-1-14 0-15</inkml:trace>
  <inkml:trace contextRef="#ctx0" brushRef="#br0" timeOffset="8555.62">6865 7049 109 0,'-18'12'54'0,"25"45"-60"0,-3-35 74 0,0 15-68 15,3 20 0-15,0 15 0 16,0 10 0-16,-4 15 0 15,4 22 0-15,-7 25 0 16,0 7 0-16,-10 27 0 16,-1-5 0-16,1 6 0 15,2-10 0-15,-2-12-6 16,3-26 0-16,14-24-21 16,3-29 0-16,15-27 0 15,14-29 0-15</inkml:trace>
  <inkml:trace contextRef="#ctx0" brushRef="#br0" timeOffset="9108.19">8601 7598 110 0,'3'-57'55'0,"-20"-53"-83"0,6 82 114 16,-14 0-87-16,-21 6 0 15,-13 10-1-15,-19 18 1 16,-14 22 1-16,4 16 1 16,-4 12-3-16,15 7 1 15,3 6-1-15,7 9 0 16,21 1 0-16,14-7 0 0,11-16-1 16,21-12 1-16,14-9 0 15,11-13 1-15,10-16 2 16,11-6 0-16,14-16 1 15,-7-9 1-15,3-6 0 16,4-4 1-16,-7-2-1 16,0-1 0-16,-4 4-2 15,-3 2 1-15,0 1-2 16,0 6 1-16,-11 3-1 16,-7 9 0-16,-7 13-1 15,-10 13 1-15,-11 9 0 16,-11 25 0-16,-10 22 0 15,-10 12 0-15,-15 17 0 16,-11 11 1-16,4 11-1 16,-10-1 1-16,3-13-1 15,14-8 1-15,11-23 0 16,21-12 0-16,14-20 0 0,17-18 1 16,26-18-1-1,6-17 0-15,11-8-1 0,14-14 0 16,11-2-4-16,-4-13 1 15,-11 0-16-15,-3 0 1 16,-3 0-1-16,-4 3 1 16</inkml:trace>
  <inkml:trace contextRef="#ctx0" brushRef="#br0" timeOffset="9458.03">9306 8253 108 0,'11'9'54'0,"21"17"-69"15,-18-20 89-15,10 0-74 16,12-3 1-16,3 0-1 16,-1 0 0-16,5 4-1 15,-8 2 0-15,-7 7-2 16,-10 3 0-16,-18 15-1 15,-14 13 1-15,-18 6 0 16,-10 13 1-16,-11 13 2 16,0 2 0-16,0-2 2 15,10 8 0-15,15-5 1 16,7-10 1-16,14-15-2 0,18-10 0 16,13-13-4-16,12-18 0 15,9-16-13-15,15-25 0 16,11-19-1-16,7-13 1 15</inkml:trace>
  <inkml:trace contextRef="#ctx0" brushRef="#br0" timeOffset="9800.81">9991 7256 112 0,'-43'-6'56'0,"26"-13"-71"0,13 12 92 0,4 7-77 16,11 0 0-16,17 4 0 16,18 5 0-16,21 10-1 15,14 15 1-15,7 17-1 16,11 8 1-16,0 16-1 15,-8 10 1-15,-13 19 0 16,-18 5 0-16,-25-5 1 16,-28-1 0-16,-24 4 0 15,-22-10 1-15,-7-6-5 16,-7-9 1-16,4-23-13 16,-4-9 1-16,7-9-1 0,4-19 0 15</inkml:trace>
  <inkml:trace contextRef="#ctx0" brushRef="#br0" timeOffset="10069.18">11553 7761 113 0,'15'9'56'0,"27"-6"-66"0,-17-6 88 0,13 0-78 16,12-10 1-16,13 1-1 16,15-7 0-16,10 3-2 15,-3 1 0-15,3 2-1 16,-3 4 0-16,-11 6-3 16,-7 0 1-16,-11-1-14 15,-6 4 1-15,-15 0 1 16,-10 0 0-16</inkml:trace>
  <inkml:trace contextRef="#ctx0" brushRef="#br0" timeOffset="10240.09">11695 8322 112 0,'77'6'56'0,"103"-18"-116"0,-123-1 95 16,10-9-36-16,3 0 0 16</inkml:trace>
  <inkml:trace contextRef="#ctx0" brushRef="#br0" timeOffset="11107.59">9380 8410 109 0,'4'-3'54'0,"-1"0"-62"15,-3 3 74-15,4 3-66 16,-4 9 0-16,-4 13 0 16,-6 16 1-16,-8 12-1 15,-3 16 0-15,0 10 0 16,0-4 0-16,7 3 0 16,7-12 0-16,7 0-1 15,3-22 0-15,8-16 0 0,6-12 1 16,1-16-1-16,0-19 1 15,3-15 0-15,0-17 1 16,0-14 0-16,0-11 1 16,0-5 0-16,1 2 0 15,-5 7 0-15,1 13 0 16,-4 5 0-16,0 17 0 16,-3 2-1-16,-8 20 0 15,-6 8 0-15,-11 29 0 16,-11 28-1-16,-10 19 0 0,-8 16-1 15,-3 12 1-15,4 10 0 16,0-13 0-16,13-6-1 16,5-22 0-16,6-13 0 15,1-12 0-15,13-16 0 16,-10-16 0-16,7-21 0 16,7-26 1-16,3-18 0 15,1-20 1-15,3-15 0 16,0-6 0-16,7 6-1 15,0 13 1-15,0 9-1 16,-3 12 1-16,-4 17-1 16,-4 8 1-16,1 14-1 15,-4 18 1-15,-4 21-1 16,1 14 1-16,-8 12-1 16,1 13 1-16,6 5-2 15,1 1 1-15,3 3-1 16,3-6 0-16,4-7-1 0,0-12 0 15,4-15 0-15,0-4 1 16,-4-16 1 0,3-15 0-16,-3-16 1 0,0-10 1 15,0-18 0-15,-3-3 0 16,6 3-1-16,-3 3 1 16,1 9-2-16,-1 7 1 15,3 21-1-15,-3 17 1 16,0 15-2-16,-7 25 1 0,-10 18-6 15,3 17 1-15,0 6-1 16,-4-10 0-16</inkml:trace>
  <inkml:trace contextRef="#ctx0" brushRef="#br0" timeOffset="13297.53">2769 10260 97 0,'74'3'48'0,"163"3"-60"16,-146-18 48-16,61-7-39 15,63-12 0-15,53-7 2 16,64-9 1-16,63 6 5 15,57 0 0-15,52-2 0 16,32 2 0-16,8-3 2 16,-1 13 1-16,-24 2-2 0,-40 10 0 15,-48-6-7-15,-47 7 0 16,-73-1-12-16,-47 3 1 16,-63 0-1-16,-56-2 0 15</inkml:trace>
  <inkml:trace contextRef="#ctx0" brushRef="#br0" timeOffset="13641.85">3171 10724 114 0,'0'0'57'0,"117"6"-71"15,-47-21 93-15,50-14-81 16,78-11 0-16,63-14 0 16,60-2 0-16,64 3 2 15,52-4 1-15,32 7-2 16,29 6 0-16,13 6 3 15,4 4 0-15,-7 3-1 16,-28 2 1-16,-32 1 0 16,-32 0 1-16,-49-3-3 0,-53-1 0 15,-63 4-2-15,-68 3 0 16</inkml:trace>
  <inkml:trace contextRef="#ctx0" brushRef="#br0" timeOffset="16966.13">14280 6732 102 0,'18'-44'51'0,"-4"25"-44"0,-10 13 52 0,-4 6-58 15,0 3 1-15,0 13-1 16,-4 22 1-16,-3 18-4 16,-3 19 1-16,-1 13 0 15,0 28 1-15,4 6-10 16,0 1 0-16,-3-1 0 15,-4 7 0-15</inkml:trace>
  <inkml:trace contextRef="#ctx0" brushRef="#br0" timeOffset="17189">13303 8407 110 0,'4'12'55'0,"144"-12"-64"0,-81-9 76 15,46-7-67-15,49-12 0 16,39-16-3-16,21 0 0 16,1-6-8-16,-5 6 1 15,-24-3-2-15,-21-3 0 16</inkml:trace>
  <inkml:trace contextRef="#ctx0" brushRef="#br0" timeOffset="17488.57">13487 8843 111 0,'17'-16'55'0,"142"-56"-66"0,-110 47 81 0,22 0-70 15,24-4 0-15,18-8-3 16,11-7 1-16,6 6-5 15,4 1 0-15,0 5-16 0,-7 7 1 16,-3 6-1 0,-15 7 0-16</inkml:trace>
  <inkml:trace contextRef="#ctx0" brushRef="#br0" timeOffset="17832.39">13988 8868 111 0,'0'6'55'0,"-4"-6"-80"0,11-6 109 0,0 3-85 16,0 6 1-16,0 6-4 15,4 16 1-15,0 28 1 16,-1 23 1-16,-10 24-3 15,-3 35 0-15,-1 3 1 16,1 9 0-16,-8-6 1 16,-3 4 0-16,-7-23 2 15,-15-6 1-15,-6-22 1 16,-7-12 1-16,-4-29-1 16,-11-25 1-16,1-22-9 15,-1-31 0-15,4-31-1 16,14-29 1-16</inkml:trace>
  <inkml:trace contextRef="#ctx0" brushRef="#br0" timeOffset="18298.87">14894 9147 109 0,'-21'31'54'0,"-32"0"-63"0,39-21 72 16,-7-4-65-16,-4 4 1 0,-14-10-4 16,4 3 0-16,3-13 5 15,4 1 0-15,7-7-3 16,7-3 0-16,7-3 1 16,7 7 1-16,14-7 2 15,7 6 0-15,4 0 0 16,3 10 1-16,11 0-1 15,0 9 1-15,-1 13-3 16,1 6 1-16,-7 6-2 16,-7 16 0-16,-15 12 0 15,-10 7 1-15,-14 9 1 16,-14 10 0-16,-18-1 1 16,-17-9 0-16,-11 4 1 15,-1-4 0-15,8 0-1 16,11-10 1-16,14-5-2 15,13-10 1-15,19-9 0 0,17-1 0 16,25-5 1-16,17-1 0 16,15-3-1-16,10 4 1 15,7-4-1-15,3-9 1 16,5-7-8-16,-1-6 1 16,-7-12-2-16,-7-19 1 15</inkml:trace>
  <inkml:trace contextRef="#ctx0" brushRef="#br0" timeOffset="18568.71">16143 7870 108 0,'0'-18'54'0,"0"5"-54"15,0 13 67-15,0 0-65 16,-3 6 0-16,-8 7 0 16,-3 12 0-16,-7 13-4 15,0 6 1-15,-8 12 0 16,1 19 1-16,-7 16-5 16,-4 13 0-16,-14 2-9 15,-3 4 1-15,-1-10-1 16,1-12 1-16</inkml:trace>
  <inkml:trace contextRef="#ctx0" brushRef="#br0" timeOffset="18782.59">15603 7861 118 0,'18'22'59'0,"70"41"-74"0,-56-38 92 16,3 0-78-16,11 6 0 16,0 10-7-16,0 6 0 0,7 6-1 15,-4 4 1-15,1 6-5 16,9-7 1-16</inkml:trace>
  <inkml:trace contextRef="#ctx0" brushRef="#br0" timeOffset="19059.43">17124 6506 105 0,'-11'-12'52'0,"11"-7"-58"16,0 19 71-16,4 6-65 15,-8 13 1-15,1 12 0 16,-4 20 0-16,0 24-1 0,-4 16 0 16,4 15 0-16,7 14 1 15,7 11-5-15,7 4 1 16,7-9-23-16,8-1 1 16,-1-3-1-16,-11-15 1 15</inkml:trace>
  <inkml:trace contextRef="#ctx0" brushRef="#br0" timeOffset="19270.32">16679 8175 110 0,'-7'18'55'0,"25"-24"-78"0,3 12 110 0,28 1-86 15,29-4 1-15,31-6-6 16,26-7 0-16,20-5-9 15,3 2 1-15,15-9-2 16,-7-6 1 0</inkml:trace>
  <inkml:trace contextRef="#ctx0" brushRef="#br0" timeOffset="19468.18">16387 8607 111 0,'10'-6'55'0,"128"-28"-68"0,-78 18 82 16,35-9-73-16,25-10 1 15,28-2-13-15,11-1 1 16,-4-3 4-16,0 4 1 15,-14-1-11-15,-24 4 1 16</inkml:trace>
  <inkml:trace contextRef="#ctx0" brushRef="#br0" timeOffset="19787.02">16658 8648 108 0,'-7'16'54'0,"21"-4"-76"15,-3-5 100-15,6 8-79 16,8 10 1-16,3 13-3 16,1 28 1-16,-5 6 1 15,-3 19 1-15,-10 9-2 16,-4 4 0-16,-10 9 0 15,-4 0 1-15,-8-10 1 16,-6-6 1-16,-3-12 0 16,-12-13 1-16,-6-9-1 15,-7-16 1-15,-11-16-6 16,-7-15 0-16,3-19-2 0,-3-19 1 16</inkml:trace>
  <inkml:trace contextRef="#ctx0" brushRef="#br0" timeOffset="20519.05">17713 8952 106 0,'21'38'53'0,"-17"0"-58"0,-11-29 64 0,-11 10-61 16,-14 3 0-16,-7-3-2 15,-3-4 0-15,-4-8 5 16,0-4 0-16,8-10-3 16,6-5 1-16,4-10 0 15,17-3 1-15,11-3 0 16,14-1 1-16,14-2-1 16,8 6 1-16,9-3 0 15,8-1 0-15,4 11 0 16,3 2 0-16,0 7 0 15,-4 2 0-15,-10 14-1 16,-4 5 0-16,-3 16-1 16,-18 29 1-16,-14 12 0 15,-17 6 0-15,-18 16-1 16,-15 12 1-16,-10-5 0 0,-17 2 0 16,-4-6 0-1,-11-6 0-15,4-19-1 0,3-10 1 16,1-12-1-16,13-15 1 15,8-16-1-15,3-16 1 16,11-10 0-16,10-15 0 16,14-9-1-16,11-1 1 15,11-6 1-15,-1 10 0 16,29-4 1-16,14 7 0 0,14 16 0 16,14 12 1-16,3 15-1 15,12 14 0-15,-5 8 0 16,8 16 0-16,-7 4-1 15,-11 3 1-15,-4 2-1 16,-3-5 0-16,-10 5 1 16,-8-5 0-16,-6-7 0 15,-5 0 0-15,-6-9 0 16,-7-7 0-16,-4-5-1 16,-7-1 1-16,0-9-1 15,-3 3 0-15,-1-10-2 16,1-2 1-16,-1 2-1 15,1-2 1-15,3-4-2 16,0-3 1-16,0-3-3 16,-3-3 1-16,-4-3-12 0,0 2 1 15,-7-30-1 1,-7-10 1-16</inkml:trace>
  <inkml:trace contextRef="#ctx0" brushRef="#br0" timeOffset="21089.72">18736 8184 104 0,'-7'0'52'0,"60"-34"-54"0,-21 21 53 16,24-9-53-16,22-3 1 16,6-13-7-16,19-6 0 0,10 7-4 15,-4 5 1 1,0 4-5-16,-17 9 0 0</inkml:trace>
  <inkml:trace contextRef="#ctx0" brushRef="#br0" timeOffset="21251.64">18803 8636 106 0,'-28'75'53'0,"70"-53"-67"16,-14-19 92-16,32-9-81 15,25-13 0-15,10-16-29 16,22-24 1-16,10-16 32 16,17-16 1-16</inkml:trace>
  <inkml:trace contextRef="#ctx0" brushRef="#br0" timeOffset="21470.5">21061 6663 106 0,'3'-53'53'0,"-10"0"-61"0,7 46 83 16,0 1-74-16,-3 19 0 15,-1 9 0-15,1 18 0 16,3 29-2-16,14 19 1 16,11 19 0-16,6 24 1 0,8 14-4 15,-4 5 1 1,4 4-8-16,-7 6 1 0,-7-13-1 15,-11-12 0-15</inkml:trace>
  <inkml:trace contextRef="#ctx0" brushRef="#br0" timeOffset="21639.96">20588 8636 114 0,'-21'-19'57'0,"74"6"-65"15,-18 7 80-15,32-10-76 16,39-9 1-16,46-6-19 16,21-7 1-16,10-3 22 15,7-2 1-15</inkml:trace>
  <inkml:trace contextRef="#ctx0" brushRef="#br0" timeOffset="22022.39">20803 9181 110 0,'18'19'55'0,"67"-60"-62"0,-36 26 74 16,22-1-67-16,17 0 0 0,0 1-8 15,-3 5 1-15,-15 10-2 16,-17 13 1-16,-18 9-6 16,-24 9 0-16,-32 13 2 15,-25 15 0-15,-25 10 11 16,-13 13 1-16,-12 3 11 16,8-7 1-16,14-9 2 15,14-3 1-15,28-10-3 16,32-5 1-16,29-8-7 15,34-8 0-15,29-7-5 16,14-9 1-16,17-6-5 16,-3-4 1-16,-11-12-6 15,-17 6 1-15,-21-12-2 16,-15 2 1-16</inkml:trace>
  <inkml:trace contextRef="#ctx0" brushRef="#br0" timeOffset="23612.53">22091 8193 102 0,'-25'-21'51'0,"57"8"-44"15,-4 0 51-15,32-5-58 16,28-11 0-16,29 1-4 15,24 9 0-15,7-15-5 0,0 6 1 16,4 3-3-16,-25-1 1 16</inkml:trace>
  <inkml:trace contextRef="#ctx0" brushRef="#br0" timeOffset="23795.44">22401 7513 111 0,'-56'19'55'0,"10"65"-63"0,46-52 79 0,4 27-71 15,10 23 0-15,7 12-8 16,4 6 0-16,-1-6 7 16,5-12 1-16</inkml:trace>
  <inkml:trace contextRef="#ctx0" brushRef="#br0" timeOffset="24046.56">24024 6337 110 0,'4'-16'55'0,"6"41"-55"15,-3-15 61-15,4 15-59 16,-1 19 1-16,5 19 0 16,-1 37 0-16,-4 22-5 0,8 10 1 15,0 22 0-15,3 2 0 16,-4-15-12-16,5-3 0 16,-1-9 0-16,0-16 0 15</inkml:trace>
  <inkml:trace contextRef="#ctx0" brushRef="#br0" timeOffset="24213.49">23901 8153 115 0,'53'12'57'0,"116"-34"-70"0,-109 10 84 0,28-7-80 16,14 0 0-16,8-3 0 15,-4-6 0-15</inkml:trace>
  <inkml:trace contextRef="#ctx0" brushRef="#br0" timeOffset="24606.28">23636 8955 113 0,'21'4'56'0,"96"-26"-58"0,-68 9 64 15,32 4-64-15,18-1 1 16,7-5-11-16,3 2 0 15,-14 7 5-15,-20 3 0 16,-23 12-8-16,-20 13 1 16,-32 16 5-16,-28 9 0 15,-18 12 12-15,-21 10 0 0,-18 7 10 16,4 8 0-16,14-2 2 16,21-4 0-16,36-3-5 15,27-3 1-15,26-15-9 16,24-16 1-16,28-16-14 15,18-19 0-15,10-18-2 16,-10-26 1-16</inkml:trace>
  <inkml:trace contextRef="#ctx0" brushRef="#br0" timeOffset="25159.96">25961 7212 112 0,'-25'-260'56'0,"-45"-73"-66"0,31 230 78 16,-28-23-69-16,-35-21 0 16,-50-16-3-16,-46 3 1 15,-31 0 2-15,-39 22 1 16,-36 6-3-16,-38 20 1 15,-25 27-1-15,-21 44 1 16,-10 44 1-16,-8 44 0 16,4 35 1-16,14 59 0 0,28 25 0 15,39 41 1-15,32 25 0 16,38 32 1-16,43 21 0 16,46 16 0-1,38 19 0-15,43 12 1 0,42 13-1 16,50 19 1-16,49-4-4 15,35-18 1-15,43-16-3 16,45-28 0-16,29-31-3 16,28-26 1-16,35-46-1 15,21-32 0-15,15-50 4 16,17-32 0-16,0-40 4 16,-4-41 1-16,-3-38 4 15,-7-46 0-15,4-42 2 16,-8-49 0-16,-3-51-3 15,-10-38 1-15,-19-52-4 16,-31-17 0-16,-53 4-4 16,-49 3 0-16,-53 0-4 0,-54 15 1 15,-52 4-12-15,-39 22 1 16,-31 12 0-16,-19 16 1 16</inkml:trace>
  <inkml:trace contextRef="#ctx0" brushRef="#br0" timeOffset="25460.78">27019 7246 115 0,'-3'57'57'0,"56"-48"-68"16,-18-15 87-16,25-3-77 15,25-10 1-15,20-9-7 16,22-7 0-16,11-6 0 16,-4-9 0-16,-3 6-20 15,-11 7 0-15,-18 5 0 16,-18 10 0-16</inkml:trace>
  <inkml:trace contextRef="#ctx0" brushRef="#br0" timeOffset="25656.75">26314 7971 114 0,'28'9'57'0,"162"-28"-84"0,-115 13 119 16,27-10-97-16,21-2 1 15,25-7-12-15,8-4 0 16,2-11 18-16,12-11 0 16</inkml:trace>
  <inkml:trace contextRef="#ctx0" brushRef="#br0" timeOffset="26157.46">29178 6682 118 0,'32'-50'59'0,"46"-25"-65"16,-57 46 77-16,3-8-71 16,5-17 0-16,2-5-1 15,-2-4 1-15,2-12-3 0,5 0 1 16,-12 6-1-16,1 3 0 16,-4 6-1-1,-7 1 0-15,-7 15 1 0,-7 19 1 16,-3 15 2-16,-8 13 1 15,-6 22 0-15,-1 13 1 16,0 18-1-16,1 20 1 16,-1 21 0-16,8 13 0 15,-1 12-1-15,4 16 1 16,3 3-1-16,1 0 1 0,-1 16-1 16,-3-3 1-16,-3-13-2 15,-1-16 1-15,-3 1-1 16,0-20 1-16,3 1-1 15,8-13 0-15,3-19-2 16,7-12 0-16,7-13-4 16,11-9 0-16,-4-7-14 15,-4-9 1-15,1-9 0 16,-25-10 0-16</inkml:trace>
  <inkml:trace contextRef="#ctx0" brushRef="#br0" timeOffset="27111.25">28413 8187 108 0,'-85'32'54'0,"60"-17"-69"15,32-5 90-15,8 2-75 16,23 7 1-16,26-6-1 16,38-4 1-16,32 0-2 0,32-6 0 15,25-9-1-15,17-3 1 16,7-16-1-16,7-4 1 15,-3-14 1-15,3-30 0 16,-10-21 2-16,-8-12 0 16,-13-29 1-16,-18-25 1 15,-18-9-2-15,-28-26 1 16,-35-2-3-16,-29-13 1 0,-38-7-3 16,-39 4 1-16,-36-7-1 15,-31 10 0-15,-28 16 1 16,-29 6 0-16,-20 31 0 15,-22 22 1-15,-14 29 1 16,-8 37 0-16,5 31 0 16,-8 32 1-16,11 43-2 15,7 29 1-15,11 28-1 16,14 47 1-16,10 19 0 16,18 32 0-16,21 11-1 15,25 14 0-15,24 12 1 16,36 9 0-16,32 3-1 15,38-2 0-15,39-4-1 16,36-19 0-16,27-21 0 16,25-17 0-16,22-24-1 15,17-25 0-15,7-26 1 16,-7-24 0-16,1-32 1 16,-8-25 1-16,-7-35 0 15,-11-34 1-15,-6-31 0 0,-8-35 1 16,-24-28-1-16,-22-22 1 15,-21-22-2-15,-17-19 0 16,-29-22-1-16,-27-9 0 16,-26-10-1-16,-31 7 0 15,-29 3 0-15,-27 18 1 16,-15 20 0-16,-21 21 0 16,-25 26 0-16,-13 18 0 0,-15 32 0 15,-14 31 0-15,-21 31-1 16,-7 38 1-16,-15 22 0 15,-6 37 0-15,-8 32 0 16,15 32 0-16,7 18 0 16,17 28 0-16,22 22-1 15,24 7 1-15,43 9 0 16,38 12 0-16,43 4-1 16,45-10 0-16,40 1 0 15,41-14 0-15,33-18 0 16,28-25 0-16,17-22-1 15,21-25 1-15,29-35 0 16,11-31 1-16,9-35 2 16,1-28 0-16,0-40 1 15,-7-42 0-15,-14-34 0 16,-15-46 1-16,-17-26-1 16,-24-22 0-16,-54 0-3 15,-53-6 0-15,-77-4-18 0,-95-21 1 16,-152-22-1-16,-159-57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4T07:01:41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899 5956 12672,'-2'-1'2899,"9"-4"-410,26-9 1336,51-13-239,175-20-3586,13 23 0,489 20 2,5 69-25,-109 27-91,0 25 1,-137-24-44,1204 132-696,-419-165 321,7-46 268,-1158-13 270,2828-9 890,-1500-25-121,-1-59-248,-97-70-172,-1249 145-326,1375-187 214,-8-43-380,-811 116-12,-60 5-86,-58-4 1,-489 111 205,356-85-92,-107 7 86,-5-14-1,315-155 1,-380 138 355,466-306 0,-602 345-214,-4-6 1,-4-5 0,197-214-1,-271 260-188,-1-2 0,69-119 1,-92 135-14,-2-1 1,-1-1 0,-3 0 0,-1-1 0,13-72 0,-21 65 10,-1-1 0,-3 0 0,-2 0 0,-2-1 0,-2 2 0,-3-1 0,-1 0 0,-3 1 0,-2 1 0,-3 0 0,-42-91 0,20 65 100,-4 2 0,-2 2 0,-4 1 0,-3 3 0,-3 3 0,-94-90 0,16 35 199,-5 7 1,-4 5 0,-167-93-1,108 87 101,-415-165-1,-609-97-17,-40 131-169,-241 97-37,-11 125-227,-19 88-43,0 51-85,1307-98 213,-877 75-156,-542 43-78,-979 96 6,1953-160 199,-2222 223-354,2544-265 441,-627 56 63,10 22-22,658-60-106,2 14 0,-475 163 1,-94 123-670,447-114 257,307-157 256,-150 124-1,234-169 229,1 2 0,2 2-1,1 0 1,3 3-1,1 1 1,-45 77 0,61-89 53,1 1 0,1 0-1,1 1 1,2 0 0,2 1 0,1-1 0,1 2 0,1-1 0,2 1 0,2 0 0,3 49 0,3-39 50,3-1 1,1 0-1,2 0 1,2-1-1,25 54 1,1-13 90,74 114 1,-38-85-130,4-5 0,185 190-1,233 145-168,130 22-61,63-70 406,127-53 363,-495-243-736,355 58-1,122-40-1012,-375-86 596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4/14/2024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3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4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4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3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1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26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1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4/14/2024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1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.xml"/><Relationship Id="rId21" Type="http://schemas.openxmlformats.org/officeDocument/2006/relationships/image" Target="../media/image18.png"/><Relationship Id="rId42" Type="http://schemas.openxmlformats.org/officeDocument/2006/relationships/customXml" Target="../ink/ink28.xml"/><Relationship Id="rId47" Type="http://schemas.openxmlformats.org/officeDocument/2006/relationships/image" Target="../media/image31.png"/><Relationship Id="rId63" Type="http://schemas.openxmlformats.org/officeDocument/2006/relationships/image" Target="../media/image39.png"/><Relationship Id="rId68" Type="http://schemas.openxmlformats.org/officeDocument/2006/relationships/customXml" Target="../ink/ink41.xml"/><Relationship Id="rId84" Type="http://schemas.openxmlformats.org/officeDocument/2006/relationships/customXml" Target="../ink/ink49.xml"/><Relationship Id="rId89" Type="http://schemas.openxmlformats.org/officeDocument/2006/relationships/image" Target="../media/image52.png"/><Relationship Id="rId16" Type="http://schemas.openxmlformats.org/officeDocument/2006/relationships/customXml" Target="../ink/ink15.xml"/><Relationship Id="rId11" Type="http://schemas.openxmlformats.org/officeDocument/2006/relationships/image" Target="../media/image13.png"/><Relationship Id="rId32" Type="http://schemas.openxmlformats.org/officeDocument/2006/relationships/customXml" Target="../ink/ink23.xml"/><Relationship Id="rId37" Type="http://schemas.openxmlformats.org/officeDocument/2006/relationships/image" Target="../media/image26.png"/><Relationship Id="rId53" Type="http://schemas.openxmlformats.org/officeDocument/2006/relationships/image" Target="../media/image34.png"/><Relationship Id="rId58" Type="http://schemas.openxmlformats.org/officeDocument/2006/relationships/customXml" Target="../ink/ink36.xml"/><Relationship Id="rId74" Type="http://schemas.openxmlformats.org/officeDocument/2006/relationships/customXml" Target="../ink/ink44.xml"/><Relationship Id="rId79" Type="http://schemas.openxmlformats.org/officeDocument/2006/relationships/image" Target="../media/image47.png"/><Relationship Id="rId5" Type="http://schemas.openxmlformats.org/officeDocument/2006/relationships/image" Target="../media/image10.png"/><Relationship Id="rId90" Type="http://schemas.openxmlformats.org/officeDocument/2006/relationships/customXml" Target="../ink/ink52.xml"/><Relationship Id="rId22" Type="http://schemas.openxmlformats.org/officeDocument/2006/relationships/customXml" Target="../ink/ink18.xml"/><Relationship Id="rId27" Type="http://schemas.openxmlformats.org/officeDocument/2006/relationships/image" Target="../media/image21.png"/><Relationship Id="rId43" Type="http://schemas.openxmlformats.org/officeDocument/2006/relationships/image" Target="../media/image29.png"/><Relationship Id="rId48" Type="http://schemas.openxmlformats.org/officeDocument/2006/relationships/customXml" Target="../ink/ink31.xml"/><Relationship Id="rId64" Type="http://schemas.openxmlformats.org/officeDocument/2006/relationships/customXml" Target="../ink/ink39.xml"/><Relationship Id="rId69" Type="http://schemas.openxmlformats.org/officeDocument/2006/relationships/image" Target="../media/image42.png"/><Relationship Id="rId8" Type="http://schemas.openxmlformats.org/officeDocument/2006/relationships/customXml" Target="../ink/ink11.xml"/><Relationship Id="rId51" Type="http://schemas.openxmlformats.org/officeDocument/2006/relationships/image" Target="../media/image33.png"/><Relationship Id="rId72" Type="http://schemas.openxmlformats.org/officeDocument/2006/relationships/customXml" Target="../ink/ink43.xml"/><Relationship Id="rId80" Type="http://schemas.openxmlformats.org/officeDocument/2006/relationships/customXml" Target="../ink/ink47.xml"/><Relationship Id="rId85" Type="http://schemas.openxmlformats.org/officeDocument/2006/relationships/image" Target="../media/image50.png"/><Relationship Id="rId93" Type="http://schemas.openxmlformats.org/officeDocument/2006/relationships/image" Target="../media/image54.png"/><Relationship Id="rId3" Type="http://schemas.openxmlformats.org/officeDocument/2006/relationships/image" Target="../media/image9.png"/><Relationship Id="rId12" Type="http://schemas.openxmlformats.org/officeDocument/2006/relationships/customXml" Target="../ink/ink13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33" Type="http://schemas.openxmlformats.org/officeDocument/2006/relationships/image" Target="../media/image24.png"/><Relationship Id="rId38" Type="http://schemas.openxmlformats.org/officeDocument/2006/relationships/customXml" Target="../ink/ink26.xml"/><Relationship Id="rId46" Type="http://schemas.openxmlformats.org/officeDocument/2006/relationships/customXml" Target="../ink/ink30.xml"/><Relationship Id="rId59" Type="http://schemas.openxmlformats.org/officeDocument/2006/relationships/image" Target="../media/image37.png"/><Relationship Id="rId67" Type="http://schemas.openxmlformats.org/officeDocument/2006/relationships/image" Target="../media/image41.png"/><Relationship Id="rId20" Type="http://schemas.openxmlformats.org/officeDocument/2006/relationships/customXml" Target="../ink/ink17.xml"/><Relationship Id="rId41" Type="http://schemas.openxmlformats.org/officeDocument/2006/relationships/image" Target="../media/image28.png"/><Relationship Id="rId54" Type="http://schemas.openxmlformats.org/officeDocument/2006/relationships/customXml" Target="../ink/ink34.xml"/><Relationship Id="rId62" Type="http://schemas.openxmlformats.org/officeDocument/2006/relationships/customXml" Target="../ink/ink38.xml"/><Relationship Id="rId70" Type="http://schemas.openxmlformats.org/officeDocument/2006/relationships/customXml" Target="../ink/ink42.xml"/><Relationship Id="rId75" Type="http://schemas.openxmlformats.org/officeDocument/2006/relationships/image" Target="../media/image45.png"/><Relationship Id="rId83" Type="http://schemas.openxmlformats.org/officeDocument/2006/relationships/image" Target="../media/image49.png"/><Relationship Id="rId88" Type="http://schemas.openxmlformats.org/officeDocument/2006/relationships/customXml" Target="../ink/ink51.xml"/><Relationship Id="rId91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customXml" Target="../ink/ink21.xml"/><Relationship Id="rId36" Type="http://schemas.openxmlformats.org/officeDocument/2006/relationships/customXml" Target="../ink/ink25.xml"/><Relationship Id="rId49" Type="http://schemas.openxmlformats.org/officeDocument/2006/relationships/image" Target="../media/image32.png"/><Relationship Id="rId57" Type="http://schemas.openxmlformats.org/officeDocument/2006/relationships/image" Target="../media/image36.png"/><Relationship Id="rId10" Type="http://schemas.openxmlformats.org/officeDocument/2006/relationships/customXml" Target="../ink/ink12.xml"/><Relationship Id="rId31" Type="http://schemas.openxmlformats.org/officeDocument/2006/relationships/image" Target="../media/image23.png"/><Relationship Id="rId44" Type="http://schemas.openxmlformats.org/officeDocument/2006/relationships/customXml" Target="../ink/ink29.xml"/><Relationship Id="rId52" Type="http://schemas.openxmlformats.org/officeDocument/2006/relationships/customXml" Target="../ink/ink33.xml"/><Relationship Id="rId60" Type="http://schemas.openxmlformats.org/officeDocument/2006/relationships/customXml" Target="../ink/ink37.xml"/><Relationship Id="rId65" Type="http://schemas.openxmlformats.org/officeDocument/2006/relationships/image" Target="../media/image40.png"/><Relationship Id="rId73" Type="http://schemas.openxmlformats.org/officeDocument/2006/relationships/image" Target="../media/image44.png"/><Relationship Id="rId78" Type="http://schemas.openxmlformats.org/officeDocument/2006/relationships/customXml" Target="../ink/ink46.xml"/><Relationship Id="rId81" Type="http://schemas.openxmlformats.org/officeDocument/2006/relationships/image" Target="../media/image48.png"/><Relationship Id="rId86" Type="http://schemas.openxmlformats.org/officeDocument/2006/relationships/customXml" Target="../ink/ink50.xml"/><Relationship Id="rId4" Type="http://schemas.openxmlformats.org/officeDocument/2006/relationships/customXml" Target="../ink/ink9.xml"/><Relationship Id="rId9" Type="http://schemas.openxmlformats.org/officeDocument/2006/relationships/image" Target="../media/image12.png"/><Relationship Id="rId13" Type="http://schemas.openxmlformats.org/officeDocument/2006/relationships/image" Target="../media/image14.png"/><Relationship Id="rId18" Type="http://schemas.openxmlformats.org/officeDocument/2006/relationships/customXml" Target="../ink/ink16.xml"/><Relationship Id="rId39" Type="http://schemas.openxmlformats.org/officeDocument/2006/relationships/image" Target="../media/image27.png"/><Relationship Id="rId34" Type="http://schemas.openxmlformats.org/officeDocument/2006/relationships/customXml" Target="../ink/ink24.xml"/><Relationship Id="rId50" Type="http://schemas.openxmlformats.org/officeDocument/2006/relationships/customXml" Target="../ink/ink32.xml"/><Relationship Id="rId55" Type="http://schemas.openxmlformats.org/officeDocument/2006/relationships/image" Target="../media/image35.png"/><Relationship Id="rId76" Type="http://schemas.openxmlformats.org/officeDocument/2006/relationships/customXml" Target="../ink/ink45.xml"/><Relationship Id="rId7" Type="http://schemas.openxmlformats.org/officeDocument/2006/relationships/image" Target="../media/image11.png"/><Relationship Id="rId71" Type="http://schemas.openxmlformats.org/officeDocument/2006/relationships/image" Target="../media/image43.png"/><Relationship Id="rId92" Type="http://schemas.openxmlformats.org/officeDocument/2006/relationships/customXml" Target="../ink/ink53.xml"/><Relationship Id="rId2" Type="http://schemas.openxmlformats.org/officeDocument/2006/relationships/customXml" Target="../ink/ink8.xml"/><Relationship Id="rId29" Type="http://schemas.openxmlformats.org/officeDocument/2006/relationships/image" Target="../media/image22.png"/><Relationship Id="rId24" Type="http://schemas.openxmlformats.org/officeDocument/2006/relationships/customXml" Target="../ink/ink19.xml"/><Relationship Id="rId40" Type="http://schemas.openxmlformats.org/officeDocument/2006/relationships/customXml" Target="../ink/ink27.xml"/><Relationship Id="rId45" Type="http://schemas.openxmlformats.org/officeDocument/2006/relationships/image" Target="../media/image30.png"/><Relationship Id="rId66" Type="http://schemas.openxmlformats.org/officeDocument/2006/relationships/customXml" Target="../ink/ink40.xml"/><Relationship Id="rId87" Type="http://schemas.openxmlformats.org/officeDocument/2006/relationships/image" Target="../media/image51.png"/><Relationship Id="rId61" Type="http://schemas.openxmlformats.org/officeDocument/2006/relationships/image" Target="../media/image38.png"/><Relationship Id="rId82" Type="http://schemas.openxmlformats.org/officeDocument/2006/relationships/customXml" Target="../ink/ink48.xml"/><Relationship Id="rId19" Type="http://schemas.openxmlformats.org/officeDocument/2006/relationships/image" Target="../media/image17.png"/><Relationship Id="rId14" Type="http://schemas.openxmlformats.org/officeDocument/2006/relationships/customXml" Target="../ink/ink14.xml"/><Relationship Id="rId30" Type="http://schemas.openxmlformats.org/officeDocument/2006/relationships/customXml" Target="../ink/ink22.xml"/><Relationship Id="rId35" Type="http://schemas.openxmlformats.org/officeDocument/2006/relationships/image" Target="../media/image25.png"/><Relationship Id="rId56" Type="http://schemas.openxmlformats.org/officeDocument/2006/relationships/customXml" Target="../ink/ink35.xml"/><Relationship Id="rId77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customXml" Target="../ink/ink5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customXml" Target="../ink/ink5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customXml" Target="../ink/ink5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customXml" Target="../ink/ink5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customXml" Target="../ink/ink5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customXml" Target="../ink/ink5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customXml" Target="../ink/ink6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customXml" Target="../ink/ink6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white background with dots and lines&#10;&#10;Description automatically generated">
            <a:extLst>
              <a:ext uri="{FF2B5EF4-FFF2-40B4-BE49-F238E27FC236}">
                <a16:creationId xmlns:a16="http://schemas.microsoft.com/office/drawing/2014/main" id="{796F070B-2849-2E02-8204-E21EACAAE8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23" b="203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6118B-08DE-69A5-FE48-1BFA7A072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5" y="1625608"/>
            <a:ext cx="8150952" cy="27221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800" b="1" dirty="0">
                <a:latin typeface="Bahnschrift" panose="020B0502040204020203" pitchFamily="34" charset="0"/>
                <a:cs typeface="Aharoni" panose="02010803020104030203" pitchFamily="2" charset="-79"/>
              </a:rPr>
              <a:t>QCML Course</a:t>
            </a:r>
            <a:br>
              <a:rPr lang="en-US" sz="6800" b="1" dirty="0">
                <a:latin typeface="Bahnschrift" panose="020B0502040204020203" pitchFamily="34" charset="0"/>
                <a:cs typeface="Aharoni" panose="02010803020104030203" pitchFamily="2" charset="-79"/>
              </a:rPr>
            </a:br>
            <a:r>
              <a:rPr lang="en-US" sz="6800" b="1" dirty="0">
                <a:latin typeface="Bahnschrift" panose="020B0502040204020203" pitchFamily="34" charset="0"/>
                <a:cs typeface="Aharoni" panose="02010803020104030203" pitchFamily="2" charset="-79"/>
              </a:rPr>
              <a:t>Lab Session - 02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EB4AD0-2382-8DF0-E75C-DA9F2153396B}"/>
              </a:ext>
            </a:extLst>
          </p:cNvPr>
          <p:cNvSpPr txBox="1">
            <a:spLocks/>
          </p:cNvSpPr>
          <p:nvPr/>
        </p:nvSpPr>
        <p:spPr>
          <a:xfrm>
            <a:off x="858446" y="4603528"/>
            <a:ext cx="6379116" cy="14465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Bahnschrift" panose="020B0502040204020203" pitchFamily="34" charset="0"/>
              </a:rPr>
              <a:t>By Aniket,</a:t>
            </a:r>
          </a:p>
          <a:p>
            <a:r>
              <a:rPr lang="en-US" sz="2800" dirty="0">
                <a:latin typeface="Bahnschrift" panose="020B0502040204020203" pitchFamily="34" charset="0"/>
              </a:rPr>
              <a:t>Indian Institute of Technology Delhi</a:t>
            </a:r>
            <a:endParaRPr lang="en-US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293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EE382B-097E-0550-080B-6F1CBC9E2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6463C7-0D96-1F7F-C78E-9F09808FA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DC8E53-4B7B-29CC-BDC4-E1F13A62D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FAABC6-64CC-0055-B1EC-5D836BC9C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49EAF6C-7C0E-0344-F72F-A04A3A29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72BF39E-2BB4-FA1A-FDFF-5F3484C6A50E}"/>
                  </a:ext>
                </a:extLst>
              </p14:cNvPr>
              <p14:cNvContentPartPr/>
              <p14:nvPr/>
            </p14:nvContentPartPr>
            <p14:xfrm>
              <a:off x="93960" y="0"/>
              <a:ext cx="11674080" cy="6356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72BF39E-2BB4-FA1A-FDFF-5F3484C6A5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600" y="-9360"/>
                <a:ext cx="11692800" cy="637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0938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EE382B-097E-0550-080B-6F1CBC9E2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6463C7-0D96-1F7F-C78E-9F09808FA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DC8E53-4B7B-29CC-BDC4-E1F13A62D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FAABC6-64CC-0055-B1EC-5D836BC9C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49EAF6C-7C0E-0344-F72F-A04A3A29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975F573-B1EA-2997-003D-9321060F60B0}"/>
                  </a:ext>
                </a:extLst>
              </p14:cNvPr>
              <p14:cNvContentPartPr/>
              <p14:nvPr/>
            </p14:nvContentPartPr>
            <p14:xfrm>
              <a:off x="826920" y="243720"/>
              <a:ext cx="10541160" cy="3633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975F573-B1EA-2997-003D-9321060F60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7560" y="234360"/>
                <a:ext cx="10559880" cy="36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F04A1CB-E96E-0550-0FB7-18728570DE40}"/>
                  </a:ext>
                </a:extLst>
              </p14:cNvPr>
              <p14:cNvContentPartPr/>
              <p14:nvPr/>
            </p14:nvContentPartPr>
            <p14:xfrm>
              <a:off x="515355" y="-201271"/>
              <a:ext cx="9221040" cy="2340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F04A1CB-E96E-0550-0FB7-18728570DE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6715" y="-210271"/>
                <a:ext cx="9238680" cy="235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0ED85F83-4F62-4DC5-EBDB-77A0EC2EAE25}"/>
              </a:ext>
            </a:extLst>
          </p:cNvPr>
          <p:cNvGrpSpPr/>
          <p:nvPr/>
        </p:nvGrpSpPr>
        <p:grpSpPr>
          <a:xfrm>
            <a:off x="789315" y="4397009"/>
            <a:ext cx="6318360" cy="2154600"/>
            <a:chOff x="789315" y="4397009"/>
            <a:chExt cx="6318360" cy="215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6B525DB-5549-C306-B9B4-B3AC90D179F1}"/>
                    </a:ext>
                  </a:extLst>
                </p14:cNvPr>
                <p14:cNvContentPartPr/>
                <p14:nvPr/>
              </p14:nvContentPartPr>
              <p14:xfrm>
                <a:off x="2849955" y="4621649"/>
                <a:ext cx="158040" cy="1821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6B525DB-5549-C306-B9B4-B3AC90D179F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41315" y="4613009"/>
                  <a:ext cx="175680" cy="18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DABAA0C-C211-A123-DFE2-8240DB7BDE8D}"/>
                    </a:ext>
                  </a:extLst>
                </p14:cNvPr>
                <p14:cNvContentPartPr/>
                <p14:nvPr/>
              </p14:nvContentPartPr>
              <p14:xfrm>
                <a:off x="3557715" y="4473689"/>
                <a:ext cx="63000" cy="583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DABAA0C-C211-A123-DFE2-8240DB7BDE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48715" y="4465049"/>
                  <a:ext cx="8064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35E405F-6E2C-7637-E42A-7948A433A6D2}"/>
                    </a:ext>
                  </a:extLst>
                </p14:cNvPr>
                <p14:cNvContentPartPr/>
                <p14:nvPr/>
              </p14:nvContentPartPr>
              <p14:xfrm>
                <a:off x="3814395" y="4596449"/>
                <a:ext cx="216000" cy="322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35E405F-6E2C-7637-E42A-7948A433A6D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05395" y="4587809"/>
                  <a:ext cx="23364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2F515AC-F6F0-E935-9BE0-C04BA9193EE2}"/>
                    </a:ext>
                  </a:extLst>
                </p14:cNvPr>
                <p14:cNvContentPartPr/>
                <p14:nvPr/>
              </p14:nvContentPartPr>
              <p14:xfrm>
                <a:off x="4064595" y="4437329"/>
                <a:ext cx="224640" cy="579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2F515AC-F6F0-E935-9BE0-C04BA9193EE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55595" y="4428689"/>
                  <a:ext cx="242280" cy="59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AD858F2-57AA-98F5-0D79-6D0F167F3111}"/>
                    </a:ext>
                  </a:extLst>
                </p14:cNvPr>
                <p14:cNvContentPartPr/>
                <p14:nvPr/>
              </p14:nvContentPartPr>
              <p14:xfrm>
                <a:off x="4721595" y="4556849"/>
                <a:ext cx="120960" cy="432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AD858F2-57AA-98F5-0D79-6D0F167F311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12595" y="4547849"/>
                  <a:ext cx="13860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1ED12B2-E9D7-8CC0-2C9D-CAFDA2A9A5C4}"/>
                    </a:ext>
                  </a:extLst>
                </p14:cNvPr>
                <p14:cNvContentPartPr/>
                <p14:nvPr/>
              </p14:nvContentPartPr>
              <p14:xfrm>
                <a:off x="896235" y="5120969"/>
                <a:ext cx="49680" cy="640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1ED12B2-E9D7-8CC0-2C9D-CAFDA2A9A5C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7595" y="5111969"/>
                  <a:ext cx="67320" cy="65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3B6A51A-EA5F-63C4-A75B-779AD86572AC}"/>
                    </a:ext>
                  </a:extLst>
                </p14:cNvPr>
                <p14:cNvContentPartPr/>
                <p14:nvPr/>
              </p14:nvContentPartPr>
              <p14:xfrm>
                <a:off x="1272795" y="5156609"/>
                <a:ext cx="261360" cy="422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3B6A51A-EA5F-63C4-A75B-779AD86572A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64155" y="5147609"/>
                  <a:ext cx="27900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B12D28D-67D7-8300-DE3A-D8D62D94A547}"/>
                    </a:ext>
                  </a:extLst>
                </p14:cNvPr>
                <p14:cNvContentPartPr/>
                <p14:nvPr/>
              </p14:nvContentPartPr>
              <p14:xfrm>
                <a:off x="1822515" y="5164529"/>
                <a:ext cx="165600" cy="385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B12D28D-67D7-8300-DE3A-D8D62D94A54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13875" y="5155529"/>
                  <a:ext cx="18324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CB1CA4C-3CBF-DFF8-0522-96A485A98BA1}"/>
                    </a:ext>
                  </a:extLst>
                </p14:cNvPr>
                <p14:cNvContentPartPr/>
                <p14:nvPr/>
              </p14:nvContentPartPr>
              <p14:xfrm>
                <a:off x="2226435" y="5153729"/>
                <a:ext cx="234720" cy="368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CB1CA4C-3CBF-DFF8-0522-96A485A98BA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17435" y="5145089"/>
                  <a:ext cx="25236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DC547CB-1CAF-8DB9-6E26-FCDD043A4C74}"/>
                    </a:ext>
                  </a:extLst>
                </p14:cNvPr>
                <p14:cNvContentPartPr/>
                <p14:nvPr/>
              </p14:nvContentPartPr>
              <p14:xfrm>
                <a:off x="903795" y="5700929"/>
                <a:ext cx="1705680" cy="204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DC547CB-1CAF-8DB9-6E26-FCDD043A4C7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94795" y="5691929"/>
                  <a:ext cx="17233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F9A3DAE-ABAF-EB30-6852-CC13B54DD1AA}"/>
                    </a:ext>
                  </a:extLst>
                </p14:cNvPr>
                <p14:cNvContentPartPr/>
                <p14:nvPr/>
              </p14:nvContentPartPr>
              <p14:xfrm>
                <a:off x="789315" y="5839889"/>
                <a:ext cx="1833840" cy="144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F9A3DAE-ABAF-EB30-6852-CC13B54DD1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80315" y="5831249"/>
                  <a:ext cx="18514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3E4D833-593E-50D0-9316-E3ED4590C01D}"/>
                    </a:ext>
                  </a:extLst>
                </p14:cNvPr>
                <p14:cNvContentPartPr/>
                <p14:nvPr/>
              </p14:nvContentPartPr>
              <p14:xfrm>
                <a:off x="997755" y="6090449"/>
                <a:ext cx="430560" cy="384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3E4D833-593E-50D0-9316-E3ED4590C01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89115" y="6081809"/>
                  <a:ext cx="44820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C3BC1DF-F73A-D11C-6E30-4142E87BE7C3}"/>
                    </a:ext>
                  </a:extLst>
                </p14:cNvPr>
                <p14:cNvContentPartPr/>
                <p14:nvPr/>
              </p14:nvContentPartPr>
              <p14:xfrm>
                <a:off x="1341195" y="6044369"/>
                <a:ext cx="574920" cy="439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C3BC1DF-F73A-D11C-6E30-4142E87BE7C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32555" y="6035369"/>
                  <a:ext cx="59256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0F6EF31-A8CE-F695-7B93-3F5B98E3D856}"/>
                    </a:ext>
                  </a:extLst>
                </p14:cNvPr>
                <p14:cNvContentPartPr/>
                <p14:nvPr/>
              </p14:nvContentPartPr>
              <p14:xfrm>
                <a:off x="2038155" y="6054089"/>
                <a:ext cx="52200" cy="378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0F6EF31-A8CE-F695-7B93-3F5B98E3D85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029515" y="6045449"/>
                  <a:ext cx="6984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C12CD4E-BABB-D30D-7AD2-0AA5D2250995}"/>
                    </a:ext>
                  </a:extLst>
                </p14:cNvPr>
                <p14:cNvContentPartPr/>
                <p14:nvPr/>
              </p14:nvContentPartPr>
              <p14:xfrm>
                <a:off x="1923675" y="6149489"/>
                <a:ext cx="223200" cy="86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C12CD4E-BABB-D30D-7AD2-0AA5D225099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14675" y="6140849"/>
                  <a:ext cx="2408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BC66347-E9AE-E704-49C1-F90ABF846B3D}"/>
                    </a:ext>
                  </a:extLst>
                </p14:cNvPr>
                <p14:cNvContentPartPr/>
                <p14:nvPr/>
              </p14:nvContentPartPr>
              <p14:xfrm>
                <a:off x="2218155" y="6111329"/>
                <a:ext cx="239040" cy="440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BC66347-E9AE-E704-49C1-F90ABF846B3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09515" y="6102329"/>
                  <a:ext cx="25668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94F1071-675B-338F-756A-56E27E1924F2}"/>
                    </a:ext>
                  </a:extLst>
                </p14:cNvPr>
                <p14:cNvContentPartPr/>
                <p14:nvPr/>
              </p14:nvContentPartPr>
              <p14:xfrm>
                <a:off x="3597675" y="5777249"/>
                <a:ext cx="85680" cy="470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94F1071-675B-338F-756A-56E27E1924F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89035" y="5768249"/>
                  <a:ext cx="10332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7E59E38-42AE-AA89-522D-5522B96F908D}"/>
                    </a:ext>
                  </a:extLst>
                </p14:cNvPr>
                <p14:cNvContentPartPr/>
                <p14:nvPr/>
              </p14:nvContentPartPr>
              <p14:xfrm>
                <a:off x="3825555" y="5768609"/>
                <a:ext cx="127440" cy="327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7E59E38-42AE-AA89-522D-5522B96F908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16555" y="5759969"/>
                  <a:ext cx="1450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AE09104-3A3C-0004-68F0-812218BD4C79}"/>
                    </a:ext>
                  </a:extLst>
                </p14:cNvPr>
                <p14:cNvContentPartPr/>
                <p14:nvPr/>
              </p14:nvContentPartPr>
              <p14:xfrm>
                <a:off x="3935715" y="5644409"/>
                <a:ext cx="301320" cy="608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AE09104-3A3C-0004-68F0-812218BD4C7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27075" y="5635409"/>
                  <a:ext cx="318960" cy="62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23DEE9F-4FA1-CFFB-AAB2-8C430979ACD0}"/>
                    </a:ext>
                  </a:extLst>
                </p14:cNvPr>
                <p14:cNvContentPartPr/>
                <p14:nvPr/>
              </p14:nvContentPartPr>
              <p14:xfrm>
                <a:off x="3435315" y="5049689"/>
                <a:ext cx="807480" cy="97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23DEE9F-4FA1-CFFB-AAB2-8C430979ACD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26315" y="5040689"/>
                  <a:ext cx="8251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E7E8EE0-0717-3F37-BB4F-CA69484F45AA}"/>
                    </a:ext>
                  </a:extLst>
                </p14:cNvPr>
                <p14:cNvContentPartPr/>
                <p14:nvPr/>
              </p14:nvContentPartPr>
              <p14:xfrm>
                <a:off x="4749315" y="5693009"/>
                <a:ext cx="148680" cy="71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E7E8EE0-0717-3F37-BB4F-CA69484F45A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740315" y="5684009"/>
                  <a:ext cx="1663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39C6D94-977E-3113-BF8F-31F4C5C1EC08}"/>
                    </a:ext>
                  </a:extLst>
                </p14:cNvPr>
                <p14:cNvContentPartPr/>
                <p14:nvPr/>
              </p14:nvContentPartPr>
              <p14:xfrm>
                <a:off x="4796835" y="6075329"/>
                <a:ext cx="78120" cy="100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39C6D94-977E-3113-BF8F-31F4C5C1EC0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88195" y="6066329"/>
                  <a:ext cx="957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30CE24A-BACF-7314-61BB-205007503481}"/>
                    </a:ext>
                  </a:extLst>
                </p14:cNvPr>
                <p14:cNvContentPartPr/>
                <p14:nvPr/>
              </p14:nvContentPartPr>
              <p14:xfrm>
                <a:off x="5309475" y="4424729"/>
                <a:ext cx="148320" cy="378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30CE24A-BACF-7314-61BB-20500750348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300835" y="4416089"/>
                  <a:ext cx="16596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4CD2186-1712-3951-8EC7-907A1A8D45C3}"/>
                    </a:ext>
                  </a:extLst>
                </p14:cNvPr>
                <p14:cNvContentPartPr/>
                <p14:nvPr/>
              </p14:nvContentPartPr>
              <p14:xfrm>
                <a:off x="5274555" y="4400609"/>
                <a:ext cx="690120" cy="423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4CD2186-1712-3951-8EC7-907A1A8D45C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265555" y="4391609"/>
                  <a:ext cx="70776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5588DF-0B4C-EE7B-B709-0A5358C0BA23}"/>
                    </a:ext>
                  </a:extLst>
                </p14:cNvPr>
                <p14:cNvContentPartPr/>
                <p14:nvPr/>
              </p14:nvContentPartPr>
              <p14:xfrm>
                <a:off x="5673435" y="4397009"/>
                <a:ext cx="675720" cy="371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5588DF-0B4C-EE7B-B709-0A5358C0BA2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64795" y="4388369"/>
                  <a:ext cx="69336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AB2EF38-EF6E-AEA9-9949-ABD6F8AA47CB}"/>
                    </a:ext>
                  </a:extLst>
                </p14:cNvPr>
                <p14:cNvContentPartPr/>
                <p14:nvPr/>
              </p14:nvContentPartPr>
              <p14:xfrm>
                <a:off x="5526915" y="5697689"/>
                <a:ext cx="40680" cy="483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AB2EF38-EF6E-AEA9-9949-ABD6F8AA47C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17915" y="5688689"/>
                  <a:ext cx="5832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338684B-A706-D565-6135-640605AA6747}"/>
                    </a:ext>
                  </a:extLst>
                </p14:cNvPr>
                <p14:cNvContentPartPr/>
                <p14:nvPr/>
              </p14:nvContentPartPr>
              <p14:xfrm>
                <a:off x="5210835" y="5677169"/>
                <a:ext cx="398520" cy="311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338684B-A706-D565-6135-640605AA674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202195" y="5668169"/>
                  <a:ext cx="4161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B1DFCFE-6427-0F31-D102-8B089913159D}"/>
                    </a:ext>
                  </a:extLst>
                </p14:cNvPr>
                <p14:cNvContentPartPr/>
                <p14:nvPr/>
              </p14:nvContentPartPr>
              <p14:xfrm>
                <a:off x="5757675" y="5623169"/>
                <a:ext cx="207000" cy="436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B1DFCFE-6427-0F31-D102-8B089913159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748675" y="5614169"/>
                  <a:ext cx="2246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0032F97-D035-7C1C-DC70-C26499443DA0}"/>
                    </a:ext>
                  </a:extLst>
                </p14:cNvPr>
                <p14:cNvContentPartPr/>
                <p14:nvPr/>
              </p14:nvContentPartPr>
              <p14:xfrm>
                <a:off x="6178155" y="5765369"/>
                <a:ext cx="179640" cy="237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0032F97-D035-7C1C-DC70-C26499443DA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69155" y="5756729"/>
                  <a:ext cx="1972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B950B5F-82C9-A8A8-F108-3CF29B01E832}"/>
                    </a:ext>
                  </a:extLst>
                </p14:cNvPr>
                <p14:cNvContentPartPr/>
                <p14:nvPr/>
              </p14:nvContentPartPr>
              <p14:xfrm>
                <a:off x="5286435" y="6161009"/>
                <a:ext cx="987480" cy="161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B950B5F-82C9-A8A8-F108-3CF29B01E83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277435" y="6152009"/>
                  <a:ext cx="10051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22864C6-2E8F-D83E-CA5D-486388438D79}"/>
                    </a:ext>
                  </a:extLst>
                </p14:cNvPr>
                <p14:cNvContentPartPr/>
                <p14:nvPr/>
              </p14:nvContentPartPr>
              <p14:xfrm>
                <a:off x="5225595" y="6267569"/>
                <a:ext cx="983520" cy="173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22864C6-2E8F-D83E-CA5D-486388438D7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216955" y="6258929"/>
                  <a:ext cx="10011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4D05B90-3403-6E84-AA1D-7E7EAA2E8652}"/>
                    </a:ext>
                  </a:extLst>
                </p14:cNvPr>
                <p14:cNvContentPartPr/>
                <p14:nvPr/>
              </p14:nvContentPartPr>
              <p14:xfrm>
                <a:off x="6520515" y="4430849"/>
                <a:ext cx="587160" cy="1714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4D05B90-3403-6E84-AA1D-7E7EAA2E865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511515" y="4422209"/>
                  <a:ext cx="604800" cy="173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ED31F32-13CD-87DC-5A58-6F080FF2666D}"/>
              </a:ext>
            </a:extLst>
          </p:cNvPr>
          <p:cNvGrpSpPr/>
          <p:nvPr/>
        </p:nvGrpSpPr>
        <p:grpSpPr>
          <a:xfrm>
            <a:off x="7304235" y="4241129"/>
            <a:ext cx="3170880" cy="594360"/>
            <a:chOff x="7304235" y="4241129"/>
            <a:chExt cx="3170880" cy="59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D414E21-6A03-3844-8765-1C2C427FB5C2}"/>
                    </a:ext>
                  </a:extLst>
                </p14:cNvPr>
                <p14:cNvContentPartPr/>
                <p14:nvPr/>
              </p14:nvContentPartPr>
              <p14:xfrm>
                <a:off x="7304235" y="4371809"/>
                <a:ext cx="1043280" cy="352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D414E21-6A03-3844-8765-1C2C427FB5C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295595" y="4362809"/>
                  <a:ext cx="106092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1E8AEED-92DF-6C5A-96AC-0BFAD3318511}"/>
                    </a:ext>
                  </a:extLst>
                </p14:cNvPr>
                <p14:cNvContentPartPr/>
                <p14:nvPr/>
              </p14:nvContentPartPr>
              <p14:xfrm>
                <a:off x="8832795" y="4416449"/>
                <a:ext cx="191160" cy="419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1E8AEED-92DF-6C5A-96AC-0BFAD331851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823795" y="4407449"/>
                  <a:ext cx="20880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15E3159-99B9-CA6B-8396-FF6D9FB828A1}"/>
                    </a:ext>
                  </a:extLst>
                </p14:cNvPr>
                <p14:cNvContentPartPr/>
                <p14:nvPr/>
              </p14:nvContentPartPr>
              <p14:xfrm>
                <a:off x="8847915" y="4287569"/>
                <a:ext cx="810720" cy="452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15E3159-99B9-CA6B-8396-FF6D9FB828A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839275" y="4278929"/>
                  <a:ext cx="82836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D96EAF9-EBE7-BD35-3622-C34BA1C838AC}"/>
                    </a:ext>
                  </a:extLst>
                </p14:cNvPr>
                <p14:cNvContentPartPr/>
                <p14:nvPr/>
              </p14:nvContentPartPr>
              <p14:xfrm>
                <a:off x="9310875" y="4299089"/>
                <a:ext cx="509040" cy="246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D96EAF9-EBE7-BD35-3622-C34BA1C838A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301875" y="4290089"/>
                  <a:ext cx="5266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A9BA283-E73B-0867-292B-6BF3CF6FE0A9}"/>
                    </a:ext>
                  </a:extLst>
                </p14:cNvPr>
                <p14:cNvContentPartPr/>
                <p14:nvPr/>
              </p14:nvContentPartPr>
              <p14:xfrm>
                <a:off x="9943035" y="4241129"/>
                <a:ext cx="342720" cy="429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A9BA283-E73B-0867-292B-6BF3CF6FE0A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934395" y="4232129"/>
                  <a:ext cx="36036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BAB0288-ED50-00A8-6C9D-B0388C2933FF}"/>
                    </a:ext>
                  </a:extLst>
                </p14:cNvPr>
                <p14:cNvContentPartPr/>
                <p14:nvPr/>
              </p14:nvContentPartPr>
              <p14:xfrm>
                <a:off x="10420755" y="4547489"/>
                <a:ext cx="54360" cy="65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BAB0288-ED50-00A8-6C9D-B0388C2933F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412115" y="4538489"/>
                  <a:ext cx="7200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FE9AC1E-B692-6C73-89BE-2B5D4B4837DD}"/>
              </a:ext>
            </a:extLst>
          </p:cNvPr>
          <p:cNvGrpSpPr/>
          <p:nvPr/>
        </p:nvGrpSpPr>
        <p:grpSpPr>
          <a:xfrm>
            <a:off x="7343475" y="5137889"/>
            <a:ext cx="3119400" cy="766080"/>
            <a:chOff x="7343475" y="5137889"/>
            <a:chExt cx="3119400" cy="76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4F6BAD5-24B7-16FD-0F16-BD31484B9044}"/>
                    </a:ext>
                  </a:extLst>
                </p14:cNvPr>
                <p14:cNvContentPartPr/>
                <p14:nvPr/>
              </p14:nvContentPartPr>
              <p14:xfrm>
                <a:off x="7343475" y="5596889"/>
                <a:ext cx="1023120" cy="307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4F6BAD5-24B7-16FD-0F16-BD31484B904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334835" y="5588249"/>
                  <a:ext cx="10407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9876A24-DF82-1A6A-96E8-4672701D0F97}"/>
                    </a:ext>
                  </a:extLst>
                </p14:cNvPr>
                <p14:cNvContentPartPr/>
                <p14:nvPr/>
              </p14:nvContentPartPr>
              <p14:xfrm>
                <a:off x="8987595" y="5300609"/>
                <a:ext cx="187920" cy="522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9876A24-DF82-1A6A-96E8-4672701D0F9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978955" y="5291969"/>
                  <a:ext cx="20556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EA1068C-111B-0336-8307-78FD19A2461F}"/>
                    </a:ext>
                  </a:extLst>
                </p14:cNvPr>
                <p14:cNvContentPartPr/>
                <p14:nvPr/>
              </p14:nvContentPartPr>
              <p14:xfrm>
                <a:off x="8761515" y="5274329"/>
                <a:ext cx="514440" cy="314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EA1068C-111B-0336-8307-78FD19A2461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752875" y="5265689"/>
                  <a:ext cx="5320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077B003-8D9C-6C4D-4A44-95FC9059B0F4}"/>
                    </a:ext>
                  </a:extLst>
                </p14:cNvPr>
                <p14:cNvContentPartPr/>
                <p14:nvPr/>
              </p14:nvContentPartPr>
              <p14:xfrm>
                <a:off x="9399075" y="5147969"/>
                <a:ext cx="281160" cy="4280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077B003-8D9C-6C4D-4A44-95FC9059B0F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390075" y="5138969"/>
                  <a:ext cx="29880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8C95597-5A15-D6F4-77E3-DC86B44FA521}"/>
                    </a:ext>
                  </a:extLst>
                </p14:cNvPr>
                <p14:cNvContentPartPr/>
                <p14:nvPr/>
              </p14:nvContentPartPr>
              <p14:xfrm>
                <a:off x="10043835" y="5137889"/>
                <a:ext cx="159120" cy="463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8C95597-5A15-D6F4-77E3-DC86B44FA52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035195" y="5129249"/>
                  <a:ext cx="17676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71AABF7-7C36-0020-D60F-6E2E6D466259}"/>
                    </a:ext>
                  </a:extLst>
                </p14:cNvPr>
                <p14:cNvContentPartPr/>
                <p14:nvPr/>
              </p14:nvContentPartPr>
              <p14:xfrm>
                <a:off x="9800115" y="5296289"/>
                <a:ext cx="662760" cy="251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71AABF7-7C36-0020-D60F-6E2E6D46625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791475" y="5287289"/>
                  <a:ext cx="680400" cy="269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34258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EE382B-097E-0550-080B-6F1CBC9E2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6463C7-0D96-1F7F-C78E-9F09808FA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DC8E53-4B7B-29CC-BDC4-E1F13A62D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FAABC6-64CC-0055-B1EC-5D836BC9C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49EAF6C-7C0E-0344-F72F-A04A3A29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363C0F6-5350-383C-E633-FB8B05CBA90D}"/>
                  </a:ext>
                </a:extLst>
              </p14:cNvPr>
              <p14:cNvContentPartPr/>
              <p14:nvPr/>
            </p14:nvContentPartPr>
            <p14:xfrm>
              <a:off x="209520" y="-22680"/>
              <a:ext cx="11445480" cy="5559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363C0F6-5350-383C-E633-FB8B05CBA9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160" y="-32040"/>
                <a:ext cx="11464200" cy="557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8513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EE382B-097E-0550-080B-6F1CBC9E2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6463C7-0D96-1F7F-C78E-9F09808FA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DC8E53-4B7B-29CC-BDC4-E1F13A62D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FAABC6-64CC-0055-B1EC-5D836BC9C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49EAF6C-7C0E-0344-F72F-A04A3A29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6C5F546-AE8B-DDC6-F967-0CB5EBFAF384}"/>
                  </a:ext>
                </a:extLst>
              </p14:cNvPr>
              <p14:cNvContentPartPr/>
              <p14:nvPr/>
            </p14:nvContentPartPr>
            <p14:xfrm>
              <a:off x="560160" y="55080"/>
              <a:ext cx="11575080" cy="5478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6C5F546-AE8B-DDC6-F967-0CB5EBFAF3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800" y="45720"/>
                <a:ext cx="11593800" cy="549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7241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EE382B-097E-0550-080B-6F1CBC9E2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6463C7-0D96-1F7F-C78E-9F09808FA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DC8E53-4B7B-29CC-BDC4-E1F13A62D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FAABC6-64CC-0055-B1EC-5D836BC9C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49EAF6C-7C0E-0344-F72F-A04A3A29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EBD15EE-5F7B-AFFC-8DE4-BE827578F840}"/>
                  </a:ext>
                </a:extLst>
              </p14:cNvPr>
              <p14:cNvContentPartPr/>
              <p14:nvPr/>
            </p14:nvContentPartPr>
            <p14:xfrm>
              <a:off x="644040" y="-147960"/>
              <a:ext cx="11387160" cy="4772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EBD15EE-5F7B-AFFC-8DE4-BE827578F8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680" y="-157320"/>
                <a:ext cx="11405880" cy="479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6588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EE382B-097E-0550-080B-6F1CBC9E2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6463C7-0D96-1F7F-C78E-9F09808FA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DC8E53-4B7B-29CC-BDC4-E1F13A62D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FAABC6-64CC-0055-B1EC-5D836BC9C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49EAF6C-7C0E-0344-F72F-A04A3A29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A562FE1-AF67-E375-CA88-2C0CE6528DDF}"/>
                  </a:ext>
                </a:extLst>
              </p14:cNvPr>
              <p14:cNvContentPartPr/>
              <p14:nvPr/>
            </p14:nvContentPartPr>
            <p14:xfrm>
              <a:off x="438120" y="84600"/>
              <a:ext cx="11220840" cy="5903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A562FE1-AF67-E375-CA88-2C0CE6528D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760" y="75240"/>
                <a:ext cx="11239560" cy="592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3443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EE382B-097E-0550-080B-6F1CBC9E2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6463C7-0D96-1F7F-C78E-9F09808FA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DC8E53-4B7B-29CC-BDC4-E1F13A62D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FAABC6-64CC-0055-B1EC-5D836BC9C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49EAF6C-7C0E-0344-F72F-A04A3A29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E3C8D67-444C-371A-5CD2-0112AE4818B4}"/>
                  </a:ext>
                </a:extLst>
              </p14:cNvPr>
              <p14:cNvContentPartPr/>
              <p14:nvPr/>
            </p14:nvContentPartPr>
            <p14:xfrm>
              <a:off x="0" y="-5760"/>
              <a:ext cx="12191040" cy="6280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E3C8D67-444C-371A-5CD2-0112AE4818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15120"/>
                <a:ext cx="12209760" cy="629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5116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EE382B-097E-0550-080B-6F1CBC9E2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6463C7-0D96-1F7F-C78E-9F09808FA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DC8E53-4B7B-29CC-BDC4-E1F13A62D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FAABC6-64CC-0055-B1EC-5D836BC9C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49EAF6C-7C0E-0344-F72F-A04A3A29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FFDF45-DCD4-1C3E-96AC-4CBB941BE867}"/>
                  </a:ext>
                </a:extLst>
              </p14:cNvPr>
              <p14:cNvContentPartPr/>
              <p14:nvPr/>
            </p14:nvContentPartPr>
            <p14:xfrm>
              <a:off x="1222920" y="327240"/>
              <a:ext cx="10968120" cy="5717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FFDF45-DCD4-1C3E-96AC-4CBB941BE8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3560" y="317880"/>
                <a:ext cx="10986840" cy="573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3301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EE382B-097E-0550-080B-6F1CBC9E2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6463C7-0D96-1F7F-C78E-9F09808FA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DC8E53-4B7B-29CC-BDC4-E1F13A62D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FAABC6-64CC-0055-B1EC-5D836BC9C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49EAF6C-7C0E-0344-F72F-A04A3A29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BAA565E-8C52-7B8D-6EDA-3F1C7BAC1CEF}"/>
                  </a:ext>
                </a:extLst>
              </p14:cNvPr>
              <p14:cNvContentPartPr/>
              <p14:nvPr/>
            </p14:nvContentPartPr>
            <p14:xfrm>
              <a:off x="708840" y="697680"/>
              <a:ext cx="10344240" cy="5303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BAA565E-8C52-7B8D-6EDA-3F1C7BAC1C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480" y="688320"/>
                <a:ext cx="10362960" cy="532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539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EE382B-097E-0550-080B-6F1CBC9E2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6463C7-0D96-1F7F-C78E-9F09808FA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DC8E53-4B7B-29CC-BDC4-E1F13A62D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FAABC6-64CC-0055-B1EC-5D836BC9C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49EAF6C-7C0E-0344-F72F-A04A3A299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03D5584-97B5-95D1-94AF-4BD7C102E30B}"/>
                  </a:ext>
                </a:extLst>
              </p14:cNvPr>
              <p14:cNvContentPartPr/>
              <p14:nvPr/>
            </p14:nvContentPartPr>
            <p14:xfrm>
              <a:off x="241200" y="151200"/>
              <a:ext cx="10042200" cy="4401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03D5584-97B5-95D1-94AF-4BD7C102E3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840" y="141840"/>
                <a:ext cx="10060920" cy="442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588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AE8E24-038E-48F8-AFE6-DEED3B9F8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BF72A4-BBAE-7AA7-4509-F42D5E2A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97C17-61D8-81DA-B5F2-C89A24707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D3E39-B06B-21C6-BFE7-A718BE532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1137484"/>
            <a:ext cx="8632640" cy="1128345"/>
          </a:xfrm>
        </p:spPr>
        <p:txBody>
          <a:bodyPr>
            <a:normAutofit/>
          </a:bodyPr>
          <a:lstStyle/>
          <a:p>
            <a:r>
              <a:rPr lang="en-US" sz="5400" b="1" dirty="0"/>
              <a:t>What we have done so far…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6861F-8916-F4A6-93D7-96ED8B1DC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8" y="2487532"/>
            <a:ext cx="7335836" cy="29797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Installation Guide (New)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Introduction to Python (Tutorial)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/>
              <a:t> IBM </a:t>
            </a:r>
            <a:r>
              <a:rPr lang="en-US" sz="2800" dirty="0"/>
              <a:t>Quantum Experience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0AEB93-E939-2D06-9F0A-35D325C2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B4934F5E-E11C-9F19-33C9-A0243DCF2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6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5172B-100A-154D-8648-280629D6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18CB5-15F3-7309-D597-C6070ACC8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8" y="1137484"/>
            <a:ext cx="8632640" cy="1128345"/>
          </a:xfrm>
        </p:spPr>
        <p:txBody>
          <a:bodyPr>
            <a:normAutofit/>
          </a:bodyPr>
          <a:lstStyle/>
          <a:p>
            <a:r>
              <a:rPr lang="en-US" sz="5400" b="1" dirty="0"/>
              <a:t>What we will do today…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B9978-002C-9BFE-1416-19A3FD3E0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8" y="2487532"/>
            <a:ext cx="7335836" cy="29797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Basics of Quantum Mechanics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Introduction to </a:t>
            </a:r>
            <a:r>
              <a:rPr lang="en-US" sz="2800" dirty="0" err="1"/>
              <a:t>Qiskit</a:t>
            </a: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Introduction to Quantum Circuits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More about IBM Quantum Platform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9EF9F-F5F8-3B4C-B721-17C0A1876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6DEB3960-7668-064C-B56F-2B18221DE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3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40BFB0-77BD-F0F0-5DA6-9DED1E340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2F6CD4-0133-E173-E8A1-14D214BF7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3E80B1-0644-A8B7-2C03-B1F0CCFB6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0C2625-1929-16BA-E259-36984FB8F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BD5AE15D-6565-C578-0344-D4120F1BF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89EDD31-F468-B0AA-4CA6-04513F35C11E}"/>
                  </a:ext>
                </a:extLst>
              </p14:cNvPr>
              <p14:cNvContentPartPr/>
              <p14:nvPr/>
            </p14:nvContentPartPr>
            <p14:xfrm>
              <a:off x="1094760" y="303480"/>
              <a:ext cx="8589240" cy="5040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89EDD31-F468-B0AA-4CA6-04513F35C1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5400" y="294120"/>
                <a:ext cx="8607960" cy="505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506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E6DF2C-7AFE-A307-48D3-DF9220C0E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533EC7-2CFC-4028-CE07-3343A293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94165B-C494-3684-855F-323038C25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940344-13F0-9455-AD9C-A022A7B16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D59C4D7F-0563-BF18-58B7-0F118CE6A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1FC0F0D-E3C9-F172-0047-A98239FCF796}"/>
                  </a:ext>
                </a:extLst>
              </p14:cNvPr>
              <p14:cNvContentPartPr/>
              <p14:nvPr/>
            </p14:nvContentPartPr>
            <p14:xfrm>
              <a:off x="251280" y="-18360"/>
              <a:ext cx="11793600" cy="5719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1FC0F0D-E3C9-F172-0047-A98239FCF7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920" y="-27720"/>
                <a:ext cx="11812320" cy="57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322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E6DF2C-7AFE-A307-48D3-DF9220C0E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533EC7-2CFC-4028-CE07-3343A293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94165B-C494-3684-855F-323038C25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940344-13F0-9455-AD9C-A022A7B16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D59C4D7F-0563-BF18-58B7-0F118CE6A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EFF6990-03F6-AF26-F56F-665AD7E7D954}"/>
                  </a:ext>
                </a:extLst>
              </p14:cNvPr>
              <p14:cNvContentPartPr/>
              <p14:nvPr/>
            </p14:nvContentPartPr>
            <p14:xfrm>
              <a:off x="172800" y="-26280"/>
              <a:ext cx="11873520" cy="6724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EFF6990-03F6-AF26-F56F-665AD7E7D9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440" y="-35640"/>
                <a:ext cx="11892240" cy="674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3140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E6DF2C-7AFE-A307-48D3-DF9220C0E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533EC7-2CFC-4028-CE07-3343A293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94165B-C494-3684-855F-323038C25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940344-13F0-9455-AD9C-A022A7B16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D59C4D7F-0563-BF18-58B7-0F118CE6A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C45A7CF-8DAF-85A0-E0B7-2B5F6CF00F2C}"/>
                  </a:ext>
                </a:extLst>
              </p14:cNvPr>
              <p14:cNvContentPartPr/>
              <p14:nvPr/>
            </p14:nvContentPartPr>
            <p14:xfrm>
              <a:off x="445680" y="-106200"/>
              <a:ext cx="11278080" cy="6387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C45A7CF-8DAF-85A0-E0B7-2B5F6CF00F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6320" y="-115560"/>
                <a:ext cx="11296800" cy="640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919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E6DF2C-7AFE-A307-48D3-DF9220C0E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533EC7-2CFC-4028-CE07-3343A293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94165B-C494-3684-855F-323038C25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940344-13F0-9455-AD9C-A022A7B16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D59C4D7F-0563-BF18-58B7-0F118CE6A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35AFAC8-099C-7285-113F-698E22F66858}"/>
                  </a:ext>
                </a:extLst>
              </p14:cNvPr>
              <p14:cNvContentPartPr/>
              <p14:nvPr/>
            </p14:nvContentPartPr>
            <p14:xfrm>
              <a:off x="919440" y="322560"/>
              <a:ext cx="10452600" cy="6333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35AFAC8-099C-7285-113F-698E22F668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0080" y="313200"/>
                <a:ext cx="10471320" cy="635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2438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E6DF2C-7AFE-A307-48D3-DF9220C0E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533EC7-2CFC-4028-CE07-3343A293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94165B-C494-3684-855F-323038C25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940344-13F0-9455-AD9C-A022A7B16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0311" y="1096772"/>
            <a:ext cx="283169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D59C4D7F-0563-BF18-58B7-0F118CE6A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9571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873132E-1CBA-8BE8-E9AD-5EC39B5271F9}"/>
                  </a:ext>
                </a:extLst>
              </p14:cNvPr>
              <p14:cNvContentPartPr/>
              <p14:nvPr/>
            </p14:nvContentPartPr>
            <p14:xfrm>
              <a:off x="638640" y="-158040"/>
              <a:ext cx="11260440" cy="5846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873132E-1CBA-8BE8-E9AD-5EC39B5271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9280" y="-167400"/>
                <a:ext cx="11279160" cy="586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7862509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LightSeedLeftStep">
      <a:dk1>
        <a:srgbClr val="000000"/>
      </a:dk1>
      <a:lt1>
        <a:srgbClr val="FFFFFF"/>
      </a:lt1>
      <a:dk2>
        <a:srgbClr val="213B32"/>
      </a:dk2>
      <a:lt2>
        <a:srgbClr val="E8E5E2"/>
      </a:lt2>
      <a:accent1>
        <a:srgbClr val="81A6C7"/>
      </a:accent1>
      <a:accent2>
        <a:srgbClr val="6CAEB2"/>
      </a:accent2>
      <a:accent3>
        <a:srgbClr val="78AD9A"/>
      </a:accent3>
      <a:accent4>
        <a:srgbClr val="6BB07B"/>
      </a:accent4>
      <a:accent5>
        <a:srgbClr val="83AD79"/>
      </a:accent5>
      <a:accent6>
        <a:srgbClr val="91AA68"/>
      </a:accent6>
      <a:hlink>
        <a:srgbClr val="9F7C5D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1B2F7BD-E3B0-43B6-A38D-BD1A5B9CD80F}">
  <we:reference id="78f4d70e-fb8b-4f8d-b284-0a2e60aeef37" version="3.4.3.0" store="EXCatalog" storeType="EXCatalog"/>
  <we:alternateReferences>
    <we:reference id="WA104380955" version="3.4.3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2162</TotalTime>
  <Words>65</Words>
  <Application>Microsoft Office PowerPoint</Application>
  <PresentationFormat>Widescreen</PresentationFormat>
  <Paragraphs>12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Avenir Next</vt:lpstr>
      <vt:lpstr>Bahnschrift</vt:lpstr>
      <vt:lpstr>Seaford Display</vt:lpstr>
      <vt:lpstr>System Font Regular</vt:lpstr>
      <vt:lpstr>Tenorite</vt:lpstr>
      <vt:lpstr>Wingdings</vt:lpstr>
      <vt:lpstr>MadridVTI</vt:lpstr>
      <vt:lpstr>QCML Course Lab Session - 02</vt:lpstr>
      <vt:lpstr>What we have done so far…</vt:lpstr>
      <vt:lpstr>What we will do today…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QCML - 03 Last Lab Recap</dc:title>
  <dc:creator>Aniket</dc:creator>
  <cp:lastModifiedBy>Aniket</cp:lastModifiedBy>
  <cp:revision>72</cp:revision>
  <dcterms:created xsi:type="dcterms:W3CDTF">2024-01-02T12:55:24Z</dcterms:created>
  <dcterms:modified xsi:type="dcterms:W3CDTF">2024-04-14T07:58:54Z</dcterms:modified>
</cp:coreProperties>
</file>