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445B2E6-0D6D-4992-A621-318F127BB34A}"/>
    <pc:docChg chg="undo custSel addSld modSld">
      <pc:chgData name="Aniket" userId="14f4e196-1baf-463d-9497-dd9f6f8ad29f" providerId="ADAL" clId="{3445B2E6-0D6D-4992-A621-318F127BB34A}" dt="2024-05-07T05:00:35.514" v="62" actId="6549"/>
      <pc:docMkLst>
        <pc:docMk/>
      </pc:docMkLst>
      <pc:sldChg chg="modSp mod">
        <pc:chgData name="Aniket" userId="14f4e196-1baf-463d-9497-dd9f6f8ad29f" providerId="ADAL" clId="{3445B2E6-0D6D-4992-A621-318F127BB34A}" dt="2024-05-07T04:04:00.265" v="0" actId="20577"/>
        <pc:sldMkLst>
          <pc:docMk/>
          <pc:sldMk cId="3064293210" sldId="256"/>
        </pc:sldMkLst>
        <pc:spChg chg="mod">
          <ac:chgData name="Aniket" userId="14f4e196-1baf-463d-9497-dd9f6f8ad29f" providerId="ADAL" clId="{3445B2E6-0D6D-4992-A621-318F127BB34A}" dt="2024-05-07T04:04:00.265" v="0" actId="20577"/>
          <ac:spMkLst>
            <pc:docMk/>
            <pc:sldMk cId="3064293210" sldId="256"/>
            <ac:spMk id="2" creationId="{39A6118B-08DE-69A5-FE48-1BFA7A072BE5}"/>
          </ac:spMkLst>
        </pc:spChg>
      </pc:sldChg>
      <pc:sldChg chg="modSp mod">
        <pc:chgData name="Aniket" userId="14f4e196-1baf-463d-9497-dd9f6f8ad29f" providerId="ADAL" clId="{3445B2E6-0D6D-4992-A621-318F127BB34A}" dt="2024-05-07T04:04:47.437" v="34" actId="20577"/>
        <pc:sldMkLst>
          <pc:docMk/>
          <pc:sldMk cId="2318630039" sldId="261"/>
        </pc:sldMkLst>
        <pc:spChg chg="mod">
          <ac:chgData name="Aniket" userId="14f4e196-1baf-463d-9497-dd9f6f8ad29f" providerId="ADAL" clId="{3445B2E6-0D6D-4992-A621-318F127BB34A}" dt="2024-05-07T04:04:47.437" v="34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modSp mod">
        <pc:chgData name="Aniket" userId="14f4e196-1baf-463d-9497-dd9f6f8ad29f" providerId="ADAL" clId="{3445B2E6-0D6D-4992-A621-318F127BB34A}" dt="2024-05-07T05:00:35.514" v="62" actId="6549"/>
        <pc:sldMkLst>
          <pc:docMk/>
          <pc:sldMk cId="1773163903" sldId="267"/>
        </pc:sldMkLst>
        <pc:spChg chg="mod">
          <ac:chgData name="Aniket" userId="14f4e196-1baf-463d-9497-dd9f6f8ad29f" providerId="ADAL" clId="{3445B2E6-0D6D-4992-A621-318F127BB34A}" dt="2024-05-07T05:00:35.514" v="62" actId="6549"/>
          <ac:spMkLst>
            <pc:docMk/>
            <pc:sldMk cId="1773163903" sldId="267"/>
            <ac:spMk id="3" creationId="{3EC6861F-8916-F4A6-93D7-96ED8B1DCD7B}"/>
          </ac:spMkLst>
        </pc:spChg>
      </pc:sldChg>
      <pc:sldChg chg="add">
        <pc:chgData name="Aniket" userId="14f4e196-1baf-463d-9497-dd9f6f8ad29f" providerId="ADAL" clId="{3445B2E6-0D6D-4992-A621-318F127BB34A}" dt="2024-05-07T04:04:55.016" v="35" actId="2890"/>
        <pc:sldMkLst>
          <pc:docMk/>
          <pc:sldMk cId="3149002484" sldId="268"/>
        </pc:sldMkLst>
      </pc:sldChg>
      <pc:sldChg chg="add">
        <pc:chgData name="Aniket" userId="14f4e196-1baf-463d-9497-dd9f6f8ad29f" providerId="ADAL" clId="{3445B2E6-0D6D-4992-A621-318F127BB34A}" dt="2024-05-07T04:04:55.366" v="36" actId="2890"/>
        <pc:sldMkLst>
          <pc:docMk/>
          <pc:sldMk cId="2902674170" sldId="269"/>
        </pc:sldMkLst>
      </pc:sldChg>
      <pc:sldChg chg="add">
        <pc:chgData name="Aniket" userId="14f4e196-1baf-463d-9497-dd9f6f8ad29f" providerId="ADAL" clId="{3445B2E6-0D6D-4992-A621-318F127BB34A}" dt="2024-05-07T04:04:56.918" v="37" actId="2890"/>
        <pc:sldMkLst>
          <pc:docMk/>
          <pc:sldMk cId="2052793166" sldId="270"/>
        </pc:sldMkLst>
      </pc:sldChg>
      <pc:sldChg chg="add">
        <pc:chgData name="Aniket" userId="14f4e196-1baf-463d-9497-dd9f6f8ad29f" providerId="ADAL" clId="{3445B2E6-0D6D-4992-A621-318F127BB34A}" dt="2024-05-07T04:04:57.844" v="38" actId="2890"/>
        <pc:sldMkLst>
          <pc:docMk/>
          <pc:sldMk cId="192763536" sldId="271"/>
        </pc:sldMkLst>
      </pc:sldChg>
    </pc:docChg>
  </pc:docChgLst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  <pc:docChgLst>
    <pc:chgData name="Aniket" userId="14f4e196-1baf-463d-9497-dd9f6f8ad29f" providerId="ADAL" clId="{C5E0844A-3C42-482F-979E-78A4914AEEE1}"/>
    <pc:docChg chg="undo custSel addSld modSld">
      <pc:chgData name="Aniket" userId="14f4e196-1baf-463d-9497-dd9f6f8ad29f" providerId="ADAL" clId="{C5E0844A-3C42-482F-979E-78A4914AEEE1}" dt="2024-03-23T14:34:54.908" v="366" actId="2890"/>
      <pc:docMkLst>
        <pc:docMk/>
      </pc:docMkLst>
      <pc:sldChg chg="modSp mod">
        <pc:chgData name="Aniket" userId="14f4e196-1baf-463d-9497-dd9f6f8ad29f" providerId="ADAL" clId="{C5E0844A-3C42-482F-979E-78A4914AEEE1}" dt="2024-03-23T06:37:51.902" v="76" actId="20577"/>
        <pc:sldMkLst>
          <pc:docMk/>
          <pc:sldMk cId="3064293210" sldId="256"/>
        </pc:sldMkLst>
        <pc:spChg chg="mod">
          <ac:chgData name="Aniket" userId="14f4e196-1baf-463d-9497-dd9f6f8ad29f" providerId="ADAL" clId="{C5E0844A-3C42-482F-979E-78A4914AEEE1}" dt="2024-03-23T06:37:26.699" v="15" actId="27636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5E0844A-3C42-482F-979E-78A4914AEEE1}" dt="2024-03-23T06:37:51.902" v="7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5E0844A-3C42-482F-979E-78A4914AEEE1}" dt="2024-03-23T06:38:04.027" v="84" actId="20577"/>
        <pc:sldMkLst>
          <pc:docMk/>
          <pc:sldMk cId="2318630039" sldId="261"/>
        </pc:sldMkLst>
        <pc:spChg chg="mod">
          <ac:chgData name="Aniket" userId="14f4e196-1baf-463d-9497-dd9f6f8ad29f" providerId="ADAL" clId="{C5E0844A-3C42-482F-979E-78A4914AEEE1}" dt="2024-03-23T06:38:04.027" v="84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addSp">
        <pc:chgData name="Aniket" userId="14f4e196-1baf-463d-9497-dd9f6f8ad29f" providerId="ADAL" clId="{C5E0844A-3C42-482F-979E-78A4914AEEE1}" dt="2024-03-23T14:34:35.997" v="362"/>
        <pc:sldMkLst>
          <pc:docMk/>
          <pc:sldMk cId="3126681752" sldId="262"/>
        </pc:sldMkLst>
        <pc:inkChg chg="add">
          <ac:chgData name="Aniket" userId="14f4e196-1baf-463d-9497-dd9f6f8ad29f" providerId="ADAL" clId="{C5E0844A-3C42-482F-979E-78A4914AEEE1}" dt="2024-03-23T14:34:35.997" v="362"/>
          <ac:inkMkLst>
            <pc:docMk/>
            <pc:sldMk cId="3126681752" sldId="262"/>
            <ac:inkMk id="2" creationId="{EBDDB1E3-1F03-71D1-BE4B-9D8CC4DAE29B}"/>
          </ac:inkMkLst>
        </pc:inkChg>
      </pc:sldChg>
      <pc:sldChg chg="modSp add mod">
        <pc:chgData name="Aniket" userId="14f4e196-1baf-463d-9497-dd9f6f8ad29f" providerId="ADAL" clId="{C5E0844A-3C42-482F-979E-78A4914AEEE1}" dt="2024-03-23T13:14:47.952" v="361" actId="6549"/>
        <pc:sldMkLst>
          <pc:docMk/>
          <pc:sldMk cId="587902310" sldId="263"/>
        </pc:sldMkLst>
        <pc:spChg chg="mod">
          <ac:chgData name="Aniket" userId="14f4e196-1baf-463d-9497-dd9f6f8ad29f" providerId="ADAL" clId="{C5E0844A-3C42-482F-979E-78A4914AEEE1}" dt="2024-03-23T13:14:47.952" v="361" actId="6549"/>
          <ac:spMkLst>
            <pc:docMk/>
            <pc:sldMk cId="587902310" sldId="263"/>
            <ac:spMk id="2" creationId="{654F7DAD-5772-7DFA-392F-1B1009998ACD}"/>
          </ac:spMkLst>
        </pc:spChg>
        <pc:spChg chg="mod">
          <ac:chgData name="Aniket" userId="14f4e196-1baf-463d-9497-dd9f6f8ad29f" providerId="ADAL" clId="{C5E0844A-3C42-482F-979E-78A4914AEEE1}" dt="2024-03-23T13:14:41.120" v="347" actId="20577"/>
          <ac:spMkLst>
            <pc:docMk/>
            <pc:sldMk cId="587902310" sldId="263"/>
            <ac:spMk id="3" creationId="{ABE7D0D2-3343-ACAC-DA60-F1A74D17EA8B}"/>
          </ac:spMkLst>
        </pc:spChg>
      </pc:sldChg>
      <pc:sldChg chg="delSp add mod">
        <pc:chgData name="Aniket" userId="14f4e196-1baf-463d-9497-dd9f6f8ad29f" providerId="ADAL" clId="{C5E0844A-3C42-482F-979E-78A4914AEEE1}" dt="2024-03-23T14:34:52.562" v="364" actId="478"/>
        <pc:sldMkLst>
          <pc:docMk/>
          <pc:sldMk cId="3235061480" sldId="264"/>
        </pc:sldMkLst>
        <pc:inkChg chg="del">
          <ac:chgData name="Aniket" userId="14f4e196-1baf-463d-9497-dd9f6f8ad29f" providerId="ADAL" clId="{C5E0844A-3C42-482F-979E-78A4914AEEE1}" dt="2024-03-23T14:34:52.562" v="364" actId="478"/>
          <ac:inkMkLst>
            <pc:docMk/>
            <pc:sldMk cId="3235061480" sldId="264"/>
            <ac:inkMk id="2" creationId="{F7C14846-4686-183C-196B-6CF907D8E32B}"/>
          </ac:inkMkLst>
        </pc:inkChg>
      </pc:sldChg>
      <pc:sldChg chg="add">
        <pc:chgData name="Aniket" userId="14f4e196-1baf-463d-9497-dd9f6f8ad29f" providerId="ADAL" clId="{C5E0844A-3C42-482F-979E-78A4914AEEE1}" dt="2024-03-23T14:34:54.700" v="365" actId="2890"/>
        <pc:sldMkLst>
          <pc:docMk/>
          <pc:sldMk cId="1443221750" sldId="265"/>
        </pc:sldMkLst>
      </pc:sldChg>
      <pc:sldChg chg="add">
        <pc:chgData name="Aniket" userId="14f4e196-1baf-463d-9497-dd9f6f8ad29f" providerId="ADAL" clId="{C5E0844A-3C42-482F-979E-78A4914AEEE1}" dt="2024-03-23T14:34:54.908" v="366" actId="2890"/>
        <pc:sldMkLst>
          <pc:docMk/>
          <pc:sldMk cId="2640938809" sldId="266"/>
        </pc:sldMkLst>
      </pc:sldChg>
    </pc:docChg>
  </pc:docChgLst>
  <pc:docChgLst>
    <pc:chgData name="Aniket" userId="14f4e196-1baf-463d-9497-dd9f6f8ad29f" providerId="ADAL" clId="{CE29791C-127D-4DD3-B6BB-3476E8A78742}"/>
    <pc:docChg chg="addSld delSld modSld sldOrd">
      <pc:chgData name="Aniket" userId="14f4e196-1baf-463d-9497-dd9f6f8ad29f" providerId="ADAL" clId="{CE29791C-127D-4DD3-B6BB-3476E8A78742}" dt="2024-04-10T20:23:36.060" v="199" actId="20577"/>
      <pc:docMkLst>
        <pc:docMk/>
      </pc:docMkLst>
      <pc:sldChg chg="modSp mod">
        <pc:chgData name="Aniket" userId="14f4e196-1baf-463d-9497-dd9f6f8ad29f" providerId="ADAL" clId="{CE29791C-127D-4DD3-B6BB-3476E8A78742}" dt="2024-04-10T20:21:57.201" v="6" actId="20577"/>
        <pc:sldMkLst>
          <pc:docMk/>
          <pc:sldMk cId="3064293210" sldId="256"/>
        </pc:sldMkLst>
        <pc:spChg chg="mod">
          <ac:chgData name="Aniket" userId="14f4e196-1baf-463d-9497-dd9f6f8ad29f" providerId="ADAL" clId="{CE29791C-127D-4DD3-B6BB-3476E8A78742}" dt="2024-04-10T20:21:52.786" v="5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E29791C-127D-4DD3-B6BB-3476E8A78742}" dt="2024-04-10T20:21:57.201" v="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E29791C-127D-4DD3-B6BB-3476E8A78742}" dt="2024-04-10T20:23:21.483" v="197" actId="20577"/>
        <pc:sldMkLst>
          <pc:docMk/>
          <pc:sldMk cId="2318630039" sldId="261"/>
        </pc:sldMkLst>
        <pc:spChg chg="mod">
          <ac:chgData name="Aniket" userId="14f4e196-1baf-463d-9497-dd9f6f8ad29f" providerId="ADAL" clId="{CE29791C-127D-4DD3-B6BB-3476E8A78742}" dt="2024-04-10T20:23:21.483" v="197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CE29791C-127D-4DD3-B6BB-3476E8A78742}" dt="2024-04-10T20:22:05.560" v="7" actId="2696"/>
        <pc:sldMkLst>
          <pc:docMk/>
          <pc:sldMk cId="3126681752" sldId="262"/>
        </pc:sldMkLst>
      </pc:sldChg>
      <pc:sldChg chg="del">
        <pc:chgData name="Aniket" userId="14f4e196-1baf-463d-9497-dd9f6f8ad29f" providerId="ADAL" clId="{CE29791C-127D-4DD3-B6BB-3476E8A78742}" dt="2024-04-10T20:22:13.286" v="8" actId="47"/>
        <pc:sldMkLst>
          <pc:docMk/>
          <pc:sldMk cId="587902310" sldId="263"/>
        </pc:sldMkLst>
      </pc:sldChg>
      <pc:sldChg chg="modSp add mod ord">
        <pc:chgData name="Aniket" userId="14f4e196-1baf-463d-9497-dd9f6f8ad29f" providerId="ADAL" clId="{CE29791C-127D-4DD3-B6BB-3476E8A78742}" dt="2024-04-10T20:23:36.060" v="199" actId="20577"/>
        <pc:sldMkLst>
          <pc:docMk/>
          <pc:sldMk cId="1773163903" sldId="267"/>
        </pc:sldMkLst>
        <pc:spChg chg="mod">
          <ac:chgData name="Aniket" userId="14f4e196-1baf-463d-9497-dd9f6f8ad29f" providerId="ADAL" clId="{CE29791C-127D-4DD3-B6BB-3476E8A78742}" dt="2024-04-10T20:22:26.152" v="24" actId="20577"/>
          <ac:spMkLst>
            <pc:docMk/>
            <pc:sldMk cId="1773163903" sldId="267"/>
            <ac:spMk id="2" creationId="{ED8D3E39-B06B-21C6-BFE7-A718BE532C74}"/>
          </ac:spMkLst>
        </pc:spChg>
        <pc:spChg chg="mod">
          <ac:chgData name="Aniket" userId="14f4e196-1baf-463d-9497-dd9f6f8ad29f" providerId="ADAL" clId="{CE29791C-127D-4DD3-B6BB-3476E8A78742}" dt="2024-04-10T20:23:36.060" v="199" actId="20577"/>
          <ac:spMkLst>
            <pc:docMk/>
            <pc:sldMk cId="1773163903" sldId="267"/>
            <ac:spMk id="3" creationId="{3EC6861F-8916-F4A6-93D7-96ED8B1DCD7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08:41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492 77 0,'46'-53'38'0,"-25"-1"-31"0,-17 35 38 0,-8-9-45 15,-17 3 1-15,-7 0-1 16,-14 13 1-16,-25 21-2 16,-15 10 1-16,-13 15 0 15,0 13 1-15,-4 25-2 16,11 7 1-16,17 2 0 16,11-12 0-16,25-12 0 15,21-13 0-15,14-10 0 16,11-24 1-16,20-20-1 15,19-24 1-15,27-13 0 16,-6-7 0-16,7-8 0 16,-8-7 1-16,-6-3-1 15,3 3 0-15,-7 12 1 16,-11 23 0-16,-7 15 0 0,-13 28 0 16,-22 16-1-16,-25 22 1 15,-14 35-1-15,-17 31 1 16,-36 6-2-16,1 22 1 15,6 0-1-15,11-6 1 16,7-16-1-16,18-22 1 16,-1-18-1-16,15-17 0 15,7-15 0-15,21-15 1 16,21-29-1-16,28-16 1 16,22-12 0-16,7-28 0 0,13-10 0 15,22-9 1-15,4 9-1 16,-8 10 0-16,-21 0-4 15,-14 18 0-15,-17 1 0 16,-15 21 0-16</inkml:trace>
  <inkml:trace contextRef="#ctx0" brushRef="#br0" timeOffset="226.07">4244 896 103 0,'25'-9'51'0,"-15"40"-55"16,-6-18 59-16,-4 12-55 16,-7 13 1-16,-22 24 0 15,-9 23 1-15,-5 6-3 0,1 6 0 16,-4-6-9-16,7 6 0 15,8-21-1-15,13-17 1 16</inkml:trace>
  <inkml:trace contextRef="#ctx0" brushRef="#br0" timeOffset="791.13">4346 1141 86 0,'-21'-41'43'0,"32"-15"-37"16,-4 46 51-16,-7-5-57 0,3-4 1 15,-6 10-1 1,-4 2 1-16,-15 23-2 0,-13 9 1 15,-11 25 0-15,8 25 0 16,-1 10-1-16,7 3 1 16,14-7 0-16,18 4 0 15,22-3 0-15,20-20 0 16,7-24 0-16,1-29 0 16,6-12 1-16,-3-31 1 15,-4-16 0-15,-13-26 1 0,-15-21-1 16,-11 0 1-16,-10 6-2 15,-17 3 1-15,3 16-3 16,-4 25 1-16,-21 3-16 16,-10 13 0-16,-15 28-1 15,-3 6 1-15</inkml:trace>
  <inkml:trace contextRef="#ctx0" brushRef="#br0" timeOffset="1490.58">3517 2954 86 0,'-21'-66'43'0,"-18"-10"-42"0,22 58 63 0,-5-11-63 16,-23 7 1-16,-8 10 0 15,-25 12 1-15,-3 12-4 16,-7 39 0-16,7 21 1 16,-11 9 1-16,-7 23-1 15,11 5 0-15,21-2-1 16,21-19 1-16,21-16-1 16,25-19 1-16,11-24 0 15,17-20 1-15,11-34-1 16,0-22 1-16,14-16 0 15,3-18 1-15,4-7-1 16,4 6 1-16,-8 10-1 16,-3 19 0-16,-14 9 0 15,-4 19 0-15,-14 15-1 16,0 14 1-16,-10 27-1 16,-11 16 1-16,-7 22-1 15,-18 22 1-15,-10 31-1 16,0 7 1-16,-11-4-1 15,7 7 1-15,14-22-1 16,1-7 1-16,13-21-1 0,7-23 1 16,15-18 0-16,7-22 0 15,13-29 0-15,8-21 0 16,11-13 0-16,3-9 0 16,-4 0-1-16,0-1 1 15,-6 4-1-15,2 9 1 16,-2 7-6-16,-4 6 1 0,-1 15-1 15,-16 0 1-15</inkml:trace>
  <inkml:trace contextRef="#ctx0" brushRef="#br0" timeOffset="1704.84">3965 3596 110 0,'-10'29'55'0,"10"8"-58"0,0-27 63 0,0 8-59 16,0 17 0-16,0 9-1 15,-7 19 1-15,3 31-2 16,-10 19 0-16,0 15-6 16,-14 10 1-16,-1-6-1 15,5-16 0-15</inkml:trace>
  <inkml:trace contextRef="#ctx0" brushRef="#br0" timeOffset="2143.17">5969 918 75 0,'-32'-15'37'16,"25"5"-21"-16,14 4 23 0,14 6-39 15,8 0 1-15,24 0 0 16,35 6 1-16,21-6-3 16,22 0 1-16,38 0 1 15,7-6 0-15,33-3-1 16,2-4 1-16,15-12 0 0,0 6 0 15,-22-15 0-15,-6 9 0 16,-32 3-6-16,-29-3 1 16,-27 6-1-16,-29 9 1 15</inkml:trace>
  <inkml:trace contextRef="#ctx0" brushRef="#br0" timeOffset="2546.12">4911 3709 83 0,'-36'3'41'0,"75"-6"-39"16,-11 6 46-16,36-9-47 16,52 3 1-16,32-10-1 15,54-5 1-15,34-4-3 16,14-10 1-1,149-30 0 1,-64 18 1-16,-70 6-2 0,-61 13 1 16,-45 3-13-16,-35 6 1 15,-36 4 0-15,-21-1 0 16</inkml:trace>
  <inkml:trace contextRef="#ctx0" brushRef="#br0" timeOffset="2888.4">8954 235 97 0,'-53'-38'48'0,"0"95"-61"16,35-35 79-16,-7 15-66 15,-24 16 0-15,-22 45 0 16,-6 46 0-16,-4 60-1 16,-18 65 1-16,-14 54-1 15,-3 57 0-15,6 40 0 16,15 10 0-16,24-35-1 15,22-41 0-15,14-59-3 16,10-35 0-16,11-53-18 16,3-41 1-16,11-59 0 15,0-44 0-15</inkml:trace>
  <inkml:trace contextRef="#ctx0" brushRef="#br0" timeOffset="3559.02">8763 661 96 0,'11'-69'48'0,"70"22"-72"16,-35 28 99-16,56-6-75 15,46-12 0-15,57-26 0 16,73-6 1-16,58-22-1 16,37 10 0-16,23 2 0 15,13 20 0-15,14 8 0 16,-14 17 0-16,-28 9 0 16,-17 19 0-16,-33 12 0 15,-34 22 0-15,-40 22 0 16,-35 41 1-16,-20 19-1 15,-33 50 1-15,-32 25 0 16,-17 50 0-16,-24 38-1 16,-15 22 1-16,-11 12-1 0,-6-12 0 15,-1 3-1-15,-6-29 1 16,-8-34-1-16,-10-21 1 16,-18-26-1-16,-14-35 1 15,-17-21 0-15,-15-19 1 16,-21-16 0-16,-28-21 1 15,-21-7-1-15,-22-13 1 16,-31-18-2-16,-35 2 1 0,-36-21-3 16,-39 6 1-16,-38-3-1 15,-50 3 1-15,-31 0-1 16,-4 22 1-16,-25 4 1 16,-7-4 0-16,11-7 1 15,25 4 0-15,21 3 1 16,38-22 0-16,8 4-1 15,34-17 1-15,15-2-2 16,25-10 1-16,24-4-1 16,29-2 1-16,3-3-1 15,25-4 0-15,28-2-1 16,24 2 1-16,19-3-10 16,20-12 0-16,15-3 0 15,17-23 0-15</inkml:trace>
  <inkml:trace contextRef="#ctx0" brushRef="#br0" timeOffset="3894.39">12012 937 76 0,'127'-34'38'0,"-25"-13"-28"0,-80 47 39 16,-5-7-44-16,-3 14 0 16,-7 2 2-16,-14 13 0 0,-17 19-9 15,-22 31 1-15,-21 35 5 16,-39 56 1-16,-18 66-3 16,-31 40 1-16,-21 17-2 15,-4 24 1-15,-18-6-2 16,18-25 1-16,22-37-1 15,24-45 1-15,14-31-3 16,10-24 0-16,19-39-12 16,9-28 1-16,8-34-1 15,14-35 1-15</inkml:trace>
  <inkml:trace contextRef="#ctx0" brushRef="#br0" timeOffset="4222.47">9970 1072 100 0,'24'-63'50'0,"57"19"-60"0,-35 35 75 16,14 0-64-16,14 9 0 15,14 25 1-15,25 12 0 16,11 51-3-16,10 19 1 15,18 40 1-15,13 44 1 16,-6-2-2-16,17 18 1 16,1-10-1-16,-15-12 1 15,-7-6-1-15,-3-26 1 0,-25-21-1 16,-21-28 1-16,-21-17-1 16,-22-18 0-16,-6-25-25 15,-19-22 0-15,-13-28 0 16,-14-25 0-16</inkml:trace>
  <inkml:trace contextRef="#ctx0" brushRef="#br0" timeOffset="6352.21">9507 1072 89 0,'-21'-28'44'0,"141"-13"-37"0,-53 29 45 16,39-20-51-16,56 1 1 16,36-23 0-16,31 11 1 15,22-8-4-15,-1 4 0 16,11 10 2-16,-10 2 1 16,-15 1-2-16,-17 21 1 0,-36 7-1 15,-31 34 1-15,-43 25 0 16,-31 35 1-16,-50 44-1 15,-56 47 1-15,-53 53-1 16,-50 19 1-16,-31 37-2 16,-32-6 1-16,-4 4-1 15,-10-26 0-15,4-25 0 16,17-25 0-16,7-31 1 16,10-41 0-16,19-19 0 15,20-28 1-15,36-19 0 16,21-18 0-16,24-20-1 15,29-21 1-15,35-17-1 16,46-18 1-16,46-21-1 16,63-26 1-16,47-10-2 15,38-12 0-15,35 13-1 16,18-1 1-16,3 14 1 16,-13 14 0-16,-29 17-1 0,-39 6 0 15,-35 9-2-15,-35 9 1 16,-32 1-12-16,-35 0 1 15,-36-13-2-15,-31 0 0 16</inkml:trace>
  <inkml:trace contextRef="#ctx0" brushRef="#br0" timeOffset="6943.06">9913 843 97 0,'-7'-19'48'0,"120"-25"-51"15,-43 32 62-15,36-23-59 16,53-2 1-16,35 2 0 15,28 1 0-15,18-4-2 16,4 10 1-16,-4 3 0 16,-11 15 1-16,-28 20-1 15,-35 15 0-15,-39 38 0 16,-39 18 0-16,-42 20 0 16,-46 49 0-16,-46 29 0 15,-49 53 0-15,-46 6 0 16,-25 32 0-16,-32-13 0 0,-6 13 0 15,-19-38 0-15,15-10 0 16,7-27 0 0,11-26 1-16,17-22-1 0,28-24 1 15,25-29-1-15,28-19 1 16,29-12 0-16,24-26 1 16,36-11 0-16,48-14 1 15,51-21 0-15,52-20 0 16,49-14 0-16,40-14 0 15,31-6-1-15,18-6 1 0,28 16-3 16,-15 6 1-16,-9 6-1 16,-26 10 1-16,-24 6-1 15,-25 6 0-15,-35 3-3 16,-35 4 0-16,-32-1-12 16,-25 1-15-1,-53-13 14-15</inkml:trace>
  <inkml:trace contextRef="#ctx0" brushRef="#br0" timeOffset="8587.53">14517 859 81 0,'42'-28'40'0,"149"21"-34"16,-117-5 41-16,46-4-46 16,31 0 0-16,33 13 0 15,24-12 1-15,18 2-3 16,17 4 0-16,-3 2 1 16,-18-2 0-16,-10 0-6 15,-32 2 1-15,-25 14-15 16,-38 2 0-16,-36 0 0 15,-32 7 0-15</inkml:trace>
  <inkml:trace contextRef="#ctx0" brushRef="#br0" timeOffset="8836.62">14601 2765 106 0,'170'47'53'0,"38"-47"-81"0,-127 0 111 0,28-9-84 16,43 3 0-16,17-4-10 16,15-8 0-16,24-1-3 15,0-10 0-15,-3-11-6 16,-1 2 0-16</inkml:trace>
  <inkml:trace contextRef="#ctx0" brushRef="#br0" timeOffset="9599.84">17208 116 86 0,'57'-54'43'0,"91"39"-58"15,-91 12 74-15,17 3-59 16,17 9 1-16,8 19-1 16,0 16 1-16,-14 9-1 15,-11 1 0-15,-21 12 0 16,-22 6 1-16,-24 31-1 16,-21 4 0-16,-25 9 0 15,-3-16 1-15,0 7-1 16,3-7 0-16,18-15 0 15,14-4 1-15,14-18-1 16,21-16 1-16,18-12-1 16,3-1 1-16,-3-12 0 15,-3 3 1-15,-12-6 0 0,-6 3 1 16,-14 6 0-16,-15 16 0 16,-14 0-1-16,-10 37 1 15,-4 7-3-15,4 25 1 16,11 16-2-16,17 24 0 15,17 7-2-15,18 22 0 16,15-6 0-16,3-7 0 16,0-6 2-16,-7-3 1 15,-15-25 2-15,-17-22 1 0,-21-19 2 16,-24-16 0 0,-29-15 0-16,-32-22 1 0,-14-23-8 15,-14-5 1-15,11-16-21 16,-1-13 1-16,19 1-2 15,17-4 1-15</inkml:trace>
  <inkml:trace contextRef="#ctx0" brushRef="#br0" timeOffset="11272.56">4498 6939 75 0,'35'-53'37'0,"25"18"-25"16,-39 26 38-16,1 9-47 16,6 12 1-16,-7 10 2 15,-3 25 0-15,-26 22-7 16,-9 44 1-16,-15 35 4 16,-17 27 1-16,-4 35-2 15,-18 19 1-15,-24 7-2 16,3-20 1-16,11-9-2 15,14-25 0-15,14-35-1 16,4-21 0-16,17-36-9 16,7-17 1-16,15-42-1 15,6-28 0-15</inkml:trace>
  <inkml:trace contextRef="#ctx0" brushRef="#br0" timeOffset="11586.63">6121 7005 86 0,'46'-53'43'0,"24"9"-33"0,-49 44 45 15,7 0-53-15,-3 3 0 0,0 6 1 16,-7 16 0-16,-8 13-4 15,-13 22 1-15,-12 37 3 16,-6 31 1-16,-7 29-2 16,-14 28 0-16,-4 16 0 15,4 9 0-15,-8-12-2 16,1-17 0-16,-8-11-4 16,4-17 1-16,-3-27-14 15,3-23 1-15,4-27 0 16,10-26 0-16</inkml:trace>
  <inkml:trace contextRef="#ctx0" brushRef="#br0" timeOffset="12103.45">5588 7228 84 0,'-39'-41'42'0,"43"19"-38"0,3 9 60 0,-7 1-62 16,10 6 0-16,-6-1 0 15,3 7 0-15,0 7-3 16,4 11 0-16,-11 17 2 16,-7 28 1-16,3 15-2 15,-10 13 0-15,3 9 0 16,8 13 0-16,-4 0 0 16,14-13 0-16,7-6 0 15,11-9 0-15,10-16 0 16,21-16 1-16,1-15-1 15,13-19 1-15,1-13-1 16,6-15 1-16,8-19 0 16,3-16 1-16,4-16-1 15,-7-9 0-15,6-9 0 16,-2-7 0-16,-8 0 0 16,-4 1 1-16,-6 8-1 15,-18 14 1-15,-14 8-2 16,-11 7 1-16,-25 16-8 0,-6 9 0 15,-4 9-1-15,3 4 1 16</inkml:trace>
  <inkml:trace contextRef="#ctx0" brushRef="#br0" timeOffset="12576.9">7394 6829 108 0,'-42'-9'54'0,"31"22"-58"16,15-10 68-16,3 9-64 15,0 4 0-15,18 6-1 16,10 3 0-16,18 0 0 16,3 3 1-16,8 4-2 15,13 8 1-15,15 4 0 16,7 13 0-16,0 15 0 16,-8 3 1-16,1 3 0 15,-4 7 0-15,0-6 1 16,-17-4 0-16,-14 0 0 0,-26 0 1 15,-31 1-1-15,-28-7 1 16,-21 6-1-16,-29 0 0 16,-28-3-1-16,-17 10 1 15,-11 9-1-15,-25 6 1 16,7-3-2-16,4 3 1 16,-7 7-4-16,10 5 1 15,18-2-1-15,7-4 1 16</inkml:trace>
  <inkml:trace contextRef="#ctx0" brushRef="#br0" timeOffset="14246.1">9250 7623 97 0,'3'0'48'0,"33"-10"-40"0,-19 4 49 16,11-3-57-16,18-4 1 16,18 1 0-16,13-4 0 0,8-6-2 15,-4-3 0-15,7-3 0 16,8-1 1-16,6-2-2 16,-3 6 0-16,-7 3 0 15,-8 3 1-15,-3 7-5 16,-10 9 1-16,-11 12-11 15,-18 7 0-15,-17 9 1 16,-18 6 0-16</inkml:trace>
  <inkml:trace contextRef="#ctx0" brushRef="#br0" timeOffset="14448.31">9296 7839 100 0,'-64'25'50'0,"47"-12"-63"16,24-7 85-16,14-3-71 16,11-3 0-16,24-6 0 0,32 0 0 15,22-7-2-15,6-6 0 16,11 4-1-16,14-4 0 16,-14 3-8-16,-14-3 1 15,-11-6-1-15,-17 3 0 16</inkml:trace>
  <inkml:trace contextRef="#ctx0" brushRef="#br0" timeOffset="17043.29">12347 6560 90 0,'39'-16'45'0,"39"32"-37"16,-61-7 46-16,1 10-53 15,-7 19 1-15,-4 24-1 16,-7 39 1-16,-15 21-3 15,-13 44 1-15,-7 16 1 16,-7 22 0-16,3-10-1 16,4-9 1-16,3-12-5 15,7-23 1-15,4-31-11 16,3-15 1-16,4-32-1 16,7-22 1-16</inkml:trace>
  <inkml:trace contextRef="#ctx0" brushRef="#br0" timeOffset="17412.61">13134 7224 105 0,'-7'-28'52'0,"-4"-6"-64"0,8 28 85 16,-11 9-73-16,-15 6 0 0,-6 16-1 15,-11 19 1-15,-3 22-1 16,-1 12 0-16,8 10-1 16,7 0 0-16,7 6-1 15,17 9 1-15,18-18 0 16,14-13 0-16,22-18 1 16,17-11 1-16,7-21 1 15,0-18 1-15,10-26 1 16,4-19 0-16,4-6 0 15,-7-22 1-15,-15-6-2 16,-20-10 0-16,-15-3-4 16,-28 10 1-16,-25 9-10 15,-21 12 1-15,-17 16-1 16,-15 7 1-16</inkml:trace>
  <inkml:trace contextRef="#ctx0" brushRef="#br0" timeOffset="17778.15">14379 7168 108 0,'0'13'54'0,"-17"5"-62"0,6-8 76 0,-14 12-68 15,-17 9 1-15,-18 16-3 16,-7 13 1-16,0 2-1 16,0 17 1-16,10-1-1 15,8 13 1-15,17-6-2 16,18-7 1-16,21-15 1 16,18-13 1-16,28-15 1 15,3-17 1-15,11-18 0 16,0-25 1-16,4-15 1 15,-4-14 0-15,-14-15-1 16,-7-19 1-16,-18-6-4 16,-14 3 0-16,-24 7-8 15,-8 5 1-15,-10 14-2 16,-8 8 0-16</inkml:trace>
  <inkml:trace contextRef="#ctx0" brushRef="#br0" timeOffset="18132.77">14750 6701 105 0,'-18'-16'52'0,"11"26"-54"0,7-7 62 0,3 6-60 16,8 7 0-16,7 9 0 15,3 0 1-15,11 3-2 16,13 7 1-16,15 15 0 16,22 3 1-16,6 7-2 15,0 12 1-15,0 19 0 16,-7 6 1-16,-14 0 0 16,-17 0 0-16,-29-3 1 15,-28 1 1-15,-21-1-1 16,-36-13 1-16,-21-9-4 15,-6-9 0-15,-15-13-11 16,-7-9 0-16,4-13-2 16,20-6 1-16</inkml:trace>
  <inkml:trace contextRef="#ctx0" brushRef="#br0" timeOffset="18456.39">16521 7397 110 0,'24'-13'55'0,"117"-12"-67"0,-81 22 79 0,22-9-70 15,20-1 0-15,7-3-5 16,1 1 0-16,-5-7 7 16,-13 0 0-16,-11-3-8 15,-7-3 0-15,-14-4 1 16,-14 1 1-16</inkml:trace>
  <inkml:trace contextRef="#ctx0" brushRef="#br0" timeOffset="18682.84">16577 6905 107 0,'-7'-22'53'0,"49"31"-59"0,-21 4 76 15,15 9-70-15,10 12 1 16,3 16-1-16,4 16 1 16,-7 28-2-16,-7 10 0 15,-8 9-3-15,-10 18 0 16,-6 4-11-16,-1-6 1 16,0-16-1-16,7-23 0 15</inkml:trace>
  <inkml:trace contextRef="#ctx0" brushRef="#br0" timeOffset="18956.84">17801 6557 95 0,'46'-38'47'0,"14"3"-46"0,-46 29 68 0,4 0-66 16,-4 3 0-16,3 6 0 15,-2 9 0-15,-1 17-5 16,0 21 1-16,-4 35 2 16,1 27 1-16,-4 36-2 15,-7 12 0-15,-7 12-1 16,-7-9 1-16,0 0-7 16,0-18 1-16,-4-17-20 15,-7-28 0-15,1-21 0 16,2-29 0-16</inkml:trace>
  <inkml:trace contextRef="#ctx0" brushRef="#br0" timeOffset="19209.97">18687 6930 102 0,'0'-28'51'0,"0"24"-67"0,0-2 102 15,0 6-86-15,0 0 1 16,7 10 0-16,-4 8 0 0,4 14-1 16,-7 21 0-16,0 13 0 15,-3 31 1-15,-4 10-1 16,-4 6 0-16,-3 3-4 16,0-4 0-16,0-5-11 15,3-10 1-15,1-18-1 16,-1-20 1-16</inkml:trace>
  <inkml:trace contextRef="#ctx0" brushRef="#br0" timeOffset="19453.95">19149 7196 95 0,'14'-9'47'0,"-11"-29"-48"0,4 35 67 16,1-6-64-16,-1 9 1 15,0 3 0-15,3 9 1 16,1 1-5-16,-4 15 0 16,0 22 3-16,-7 16 0 15,-4 9-1-15,-10 13 0 16,0-3-4-16,-3 6 0 16,-1-3-10-16,7-10 1 15,1-15-1-15,6-10 0 16</inkml:trace>
  <inkml:trace contextRef="#ctx0" brushRef="#br0" timeOffset="19774.61">19622 6861 101 0,'-29'-69'50'0,"-10"31"-52"16,36 29 72-16,-1-1-68 15,15 4 0-15,10 3-1 16,11 6 1-16,10 6-3 16,15 13 0-16,17 10 2 15,21 9 0-15,7 9-2 16,-3 6 1-16,-4 4-1 16,-6 6 1-16,-22 9-1 15,-18 13 1-15,-24-4 0 16,-29 1 1-1,-105 34-1 1,-4-19 1-16,7-9-4 0,4-9 0 16,-4-22-9-16,25-17 1 15,14-8-1-15,17-19 0 16</inkml:trace>
  <inkml:trace contextRef="#ctx0" brushRef="#br0" timeOffset="20024.62">20775 7350 106 0,'67'-3'53'16,"57"-16"-56"-16,-79 13 75 0,30-1-72 16,16-5 0-16,29-4-1 15,21 1 1-15,18-1-2 16,21-6 1-16,10-3-2 15,-3 6 0-15,4-6-7 16,-15-3 1-16,-20 9-12 16,-29 3 0-16,-32 1 1 15,-25 5 0-15</inkml:trace>
  <inkml:trace contextRef="#ctx0" brushRef="#br0" timeOffset="20223.27">21978 6654 104 0,'-102'-41'52'0,"21"28"-65"0,66 7 97 16,5 6-84-16,3 3 1 15,3 13 1-15,11 15 0 16,18 29-3-16,7 18 1 16,7 23 0-16,3 12 1 15,18 21-2-15,0 8 1 16,0-8-8-16,7 1 1 15,-4-12-1-15,-6-17 1 16</inkml:trace>
  <inkml:trace contextRef="#ctx0" brushRef="#br0" timeOffset="20526.49">22991 6196 109 0,'7'-69'54'0,"42"47"-55"15,-31 16 64-15,10 3-63 16,11 6 0-16,10 16-1 16,11 28 1-16,3 22-1 15,-3 31 1-15,-10 28-2 16,-8 23 0-16,-21 21-6 15,-10 20 1-15,-8-23-19 16,1-12 1-16,0-16 0 0,3-19 1 16</inkml:trace>
  <inkml:trace contextRef="#ctx0" brushRef="#br0" timeOffset="21518.77">24320 6362 98 0,'0'-34'49'0,"11"31"-66"0,-7 6 97 15,13 44-80 1,-3 12 1-16,0 20-2 15,-6 30 1-15,2 4-2 16,-3 3 0-16,0 3-9 16,0 1 1-16,0-11-1 15,0-18 0-15</inkml:trace>
  <inkml:trace contextRef="#ctx0" brushRef="#br0" timeOffset="21893.11">24917 6613 103 0,'10'-19'51'0,"-6"0"-57"0,-4 19 73 16,0 4-67-16,-4 5 1 15,-3 7-2-15,-7 12 1 16,0 16-2-16,0 18 0 15,10 4 0-15,8 3 0 16,10 0-1-16,14-9 0 16,22-4 1-16,6-9 0 15,8-12 2-15,-4-10 1 16,-4-16 1-16,-3-6 0 16,-11-15 1-16,-10-16 1 0,-14-10-1 15,-15-22 1-15,-10-5-4 16,-11-4 0-16,-10-3-12 15,-11 6 0-15,-13 6-1 16,2 4 0-16</inkml:trace>
  <inkml:trace contextRef="#ctx0" brushRef="#br0" timeOffset="22206.43">25396 6199 109 0,'-21'-12'54'0,"18"27"-63"16,3-12 82-16,0 7-73 0,7-1 1 15,10 13-1-15,19 6 1 16,27 4-2-16,22 8 1 15,24-2-1-15,22 25 1 16,10 3 0-16,-11 15 0 16,-10 13-1-16,-24-6 1 15,-33 3 1-15,-35-16 0 16,-31 4 0-16,-47-7 1 16,-41-3-3-16,-26-16 0 0,-31-12-10 15,-14-7 1-15,3-12-1 16,7-19 0-16</inkml:trace>
  <inkml:trace contextRef="#ctx0" brushRef="#br0" timeOffset="22477.64">26857 6949 114 0,'21'6'57'0,"50"-19"-69"15,-40 4 80-15,15-4-65 16,18 1 1-16,28-13-6 16,17-7 0-16,25-2-4 0,28-1 1 15,8 4-6-15,6 9 0 16,-7 3-7-16,-24 7 1 15,-25 5 2-15,-25 4 0 16</inkml:trace>
  <inkml:trace contextRef="#ctx0" brushRef="#br0" timeOffset="22726.12">27242 6092 115 0,'-4'10'57'0,"92"59"-75"0,-60-25 102 0,15 18-84 15,10 14 1-15,14 12-2 16,-7 21 1-16,-4 4-4 16,1 0 0-1,-15-3-7-15,-3-7 1 0,-8 1-13 16,5-13 1-16,-5-16-1 15,12-22 1-15</inkml:trace>
  <inkml:trace contextRef="#ctx0" brushRef="#br0" timeOffset="22995.36">28949 5876 109 0,'56'-56'54'0,"-20"-38"-68"0,-29 75 103 16,7 3-89-16,0 10 1 15,7 15-1-15,0 23 1 16,8 18-2-16,-5 16 1 16,1 31 0-16,-7 31 0 15,-8 4-2-15,-10 15 1 16,0 7-3-16,-7-6 0 15,-4-11-9-15,1-5 1 0,-1-10-1 16,-3-12 0-16</inkml:trace>
  <inkml:trace contextRef="#ctx0" brushRef="#br0" timeOffset="23395.72">30427 5895 106 0,'-18'-35'53'0,"-6"23"-55"0,20 15 73 16,1 10-69-16,-4 15 1 15,0 16 0-15,-4 28 0 16,7 28-4-16,-3 22 0 0,4 7 1 15,-1 9 0-15,4 0-4 16,-3-9 0-16,3-17-7 16,0-14 0-16,3-11-1 15,4-24 1-15</inkml:trace>
  <inkml:trace contextRef="#ctx0" brushRef="#br0" timeOffset="24114.02">30424 5936 101 0,'3'-32'50'0,"11"35"-52"15,-14-3 62-15,11 4-60 16,-4 5 1-16,-7 7-2 16,-4 15 1-16,-10 7-1 15,-3 28 1-15,-5 18 0 16,5 7 0-16,6 9-1 16,11 10 1-16,11 3 0 15,13-9 0-15,5-17 0 16,17-11 0-16,-1-10 0 15,5-16 1-15,3-22-1 0,0-16 1 16,0-18 0-16,-4-22 0 16,0-19 0-16,1-13 0 15,-11-18-1-15,-4 0 1 16,-7-4 0-16,-14-9 0 16,-17 3 0-16,-19 13 0 15,-13 3-1-15,-11 3 1 16,-14 6-3-16,-14 13 1 15,-3 6-7-15,-1 13 1 0,7 9-1 16,15 12 0-16</inkml:trace>
  <inkml:trace contextRef="#ctx0" brushRef="#br0" timeOffset="24411.28">31672 6074 106 0,'-3'-35'53'0,"-15"38"-56"16,15-3 69-16,-4 7-66 15,-4 2 1-15,-3 10-1 16,0 18 1-16,0 20-2 15,3 15 1-15,4 16-2 16,4 0 0-16,-1 6-8 0,1 9 1 16,-1-15-1-16,0-7 1 15</inkml:trace>
  <inkml:trace contextRef="#ctx0" brushRef="#br0" timeOffset="24833.89">31891 5603 113 0,'28'-34'56'0,"36"21"-65"0,-36 16 79 0,11 13-71 16,10 12 1-16,15 19-2 15,6 7 1-15,4 2 0 16,4 7 1-16,0-4-2 16,3 7 0-16,-11 16 0 15,-6 2 1-15,-11 4 0 16,-7 3 1-16,-15-6 0 15,-13-1 1-15,-14 4 0 16,-19-12 1-16,-16-7-1 16,-26-10 1-16,-24-9-1 15,-21-15 0-15,-32-7-1 0,-22-15 1 16,-20-7-5-16,-18 0 1 16,4-9-21-16,13 6 1 15,25 7-1-15,33-1 1 16</inkml:trace>
  <inkml:trace contextRef="#ctx0" brushRef="#br0" timeOffset="31250.37">22744 1135 73 0,'56'-28'36'0,"57"12"-30"0,-85 0 36 16,18-6-41-16,-7-6 1 15,-4 3 0-15,-7 0 0 16,-3-3-4-16,-11-1 1 0,-14-5 1 16,-7 9 0-16,-11 9-1 15,-10 4 1-15,-14 5-1 16,0 14 1-16,-1 11 0 16,4 11 1-16,11 15 0 15,11-1 1-15,6 17 0 16,14 12 0-16,22 13-1 15,7 3 1-15,7-1 0 16,0-5 0-16,-4 6-1 16,-3 0 1-16,-4-7-1 15,-14-9 0-15,-7-9 0 16,-18-7 1-16,-10-5-1 16,-11-17 0-16,-17-3 1 15,-11-6 0-15,-3-9 0 16,-1-6 0-16,-6-1-4 15,-5-6 1-15,-13-3-11 16,4-3 0-16,6 3 0 0,14-16 0 16</inkml:trace>
  <inkml:trace contextRef="#ctx0" brushRef="#br0" timeOffset="31608.55">23929 865 83 0,'-64'-25'41'0,"26"-19"-44"0,27 41 57 0,-3-3-50 15,3-4 0-15,-3 4-1 16,4 12 1-16,-1 4-6 16,4 9 0-16,3 9 4 15,1 16 1-15,-1 6-3 16,1 3 0-16,-1 19 0 16,4 16 1-16,0 3-1 15,0 0 0-15,0 0-4 16,0 12 0-16,7 4-9 15,4-16 0-15,3-3 0 16,4-16 1-16</inkml:trace>
  <inkml:trace contextRef="#ctx0" brushRef="#br0" timeOffset="32385.36">23647 1627 82 0,'-7'16'41'0,"17"-51"-48"0,1 26 60 0,10-1-54 15,14 1 1-15,25-10 0 16,14 4 0-16,11-4 0 16,17 0 0-16,11-3 0 15,4 3 0-15,-5-3 0 16,-6 0 0-16,-18 3 0 15,-13 7 1-15,-15-4 0 16,-15 7 1-16,-13-1 1 16,-14 10 0-16,-11-6 0 15,-11 16 0-15,-6-4-1 16,-4 9 1-16,-11 4-3 16,-3 0 0-16,-8 9-2 15,-9 10 1-15,2 3-1 16,4-7 1-16,8-6 0 15,6 1 0-15,7-4 2 16,11-13 0-16,7 1 0 16,21-13 0-16,8-10 0 15,6-2 0-15,7-10 0 0,1 0 0 16,-5 0-1-16,-2 3 1 16,-5 4-1-16,-6 8 0 15,-7 10 0-15,-8 16 0 16,-3 9 0-16,0 16 0 15,1 0 0-15,6 3 0 16,7 0 0-16,4-6 0 16,3-13 0-16,21-12 0 15,1-16 0-15,2-9 1 16,-2-26-1-16,-1-9 1 0,-3-9 0 16,-4-7 0-16,1-15-1 15,-1-6 0-15,-3-7 0 16,-7 19 1-16,-4 3-1 15,-3 3 0-15,-11 4 0 16,-4 12 0-16,-3-7 0 16,-3 10 1-16,-4 0 0 15,-4 16 0-15,1 3 0 16,-1 16 1-16,-3 15-1 16,4 13 1-16,-1 12-1 15,8 19 1-15,3 16-2 16,3 22 1-16,4 0-1 15,1 0 0-15,2-16-4 16,1 0 1-16,-1-9-10 16,-2-4 1-16,-1-9 0 15,0-18 0-15</inkml:trace>
  <inkml:trace contextRef="#ctx0" brushRef="#br0" timeOffset="32566.08">25227 1486 74 0,'-74'-22'37'0,"39"16"-33"0,31 6 44 16,1-3-46-16,6 3 1 15,11-10-1-15,11 1 1 16,10-7-6-16,-6 0 1 0,27-15-6 16,7 0 1-16,15 3-2 15,3-1 1-15</inkml:trace>
  <inkml:trace contextRef="#ctx0" brushRef="#br0" timeOffset="32882.86">25904 1370 77 0,'-7'25'38'0,"18"19"-37"16,-4-38 50-16,7-3-51 15,4 4 1-15,7-14-1 16,-1 4 1-16,-3-12-2 16,-3-4 1-16,-7-6 0 15,-8 6 1-15,-10-9 0 16,-7 3 0-16,-11 15 1 16,-3 10 1-16,-11 6-1 0,4 16 1 15,-4 3 0-15,0 13 0 16,-3 15-2-16,14 1 1 15,14 5-3-15,14 4 0 16,14-10-7-16,10-15 0 16,22-19 0-16,18-22 0 15</inkml:trace>
  <inkml:trace contextRef="#ctx0" brushRef="#br0" timeOffset="33240.56">26504 1295 88 0,'-28'-10'44'0,"14"4"-43"16,14 12 57-16,0-6-56 16,0 10 0-16,0-1 0 15,3 16 0-15,8-3-3 16,3 3 0-16,7 10 1 16,0-1 1-16,4 4-3 15,3-4 1-15,8 4-1 16,2-4 0-16,-2-5 1 15,3-11 0-15,-4-2 1 16,4-16 1-16,-1-9 1 16,1-7 0-16,-4-9 1 15,-3-6 0-15,-4-13-1 16,-3-10 0-16,-11 1-1 16,-3 0 0-16,-4 15-6 0,0 4 1 15,-4-1-13-15,5 10 1 16,2 3-1-16,11 6 0 15</inkml:trace>
  <inkml:trace contextRef="#ctx0" brushRef="#br0" timeOffset="33534.71">27407 1420 86 0,'4'25'43'0,"17"-3"-50"0,0-16 69 0,11 4-64 16,14-20 0-16,10 10-5 15,15-15 0-15,3-4 8 16,-4-6 0-16,-13 3-3 16,-15-3 0-16,-10-3 4 15,-14 9 0-15,-15-6 3 16,-17 9 0-16,-18 3 1 16,-10 7 0-16,-7 6-2 15,-4 16 1-15,0 12-4 16,-4 7 0-16,4 8-2 15,4 1 1-15,7 13-1 16,10-13 0-16,7 3-4 16,15 3 0-16,13-12-11 15,22-13 0-15,14-16 0 16,14-9 0-16</inkml:trace>
  <inkml:trace contextRef="#ctx0" brushRef="#br0" timeOffset="33768.99">28490 1445 97 0,'-21'-15'48'0,"-14"-1"-62"0,21 13 84 16,-14-4-71-16,-8 14 0 16,-6-7-1-16,-4 12 1 0,-3 4 1 15,-1 9 0 1,8 13-1-16,10 2 0 0,15 7 1 15,13 7 0-15,18-7-3 16,25-6 1-16,24-13-12 16,19-13 0-16,9-21 0 15,15-13 0-15</inkml:trace>
  <inkml:trace contextRef="#ctx0" brushRef="#br0" timeOffset="34048.01">29161 1188 84 0,'-7'-28'42'0,"0"-7"-40"16,7 26 64-16,0 3-64 15,-4-7 0 1,0 4 0 0,1-1 0-16,3 10-4 0,-4 10 1 15,1 9 2-15,-4 28 0 16,3 15-2-16,-3 10 1 15,-3 7-1-15,3 9 1 16,-4-1-5-16,0-5 1 16,1-10-14-16,3-9 1 15,0-19-1-15,-4-13 1 16</inkml:trace>
  <inkml:trace contextRef="#ctx0" brushRef="#br0" timeOffset="34373.94">28744 1615 83 0,'-38'-44'41'0,"23"-10"-38"0,19 45 68 0,3-7-70 16,11-3 0-16,10 1-1 16,18-1 1-16,7-6-2 15,10 9 1-15,4-6 0 16,-3 6 0-16,-1 1 0 16,-3 5 0-16,-10 7 0 15,-8 6 1-15,-7 7 0 16,-7 9 0-16,-6 6 0 15,-5 9 1-15,-3 1-1 16,4 9 1-16,-4-7-2 16,11-2 0-16,-1-7-1 15,5-3 1-15,-8-6-1 16,-4-10 1-16,-2-15 0 16,-8-7 0-16,-4-5 1 15,-6-8 1-15,-11-11-1 16,-4-7 0-16,4 0-1 15,0 10 1-15,3-1-7 0,-3 7 0 16,7 9-1-16,0 0 0 16</inkml:trace>
  <inkml:trace contextRef="#ctx0" brushRef="#br0" timeOffset="34703.18">29535 1276 85 0,'28'-19'42'0,"25"22"-28"0,-32-3 39 0,7 0-52 16,11 10 0-16,7-1-1 16,3 10 1-16,1 3-2 15,2 0 1-15,-6 3 0 16,0 0 1-16,-14 3-1 16,-7-3 0-16,-11-3 0 15,-7 13 0-15,-14-7 0 16,-7 3 0-16,3-9 0 15,0 0 0-15,4-9 0 16,7-7 0-16,7-6 0 16,8-16 0-16,-1-12 1 15,0-6 0-15,3-23 0 16,1-12 0-16,10-3 0 16,4 9 1-16,-4 10-6 15,-3 12 1-15,0 10-2 0,-4 12 1 16</inkml:trace>
  <inkml:trace contextRef="#ctx0" brushRef="#br0" timeOffset="35543.01">24081 2740 44 0,'-22'3'22'0,"37"-6"-7"16,-8-3-12-16,3-3-2 15,8-7 0-15,10-3 7 16,0-22 1-16,11-3-6 16,0-15 0-16,0 2 6 15,-4-2 1-15,-7 12-1 16,-10 3 0-16,-15 6-3 15,-13 4 1-15,-11-1-4 0,-8 16 1 16,-13 1 0-16,3 8 0 16,-3 20 0-16,-4-7 0 15,4 12-1-15,10 20 0 16,14 12 0-16,18 16 0 16,11 6-2-16,3 3 0 15,0 0-1-15,0 9 1 16,-3 7-1-16,-4-16 0 15,-11-6-1-15,-6-3 0 0,-11-10-1 16,-15-12 0-16,-2-13-1 16,-1-9 1-16,0-13-1 15,11-6 1-15,3-9 0 16,11-16 1-16,10-3 1 16,11-10 0-16,15-3 2 15,20 7 1-15,11 2 0 16,0 7 1-16,0-3-1 15,-4 6 1-15,0 0-2 16,-3 3 1-16,-7-3-3 16,-7 10 1-16,-4-7-2 15,0 7 1-15,4-1 0 16,3 4 0-16,1 9 0 16,-5 3 1-16,-2 3 0 15,-5 7 1-15,-6 2-1 16,-8 4 1-16,-2 6-1 15,-12 0 1-15,-7 10-1 16,-3-4 1-16,0 0-3 16,4 7 1-16,3-16-4 0,0 3 0 15,3 0-12-15,4-9 1 16,4-7 0-16,3-6 0 16</inkml:trace>
  <inkml:trace contextRef="#ctx0" brushRef="#br0" timeOffset="35691.24">24564 2530 63 0,'14'-63'31'0,"18"-9"-20"0,-22 60 33 0,1-7-44 16,-4 6 1-16,0 4-21 16,0 0 0-16,-7 9 19 15,0 0 1-15</inkml:trace>
  <inkml:trace contextRef="#ctx0" brushRef="#br0" timeOffset="38185.64">24751 2521 78 0,'7'15'39'15,"11"1"-33"-15,-11-13 62 0,0 7-66 16,3-4 1-16,1 3 0 16,3 4 0-16,-3 3-5 15,-1 9 1-15,1-7 2 16,-1 11 1-16,-3-4-3 15,0 9 1-15,0-2-1 16,1 8 1-16,-5-2-1 16,1-3 1-16,-1-1-1 0,4-12 1 15,0-9 0-15,0-4 0 16,4-9 0-16,3-16 0 16,0-3 0-16,-3-9 0 15,-1-3 0-15,4 9 0 16,-7-9 0-16,8 2 0 15,2 4 0-15,1 6 1 16,-4 1 0-16,7-1 0 16,0 3-1-16,4 4 1 0,3-4 0 15,4 10 0-15,-4 2-1 16,-7 11 0-16,-7 12 0 16,-3-1 0-16,-7 7 0 15,-4-3 1-15,-4 7-1 16,0 5 0-16,4-2 0 15,0-4 0-15,0-13-1 16,0 14 1-16,-3-20 0 16,-1 0 0-16,4-9-1 15,-3 0 0-15,-1-15 0 16,4 2 1-16,0-9-1 16,7 3 1-16,8-2-1 15,6-5 1-15,7 1 0 16,7 0 0-16,4 3 0 15,17 3 1-15,-6-2-1 16,-4 8 1-16,-8 4-1 0,-6 9 1 16,-7 3-1-16,-4 6 0 15,-7 4 0-15,-3 5 1 16,-4 1-1-16,0 13 1 16,-7 8-1-16,3 4 0 15,1-6 0-15,3-4 0 16,-3-5 0-16,3-4 0 15,0-22 0-15,3 0 1 16,4-16-1-16,4-15 0 0,0 0 0 16,-1-6 0-16,-3-1 0 15,4-3 0-15,-4 10 0 16,-3 3 0-16,-4-3 1 16,-4 6 0-16,1 9 0 15,-1-2 0-15,-3 12 0 16,0 3 0-16,0 9 0 15,0 4 1-15,0 8-2 16,0 11 0-16,4 9 0 16,-1-4 0-16,4 1-1 15,1-7 1-15,2-3 0 16,8-15 0-16,6-7-1 16,5-9 1-16,2-13 0 15,8-2 0-15,4-14 0 16,-1 4 0-16,-3 6 0 15,-4 0 0-15,-7 3 0 16,-7 4 1-16,-7 2-1 0,-3 13 0 16,-4 3 0-1,-7 7 0-15,0 5 0 0,7 14 0 16,4 2 0-16,3-3 0 16,4-3 0-16,3-6 0 15,10-10 0-15,8-9 0 16,7-15 0-16,-4-7 0 15,8-3 0-15,-4-13 1 16,-4-3-1-16,-7-6 0 16,-6-15 0-16,-5 2 1 0,-6 4-1 15,-8 2 0-15,-6 10 0 16,-4 7 0-16,0 12 0 16,-4 9 0-16,-3 16-1 15,4 6 1-15,-1 13-1 16,4 16 1-16,0 8-1 15,4 8 1-15,-4 2 0 16,7 10 0-16,3 6 0 16,8 0 0-16,7-13 0 15,3-6 0-15,4-15 0 16,7-16 0-16,10-16 0 16,7-16 0-16,4-9 0 15,4-6 0 1,14-28 0-1,-19 2 1-15,-13 4-1 16,-14 6 0-16,-11 3 0 16,-14 7 1-16,-10 9 0 0,-8 0 0 15,-6 6-1-15,-8 9 0 16,-3 4 0-16,-4 6 1 16,0 3-1-16,4 10 0 15,0 3-1-15,7 6 1 16,3-1 0-16,11 11 0 15,3-10 0-15,15 0 0 16,3-3 0-16,11-4 0 16,6-5-1-16,8-4 1 15,0-6 0-15,7-6 0 16,0 2-1-16,-4-5 1 16,8 3 0-16,-12 3 0 0,1 3-1 15,-4 6 1-15,1 6-1 16,-1-8 1-16,4 2-1 15,-4-3 0-15,0 3 0 16,-3-21 0-16,0-1 0 16,-4-6 1-16,-7-16 0 15,4-12 1-15,-4-3 0 16,0 0 0-16,-3 6 0 16,0 3 1-16,-4-3-1 15,0 15 1-15,-4 10-1 16,1 0 0-16,-1 10-1 15,5-4 0-15,2 10 0 16,1 6 1-16,0 3-1 16,3 6 0-16,0 1 0 15,0 9 0-15,0-1-1 16,0 17 1-16,1 9 0 0,-5 0 0 16,4-4 0-16,0-5 0 15,-3 3-1-15,-4-4 1 16,-10-12-1-16,-8-3 0 15,-6-10-1-15,-12 1 1 16,-9-7 0-16,-8-6 0 16,-7-7 0-16,0 1 1 15,0-7 1-15,0 4 0 0,11-4 0 16,7-3 0-16,3 7-1 16,15-1 1-16,10-3-1 15,14 4 1-15,7-13-1 16,11 0 1-16,10 3-1 15,7-3 0-15,4 6 0 16,4 0 0-16,-4 10 0 16,-7 5 0-16,-1 8 0 15,-6 2 0-15,-3 16 0 16,-5 6 0-16,-6 7 0 16,-7-1 0-16,-1 4 0 15,-6-1 0-15,-1 1 0 16,1-4 0-16,3-9 0 15,0 1 0-15,4-17 0 16,0-6 1-16,3-6-1 16,-4-16 1-16,-3-6 0 15,-7-3 0-15,-7-16 0 0,-7 0 0 16,-3-9-1-16,-8 9 0 16,-3 6-1-16,3 4 0 15,1 9-6-15,6 12 1 16,1 4-10-16,3 2 1 15,-1 14-5-15,5 2 0 16,3 4 3-16,0 2 1 16,0 1 13-16,0 3 1 0,3-10 14 15,1-6 0 1,3-3 6-16,4-3 1 0,3-3-2 16,10-3 0-16,15-1-9 15,7 4 0-15,14 12-6 16,7 4 1-16,4-4-2 15,6 13 0-15,-3 6-1 16,-7 3 0-16,-7 6 0 16,-10-2 0-16,-15 2 0 15,-10-2 1-15,-15-4-1 16,-10-6 1-16,-10-7-1 16,-8-8 1-16,0-7-1 15,-6-7 1-15,-1-8 0 16,0-7 0-16,4-6 1 15,11-13 0-15,6-6 0 16,11-3 0-16,7 3-1 16,11 0 1-16,14 12-6 15,21-6 0-15,14 4-1 16,32-7 0-16</inkml:trace>
  <inkml:trace contextRef="#ctx0" brushRef="#br0" timeOffset="40928.92">2014 10533 82 0,'-21'-10'41'0,"4"-21"-34"16,24 25 42-16,3-1-49 15,11-2 1-15,8 0-1 16,13-4 0 0,88-6-1-1,12 0 0-15,13 4 0 16,18-1 1-16,7-3-1 16,35 0 1-16,-7-12-1 15,42 3 1-15,-3-19 1 16,43-3 0-16,-1-4 1 0,39-5 0 15,25 2-1-15,21-2 1 16,0-1 0-16,17 7 0 16,15 0-1-16,17 2 1 15,1-2-2-15,2 6 0 16,8 3 0-16,25 7 0 16,-7 2 0-16,13 4 0 15,-13-7 0-15,6 4 1 16,12-4-1-16,6 7 1 0,7-4 0 15,4 4 0 1,3-7-1-16,1-3 1 0,-12 4-1 16,5 2 1-16,-8-2-1 15,0 8 1-15,4 7-1 16,-4 13 0-16,-7-7 1 16,-6 1 0-16,-8-1-1 15,-4 0 1-15,8-3 0 16,7 7 0-16,-8-4-1 15,4-3 1-15,-3 7-1 16,-4 2 1-16,-7 4-1 16,-7 6 0-16,-14-6 0 15,-7 9 0-15,-11-3 0 16,-7 3 0-16,-14-3 0 16,11 3 0-16,3 4 0 15,-4-4 1-15,8-3-1 16,0 6 0-16,-4 3 0 15,-7 4 0-15,-21 6 0 0,-18 12 0 16,-20-6-1-16,-19 13 1 16,-28-13 0-16,-17 6 0 15,-22-2 0-15,-3-4 0 16,-14-7 0-16,-14 4 1 16,-14-3-1-16,-1 3 0 15,-27 0 0-15,-15 0 0 16,-14-3 0-16,-21-3 0 15,-21-1 0-15,-14 4 0 16,-11-10 0-16,-7 4 1 16,0-10-1-16,3 3 0 0,5-2 1 15,2-4 0-15,8 0-1 16,14 6 1-16,3-3-1 16,4 0 0-16,-4-6 0 15,-3 6 1-15,-3-6-1 16,-15-3 0-16,-4-7 0 15,-6 1 1-15,-4-1-1 16,0-3 1-16,4 1-1 16,3 2 1-16,4-6-1 15,3-3 1-15,0-6-1 16,0-3 1-16,-3-1-1 16,-11-5 0-16,-11-1 0 15,-10-3 1-15,-7-3-1 16,-7-3 1-16,-7-12-1 15,0-1 1-15,-1-9-1 16,5-9 1-16,-1-7 0 0,7 10 0 16,-3-3-1-16,0-10 1 15,-4-13-1-15,-7 1 0 16,-3 12 0-16,-4-9 0 16,-3 3 0-16,-1-3 0 15,1-4 0-15,7 7 1 16,84-310-2-16</inkml:trace>
  <inkml:trace contextRef="#ctx0" brushRef="#br0" timeOffset="42808.02">29566 4430 114 0,'0'0'57'0,"-257"-12"-57"0,172 6 57 0,-35-4-57 16,-32 7 0-16,-17-6 0 15,-21-1 1-15,-8 4-1 16,-3 0 0-16,-7 3 0 15,-14-7 0-15,-4 7 0 16,-14 3 0-16,-14 3 0 16,-11-6 0-16,-6 0 0 15,-15 6 0-15,0-3 0 16,-3 3 0-16,0-3 0 16,13 0 0-16,1 3 0 15,11 4 1-15,3-7-2 16,0 3 1-16,-11 3 0 15,-7-6 0-15,-17 3 0 16,-4 7 0-16,-7-4 0 0,-7 3 0 16,-3-2-1-16,6 2 1 15,4-9 0-15,11 9 0 16,7 1 0-16,7-4 0 16,-4 3 0-16,-7 4 1 15,0 3-1-15,-10-4 0 16,-1 7 0-16,-6 3 0 15,7 3 0-15,3-9 0 16,10 9 0-16,22-9 0 16,11 9 0-16,17-7 0 15,11-8-1-15,17 5 0 0,-3-8 0 16,3 5 1-16,-3 7-1 16,-4-9 0-16,0 8-1 15,-3 7 1-15,11-12 1 16,2 9 0-16,8-3 0 15,18-4 0-15,6 1 1 16,15 3 0-16,0 3 0 16,-4-3 0-16,7-4-1 15,-6-2 1-15,-15 3 0 16,3 6 0-16,-10-1-1 16,-3 1 0-16,-1 19 0 15,-6-13 1-15,6 10-1 16,-6-7 0-16,-8 4 0 15,7 3 0-15,-17-4 0 16,4-3 0-16,-12 1 0 16,-6-1 0-16,3-3 0 15,-10 4 0-15,14-10 0 0,-15 0 0 16,12 3 0-16,-1-3 0 16,0 3 0-16,4 3 0 15,-8-3 0-15,5 3 0 16,-1 4 0-16,0-10 1 15,7 3-2-15,1-13 1 16,2 7 0-16,12-6 0 16,-4 5 0-16,14-2 0 0,3 9 0 15,-6-6 0-15,13 6 0 16,-6-3 0-16,-4 0 0 16,10 6 0-16,4-3 0 15,-3 3 0-15,13-6-1 16,15 0 1-16,0-3 0 15,3-3 0-15,11 6 0 16,7 3 0-16,11 13 0 16,3-4 0-16,0 4 0 15,0 6 0-15,14 3-1 16,7 0 1-16,8-7 0 16,-1 7 0-16,-7 0 0 15,7-6 0-15,4 13 0 16,7 5 0-16,3 16 0 15,8 4 0-15,-8 2 0 16,8-2 0-16,-1 8-1 16,4 14 1-16,7 9 0 0,0-4 0 15,7 7 0-15,-3 9 0 16,13 7 0-16,-6 0 0 16,0-10 0-16,-11 9 0 15,10-2 0-15,1-7 1 16,0-3-1-16,10-6 0 15,7 3 0-15,0-4 0 16,4-2 0-16,7-4 0 16,0-15 0-16,-4-9 0 15,11-4 0-15,-4-3 0 0,1-3 0 16,2 0 1-16,8-3-1 16,4 0 0-16,-4-10 0 15,7 1 0-15,7-14 0 16,-4-2 0-16,4 0 0 15,4-7 0-15,0-8 0 16,-1-5 0-16,-3-2 0 16,4-3 0-16,-8 0 0 15,4-1 0-15,-3 1 0 16,3 0 1-16,-3 2-1 16,3-2 0-16,0 0 0 15,-4 3 0-15,4 6-1 16,4-3 1-16,-1 6 0 15,1-6 0-15,0 0 0 16,6-6 0-16,-3-1 0 16,8-2 0-16,2-1-3 0,15-5 1 15,3-20-15-15,29-12 1 16,28-19-1-16,14-28 1 16</inkml:trace>
  <inkml:trace contextRef="#ctx0" brushRef="#br0" timeOffset="45298.97">21449 2596 49 0,'3'-9'24'0,"22"18"-18"16,-14-6 25-16,10 7-31 16,7 8 0-16,7 11 0 15,4 11 1-15,14 17-1 16,18 21 0-16,17 1 2 16,25 12 0-16,42-13 2 0,21-3 1 15,36-3 1-15,17-15 1 16,32-10 1-16,29-10 0 15,31-27-1-15,24-10 0 16,36-10-3-16,25 7 0 16,10-9-2-16,11 2 0 15,4 1-1-15,3 9 0 16,-8 3-1-16,-9 3 0 16,-22-2 0-16,-25 8 0 15,-38-6 0-15,-39 4 0 16,-39-1 1-16,-43 7 0 15,-48-7 0-15,-40 10 0 0,-35-10-1 16,-38 4 1-16,-47 3 0 16,-42-7 0-16,-56 0-2 15,-42-2 1-15,-54-7-2 16,-52-10 1-16,-40-8-1 16,-55 2 1-16,-40 0-1 15,-31-6 0-15,-21-3 1 16,-36 0 0-16,-7 6 0 15,4 4 1-15,10-4 0 16,18 3 0-16,25-3 0 16,21-3 0-16,46 0 0 15,24 0 1-15,47-6-1 16,48 12 0-16,40-2 0 16,35 8 0-16,42-5 0 15,39 11 0-15,38 4 0 0,40 4 0 16,49 5 0-16,53 0 0 15,63 1 0-15,53-1 0 16,64-3 0-16,53 1 1 16,49-1-1-16,38 7 0 15,30-4 0-15,6 4 1 16,3-1-1-16,1 4 1 16,-18-1 0-16,-21 11 1 15,-21-17-1-15,-25 7 1 16,-32 2-1-16,-32 1 1 0,-27-3-1 15,-43 6 0-15,-29-6-1 16,-45-4 1-16,-39-3-1 16,-31-2 1-16,-40-10-3 15,-35-1 0-15,-42-2 0 16,-53 3 0-16</inkml:trace>
  <inkml:trace contextRef="#ctx0" brushRef="#br0" timeOffset="48448.99">5549 10448 83 0,'-84'19'41'0,"-61"53"-39"0,99-41 41 15,-7 35-44-15,-7 31 1 0,0 16 0 16,11 32 0-16,3 11 0 16,21 20 0-16,15-7 0 15,20-12 0-15,22-28-1 16,35-29 1-16,14-18 1 15,7-35 0-15,15-35 2 16,24-34 1-16,-4-41 1 16,-3-27 0-16,-4-26 0 15,-6-35 1-15,-11-9-1 16,-15-22 0-16,-17 7-3 16,-17 18 0-16,-22 28-8 15,-25 19 0-15,-17 26-1 16,-24 34 0-16</inkml:trace>
  <inkml:trace contextRef="#ctx0" brushRef="#br0" timeOffset="48707.16">5175 11414 90 0,'57'-41'45'0,"73"41"-40"0,-87 6 48 16,17 7-53-16,28 12 0 0,7 3 0 15,4 10 0-15,3 6 0 16,7 9 0-16,11 16-1 16,4-3 1-16,-11-13-8 15,7 1 0-15,3-14 0 16,-6-11 1-16</inkml:trace>
  <inkml:trace contextRef="#ctx0" brushRef="#br0" timeOffset="49134.05">7698 11191 97 0,'0'-44'48'0,"0"-9"-51"16,-4 44 66-16,1-7-63 15,-4-3 1-15,-11-6-2 16,-7 6 1-16,-24 7-1 16,-8 12 0-16,-6 12 0 15,-8 20 0-15,-3 15 0 16,4 28 0-16,-1 10 1 0,-3 9 0 16,14 0 0-16,14-3 0 15,21-19 0-15,25 3 0 16,11-25 0-16,10-15 1 15,4-29-2-15,10-12 1 16,-3-16 0-16,10-13 0 16,4-9 0-16,4-9 1 0,-1 3-1 15,0 0 1 1,-10 12 0-16,0 13 1 0,-7 9 0 16,-4 10 0-16,4 12-1 15,-8 13 1 1,1 9-1-16,-4 10 1 0,-14 9-4 15,7 3 0-15,4 4-11 16,-4-4 0-16,0-16-1 16,11-9 0-16</inkml:trace>
  <inkml:trace contextRef="#ctx0" brushRef="#br0" timeOffset="49448.78">8925 11072 90 0,'29'-38'45'0,"-5"-15"-43"16,-24 41 62-16,-3-4-64 15,-15 0 0-15,0 1 0 16,-10 11 0-16,-11 1 0 0,1 10 0 16,-12 2-1-16,8 7 1 15,-4 9-1-15,4 3 1 16,24 6-1-16,11 7 1 15,25 13 0-15,10 8 0 16,11-2 1-16,3 3 0 16,-3-4-1-16,-8 1 1 15,-13-10-1-15,-18 0 1 16,-18-6-2-16,-17 0 1 16,-25-13-10-16,-14-12 0 0,-3-10 0 15,-1-5 1-15</inkml:trace>
  <inkml:trace contextRef="#ctx0" brushRef="#br0" timeOffset="50134.37">9257 11119 96 0,'28'-31'48'0,"-17"12"-48"16,-4 13 66-16,3 3-64 15,-6 3 0-15,6 3 0 16,1 6 1-16,0 7-5 16,-4 12 1-16,-4 22 1 15,-6 7 1-15,-11 5-2 16,-4 10 1-16,-3-6-1 16,-7-3 1-16,3-7-1 15,0-8 1-15,11-8 0 16,7-11 0-16,7-11 0 0,4-11 0 15,10-14 0-15,7-11 0 16,3-8-1-16,-6 4 0 16,14-18 0-16,3-4 0 15,7-9 0-15,-6 12 1 16,27-16 0-16,4 7 0 16,4 0 1-16,-4 12 0 0,-7 10 0 15,3 6 0-15,-13 10-1 16,3 12 1-16,-15 9-1 15,1 13 1-15,-11 6-1 16,-6 7 1-16,-8-1-1 16,-4 4 0-16,-3-4 0 15,-3-5 0-15,-4-8 0 16,0 1 0-16,0-9 0 16,3-4 0-16,4-2 0 15,4-10 0-15,17-10-1 16,8-6 1-16,6-6 0 15,11-16 0-15,0-9 0 16,7 0 0-16,7 3 0 16,7 6 1-16,-11 7-1 15,1 9 1-15,-11 9 0 16,-4 10 0-16,-10 12 0 16,-7 10 0-16,-8 9 0 0,-2 12 1 15,-8 10-1-15,-7 3 0 16,-7-2-1-1,-4-5 1-15,-3-2-4 0,0-3 0 16,0-7-11-16,7-9 0 16,7-6 0-16,14-10 1 15</inkml:trace>
  <inkml:trace contextRef="#ctx0" brushRef="#br0" timeOffset="50719.69">12421 10712 88 0,'148'-91'44'0,"-3"0"-41"0,-106 62 57 0,10-5-59 16,4 3 0-16,-10-4 1 15,-8 4 0-15,-18-4-3 16,-24 1 1-16,-10-1 1 16,-19 13 0-16,-2 10 0 15,-5 15 0-15,1 6 0 16,-4 13 1-16,7 10-1 15,8 15 1-15,9 12 0 16,12 20 0-16,13 2-1 16,11 4 1-16,4 3-1 15,3-7 0-15,8-2-1 16,-1-7 0-16,-4-7-2 16,-6-5 1-16,-7-10-1 15,-15-9 1-15,-6-10-1 16,-8 1 1-16,-3-17 0 0,-4 4 0 15,0-19 0-15,1-6 1 16,6-7 0-16,4-2 1 16,7-4-1-16,14-6 1 15,7-3 0-15,14-7 0 16,15-3-1-16,17-2 1 16,14-1-1-16,10-3 1 15,1 13-1-15,0 6 0 16,-4 9 0-16,3 10 0 15,-13 15 1-15,-11 0 0 0,-4 13 0 16,-13 10 0-16,-15-1 1 16,-7 7 0-16,-7-4-1 15,-3 1 0-15,-4-1-3 16,0 7 1-16,-7-10-9 16,-4-2 1-16,1-7-1 15,-1-16 0-15</inkml:trace>
  <inkml:trace contextRef="#ctx0" brushRef="#br0" timeOffset="50860.43">13737 10326 101 0,'-32'-16'50'0,"32"10"-74"0,0 6 64 15,7 0-41-15,4 3 1 16</inkml:trace>
  <inkml:trace contextRef="#ctx0" brushRef="#br0" timeOffset="53025.6">14132 10762 108 0,'14'9'54'0,"29"54"-54"0,-29-51 68 0,3 4-70 16,5 9 1-16,-1 0-3 15,-4 7 0-15,-2 2 3 16,-1 1 0-16,-4 2-3 16,1-5 1-16,-4-4 0 15,0-6 0-15,-4-3 3 16,-3-4 0-16,0-2 1 15,0-4 0-15,0-6 0 16,0-3 1-16,4-9-1 16,3-4 0-16,4 1-1 15,10-10 0-15,7-10 0 16,14-5 0-16,8-4 0 16,6-6 1-16,4 3-1 15,-7 3 1-15,-4 7 0 16,-3 6 0-16,0 15-1 15,-3 10 1-15,-5 12-1 0,1 13 0 16,-7 7 0-16,-7 8 0 16,-1 4 0-16,-6 3 0 15,-4 3 0-15,-3-6 0 16,-4-4 0-16,0-2 0 16,0-7 0-16,0-6 1 15,-4-6-1-15,4-16 0 16,4-10 0-16,3-2 0 0,7-7-1 15,4 0 1-15,3-12 0 16,7-4 0-16,8-6 0 16,-1-2 0-16,4-1 0 15,7 0 1-15,3 6-1 16,-3 10 1-16,0 6-1 16,-7 13 1-16,-4 12-1 15,-10 12 0-15,-4 10 0 16,-6 7 1-16,-5 9-1 15,1 2 0-15,-4 8 0 16,4 2 0-16,3-12 0 16,3-7 1-16,1-6-1 15,0-15 0-15,7-10 0 16,3-12 1-16,4-7-1 16,-1-6 0-16,-2-9 0 15,10-4 1-15,-8 1-1 16,5-4 0-16,-8 4 0 15,-7 2 1-15,0 4-1 0,-3 0 0 16,-4 9 0-16,0 13 0 16,-6 12-1-16,-1 7 1 15,-4 12 0-15,8 12 0 16,-4 1 0-16,0 3 0 16,4-4 0-16,-1-2 0 15,5-4 0-15,2-9 0 16,1-9 0-16,3-10 1 15,0-13-1-15,4-2 1 0,-4-13-1 16,4 0 1-16,0 0 0 16,-4 3 0-16,0 0-1 15,1 0 0-15,-8 6 0 16,0 7 0-16,0 5 0 16,0 11 0-16,4 5 0 15,-4 10 0-15,0 0-1 16,4 6 1-16,7 4 0 15,7-1 0-15,3 4 0 16,7-10 0-16,11-6 0 16,0-16 1-16,-3-13-1 15,-1-12 0-15,0-12 0 16,-6-10 0-16,-8-13 0 16,-6-21 0-16,-5-10 0 15,-6 0 1-15,-4-2-1 16,-10 5 0-16,-4 3 1 15,-7 4 0-15,0 12-1 0,-4 10 0 16,1 18 0-16,-4 10 0 16,0 25-1-16,0 25 1 15,-1 15-1-15,1 20 0 16,0 27 0-16,7 14 1 16,4 8 0-16,6 1 0 15,12-7 0-15,9 0 0 16,8-2 0-16,14-23 0 15,7-15 0-15,7-26 0 0,14-21 0 16,7-26 1-16,4-15-1 16,0-13 1-16,-4-6-1 15,-3-6 0-15,-11-7 0 16,-14-3 0-16,-7 4 1 16,-14 5 0-16,-11 7-1 15,-14 7 1-15,-7 8 0 16,-11 7 0-16,-10 13-1 15,-10 12 1-15,-8 12-1 16,-3 13 0-16,-8 10 0 16,8-1 0-16,3 4-1 15,11 3 0-15,7-7 0 16,14 4 1-16,14-13 0 16,7 0 0-16,7-9-1 15,4 6 1-15,0-10 0 16,-4-2 1-16,0 2-1 15,1 1 0-15,2 2-1 0,8 1 0 16,7 3 0 0,10-3 0-16,8-4-1 0,6-9 1 15,-2-6 0-15,-1-9 0 16,0-1 2-16,0-12 0 16,-4-13 0-16,-6-6 1 15,-5-6 0-15,-9-6 0 16,-4-7-1-16,-4-3 1 15,0 3-2-15,-3 1 1 16,-4 2-1-16,4 1 0 0,-7 2-1 16,-4 7 1-16,-4 3 0 15,-3 12 0-15,1 10-1 16,-1 10 1-16,0 15-1 16,0 15 1-16,-3 14-1 15,-4 11 1-15,0 23-1 16,0 15 1-16,3 10 0 15,-3 9 0-15,-3-6-1 16,-4-3 1-16,-4-3-1 16,1-16 1-16,-4-13-1 15,-7-18 1-15,-8-13-1 16,-6-22 0-16,-4-12 0 16,-3-10 1-16,-4-9-1 15,8-7 1-15,6-2 0 16,11-10 1-16,14 3 0 15,10-3 0-15,15 3-1 16,14 0 1-16,10 3-1 16,15 7 1-16,3 5-1 0,7 4 0 15,4 6 0-15,-11 7 0 16,-7 6 0-16,-15 6 0 16,-9 15 0-16,-12 7 1 15,-10 16-1-15,-6 9 1 16,-5 0 0-16,4 3 0 15,0 0-1-15,7-3 0 16,4-3-1-16,7-12 1 16,10-10 0-16,7-13 0 0,4-6 0 15,-4-9 1-15,4-19 0 16,-10-4 1-16,-8-14-1 16,-11-14 1-16,-6-6-1 15,-7 1 0-15,-8 5-1 16,4 4 0-16,-3 12-6 15,-1 7 1-15,4 12-18 16,7 3 0-16,4 10 0 16,6-1 0-16</inkml:trace>
  <inkml:trace contextRef="#ctx0" brushRef="#br0" timeOffset="53337.94">20941 10671 108 0,'10'-22'54'0,"43"0"-68"16,-31 16 96-16,9-1-82 0,15 4 0 16,11 6 0-16,-1 7 0 15,0 9-1-15,-10 12 1 16,-3 10 0-16,-12 9 0 16,-9 3 0-16,-15 7 0 15,-11-1 0-15,-10 1 1 16,-7 3 0-16,-7-10 0 15,-1-9 0-15,1-19 1 16,-4-6-1-16,8-22 1 16,6-13-1-16,8-12 0 15,10-19 0-15,21-16 0 0,17-19-1 16,12-2 1-16,20 2-4 16,29-2 1-16,18 8-19 15,6 7 0-15,32 3-1 16,-3 10 1-16</inkml:trace>
  <inkml:trace contextRef="#ctx0" brushRef="#br0" timeOffset="54133.08">23163 11775 96 0,'-3'18'48'0,"-15"-27"-43"16,15 3 49-16,-15-1-54 16,-14-2 0-16,-21-4-3 15,-21-2 1-15,-28 2 1 16,-32 1 1-16,-32 2-2 15,-49 1 1-15,-39-1 1 16,-64 7 0-16,-45 0 2 16,-36 0 1-16,-42 6 0 15,-31 7 1-15,-33 2-1 0,-27 4 0 16,-26 3-1-16,-27 12 0 16,-8 0-2-16,-24 4 0 15,-8-1 0-15,-20 1 0 16,-5 2 0-16,12 4 0 15,3-6 0-15,14-1 1 16,14-2 0-16,8 2 0 16,13 1 0-16,14-7 0 15,-380 16 0 1,246-19 0-16,152-10-1 16,75 1 1-1,59-3-1-15,50 5 1 0,24 4-1 16,39 13 1-16,21 3-1 15,25 2 0-15,32 1-7 16,38 3 1-16,-3-13-1 16,32-12 1-16</inkml:trace>
  <inkml:trace contextRef="#ctx0" brushRef="#br0" timeOffset="57896.09">7186 13499 96 0,'7'-56'48'0,"18"31"-45"0,-11 18 49 15,-3 7-52-15,3 10 0 16,0 12 0-16,-4 31 1 16,-6 13-1-16,-8 28 0 15,-13 38 0-15,-1 12 1 16,-7 22-1-16,-3 0 0 15,0-9-2-15,-4-13 1 0,4-6-9 16,0-18 0-16,3-20 0 16,7-28 1-16</inkml:trace>
  <inkml:trace contextRef="#ctx0" brushRef="#br0" timeOffset="58271.74">7648 14042 104 0,'-7'0'52'0,"11"-22"-63"16,-4 25 77-16,-4 6-67 15,-3 10 0-15,-3 6-3 16,-5 13 1-16,-2 12 3 15,-1 3 0-15,1 10-3 0,6 19 1 16,7-4 0-16,15 0 0 16,10-15 2-16,11-3 1 15,7-20 1-15,-4-8 0 16,14-20 1-16,11-15 0 16,0-16 0-16,-17-18 0 15,3-17-1-15,-11-15 0 16,-18-3-1-16,-17-6 0 15,-10 0-2-15,-8 5 0 16,-14 14-6-16,-6 12 1 0,6 12-15 16,4 13 0-16,3 10 0 15,0 24 0-15</inkml:trace>
  <inkml:trace contextRef="#ctx0" brushRef="#br0" timeOffset="58620.5">8640 13970 102 0,'0'0'51'0,"-11"-7"-69"16,0 7 96-16,-10 3-78 15,-7 7 1-15,-11 12-2 16,-7 12 1-16,4 7-1 15,-4 6 1-15,7 10-1 16,8 5 1-16,13 4-1 16,7-9 1-16,15-1 0 15,17-12 1-15,14-10 0 0,15-18 0 16,10-13 0-16,0-15 1 16,-11-7-1-16,-7-19 1 15,-10-6-2-15,-14-12 1 16,-18-7-1-16,-14-6 0 15,-18 6-7-15,-10 7 0 16,-1 15 0-16,1 7 1 16</inkml:trace>
  <inkml:trace contextRef="#ctx0" brushRef="#br0" timeOffset="58922.2">9080 13521 110 0,'-14'-6'55'0,"43"25"-60"15,-12-7 69-15,8 4-64 16,10 6 0-16,11 12-1 16,7 13 1-16,3 16 0 15,1 16 0-15,-8 15 0 16,-17 9 0-16,-14 1 0 15,-18 2 0-15,-21 7 0 16,-11-13 1-16,-18-9-1 16,-17-6 0-16,-10-19-3 0,3-16 1 15,7-15-18-15,10-20 1 16,4-12-1 0,7-15 1-16</inkml:trace>
  <inkml:trace contextRef="#ctx0" brushRef="#br0" timeOffset="59087.97">10209 13706 119 0,'57'-12'59'0,"-43"40"-94"0,-18-25 107 0,1 6-73 16,-8 7 1-16</inkml:trace>
  <inkml:trace contextRef="#ctx0" brushRef="#br0" timeOffset="59227.48">10019 14816 119 0,'-14'19'59'0,"14"-19"-79"16,3-6 66-16,8-10-46 15,3-12 0-15</inkml:trace>
  <inkml:trace contextRef="#ctx0" brushRef="#br0" timeOffset="59655.7">11151 14572 114 0,'-24'15'57'0,"69"36"-60"16,-20-42 63-16,28 0-60 15,25-6 0-15,31 1 0 16,32-11 1-16,18-8-1 16,31-4 0-16,1-3 1 15,10-6 0-15,11 6 0 16,-15-3 0-16,1 6 0 15,-15 6 0-15,-17 1-1 16,-14-1 1-16,-22 7-1 16,-24 3 1-16,-21 3-11 15,-22-3 1-15,-20-4 0 16,-29-8 0-16</inkml:trace>
  <inkml:trace contextRef="#ctx0" brushRef="#br0" timeOffset="60686.65">16446 12292 110 0,'-31'-6'55'0,"34"68"-55"0,8-21 56 16,3 28-57-16,4 38 1 16,6 43 0-16,-3 57 1 0,1 41-1 15,2 50 0 1,1 31 0-16,0 7 1 0,-4-1 0 15,-7-18 0-15,-7-19 1 16,-10-41 0-16,-8-31-1 16,-3-32 0-16,3-34-4 15,1-38 1-15,-4-34-16 16,3-22 0-16,-10-50-1 16,0-29 0-16</inkml:trace>
  <inkml:trace contextRef="#ctx0" brushRef="#br0" timeOffset="61127.14">17491 12954 106 0,'0'-63'53'16,"0"57"-69"-16,3 9 86 0,1 22-70 15,-1 19 0-15,1 15-1 16,-1 23 1-16,1 31-1 16,-1 3 1-16,-6 12-1 15,-1 1 1-15,-3 12-1 16,0-19 0-16,-3-9-1 15,3-6 0-15,0-16-13 16,7-13 0-16,0-18-1 16,3-16 1-16</inkml:trace>
  <inkml:trace contextRef="#ctx0" brushRef="#br0" timeOffset="61389.35">18020 13230 108 0,'0'-7'54'0,"14"20"-69"0,-3-1 89 16,-1 10-74-16,4 19 0 16,4 22-1-16,-4 15 1 15,-3 7-1-15,-4 15 1 0,-7 16-1 16,0-3 0-16,0-19-5 15,7-6 0-15,0-22-18 16,3-16 0-16,4-15 0 16,8-29 0-16</inkml:trace>
  <inkml:trace contextRef="#ctx0" brushRef="#br0" timeOffset="61605.22">18524 13437 102 0,'7'-4'51'0,"-21"-2"-67"0,14 6 100 0,0 0-83 16,4 3 1-16,3 13 0 15,3 9 0-15,5 10-3 16,-1 8 0-16,0 8 1 16,0 11 1-16,4 10-2 15,-1-3 0-15,1 7-4 0,-1-4 1 16,1-9-11-16,0-16 1 15,3-7-1-15,0-15 1 16</inkml:trace>
  <inkml:trace contextRef="#ctx0" brushRef="#br0" timeOffset="61942.84">18912 13283 106 0,'-21'-19'53'0,"21"0"-63"15,4 16 81-15,6 0-72 16,4-3 1-16,15 6-1 16,6 6 1-16,4 3 0 15,3 13 0-15,0 10 0 16,1 15 0-16,-1 25 0 15,-7 9 1-15,-13 10-1 16,-12 13 1-16,-10 9 0 16,-18-10 1-16,-10-9-2 15,-14-9 0-15,-7-13-6 16,-4-19 1-16,3-12-22 16,8-13 0-16,10-12 0 15,11-13 0-15</inkml:trace>
  <inkml:trace contextRef="#ctx0" brushRef="#br0" timeOffset="62251.7">19911 14280 111 0,'10'13'55'0,"54"40"-77"0,-39-41 115 0,20 4-93 15,19-3 1-15,14-1-1 16,20-6 1-16,15-6-2 16,21 0 1-16,11-6 0 15,17 0 0-15,11 0 0 16,3 3 0-16,4-1 0 16,-10 11 0-16,-15-1 0 15,-21 3 1-15,-25-2-1 16,-28-1 1-16,-21 0-3 15,-17-3 1-15,-22-3-7 16,-10 0 1-16,-11 0-1 16,-4-12 1-16</inkml:trace>
  <inkml:trace contextRef="#ctx0" brushRef="#br0" timeOffset="62603.4">19904 13201 114 0,'-18'-15'57'0,"22"-4"-72"0,6 13 70 0,8 9-81 16,10 0 0-16,0 6 0 15,15 13 0-15</inkml:trace>
  <inkml:trace contextRef="#ctx0" brushRef="#br0" timeOffset="62742.44">19953 14101 109 0,'-28'29'54'0,"28"-33"-105"0,7 1 83 16,11-16-33-1,-1-18 0-15</inkml:trace>
  <inkml:trace contextRef="#ctx0" brushRef="#br0" timeOffset="64544.2">921 12145 68 0,'0'-41'34'0,"0"9"-24"0,0 26 35 15,0-6-42-15,0-1 0 16,0 7 3-16,0 0 0 0,-4 2-6 16,8 17 0-16,-8 12 6 15,4 22 0-15,-7 16-2 16,7 34 1-16,-10 6-1 16,-12 10 0-16,15 13-1 15,4-1 0-15,-8 1-1 16,1-13 0-16,-4-7-1 15,3-12 1-15,0-12-1 16,1-16 0-16,6-13-4 16,-10-6 1-16,4-25-10 15,-1-13 1-15,7-15-1 16,-3-13 1-16</inkml:trace>
  <inkml:trace contextRef="#ctx0" brushRef="#br0" timeOffset="64989.95">1655 12257 91 0,'-8'7'45'0,"-20"18"-42"0,25-19 56 15,-18 10-59-15,3 3 0 16,-14 12 0-16,-3 10 1 16,3 9-2-16,-7 13 1 15,8 2 0-15,9 8 0 0,5-1 0 16,17 3 0-16,10-3-1 16,19-9 1-16,-1-13 0 15,4-6 0-15,6-19 0 16,1-13 1-16,0-18 0 15,3-13 1-15,-3-21 0 16,11-11 0-16,-12-14 0 16,-6-8 0-16,-11-11-1 15,-10 2 1-15,-11 7-1 16,-21 6 0-16,-11 16-1 16,-17 12 0-16,-22 10-1 15,-7 12 0-15,1 13-5 16,6 6 1-16,11 9-13 15,18 7 1-15,7 2 0 16,31 4 1-16</inkml:trace>
  <inkml:trace contextRef="#ctx0" brushRef="#br0" timeOffset="65361.61">2632 12145 102 0,'0'18'51'0,"-32"-27"-66"0,25 12 87 15,-21 10-71-15,-4 2 1 16,0 14-2-16,-7 8 1 16,-6 13-2-16,2 13 0 0,11 6 1 15,-6 3 0-15,9 3-1 16,8 7 0-16,11-16 0 15,10-10 1-15,10-6 0 16,18-18 1-16,4-23 0 16,25-18 0-16,6-13 0 15,-3-19 0-15,0-6 0 16,-14-16 0-16,-4-9-1 16,-21-3 1-16,-3 0-1 15,-18 18 1-15,-7 4-2 16,-14 9 1-16,-18 10-7 15,-3 12 1-15,-4 6-1 16,4 7 0-16</inkml:trace>
  <inkml:trace contextRef="#ctx0" brushRef="#br0" timeOffset="65763.78">3351 12207 105 0,'0'-9'52'0,"-3"3"-52"0,3-1 63 16,-11 7-64-16,-6 7 1 0,-12 5-3 16,8 1 1-16,-39 18 2 15,-7 16 0-15,4 10-2 16,6 2 1-16,8 1 0 15,7 6 1-15,20-10 1 16,12-3 0-16,20-9 0 16,22-6 0-16,18-13 0 15,6-13 1-15,4-18-1 16,0-9 1-16,0-11-1 16,0-8 1-16,-7-10-1 15,-7-12 0-15,-4-13-1 16,-21 0 1-16,-3 0-2 15,-8 3 0-15,-20 12-11 16,-11 20 0-16,-29 15 0 16,-17 19 0-16</inkml:trace>
  <inkml:trace contextRef="#ctx0" brushRef="#br0" timeOffset="66434.34">988 13396 65 0,'-67'28'32'0,"-43"19"-15"0,82-31 21 0,-4 6-37 15,1 3 1-15,2-3 1 16,-2 6 0-16,2-3-2 16,8-6 0-16,4 0 4 15,13-1 0-15,8-5 0 16,13-4 1-16,22-2-1 15,-7-1 1-15,77-9-2 16,18-7 1-16,32 1-3 16,10-13 0-16,22-3-1 15,10-13 0-15,11-2-1 16,17-7 1-16,-3-7-1 0,14-5 0 16,-11-4 0-16,7 0 0 15,-17-12 0-15,-18 3 1 16,-3-3-1-16,-29 9 0 15,-10 0 0-15,-36-9 1 16,-17-4 0-16,-21-2 0 16,-18-4-1-16,-18-3 1 15,-10 4-1-15,-29-4 1 16,-10-3-1-16,-21-6 0 0,-25 6 0 16,-17 3 1-1,-25 0-1-15,-4 13 1 0,-31 6-1 16,-19 0 0-16,1 0 0 15,-28 6 0-15,-7 10 0 16,3 12 0-16,-18 13 0 16,-3 22 0-16,-10 18 0 15,-15 10 0-15,-10 19 0 16,-11 9 1-16,3 10-1 16,-3 15 0-16,22 9 0 15,20-2 0-15,8-4-1 16,3 10 1-16,-466 226 0 15</inkml:trace>
  <inkml:trace contextRef="#ctx0" brushRef="#br0" timeOffset="67637.91">0 13129 216 0,'201'50'0'0,"-141"-31"0"0,18-3 0 15,6-4 0-15,15 4 0 16,10-3 0-16,1-1 0 15,-1 1 0-15,8-7 0 16,3-3 0-16,-1 3 0 16,-6-12-1-16,7 0 1 15,11-4 0-15,6-2 1 16,-10-1-1-16,4-2 0 0,7-1 0 16,-4-3 0-16,3 7 0 15,-6-1 0-15,6 4 0 16,1-7 0-16,-4-3 0 15,-7 0 1-15,0-6-1 16,3 0 0-16,5-3 0 16,-12-3 0-16,-3-4 0 15,10-2 0-15,1 2 0 16,-22-6 1-16,-10 7-1 16,-7-7 0-16,-4 7 0 15,-10-1 1-15,-4 1 0 16,-4-4 0-16,-3 7-1 15,-14-4 1-15,-7-3-1 16,-4-9 1-16,-10 0-1 16,-7 3 1-16,-15 7-1 15,-6-7 1 1,-46-3-1 0,-1 6 1-16,-6 3-1 0,0 10 1 15,-1 3-1 1,1 3 0-16,-1 3-1 0,1 1 1 15,-22 5 0-15,4 0 0 16,-3 1 0-16,-1-1 0 16,1-2 0-16,-8-1 0 15,4 4 0-15,-11-7 0 16,11 3 0-16,-3 0 0 16,6 10 0-16,4-3 0 15,14 2 0-15,-3 1 0 0,3-3 0 16,-14-4 0-16,-4-3 0 15,1-2 0-15,-8-4 0 16,4 0 0-16,-4 3 0 16,-3-3 0-16,4 6 0 15,-5 1 0-15,-2 8 0 16,-1 4 0-16,8 6 0 16,-1 4 0-16,-7 2 0 15,-14 4 0-15,1-1 0 16,-1 1 0-16,7 5 0 15,-7-5 0-15,1 3 0 16,-1-4 0-16,7 7 0 16,4 3 0-16,10 3 0 15,15 0 0-15,-4-3 0 16,7 0 0-16,0 3 0 16,-7 0 0-16,3 3-1 15,4-2 1-15,0 2 0 16,11-3 0-16,0 3 0 0,10 7 0 15,0 5 0-15,7 4 0 16,4 3 0-16,7 0 0 16,-7 0 0-16,7 0 0 15,-1 4 0-15,1-4 0 16,0-10-1-16,-4 4 1 16,4 0 0-16,4 0 0 15,6 2 0-15,7-5 0 16,4 12 0-16,0 0 0 0,11-3 0 15,0 4 0-15,6-11 0 16,-3 1 0-16,4 6 0 16,0-6 0-16,-8-7 0 15,4-8 0-15,4-4 0 16,3-7 0-16,-3 1 0 16,10-7 0-16,4 1-7 15,10-4 0-15,18-3 0 16,7-19 1-16</inkml:trace>
  <inkml:trace contextRef="#ctx0" brushRef="#br0" timeOffset="71381.5">6664 15387 87 0,'-18'13'43'0,"36"2"-42"15,-7-12 43-15,17 0-44 16,28-3 1-16,18-3-1 15,11-6 1-15,21-7-2 16,21 1 1-16,14-4 0 16,11-3 1-16,24 0 1 15,4 0 1-15,7 0 0 16,-4 9 0-16,-13-9 0 16,-5 10 1-16,-9 3 0 15,-19 9 0-15,-24-7-3 16,-28 7 1-16,-22 0-1 15,-24 0 1-15,-21-6-2 16,-29 6 0-16,-28 0-1 16,-28 6 0-16,-42-3 0 15,-22 13 0-15,-20 9-1 0,-36 0 1 16,-14 7-1-16,-22 2 1 16,-2 4 1-16,-8 6 0 15,7-4 0-15,25 4 0 16,3-9 0-16,29-4 0 15,28-6 0-15,25-6 1 16,34-6-1-16,22-4 0 16,25-3 0-16,32-3 0 15,31-3 0-15,32 0 0 0,17-6 0 16,36-3 1-16,18-1 0 16,21-5 1-16,20-4 0 15,5 0 0-15,24-3-1 16,-7-6 1-16,-7 0-3 15,-4-7 1-15,-10 7-26 16,-14-7 1-16</inkml:trace>
  <inkml:trace contextRef="#ctx0" brushRef="#br0" timeOffset="72853.38">17413 14982 82 0,'-3'16'41'0,"10"-16"-40"0,-7 0 42 0,3 0-43 15,4 0 0-15,7 3-1 16,4 0 1-16,10-3 0 16,11-3 1-16,21 0-1 15,28 0 1-15,22 0 2 16,17-7 1-16,21 1 0 16,7 3 0-16,-3 0-1 15,3 2 1-15,-11 4-1 16,-13 0 0-16,-22 0-3 15,-13 0 1-15,-26 0-1 16,-13-3 1-16,-19 0-1 16,-13-3 0-16,-18-4-3 15,-21 7 1-15,-32-3-2 16,-24 3 1-16,-22 6 0 16,-35-3 0-16,-11 3 3 15,-3 7 0-15,-14-4 2 0,7 3 1 16,14-2 1-16,24-1 0 15,22-3 0-15,18 0 0 16,24 0-3-16,21-3 0 16,25 0 0-16,35-6 0 15,15-3-1-15,24 2 0 16,14 4 0-16,25 0 0 16,3 3 0-16,1-6 0 15,3 3-1-15,-14 6 1 0,-4 0-19 16,-17 0 1-16,-8 0-1 15,-13-12 1-15</inkml:trace>
  <inkml:trace contextRef="#ctx0" brushRef="#br0" timeOffset="73485.53">23594 11997 107 0,'0'0'53'0,"-14"50"-52"15,17-15 54-15,8 37-55 16,3 57 0-16,0 49 0 16,0 61 0-16,-3 59-2 15,-8 62 0-15,-10 42 0 16,4 8 0-16,-4-21 0 16,0-25 0-16,3-44 0 15,4-41 0-15,0-60-7 16,0-40 0-16,-4-53 1 15,4-45 0-15</inkml:trace>
  <inkml:trace contextRef="#ctx0" brushRef="#br0" timeOffset="73814.22">24881 12775 110 0,'-17'-3'55'0,"3"3"-63"0,14-3 80 0,0 6-71 15,-4 6 1-15,4 13-1 16,0 25 1-16,0 25-3 15,-3 29 0-15,-1 40 1 16,-3 22 0-16,0 22-2 16,7 0 0-16,0-6-3 15,0-23 0-15,3-18-6 16,1-19 0-16,0-15-15 16,-1-32 0-16,-3-19 1 15,4-28 0-15</inkml:trace>
  <inkml:trace contextRef="#ctx0" brushRef="#br0" timeOffset="74115.21">25777 13095 106 0,'-31'-7'53'0,"24"33"-80"0,3-17 111 0,4 3-84 15,7 17 0-15,-3 8-1 16,-1 17 1-16,1 21-1 16,-8 19 0-16,-6-3-1 15,3 6 1-15,-4 0-2 16,-3 1 0-16,3-11-8 15,-3-11 0-15,11-14 1 16,3-15 0-16</inkml:trace>
  <inkml:trace contextRef="#ctx0" brushRef="#br0" timeOffset="74450.97">26222 13421 110 0,'-21'-6'55'0,"-14"2"-68"0,27 11 83 15,-2 5-72-15,-1 16 1 16,1 10-10-16,3 9 1 16,3 3 9-16,4 7 1 15,11-1-7-15,10-6 1 16,11 1 3-16,3-14 0 15,7-5 7-15,-3-14 1 0,0-8 2 16,-7-10 1-16,-4-7 0 16,-11-11 1-1,-6-14-4-15,-14-12 1 0,-12-9-8 16,-13-10 1-16,-7-2-16 16,-7-1 0-16,-1-3-1 15,-3 12 0-15</inkml:trace>
  <inkml:trace contextRef="#ctx0" brushRef="#br0" timeOffset="74746.3">26416 13013 104 0,'14'-6'52'0,"81"50"-63"15,-59-32 81-15,24 17-71 0,17 8 1 16,4 7 0-16,15 3 0 16,-5 10 0-16,-10-1 0 15,-10 4 0 1,-22 2 1-16,-17-11 0 0,-28-8 0 16,-22 1 1-16,-21 0 0 15,-14-6-1-15,-21-1 1 16,-14-2-1-16,-7-4 0 15,3 1-8-15,4-7 1 16,10-6-1-16,15-4 0 0</inkml:trace>
  <inkml:trace contextRef="#ctx0" brushRef="#br0" timeOffset="75055.33">28063 14402 109 0,'-28'29'54'0,"-63"5"-55"16,59-25 66-16,-21 7-64 15,-28 3 1-15,-32 6 0 16,-21 0 0-16,-25 6-4 15,-14-5 1-15,-10 2 1 16,-4-3 1-16,7 0-1 0,11 0 0 16,3 0 0-16,18 0 0 15,3 3-2-15,4-2 1 16,14-5-13-16,7-5 0 16,7-10-1-16,18-15 1 15</inkml:trace>
  <inkml:trace contextRef="#ctx0" brushRef="#br0" timeOffset="78319">2452 10392 51 0,'-99'6'25'0,"32"3"-21"16,56-6 26-16,8 1-29 15,-4-1 0-15,14-3 0 16,14-3 1-16,11 3-2 16,35 0 0-16,17 3 1 0,22-3 0 15,25 15 0-15,10-5 0 16,25 2-1-16,24 4 1 16,1-13-1-16,28-3 1 15,6-12 0-15,26-10 0 16,-1-19 0-16,36-9 1 15,17-19 0-15,22-6 0 16,38 2 1-16,25-5 1 16,7 3-2-16,8-7 1 15,31 1-2-15,7 9 1 16,14 9-1-16,-7 10 0 16,-14 2-1-16,10 11 0 0,8-7 0 15,6 6 0-15,-3 0 0 16,4 7 1-16,-11 2 0 15,3 1 0 1,371 3 0 0,-176 2 1-16,-78-2 0 15,-205 13 0-15,188-4 0 16,-36 6 0-16,-39-6-1 16,-14 7 1-16,-14-4-1 15,0 10 0-15,-14-7 0 16,-3 1 0-16,-5-7-1 15,5 3 0-15,-8 1 0 16,-7-7 1-16,-10 3-1 16,-4 6 0-16,-17-2 0 15,-4 2 0-15,3 7 0 0,-13 0 1 16,3 2-1-16,14 8 0 16,0-4 0-16,-4-4 0 15,8 4 0-15,7 0 0 16,-11-3 0-16,-4 0 0 15,-14 6 0-15,-6 0 1 16,-15 7-1-16,-21 6 0 16,-7 5 0-16,-14 11 0 15,-18-1 0-15,-10-9 0 16,-18 0 0-16,-3-6 0 0,-15-1 0 16,-7-5 0-16,-13-4 0 15,-1 0 0-15,-24-6 0 16,-15 0 0-16,-14 7 0 15,-28-4 0-15,-17 3 0 16,-15-6 0-16,-10 3 0 16,-14 0 1-16,-4-3-1 15,-4 0 0-15,8 0 0 16,3 4 0-16,18-4 0 16,0 0 0-16,0 6 0 15,0 0 1-15,-4 0-1 16,-10 1 0-16,-11-4 0 15,-11 3 1-15,-13-6 1 16,-8 3 0-16,-3-6 0 16,-4 6 1-16,8-6-1 15,-4-3 1-15,10-7-1 16,4-2 0-16,7-7-2 16,0-4 0-16,-3-8 0 0,-1-4 1 15,-3 1 0-15,-3-1 0 16,-8-3 0-16,-7-3 1 15,8-3-1-15,-4-6 1 16,3-13-1-16,11-15 1 16,3-4-1-16,8 3 0 15,3-8 0-15,-3-14 0 16,-4 4 0-16,-7 3 0 0,-4 2-1 16,-10 11 1-16,-4-7-1 15,-7-22 1-15,-3 3-1 16,-7 10 0-16,7-7 0 15,-4-9 1-15,4-12-1 16,-1 2 0-16,1-2 0 16,-4-17 0-16,-3 4 0 15,-4 13 1-15,-7 5-1 16,0 1 1-16,1 9-1 16,-5 0 0-16,1 4 0 15,-4 5 0-15,-4 7 0 16,1-7 0-16,-4-2 0 15,0 2 1-15,-4 10-1 16,-3 13 0-16,-3 5-1 16,-8 11 1-16,-7 2 0 15,-3 13 0-15,-7 6 0 16,-4 6 0-16,-3 4 0 0,-4-1 0 16,-11 4 0-16,-13-7 0 15,-11 13-1-15,-22 0 1 16,-9-9 0-16,-26-1 0 15,-10 7 0-15,-7 0 0 16,-11 3 0-16,-18 6 0 16,1 0 0-16,-15 0 0 15,-3 10 0-15,-10-7 0 16,-22-3 0-16,0 0 0 16,-21 1 0-16,-7-4 0 0,-21 0 0 15,-15-3 0-15,4-4 0 16,-13 4 0-16,-1-9 0 15,0 2 0-15,-4 7 0 16,1-15 0-16,-11 18 0 16,0-19 0-16,-7 19 0 15,-11-9 0-15,-14 9 0 16,-10-4 0-16,-11 14 0 16,-14-1 0-16,0 10 0 15,3 3 0-15,1 0 0 16,6 0 0-16,1 13 0 15,6-4 0-15,-3-3 0 16,-3 20 0-16,-8-11 0 16,-17 4 0-16,-3 3 0 15,-8 6 0-15,0 4 0 16,-14 2 0-16,0-6 0 16,0-6 0-16,11 0 0 15,3 3 0-15,-6-9 0 16,2 6 0-16,15-3 0 0,-7-4 0 15,-7 4 0-15,-8 0 0 16,8 0 0-16,-4 6 0 16,-7 3 0-16,15 16 0 15,13 3 0-15,-3 0 0 16,14 0 0-16,21 0 1 16,-3-9-2-16,-4 9 1 0,7 0 0 15,-14 0 0-15,-7 3 0 16,10 16 0-16,8 3-1 15,-1 6 1-15,26-3 0 16,-5-3 0-16,29-9 0 16,0 0 0-16,18-7 0 15,0 3 0-15,6 7 0 16,15-13 1-16,7 10-1 16,-7-7 0-16,21-12-1 15,-11 3 1-15,25 0 0 16,-4-4 0-16,33-11 0 15,-8 2 0-15,18-3 0 16,17-9 0-16,18 0 0 16,15 0 0-16,-1-4 0 15,11-5 0-15,24 5 0 16,15 1 0-16,10 0-1 16,-7-1 1-16,15 1 0 15,9 3 0-15,12 12-1 0,10 13 1 16,11 9-1-16,10 16 1 15,0 4 0-15,0 27 0 16,7 22-1-16,1 7 1 16,-5 31 0-16,15 6 1 15,-11 3-1-15,-6 16 0 16,6-3 0-16,-7-6 0 16,0 6 0-16,-10 6 0 15,0-9 0-15,-4 2 0 0,7-2 0 16,3-25 0-16,-2-13 0 15,20-28 1-15,-3-19-1 16,10-13 0-16,14-12 0 16,4-18 0-16,22-17-1 15,16 1 0-15,33-23-2 16,7-6 0-16,31-9-9 16,36 0 1-16,31-3-1 15,32 0 0-15</inkml:trace>
  <inkml:trace contextRef="#ctx0" brushRef="#br0" timeOffset="78787.87">11053 6365 86 0,'-15'-37'43'0,"19"59"-41"0,-4-4 44 0,0 17-46 16,-7 18 0-16,-7 32 0 15,-7 28 1-15,-4 9-1 16,-3 25 0-16,3 7-4 16,0 0 1-16,15-23-17 15,3-2 0-15,3-13-1 16,8-19 1-16</inkml:trace>
  <inkml:trace contextRef="#ctx0" brushRef="#br0" timeOffset="78999.39">10435 8159 94 0,'-21'-19'47'0,"74"-15"-65"0,-28 21 96 15,31-12-77-15,29 0 0 16,10-19 0-16,21 0 0 16,22 3-3-16,-4 4 1 15,-7 2-7-15,-4 7 0 16,5 0-15-16,-16 6 0 0,-20 3-1 15,-21 10 1-15</inkml:trace>
  <inkml:trace contextRef="#ctx0" brushRef="#br0" timeOffset="79336.16">10682 8557 88 0,'-56'-22'44'0,"45"22"-58"16,11 3 89-16,11-6-75 16,6 3 0-16,22-6 0 15,11 0 0-15,2-1 0 16,5 1 0-16,-1-6 0 16,4 12 0-16,-10 9 0 15,-12 16 0-15,-13 10 0 16,-21 18 0-16,-18 10 0 0,-22 21 0 15,-31 10 0-15,-14 4 1 16,0-4-1-16,7-7 1 16,14-14 0-16,18-8 0 15,10-14 0-15,21-11 0 16,29-11 0-16,35-7 1 16,24-13-1-16,19-6 0 15,34-9-6-15,15 3 0 16,10-13-1-16,18-3 1 0</inkml:trace>
  <inkml:trace contextRef="#ctx0" brushRef="#br0" timeOffset="79899.07">17667 6284 80 0,'-18'-41'40'0,"11"19"-22"0,7 19 35 0,-3 9-52 15,-8 16 1-15,-10 16 0 16,-4 12 1-16,-10 13-4 15,0 6 0-15,-4 15 2 16,0 20 0-16,4-4-10 16,14-3 1-16,14-12-1 15,17-10 1-15</inkml:trace>
  <inkml:trace contextRef="#ctx0" brushRef="#br0" timeOffset="80148.8">17074 7855 96 0,'-3'-10'48'0,"14"10"-52"0,-1-3 63 16,15-3-60-16,21-3 1 15,31-1-11-15,22-6 0 0,17-9-2 16,11 0 1-16,-14 0-7 16,-7 10 1-1</inkml:trace>
  <inkml:trace contextRef="#ctx0" brushRef="#br0" timeOffset="80555.2">17166 8338 100 0,'0'-10'50'0,"39"4"-69"15,-21 6 94-15,13 0-75 16,15 6 0-16,4 7-1 0,-1 9 1 16,-3 12-2-16,-11 10 1 15,-14 9-3-15,-14 10 1 16,-21 3-1-16,-25 9 1 16,-13 4 2-16,-5 2 1 15,1-2 2-15,10-14 0 16,10-17 2-16,15-11 1 15,11-9-1-15,13-9 0 0,18-6-2 16,15-4 0-16,13-3-3 16,8-2 0-16,3-8-9 15,10-8 1-15,11-7-15 16,18-12 1-16,17-4-1 16,22 1 1-16</inkml:trace>
  <inkml:trace contextRef="#ctx0" brushRef="#br0" timeOffset="81060.39">22789 6328 94 0,'-17'-76'47'0,"13"42"-61"0,4 28 94 0,0 6-80 16,7 18 0-16,4 11 0 15,3 18 0-15,7 12 0 16,4 13 0-16,-4 22-1 16,-3 19 1-16,-1-9-2 15,-3 6 0-15,-3-10-9 16,0 3 1-16,-1 7-1 16,1-19 1-16</inkml:trace>
  <inkml:trace contextRef="#ctx0" brushRef="#br0" timeOffset="81272.53">22715 7770 96 0,'29'-9'48'0,"20"-4"-54"0,-21 7 67 15,7-4-62-15,8 4 1 16,20-6-9-16,4-1 1 0,7 1-4 16,11 2 1-16,3 4-5 15,8 3 1 1</inkml:trace>
  <inkml:trace contextRef="#ctx0" brushRef="#br0" timeOffset="81683.13">22846 8338 97 0,'-18'-22'48'0,"39"22"-58"15,-3-7 82-15,7 1-72 16,10 3 0-16,14 3 0 16,1-3 1-16,3 6-2 0,-7 3 0 15,-4 7 0 1,0 53-1-16,-45-13 1 16,-15 0-1-16,-14 7 1 15,-10-4 0-15,-11 7 1 16,4-13 0-16,6-6 0 15,12-9 1-15,20-4 0 16,18-3-1-16,25-9 1 16,10-6 0-16,18-7 0 15,11-3-7-15,13 0 1 0,1-3-16 16,-4-3 1-16,-7-6-2 16,0-7 1-16</inkml:trace>
  <inkml:trace contextRef="#ctx0" brushRef="#br0" timeOffset="82192.57">28293 5886 85 0,'0'-48'42'0,"-11"1"-54"0,11 47 78 0,0 0-66 15,0 16 0-15,0 3 0 16,4 12 0-16,3 10-1 16,3 9 1-16,4 22-1 15,8 7 1-15,-1 5-6 16,0 4 0-16,0-6-15 16,-3-4 1-16,-8 10-1 15,-6-3 1-15</inkml:trace>
  <inkml:trace contextRef="#ctx0" brushRef="#br0" timeOffset="82447.46">27986 7500 93 0,'21'-37'46'0,"39"9"-67"0,-25 18 95 16,18-12-74-16,21 0 0 15,14-6-3-15,4 0 1 16,3 3 0-16,-6 6 0 16,-5 6-8-16,-6 1 0 15,-4 6 0-15,-3 2 0 0</inkml:trace>
  <inkml:trace contextRef="#ctx0" brushRef="#br0" timeOffset="82920.37">28247 7798 100 0,'-18'-22'50'0,"64"29"-62"15,-18-4 78-15,11 6-66 16,11 4 0-16,6 6-1 0,4 12 1 16,-11 0-1-16,-10 7 1 15,-14 6-2-15,-15 3 0 16,-24 9 0-16,-21-2 1 15,-18-1-1-15,-7 6 1 16,-10 4 1-16,6 3 0 16,11-13 1-16,11-6 0 15,10-9 0-15,14-3 0 16,15-10 1-16,17-3 1 16,11-4-1-16,14 1 1 0,6 0-1 15,1-6 0-15,7-1-2 16,4 1 1-16,-4-7-7 15,7 0 1-15,3 4-20 16,15-1 1-16,6 0 0 16,19-9 0-16</inkml:trace>
  <inkml:trace contextRef="#ctx0" brushRef="#br0" timeOffset="88273.92">2582 10630 60 0,'-10'-16'30'0,"31"4"-30"0,-14 9 31 0,4-4-31 15,3 1 1-15,3-6 1 16,1 5 0-16,3 4 1 16,7-6 0-16,-3-4 2 15,10 1 0-15,8-7 0 16,10 3 1-16,14 0-2 15,0-2 1-15,3 2-4 16,4-9 1-16,11 12-1 16,10 1 0-16,11 2-1 15,-4 7 0-15,-3-3 0 16,0 3 0-16,17 3 1 16,4 0 0-16,-10 0 2 15,10-3 0-15,10-7 1 16,11-2 0-16,-3-7-1 15,20 3 1-15,12-9-1 16,-8 0 0-16,4 3-2 16,14 6 0-16,-18-12-1 0,4 3 0 15,7 3 0-15,-7 3 0 16,-8-6 0-16,12 6 1 16,-1 4-1-16,-14-1 0 15,18 0 0-15,7 1 0 16,-11 5 1-16,22-2 0 15,-8-1 0-15,-13-2 0 16,-1-1 0-16,7 3 0 0,-17-2 0 16,-4-4 0-16,-3 3-1 15,-4 4 1-15,-7-4-1 16,-31 3 0-16,20-5 0 16,18-1 0-16,-10 3 0 15,-8 0 1-15,1-6-1 16,3 7 0-16,0-1 0 15,-14-3 1-15,0 7-1 16,0 6 1-16,7-4-1 16,-11 4 1-16,-6 0-1 15,-1-1 0-15,-3 1 0 16,17 3 0-16,-10-3 0 16,-3-4 0-16,-1-5 0 15,11-1 0-15,-4 3 0 16,1 1 0-16,-8-1 0 15,8 4 0-15,-1 3 0 16,7 9 1-16,-10-10-1 0,4 1 0 16,10 0 0-1,3 6 1-15,-3-6-1 16,4-4 1-16,3 4-1 0,7 3 0 16,-3-7 0-16,6 1 0 15,4 3 0-15,1 3 0 16,-5-4 0-16,-3 1 0 15,7 3 0-15,-3 0 0 16,0-4 0-16,-4 1 0 16,11 6 0-16,-1-3 1 15,1 0-1-15,7 0 0 0,-1 3 0 16,-2-3 0-16,-1 3 0 16,7 0 0-16,-3-3 0 15,-4 3 0-15,7-4 0 16,-3 4 0-16,-11 0 0 15,0 0 0-15,11-3 0 16,-7 0 0-16,0 3 0 16,10-6 0-16,-3 0 0 15,-4-1 0-15,0 4 0 16,11-3 1-16,-11 0-1 16,-3 6 0-16,7-4 0 15,-8 4 0-15,-6 0 0 16,7 0 0-16,-1-3 0 15,-3-3 0-15,4 0 0 16,-4 3 0-16,4 0 0 16,-4 3 0-16,0 0 0 15,-3 0 0-15,0 3-1 0,6 0 1 16,-6-3 0 0,7 3 0-16,-8 0 0 0,1 3 0 15,-4-3 0-15,4 1 0 16,3-11 0-16,-7 1 0 15,0 0 0-15,4 3 0 16,3-4 0-16,-7 1 0 16,-3 6 0-16,13 3 0 15,1 0 0-15,-7 1 1 16,13-1-1-16,-10 0 0 0,4-6 0 16,0 12 0-16,7-9 0 15,-4 3 0-15,-3-3 0 16,10 3 0-16,-7 0 0 15,0 1 0-15,4-4 0 16,0 3 0-16,7-3 0 16,6 3 0-16,5 3 0 15,-8 0 0-15,11-2-1 16,0-1 1-16,0 3 0 16,3-6 0-16,-3 3 0 15,-3-3 0-15,3 0-1 16,-4-3 1-16,7 3 0 15,-6-3 0-15,-1 3 0 16,8 0 0-16,-4 0 0 16,-1 3 1-16,8-3-1 15,-3 3 0-15,-4 0-1 16,7-3 1-16,-7 0 0 0,0 3 0 16,-8-3 0-1,-6 0 0-15,-14 0 0 0,-4 0 0 16,-14 4 0-16,-3-4 0 15,-1 0 0-15,-3 3 0 16,0 3 0-16,4-3 0 16,3 0 0-16,-4 3 0 15,-3 1-1-15,-3-4 1 16,-8 0 0-16,-10 0 0 16,-7 0 0-16,-11 0 0 15,-14 1 0-15,-3-4 0 0,-1 3 0 16,-6 0 1-16,6-3-2 15,-3 3 1-15,0 0-5 16,4 0 1-16,-4 0-18 16,3-3 1-16,-2-3-1 15,-5-28 1-15</inkml:trace>
  <inkml:trace contextRef="#ctx0" brushRef="#br0" timeOffset="97656.71">11635 5901 84 0,'-29'-44'42'0,"12"0"-39"0,13 29 42 15,1 5-45-15,-4 7 0 0,-7 0-1 16,-8 3 1-16,-9 6 0 15,-12 1 0-15,-3 5 0 16,-10 10 1-16,0-3 1 16,-1 3 0-16,-3 6 0 15,-3 3 1-15,-4 4 0 16,0-1 1-16,0 7-1 16,-1 19 0-16,9 6-2 15,2 12 1-15,1 13-1 16,3 0 0-16,3 19-1 15,8 3 1-15,-4-4-1 16,4 1 1-16,-11-7-1 16,14 23 0-16,-10-1 0 15,6-5 0-15,5 2 0 16,2 10 1-16,1-4-1 16,3 7 1-16,0-13 1 15,4 10 0-15,7-7 0 16,7-2 0-16,0-14 0 15,3-5 0-15,4 3-1 0,4-7 1 16,6 3-1-16,1 1 0 16,3-10-1-16,3-6 1 15,5 6-1-15,2-3 0 16,4 3 0-16,8 3 0 16,6-12 0-16,0-4 0 15,4 1 0-15,3 6 1 16,1-10-1-16,-5-3 0 15,8-9 0-15,7-6 1 0,0-16-1 16,14-4 1-16,-3-8-1 16,-1-7 0-16,-3-10 0 15,0-8 1-15,-7-10-1 16,-7-10 0-16,3-9 0 16,-3-12 1-16,0-7 0 15,0-6 0-15,0-13 0 16,7 1 1-16,-4-10-1 15,-3-7 0-15,0-11 0 16,-4 5 0-16,-3 0-1 16,-4 4 1-16,-3 0-1 15,-4-4 0-15,0-3 0 16,4-5 1-16,3-1-1 16,1-3 0-16,-1-4 1 15,4-8 0-15,0 5-1 0,-4 7 1 16,-3 3-1-1,-8 4 1-15,1 5-1 0,-4-6 1 16,0-3-1-16,0-3 0 16,-3-6 0-16,3 0 0 15,0-13 0-15,-3-13 0 16,-4 16 0-16,-3 7 0 16,-8 9 0-16,-3 6 0 15,-3 10 0-15,-4-7 0 16,-7 7 0-16,-4 2 0 15,4 7 0-15,-4-6 1 16,-3 6-1-16,0-3 0 16,-4 0 0-16,0-10 0 15,4 7 0-15,-3 3 0 0,-1 9 0 16,0 10 0-16,4 0 0 16,0 2 0-16,3 4 0 15,-3 0 1-15,3 7-1 16,4-7 0-16,4-4-1 15,-4 4 1-15,7 7 0 16,-4 2 0-16,0 7 0 16,1 6 0-16,-1 12 0 15,-3 10 0-15,-7 6-1 16,-4 10 1-16,-3 8 0 16,-4 1 0-16,-3 7 0 15,0 5 0-15,-1 1 0 16,5 5 0-16,-1-2 0 15,0 0 0-15,0 9 0 0,-3 15 0 16,3 4 0 0,1 16 0-16,-1-4 0 0,4 1 0 15,-4 2 0-15,0 7 0 16,-3 6 0-16,0-6 0 16,-11 3 0-16,7-10 0 15,0 4 0-15,4 3 0 16,0 12 0-16,-1-3 0 15,1 4 0-15,-4-4 1 16,4 6-1-16,3 7 0 16,0 6 0-16,-3-3 0 15,3 0 0-15,1 0 0 0,-5-7 0 16,12 1 0-16,-1-4 0 16,7-12 0-16,1 0 0 15,-1-6 0-15,8 9 0 16,2-3 0-16,5 0 0 15,-8-3 0-15,8-4 0 16,-1 4 0-16,4 3 0 16,4-6 0-16,10-4 0 15,4-5 0-15,-1-7 0 16,8-7 0-16,0-8 0 16,-1-1 0-16,8-9 0 15,0-6 0-15,3-4 0 16,4-3 0-16,0-2-1 15,7-7 1-15,3-1 0 16,-3-2 0-16,3-3 0 0,1-7 0 16,-8-2-1-16,-3-7 1 15,3-7 0-15,-7-2 0 16,1 0 0-16,2-7 0 16,1-6 0-16,0-3 0 15,10-13 0-15,-3-9 0 16,4-16 0-16,-1-18 1 15,0-1-1-15,-3 1 0 16,4-4 0-16,-8-3 0 0,4 1 0 16,0-4 0-1,-4-3 0-15,0 0 0 0,1-7 0 16,-1-12 0-16,-3-6 0 16,-4 3 1-16,0-3-1 15,-6 0 0-15,-1 9 0 16,-10 0 0-16,-1 10 0 15,1-4 0-15,-1 7 0 16,-2-3 0-16,-1-16 0 16,3 9 0-16,-3 4 0 15,-3-4 0-15,0 7 0 16,-8-4 1-16,-6 10-1 16,-1 13 0-16,-10 12 0 15,-7 9 0-15,-7 7-1 16,-8 9 0-16,1 9-5 15,-4 7 0-15,7 6-18 16,4 7 0-16,4 2-1 16,6-9 1-16</inkml:trace>
  <inkml:trace contextRef="#ctx0" brushRef="#br0" timeOffset="99473.96">11490 9181 88 0,'-11'-25'44'0,"15"35"-49"0,-1-7 73 15,1 0-68-15,3 6 0 16,0 4 0 0,0 9 1-16,0 15-2 0,0 14 1 15,4 18 0-15,3 12 1 16,7 4-1-16,7-1 0 15,8-5 0-15,2-7 1 16,19-6 0-16,-15-19 1 16,29-13 0-16,3-18 1 0,11-13 0 15,20-22 0-15,1-18-1 16,4-32 0-16,6-16-1 16,0-9 0-16,4-6-1 15,-3-16 1-15,-15 3-1 16,-7 6 0-16,-10 7 1 15,-11 9 0-15,-7 0 1 16,-10 6 1-16,-8 7-1 16,-7 9 0-16,1 3 0 15,-5 13 0-15,-9 9-1 16,-5 6 0-16,-3 7-1 16,-10 6 1-16,-4 6-1 15,-14 3 0-15,-11 7 0 16,-10 6 0-16,-11 9 0 15,-6 6 0-15,2 7 0 16,-3 9 0 0,-42 19 0-1,7-6 0-15,3 0 0 16,4-3 1-16,7 2-1 16,0-8 0-16,14-4 0 0,7-3 0 15,11-6-1-15,7-3 0 16,10-7 1-16,11 0 0 15,7-9-1-15,4-6 0 16,6-3 1-16,8-1 0 16,7-5 1-16,3-7 0 15,7-7-2-15,8-2 0 0,2-3 2 16,8-4 0 0,-3 3-1-16,-4 4 0 0,-1 3 0 15,-2 0 0-15,-1 6 1 16,-3 0 1-16,0 3-2 15,0 0 0-15,-1 7 0 16,1-1 1-16,0 7-1 16,3 0 0-16,-6 6 0 15,-8-4 0-15,0 4 0 16,-7 7 0-16,-3-1 0 16,-1 3 0-16,-2 7 0 15,-1 0 0-15,3 15 0 16,4 0 0-16,1 7 0 15,2 0 0-15,1 2 0 16,0 1 0-16,-1 3 0 16,-2-3 0-16,-1-4 0 15,-4-5 0-15,1-1 0 16,-4-6 0-16,0-3 0 0,4-3 0 16,0-6 0-16,3-7 0 15,-7-6 0-15,-4-3 0 16,1-7 0-16,-4-5 0 15,-7-4 0-15,-4-3 0 16,-3-3 0-16,-3 0 0 16,-8-4 0-16,-6-2 1 15,6-3-1-15,-3-7 0 0,0-3 0 16,-1 0 0-16,1 6 0 16,0 4 0-16,0 6 0 15,0 0 0-15,-4 6 0 16,-3 6 0-16,-4 3 0 15,-7 7 0-15,-7 9 0 16,-3 3 0-16,-7 7 0 16,-4 9 1-16,7 6-1 15,0-3 0-15,0 3-1 16,3-2 1-16,5-4 0 16,2-4 0-16,8-2-1 15,3-3 1-15,4-1-7 16,3 1 1-16,8-4 0 15,-1-3 0-15</inkml:trace>
  <inkml:trace contextRef="#ctx0" brushRef="#br0" timeOffset="102715.41">16725 9674 105 0,'-127'-4'52'0,"74"14"-49"15,50-7 53-15,3-3-56 0,14-6 0 16,25-1 0-16,31-8 0 16,25-10-1-16,22-4 1 15,24 1-1-15,7 0 0 16,0 3-1-16,8 3 1 16,-15 13-4-16,-11 2 1 15,-3 4-17-15,4 6 0 16,3 0 1-16,-11-21 0 15</inkml:trace>
  <inkml:trace contextRef="#ctx0" brushRef="#br0" timeOffset="103104.31">21851 9319 102 0,'7'-9'51'0,"18"-1"-63"16,-11 10 94-16,7-3-81 16,11 3 0-16,10-6 0 0,18 6 0 15,32 0-2-15,14 0 1 16,17 0 0-16,32 0 1 16,4 0-1-16,3 0 0 15,8 0-4-15,-8 3 1 16,-10 3-12-16,-11 1 0 15,-4-1 0-15,-17-6 0 16</inkml:trace>
  <inkml:trace contextRef="#ctx0" brushRef="#br0" timeOffset="103594.31">27989 9413 111 0,'-28'-19'55'0,"53"7"-68"0,-4 9 88 0,18-3-75 16,24 6 0 0,40 3-6-16,24 0 1 0,35 6-20 15,11-3 1-15,-4-9-3 16,15-12 0-16</inkml:trace>
  <inkml:trace contextRef="#ctx0" brushRef="#br0" timeOffset="107461.68">12809 8770 83 0,'36'-31'41'0,"69"22"-37"0,-69 6 41 16,17-7-44-16,10 1 0 16,15-1 0-16,21 4 1 15,6-3-3-15,8-7 0 16,7 0 2-16,11 7 0 16,-1-7-1-16,1-6 0 15,-15 3 0-15,-13 4 0 16,-12-1 0-16,-17 10 1 0,-14-4 1 15,-14 7 0-15,-14-3 0 16,-7 3 0-16,-8-3 0 16,1 2 0-16,-8-5-1 15,5 9 1-15,2-3-2 16,8 3 0-16,3-3-7 16,7-4 0-16,1 11 0 15,6-8 0-15</inkml:trace>
  <inkml:trace contextRef="#ctx0" brushRef="#br0" timeOffset="108164.02">18768 8344 58 0,'-74'-3'29'0,"-4"-7"-15"15,64 4 30-15,-4 0-39 16,-3 0 1-16,7 2 2 0,3 1 1 16,8 6-11-1,14 1 1-15,10-1 8 0,18 0 0 16,17-3-2-16,25 3 0 16,21 0-2-16,18-6 1 15,7-3-2-15,14-1 1 16,-10 7-2-16,-15-3 0 15,-10-6-1-15,-18 3 1 16,-14 6-2-16,-14 0 1 0,-14-3-14 16,-10 3 0-16,-12-4 0 15,-10-2 0-15</inkml:trace>
  <inkml:trace contextRef="#ctx0" brushRef="#br0" timeOffset="108742.52">24659 7946 79 0,'-49'-10'39'0,"31"10"-35"0,25-6 50 0,7 0-50 16,18-4 0-16,10 4 0 15,22-3 1-15,21-1-7 16,17 1 1-16,7-7 3 16,4 4 1-16,11-1-3 15,-4 1 1-15,-8 2-1 16,-9-2 1-16,-12 5-2 15,-13 1 0-15,-14 3-9 0,-15 0 0 16,-14 6 0-16,-10 0 0 16</inkml:trace>
  <inkml:trace contextRef="#ctx0" brushRef="#br0" timeOffset="109343.54">30995 7547 77 0,'-56'-34'38'0,"34"43"-39"0,22-5 44 15,8 2-43-15,6 3 0 16,10 1 0-16,22-1 1 15,11-3-1-15,17-3 1 16,10 1 1-16,12-4 0 16,9-4 0-16,12 1 1 15,-15-3 0-15,-3 0 0 0,-11-4-8 16,-14 10 1-16,-17 3-2 16,-19 1 1-16</inkml:trace>
  <inkml:trace contextRef="#ctx0" brushRef="#br0" timeOffset="114177.42">2850 6149 83 0,'-45'19'41'0,"9"-26"-41"0,29 7 41 16,-3 0-41-16,-1 0 0 16,0 4-1-16,1 2 1 0,10 3 0 15,-7 10 0-15,3 12 0 16,-3 10 1-16,7 13 0 15,-10 11 0-15,-8 11 1 16,-3 33 0-16,-7 17 1 16,-11 27 1-16,-3 32 0 15,-1 16 0-15,-3 16-1 16,4 2 0-16,3 7-2 16,7-7 1-16,-3-18-2 15,3 6 1-15,-10-16-1 16,-7-9 1-16,-18 13-1 15,3-14 0-15,-3-11 0 16,7-13 0-16,0-7 0 16,18-15 1-16,14-28-1 15,-1-20 0-15,8-15 1 16,11-18 0-16,-8-13 0 16,15-10 0-16,-5-3 0 0,-2-9 1 15,10-3-1-15,-4-4 1 16,4-6-1-16,4-2 0 15,3 2 0-15,4-3 0 16,-1-3-1-16,11-3 0 16,0 3 0-16,8-3 0 15,9-4 0-15,12 1 0 16,-1 0 0-16,1 0 0 16,-1-10 0-16,-3 3 0 15,14-5 0-15,14-1 0 0,11 3 0 16,10-6 1-16,-3 0-1 15,10 3 1-15,14 1-1 16,4 2 0-16,7 0 0 16,-3-3 1-16,20-3-1 15,1 0 0-15,0-3 0 16,17 3 0-16,4-3 0 16,0-3 0-16,17-6 0 15,-3 5 0-15,0-5 0 16,17-1 0-16,-6-5 0 15,-1 8 0-15,1 4 0 16,-4-3 1-16,-7 3-1 16,3 2 0-16,1 1 0 15,-15 3 1-15,11 0-1 16,3-3 0-16,-10-3 0 16,18 0 0-16,-11 6 0 15,0 0 0-15,6-3 0 16,-6 6 0-16,-14 0 0 0,4 4 0 15,-5 2 0-15,-9-3 1 16,-1 4-1-16,0-1 0 16,-3 4 0-16,-4-4 0 15,-4 1 0-15,12-1 0 16,-5 1 0-16,-2-1 0 16,-8 7 0-16,14 0 0 15,-7 2 0-15,-14 8 0 16,-3-1 0-16,6 0 0 15,-3 3 0-15,-10 0 1 16,-1-2-1-16,8 2 0 0,3 0 0 16,-4 4 0-16,-3-10 0 15,7 6 0-15,0-3 0 16,-3 0 0-16,-8 3 0 16,4 1 0-16,8 2 0 15,-5-6 1-15,-10 7-1 16,11 2 0-16,3-6 0 15,0 1 0-15,-7 5 0 16,14-6 0-16,0 1 0 16,0-1 0-16,-7-3 0 15,4 0 0-15,-1-6 0 16,1 3 0-16,-4-6 0 16,-4 3 1-16,1 0-1 15,3-4 0-15,0 1-1 16,0 0 1-16,11-7 0 15,-4 7 1-15,0-3-1 0,0-1 0 16,11 1 0 0,-1 6 0-16,-2-4 0 0,6 4 0 15,7-3 0-15,-3-3 1 16,14-1-1-16,3 4 0 16,-10 0 0-16,7 6 0 15,7 0 0-15,-4 0 1 16,4-4-1-16,7 4 0 15,-11 4 0-15,4-1 0 16,4 3 0-16,-4 0 0 0,3 1 0 16,8-1 0-16,-8 0 0 15,18-6 0-15,-3 3 0 16,-1-6 0-16,15 0-1 16,-11 0 1-16,-4 3 0 15,5 0 0-15,-8 0 0 16,-4 0 0-16,1 0 0 15,-8 0 0-15,-7 3 0 16,4-3 1-16,0-3-1 16,-3 0 0-16,6 0 0 15,4-1 0-15,-7 1 0 16,11 3 0-16,-1 0 0 16,-7 3 0-16,8 4 0 15,-15-1 0-15,1 3 0 16,3 4 0-16,-7-4 0 15,3-2 0-15,7-7 0 0,1 3 0 16,3-3 0-16,10 3 0 16,1-3 0-1,14 0 0-15,-8 3-1 0,-6 0 1 16,6 3 0-16,-13-2 0 16,3 2 0-16,-4 3 0 15,-6-3 0-15,6-2 0 16,4-4 0-16,4-4 0 15,10-2 0-15,11 0 0 16,7 0 0-16,6 6 0 0,1 0 0 16,-4 9 0-16,-6-3 0 15,-8 7 0-15,-3 3-1 16,-11-7 1-16,-4 0-1 16,4 4 1-16,-14-10 0 15,0 0 0-15,0-3-1 16,-7-3 1-16,4-3 0 15,-4 3 0-15,-4 0 0 16,0 3 1-16,-13 0-1 16,-15 0 0-16,0 0-1 15,-14-4 1-15,-11 4 0 16,-13 0 0-16,-1 4-1 16,-3-4 1-16,-11-4 0 15,0-8 0-15,1 2 0 16,-8 1 0-16,0 0 0 15,-10-1 1-15,-8 1-1 16,-10 3 0-16,-10-1 0 16,-8 4 0-16,-7 0 0 0,-7 0 0 15,-6-3 0-15,-1-1 0 16,0 1 0-16,0-7 1 16,-7 1-1-16,0-4 1 15,-3 1 0-15,0-4 1 16,-4 3-1-16,0-6 0 15,0-3 0-15,-4-3 1 16,4-7-1-16,0-2 1 16,7-4-2-16,4 3 1 0,7-15 0 15,3-3 0-15,0-4-2 16,4-9 1-16,-7-3 0 16,-1 0 0-16,-6-7 0 15,-4 10 0-15,-3-3 0 16,-8 0 1-16,-3-13 0 15,0 1 0-15,0-1-1 16,7-3 1-16,4 1-1 16,3-14 1-16,11-9-1 15,-1 4 0-15,5 9 0 16,-5-7 0-16,1 13 0 16,0-3 0-16,-8 3 0 15,-3 10 1-15,4-1-1 16,0 13 0-16,3-12 0 15,4 2 1-15,-1 4-1 16,1-10 0-16,-4-9 0 16,0 13 1-16,-3-10-1 0,-4 9 0 15,0 1 0-15,0 5 0 16,-3 7 0-16,-1 0 0 16,-3 7 0-16,4-1 0 15,0 0 0-15,-1 7 0 16,43-208 0-16</inkml:trace>
  <inkml:trace contextRef="#ctx0" brushRef="#br0" timeOffset="117558.62">33863 4976 241 0,'-74'-41'0'0,"60"32"0"16,-11 0 0-16,-10-1 0 15,-11 4 0-15,-3 0 0 16,-11 2 0-16,-4-8 0 16,-13-1 0-16,-8 1 0 15,-14-4 0-15,-10-3 0 16,-11-6 0-16,-14 6-1 15,-11-15 1-15,-3-1 0 16,-11-2 0-16,-7 2 0 16,-3-2 0-16,-7 5 0 15,-11 1 0-15,0 3 0 0,-11 6 0 16,-3-10 0-16,-10 7 0 16,-15-6 0-16,-4 9 0 15,-9-3 0-15,-5 3 1 16,-3 6-2-16,0-12 1 31,-173 3 0-31,54 3 0 0,34 3 0 16,18 7 0-16,7-4 0 15,4 3 1-15,10 7-1 16,0 0 0-16,14 9 0 16,-3-12 0-16,14 9 0 15,3 0 0-15,15 6 0 16,-8-6 0-16,11 3 0 15,1-3 0-15,2 6 0 16,-3 7 0-16,-3-4 0 16,-8 7 0-16,-3-10 0 15,-3 10 0-15,6 0 0 16,0-1 0-16,8-2 0 16,7-1 0-16,6 4 0 15,-6 0 0-15,-1-1 0 16,-3 4 0-16,-3 0 0 15,-18-6 0-15,-4 5 0 16,-28 4 1-16,-3 3-1 16,0 4 0-16,-11-1-1 15,3 0 1-15,-10-3 0 16,7-3 0-16,-3 3 0 0,-1-6 0 16,4 6 0-16,0-9 0 15,4 12 0-15,-11-9 0 16,14 6 0-16,-7 9 0 15,7-18 0-15,4 9 0 16,-1-3 0-16,22 0 1 16,3-6-2-16,8 3 1 15,13-1 0-15,4-2 0 16,7-7 0-16,-3 1 0 0,3-1 0 16,7-2 0-16,0 2 0 15,14 4 0-15,0-1 0 16,18 7 0-16,4-7 0 15,-12 4 0-15,15 9 0 16,-7-9 0-16,0 12 0 16,0 3 0-16,-7 10 0 15,7-3 0-15,-11 3 0 16,7-1 0-16,8 4-1 16,-1 3 1-16,7-12 0 15,8-1 0-15,-4-2 0 16,0-1 0-16,14-3 0 15,-3 4 0-15,-4-7 0 16,17 3 0-16,-6 0 0 16,7-9 0-16,6 6 0 15,15-6 0-15,-11 0 0 0,11-4 0 16,11 1 0-16,6 0 0 16,0-4 0-16,1-2 0 15,-1-4 0-15,15 0 0 16,-4 0 0-16,0-9 0 15,-7 3 0-15,4 3 0 16,6-6 0-16,1 0 0 16,-4-9 0-16,7-4 0 15,-3 3 0-15,20-9 0 0,12 1 0 16,3-1 0 0,3 0 0-16,-3 3 0 0,3 3 0 15,4 4 0-15,4-1-1 16,-1 13 1-16,4 0 0 15,-4 6 0-15,1 1 0 16,-1-4 0-16,4-3 0 16,7 3 0-16,4-3 0 15,10 0 0-15,0 0 0 16,7 0 0-16,8 0 0 16,2 3 0-16,5 3 0 15,-1 4 0-15,4 12 0 16,0 0 0-16,-1 6 0 15,1 3 0-15,4 7 0 16,-5-1 0-16,5 1-1 16,-1 3 1-16,4 3 0 15,-7 3 0-15,3 15 0 16,1 7 0-16,3 10 0 16,-15 9 0-16,8-1 0 0,-7 4 0 15,0 16 0-15,7 0 0 16,-1 2 0-16,-6 1 0 15,7 6 0-15,0 3 0 16,3-3 0-16,-3-9 0 16,0 6 0-16,-7 6 1 15,6 0-1-15,1 0 0 16,-7-3 0-16,-4 0 0 16,4 0 0-16,-4-6 0 15,-3-3 0-15,3-7 0 0,1-3 0 16,-5 1 0-16,12-1 0 15,-5-3 1-15,1-6-1 16,7 3 0-16,-7-10 0 16,0 1 0-16,-4-4 0 15,4-6 0-15,3 0-1 16,0-3 1-16,11-15 0 16,-7-7 0-16,3-3 0 15,8-7 0-15,-1-6 0 16,0 1 0-16,1-4 0 15,3 0 0-15,-4-6 0 16,4 0 0-16,-3-3 0 16,6 0 0-16,-6-3 0 15,-1-1 0-15,4 1 0 16,7 0 0-16,-7-1 0 16,3 1 0-16,4 0 0 0,0 2 0 15,0 4 0-15,0 3 0 16,0 7 0-16,0-4 0 15,0-3 0-15,0 0 1 16,4 0-1-16,10-6 0 16,-3-6 0-16,-1-4 0 15,11 0-1-15,-3-2 1 16,14-4 0-16,-4 3 0 16,7-3 0-16,15 4 0 15,17-1 0-15,-7 0 0 0,0 3-1 16,7-5 1-16,7-1 0 15,21-3 0-15,4 3 0 16,-4-6 0-16,4 0 0 16,7-1 0-16,13 1 0 15,5-3 1-15,-4 0-1 16,7 3 0-16,21 0 0 16,0-1 0-16,11-5-1 15,10 0 1-15,1 2 0 16,3-8 0-16,13 5 0 15,1-9 0-15,7 4 0 16,15-4 0-16,-12 3 0 16,22 1 1-16,-15-1-2 15,15 3 1-15,7 4 0 16,-14 0 0-16,10 2 0 16,-17 1 0-16,13 3 0 15,5 3 0-15,-19-6 0 16,18-4 0-16,-6-2 0 0,2-7 0 15,12 0 0-15,-5 0 0 16,26 3 0-16,-11 1 1 16,17-7-1-16,-6 9 0 15,20 1 0-15,-13 6 0 16,17-4 0-16,-10 10 0 16,6-3 0-16,1-3 0 15,7-4 0-15,-4-5 0 0,11-4 0 16,-1-3 0-16,8-10 0 15,3-5 0-15,4 2 0 16,4 7 0-16,-4-3-1 16,3 3 1-16,-14 12-1 15,4 10 1-15,-14 6 0 16,6 0 0-16,-13 6 0 16,14 0 0-16,-7-3 0 15,13 4 0-15,1-11 0 16,11-8 0-16,6-4 0 15,-3 4 1-15,17 2-1 16,-10 1 0-16,-3 3 0 16,-11 2 0-16,-4 1-1 15,-17 3 1-15,-1 3 0 16,-13-6 0-16,10-3 0 16,-10-3 0-16,13-4 0 15,-6-3 0-15,14 1 0 0,-4-4 1 16,7 9-1-16,-3-2 0 15,-4 9-1-15,-10 3 1 16,0 6 0-16,-15 3 1 16,1 7-2-16,-8 0 1 15,8 0 0-15,-8-4 0 16,4-3 0-16,7-2 0 16,-3-4 0-16,10 0 0 0,0 0 0 15,7 3 0 1,-7 4 0-16,7 2 0 0,-3 7 0 15,-7 0 0-15,-4 0 0 16,-4 0 1-16,4-4-1 16,-3-2 0-16,3 3 0 15,7-10 0-15,4-3 0 16,3 0 0-16,0 0 0 16,0-3 0-16,-3 0 0 15,-11 10 0-15,-11-4 0 16,-17 3 0-16,-7 7 0 15,-18-3 0-15,-10-1-1 16,-8 4 1-16,-10-10-1 16,0 0 1-16,-7-3 0 15,-7-6 0-15,-4-3 0 16,-10 3 0-16,-11 0 0 16,-7 0 1-16,-18 3-1 15,-17-7 0-15,-14 1 0 16,-15 3 0-16,-3 0 0 0,-17-3 0 15,-8-1 0-15,-10 1 1 16,-4-3-1 0,0-4 0-16,-7 0 0 0,4-8 1 15,-4-1-1-15,0 3 1 16,-3 0-1-16,-4 0 1 16,0-6-1-16,-7-3 0 15,0-4 0-15,-3 1 0 0,-4-10-1 16,-4-3 1-16,4-3 0 15,4-3 0-15,3-12 0 16,0-1 0-16,-4-6 0 16,1 6 0-16,-8-6 0 15,-3 0 0-15,-3 0 0 16,-1 0 1-16,1-3-1 16,-1 3 0-16,0-6 0 15,4 3 0-15,0-4 0 16,4-8 1-16,3-17-1 15,3 1 1-15,4 3-1 16,0-4 1-16,0 7-1 16,4-6 0-16,-4 3 0 15,0 6 0-15,-7 6 0 16,0-3 0-16,-3 10 0 16,3 0 0-16,0-7-1 15,3 0 1-15,-3 1 0 16,7 2 0-16,-3-6 0 15</inkml:trace>
  <inkml:trace contextRef="#ctx0" brushRef="#br0" timeOffset="117711.53">33828 5889 123 0</inkml:trace>
  <inkml:trace contextRef="#ctx0" brushRef="#br0" timeOffset="119322.86">33828 5512 122 0,'-18'-94'61'0,"15"79"1"0,3 15-62 0,-7-29-1 0,0-8 1 0,-4 2 0 16,4-9 0-16,0 0 0 15,0 1 0-15,0 2 0 16,0 0 0-16,3-3 0 16,1-3 0-16,-1 9 0 15,-3 1 0-15,0 5-1 16,-7-5 1-16,-4 12 0 15,-3-7 0-15,0 10 0 16,-4-3 0-16,-6 16-1 16,-8-4 1-16,-7 7 0 15,-7-10 0-15,-4 7 0 16,-10 3 0-16,-3 3 0 16,-11-1 0-16,-11 1 0 15,-7 0 0-15,-14 0 0 16,-3 3 0-16,-11-3 0 15,-11-6 0-15,-10-1 0 0,-3-9 0 16,-5-3 0-16,-6 0 0 16,-4-3 0-16,-7-6 0 15,-14 6 0-15,4 6 0 16,-8-9 0-16,-10-4 0 16,-3 7 0-16,-4 0 0 15,-15 0 0-15,-2 3 0 16,-1 3 0-16,0-2 0 0,-7 2 0 15,0-3 0-15,-7 6 0 16,1-3 0-16,-5 0 0 16,-3 1 0-16,-3 5 0 15,6 1 0-15,-6 2 0 16,6 7 0-16,-6-6 0 16,7 2 0-16,-11 4 0 15,3 3 0-15,-10 0 0 16,7 0 0-16,-11 10 0 15,4-1 0-15,0-3 0 16,-3 1 0-16,-4 5 0 16,-4-6 0-16,4 7 0 15,-7-1 0-15,10 4 0 16,-10-3 0-16,10-4 0 16,-10 4 0-16,11-4 0 15,-15 7 0-15,-3-1 0 16,-4 1 0-16,-3 0 0 0,3 9 0 15,-14-3 0 1,4-7 0-16,-8 1 0 0,4 3 0 16,-3 0 0-16,3 6 0 15,0 3 0-15,0-6 0 16,1 9 0-16,-1-9 0 16,0 19 0-16,-3-16 0 15,-1 13 0-15,-6-16 0 16,10 9 0-16,-14-3 0 15,7-3 0-15,0 1 0 16,-7 2 0-16,14-6 0 0,-10 0 0 16,13 9 0-16,-9-9 0 15,9 9 0-15,-3 4 0 16,0 6 0-16,4 2 0 16,3 5 0-16,0-14 0 15,8 10 0-15,-1-6 0 16,4 2 0-16,3-8 0 15,0 2 0-15,4-2 0 16,-7 8 0-16,10-8-1 16,-3 2 1-16,4 4 0 15,2 3 0-15,5 2 0 16,10 1 0-16,3 0 0 16,19-6 0-16,2-16 0 15,1-10 0-15,24-5 0 16,-3-4 0-16,7 0 0 15,11 0 0-15,-8-3 0 16,8 3 0-16,10 13 0 0,-14-4 0 16,21 4 0-16,7 0 0 15,11-1 0-15,0-5 0 16,13 2 0-16,1-12 0 16,21 7 0-16,-7-7 0 15,-3-3 0-15,3 6 0 16,17 3 0-16,8-3 0 15,7 6-1-15,0 1 1 16,6-1 0-16,8 1 0 0,14-1 0 16,11 4 0-16,10-4-1 15,-3 0 1-15,10 1 0 16,0 2 0-16,7 4 0 16,-3 3 0-16,0 0 0 15,-4 0 0-15,0 9 0 16,0 3 0-16,-3 13 0 15,-4 6 0-15,4 13 0 16,3 0 0-16,-3 6-1 16,-4 9 1-16,7 22 0 15,7 7 0-15,0 6 0 16,-6 6 0-16,9 16 0 16,8 3 0-16,-7-6 0 15,14-4 0-15,-4-2 0 16,8-1 0-16,-1 4 0 15,4-10 0-15,3 9 0 16,-6 1 0-16,3-1 0 16,-11-2 0-16,4-4 0 15,4 7 0-15,-8-13 0 0,7-13 0 16,1-15 0-16,-1-3 0 16,4-16 0-16,4-4 0 15,-8-8 0-15,4-4 0 16,0 4-1-16,3-7 1 15,-6 13 0-15,3-10 0 16,3-3 0-16,-13 3 0 0,-1-2 0 16,4-1 0-16,3-6 0 15,4-10 0 1,4-9-2-16,-4-3 1 0,14-3-4 16,14-3 1-16,11-7-2 15,24-9 1-15</inkml:trace>
  <inkml:trace contextRef="#ctx0" brushRef="#br0" timeOffset="151083.57">11172 13408 87 0,'0'-66'43'0,"57"35"-34"16,-29 28 43-16,7-3-52 15,11 12 1-15,0 0-1 16,7 7 1-16,-4 12-1 16,1 22 0-16,-4 22 0 15,-15 6 1-15,-16 16-1 0,-15 28 0 16,-15 4 0-16,-16 15 0 15,-19 6 0-15,-17 0 0 16,-3-15 0-16,6-20 0 16,11-15 0-16,15-25 0 15,16-18 1-15,29-17 0 16,32-18 0-16,25-13 0 16,17-19 0-16,21-9 0 15,15-3-6-15,-1-19 0 16,4-6-1-16,7-4 0 0</inkml:trace>
  <inkml:trace contextRef="#ctx0" brushRef="#br0" timeOffset="151458.14">13236 13208 85 0,'-35'-38'42'0,"-32"16"-31"16,46 19 43-16,-18 0-52 16,-10 9 0-16,-11 3 0 15,-11 23 1-15,0 9-5 16,-6 24 1-16,-11 20 2 16,14 22 0-16,10-1-2 15,18 20 0-15,29-1 0 0,31-12 0 16,14-13 0-16,14-15 0 15,8-22 1-15,6-13 0 16,4-19 1-16,0-12 0 16,0-16 0-16,-7-15 1 15,-11-16-1-15,-14-13 0 16,-10-22-1-16,-11 3 1 16,-17-5-5-16,-8 5 1 15,-10 7-15-15,-8 15 0 16,-2 7 0-16,9 9 0 0</inkml:trace>
  <inkml:trace contextRef="#ctx0" brushRef="#br0" timeOffset="151788.1">13624 13612 100 0,'7'-28'50'0,"-10"9"-64"15,-1 10 89-15,1 2-74 16,-4 1 0-16,-11 12-1 16,-7 16 1-16,-10 19-3 15,-4 22 1-15,0 22 0 16,8 15 0-16,10 0-1 16,17 4 1-16,18-17 0 15,18-5 0-15,10-13 1 16,11-22 1-16,4-22 1 0,10-15 1 15,0-26 0-15,-4-19 1 16,-10-24-1-16,-14-13 0 16,-18-7-2-16,-17 1 0 15,-26-1-5-15,-20 4 0 16,-32 12-2-16,-35 20 1 16</inkml:trace>
  <inkml:trace contextRef="#ctx0" brushRef="#br0" timeOffset="153721.54">639 13493 68 0,'-67'-19'34'0,"7"19"-34"0,49 0 35 0,0-3-34 15,1 0 1-15,-1 0 0 16,1 0 0-16,3 3-3 16,-4 0 0-16,11 9 2 15,0 4 0-15,0 9-1 16,11-4 0-16,-1 7 1 16,11 0 0-16,8 1 1 15,9-1 0-15,5 3 1 16,24-3 0-16,3 3 0 15,11-6 0-15,-3-6 0 16,3-4 0-16,0-2-2 16,18-7 1-16,7 0 0 0,-4-6 0 15,0-6 0-15,15-4 0 16,10 4 0-16,-7-7 1 16,0-9-1-16,10 6 0 15,8-6-1-15,-8-3 0 16,-6-13-1-16,-4 0 1 15,7-3-1-15,-11 3 0 16,-3 4 0-16,-7-10 1 16,-11 9 0-16,4-3 0 0,7 1-1 15,-7 2 1-15,-4-6 0 16,-7-3 0-16,0 0-1 16,0 3 0-16,1-3 0 15,2 0 0 1,19-38 0-1,-22 4 1-15,-18-7-1 16,-6 3 0-16,-8 4 1 16,-13 9 0-16,-11 0 0 15,-15 6 0-15,-10-3-1 16,-14 3 1-16,-7-6-1 16,-14-10 1-16,-22 1-1 15,-17-4 1-15,-3 13-1 16,-1 6 1-16,-10 3-1 15,-14 10 0-15,-18 3 0 16,-7 15 0-16,0 10 0 16,-17 7 1-16,-22 5-1 15,7 13 0-15,-24 3 0 0,-4 7 0 16,7 2 0-16,-25 10 0 16,1 6 0-16,6 4 0 15,-27 11 0-15,17 23 0 16,-4-6-1-16,14 6 1 15,19 0 0-15,6 6 0 16,3-3 0-16,-595 247 0 16</inkml:trace>
  <inkml:trace contextRef="#ctx0" brushRef="#br0" timeOffset="153942.69">501 13913 102 0,'120'19'34'0,"-78"-16"1"0,-42-3-35 15,74 13 0-15,7-1 0 0</inkml:trace>
  <inkml:trace contextRef="#ctx0" brushRef="#br0" timeOffset="156427.81">29178 11144 109 0,'-14'66'54'0,"-21"113"-56"16,21-98 55-16,-4 76-53 15,0 81 0-15,1 95-1 0,10 81 1 16,10 59-3-16,8 38 1 16,17 1-3-16,4-58 0 15,7-49-1-15,3-82 0 16,-3-57-7-16,-7-59 1 16,-8-53 2-16,-6-54 0 15</inkml:trace>
  <inkml:trace contextRef="#ctx0" brushRef="#br0" timeOffset="156898.84">29655 12944 91 0,'10'-37'45'0,"15"5"-39"0,-18 26 66 15,0 0-70-15,0 3 1 16,7 9 0-16,0 19 1 16,4 22-5-16,-4 31 0 15,-7 23 3 1,-3 18 1-16,-8 13-1 0,-7-4 0 0,1-6-1 15,-4-6 0-15,3-12-4 16,4-19 1-16,-4-20-14 16,8-8 1-16,3-23-1 15,11-15 1-15</inkml:trace>
  <inkml:trace contextRef="#ctx0" brushRef="#br0" timeOffset="157541.82">30339 13430 107 0,'-7'-31'53'0,"-7"6"-65"0,14 19 80 15,-4 2-69-15,1 4 1 16,-1 7-2-16,1 8 0 16,-4 17 1-16,3 8 1 15,-3-2-3-15,0 3 1 0,-7 3 0 16,10-3 1-1,-3-10 1-15,4-6 1 0,3-3 1 16,0 0 0-16,3-13 0 16,4-6 0-16,4-6 0 15,3 0 0-15,0 0-2 16,4 3 1-16,-1-6-1 16,1 3 0-16,-4 3 0 15,0 0 0-15,-3-4 0 16,-1 1 0-16,1-9 1 15,3 2 0-15,0-8 0 16,7-1 1-16,4-9 0 16,-4-10 1-16,0 0-1 15,-6 1 1-15,-5-1-1 16,-6 7 0-16,-8 2-1 16,-6-5 1-16,-8 9-2 15,-7 0 1-15,-3 0-1 16,-7 0 0-16,6 3-2 15,-2 3 0-15,-8-3-6 16,-3 16 1-16,-8 2-9 0,-17 11 1 16,-7 15-14-16,0 0 1 15,10-4 1-15,26 1 0 16</inkml:trace>
  <inkml:trace contextRef="#ctx0" brushRef="#br0" timeOffset="157844.93">30960 13026 114 0,'-11'-19'57'0,"4"38"-89"15,7-13 128 1,18 44-98 0,3 13 1-16,0 9-2 15,0 22 1-15,-3 10 2 16,-4 2 1-16,-7 1-4 16,-3-7 1-16,-4-9-2 15,0-6 1-15,-4-26-8 16,4-5 0-16,0-20 0 0,0-21 1 15</inkml:trace>
  <inkml:trace contextRef="#ctx0" brushRef="#br0" timeOffset="158235.14">31193 12797 109 0,'0'-10'54'0,"-4"-2"-61"0,11 12 77 0,0 3-69 16,7 3 0-16,7 4-1 15,8 8 0-15,6 1-1 16,11 10 0-16,7 8 0 15,3 10 0-15,15 3 0 16,-11 7 0-16,-4 6 0 16,-6-7 1-16,-8 4 0 15,-10 2 1-15,-15 4 0 16,-10 3 1-16,-14-9-1 16,-14-4 0-16,-4-3-2 15,-6 4 1-15,-12-10-7 16,-10 6 1-16,-14-6-18 15,-7 3 1-15,-17 7-1 0,-1 6 1 16</inkml:trace>
  <inkml:trace contextRef="#ctx0" brushRef="#br0" timeOffset="158552.81">29686 14484 107 0,'-42'0'53'0,"21"3"-73"0,28-3 101 0,10 0-82 15,15 0 1-15,32 0-2 16,31 0 0-16,21-3 1 15,-24 0 1-15,84 0-2 16,4-4 1-16,11 1 0 16,-54 3 0-16,58 3-2 15,-5 3 0-15,-14 3-16 16,-10 1 0-16,-4 2 0 16,-10 0 0-16</inkml:trace>
  <inkml:trace contextRef="#ctx0" brushRef="#br0" timeOffset="164261.39">21078 13612 75 0,'-3'0'37'0,"-54"3"-35"16,43-6 37-16,-7-6-41 15,-7-4 1-15,-7-18-3 16,7-4 0-16,-1-2 6 16,12-4 0-16,6-3-2 15,8 3 0-15,3 7 2 16,10 6 1-16,4 6 1 15,4 6 1-15,3 10-1 0,0 12 1 16,7 6-1-16,-3 10 0 16,0 13-1-1,-4 12 0-15,-7 13-3 0,-7 2 1 16,-7 1-2-16,-7 0 1 16,-11-4-1-16,-6 1 0 15,-12-7 0-15,-13-6 0 16,-11 0 1-16,-3-6 0 15,-4 3 0-15,3-6 0 16,8-10 0-16,13-9 1 16,15-10-1-16,14-9 0 0,21-6 1 15,14-10 1-15,25 0 0 16,7 7 1-16,7 3-1 16,0 6 1-16,7 15 0 15,-4 7 0-15,4 10-2 16,0 2 0-16,-7 7-4 15,-3 0 1-15,-4 6-10 16,-7 0 1-16,-4 0-1 16,-7-10 1-16</inkml:trace>
  <inkml:trace contextRef="#ctx0" brushRef="#br0" timeOffset="164523.14">21886 13352 94 0,'4'-10'47'0,"14"26"-51"0,-11-6 69 16,-4 11-64-16,8 30 1 15,-4 2-1-15,3 10 1 16,-10 12-3-16,0 16 0 15,-7 3-8-15,4-3 0 16,-1-10-1-16,1-12 0 16</inkml:trace>
  <inkml:trace contextRef="#ctx0" brushRef="#br0" timeOffset="165045.06">21915 13399 100 0,'-4'-10'50'0,"1"10"-55"0,3 0 68 0,0 0-63 16,0 0 0-16,-11 7-1 16,-3 12 0-16,-14 3-1 15,-8 12 1-15,-6 1-3 16,-4 2 1-16,0 4-1 15,0-3 0-15,1 2 1 16,6-2 1-16,7-4 1 16,11-8 1-16,10-5 2 0,8-5 1 15,10-3 0-15,10-4 0 16,15-6-1-16,7 0 1 16,10-12-2-16,8 0 0 15,-1-4-1-15,4-3 1 16,-7 1-1-16,-11 2 0 15,-6 1 1-15,-8 2 0 16,-10 13 0-16,-8 10 0 16,-10 9 0-16,-3 9 1 0,-1 4-1 15,1 2 0-15,3 10-1 16,7-3 1-16,7-6-2 16,10-1 1-16,15-18-1 15,4-3 1-15,10-16 0 16,3-9 0-16,-7-1 1 15,-3-9 0-15,-11-3 1 16,-13-9 0-16,-15-7-1 16,-11 1 1-16,-17-7-2 15,-4 0 0-15,-3 3-7 16,0-3 0-16,3 4-1 16,11 2 1-16</inkml:trace>
  <inkml:trace contextRef="#ctx0" brushRef="#br0" timeOffset="165892.35">27905 13571 98 0,'-18'10'49'16,"-7"-4"-52"-16,22-3 57 0,-8-9-55 15,-3 0 0-15,0-1-3 16,0-5 1-16,-4-10 3 0,-3-6 0 16,4-7-1-1,-1 4 0-15,0-4 1 0,8 1 1 16,-1 6 1-16,8 6 1 15,3 3 0-15,3 6 0 16,8 7-1-16,3 12 1 16,7 4-2-16,4 8 1 15,-4 8-2-15,3 14 1 16,-6 17-2-16,-7-4 0 0,-15 0-1 16,-10 7 0-16,-7 0 0 15,-7-1 0-15,-11-6 1 16,-7-6 0-16,-10-6 0 15,-11 0 1-15,-4-16 0 16,0-3 0-16,11-3 0 16,11 3 1-16,14-3-1 15,17-7 0-15,15 7 0 16,17 3 1-16,17 6 0 16,19 4 0-16,3-1 0 15,10 7 0-15,-3 2 0 16,4-2 0-16,-1 0-4 15,1-7 1-15,-1-6-14 16,-6-9 1-16,-4-10-1 16,-4-6 1-16</inkml:trace>
  <inkml:trace contextRef="#ctx0" brushRef="#br0" timeOffset="166143.41">28268 13728 82 0,'11'-44'41'0,"-11"-15"-39"0,3 46 61 16,4-3-59-16,-3 7 1 16,3-7 0-16,3 7 1 15,5 3-8-15,2 12 0 16,1 10 5-16,-4 12 1 16,-7 13-3-16,-7 12 0 0,-11 19-1 15,1 13 0 1,-15 31-25-1,4-19 1-15,3-22-1 16,4-21 1-16</inkml:trace>
  <inkml:trace contextRef="#ctx0" brushRef="#br0" timeOffset="166572.79">28247 13656 101 0,'-7'-13'50'0,"3"-2"-67"16,4 12 95-16,0 3-78 15,-3-3 0-15,-1 6-1 16,-3 6 0-16,-3 4 0 0,-1 5 0 16,-7 8-1-16,1 5 0 15,-1 3 0-15,1-2 1 16,6-1 1-16,4-3 0 15,10-3 1-15,12-9 0 16,13-3 0-16,11-7 1 16,3-3-1-16,11-3 1 15,0 0-2-15,-4 0 1 16,-3-3-1-16,-4 0 0 0,-10 3 0 16,-7 0 0-1,-4 3 1-15,-3 6 0 0,-1 4 0 16,1 3 1-1,-1 9-1-15,5 9 1 0,-5 10-1 16,-10 3 1-16,-7 3-1 16,-10 0 0-16,-11-6-2 15,-15 0 1-15,-3-6-4 16,-6-13 0-16,2-6-10 16,1-7 0-16,10-12 0 15,8-12 0-15</inkml:trace>
  <inkml:trace contextRef="#ctx0" brushRef="#br0" timeOffset="166806.39">28617 13600 97 0,'-7'25'48'0,"11"-10"-50"0,-1-8 69 15,1-4-65-15,3 6 1 16,7 1 0-16,7-4 0 16,7-3-5-16,4-6 0 15,3 0-2-15,8-4 1 16,-1-5-11-16,-7-1 0 0,-6 4-1 16,-1 6 0-16</inkml:trace>
  <inkml:trace contextRef="#ctx0" brushRef="#br0" timeOffset="167642.2">32297 13603 100 0,'0'6'50'0,"3"-6"-64"0,-6-3 76 0,-4 3-65 15,-11 0 1-15,-7-13-3 16,1 4 0-16,-4-1 6 16,-1-2 0-16,5-10-3 15,6-3 0-15,11-3 3 16,14-4 0-16,7 1 1 15,14-4 1-15,8 7 0 16,6 0 0-16,4 9 0 16,-4 7 0-16,-3 5-2 15,-7 7 0-15,-8 7-1 16,-10 11 1-16,-10 11-2 16,-11 21 1-16,-11 0-1 15,-6 7 1-15,-12-1 0 16,-6 4 0-16,-4-4-1 0,-10 7 1 15,-1-7-1-15,1 4 1 16,-1-10-1-16,4-3 0 16,4-6-2-16,7-7 1 15,10-9 1-15,7-3 0 16,11-12 1-16,11-4 1 16,6-6 0-16,8 0 1 15,6-6 0-15,5 2 1 16,6-5-3-16,11 12 1 0,10 3-6 15,4 10 0-15,10 0-18 16,1 3 0-16,6-7 0 16,-3-2 0-16</inkml:trace>
  <inkml:trace contextRef="#ctx0" brushRef="#br0" timeOffset="167932.68">32576 13556 98 0,'-39'-19'49'0,"32"19"-69"16,10 3 98-16,4-3-78 16,11 3 0-16,7 3-1 15,6 16 1-15,8 3 0 0,7 10 0 16,-4 6-1-1,-6 9 1-15,-5 0-1 0,-6 0 0 16,-11 4 0-16,-7 5 1 16,-14-6-1-16,-18-2 1 15,-3-14-5-15,-11-5 0 16,-3-10-18-16,0-16 1 16,3-12 0-16,4-16 0 15</inkml:trace>
  <inkml:trace contextRef="#ctx0" brushRef="#br0" timeOffset="168350.36">32360 13468 98 0,'32'-22'49'0,"56"3"-71"0,-56 13 98 0,17 0-77 15,11-1 0-15,0 1-1 16,0 3 1-16,0 3 1 15,-7-3 0-15,-10-4-1 16,-5 1 1-16,-6 3 1 16,0-3 0-16,-11 0 1 15,-3-1 1-15,-4 4 0 16,-4-3 0-16,-3 6 0 16,-3 3 1-16,-4 6-2 15,0 10 0-15,0 9-1 16,3 7 0-16,8 6-1 15,7 9 0-15,6 3 0 0,5 10 0 16,2-4 0-16,-2 1 0 16,-1-4 0-16,-7-2 0 15,-7-1 0-15,-7-6 0 16,-7-9 0-16,-7-7 0 16,-7-9-2-16,-7-3 1 15,-4-16-5-15,-7-9 0 16,-3-13-13-16,0-6 1 15,-8-10-1-15,1 4 1 0</inkml:trace>
  <inkml:trace contextRef="#ctx0" brushRef="#br0" timeOffset="168542">32646 13421 84 0,'14'-60'42'0,"85"13"-43"0,-57 38 66 0,29-7-64 16,31 4 0-16,32-1-5 15,621-56 8-15</inkml:trace>
  <inkml:trace contextRef="#ctx0" brushRef="#br0" timeOffset="203983.3">19156 4866 58 0,'-21'-34'29'0,"14"-45"-15"0,7 58 30 15,0-17-39 1,3-6 0-16,8-6 1 16,3-7 1-16,0-15-9 15,11-19 0-15,3-18 6 0,14-11 1 16,11-11-4-16,21-23 1 15,11-3-1-15,3 0 0 16,7-18 1-16,15 2 0 16,13 17 0-16,4-11 0 0,4 1 1 15,13 22 0-15,1 3 0 16,-11 0 1-16,0 6-2 16,0 16 1-16,-10 6-1 15,-12 22 0-15,-16 3-1 16,-12 7 0-16,-10 12-1 15,-6 12 0-15,-12 4 0 16,-14 6 0-16,-14 3 0 16,-10 13 0-16,-14 2-1 15,-15 11 1-15,-10 8 0 16,-21 10 0-16,-25 0 0 16,-11 10 1-16,-10-1-1 15,-11 10 0-15,-7 6 0 16,0 0 1-16,4 3-1 15,3-3 1-15,4 3-1 16,3 10 1-16,8-10-1 16,-1-3 1-16,14-6-1 15,8-3 0-15,10 0 0 0,7-7 0 16,14 0-1-16,8-9 1 16,13 3 0-16,11 4 0 15,18-17 0-15,13-5 0 16,12-4 0-16,10 0 0 15,10 0 0-15,11-6 0 16,18 6 0-16,-4-9 0 0,0 3 0 16,-6-3 0-1,2-4 0-15,-3 14 0 0,4-1 0 16,-4 0 0-16,-3 0 0 16,-8 0 0-16,-3 7 0 15,-7 2 1-15,-3 7-1 16,-8 3 1-16,-3 3-1 15,-11 7 0-15,-10 6 0 16,-7-1 0-16,-8 7 0 16,-10 3 0-16,-3 0 0 15,-1-3 1-15,-3 10-1 16,0 2 1-16,3 4-1 16,4-4 0-16,8 7 0 15,-1 9 1-15,3 3-1 16,1 4 0-16,-1 3 0 15,-3-7 1-15,0-9-1 16,-3 3 0-16,0-6 0 16,-4-10 0-16,0 0 0 0,0-3 1 15,3-6-1 1,1 0 0-16,-1-3 0 0,4 0 0 16,0-3-3-16,0-4 0 15,0 4-1-15,-7-13 1 16</inkml:trace>
  <inkml:trace contextRef="#ctx0" brushRef="#br0" timeOffset="-211188.2">3919 6315 64 0,'-31'-47'32'0,"-1"-22"-31"0,21 53 32 16,-13-2-34-16,-1 2 1 15,-14-6-3-15,-7 3 0 0,-3 7 3 16,-4 5 0-1,0 1-2-15,4 9 0 16,3 3 1-16,14-2 0 0,-17 5 2 16,-1 4 1-16,8 5 1 15,-8 14 1-15,1 18 1 16,0 16 0-16,-1 15-1 16,8 13 0-16,-4 22-1 15,7 10 0-15,1 2-1 16,2 26 0-16,-3-7-2 15,1 10 1-15,-12 13-1 16,1-7 0-16,-11 6 0 16,0-12 1-16,-7 9 0 15,3-6 1-15,8-3 0 16,-4-7 0-16,11-2 0 16,6-17 0-16,4-2-1 15,8-13 0-15,-1-3-1 0,14 0 1 16,8-10-1-16,-8-3 1 15,8-9-1-15,6-6 0 16,-3-10 0-16,7 1 0 16,7-7 0-16,-3-4 0 15,6-2 0-15,11-10 0 16,4 1 0-16,0-7 0 16,13-6 0-16,12-1 1 15,10-5-1-15,17-1 0 0,5-2 0 16,6-4 1-16,11-3-1 15,20-9 1-15,12-4-1 16,-4 1 0-16,25-7 0 16,6-6 0-16,12 0 0 15,13 0 0-15,11-6 0 16,11-1 0-16,10-2 0 16,7 3 0-16,18-4 0 15,4 4 0-15,10-3 0 16,3-1 0-16,22-5 0 15,10 2 0-15,-3-9 0 16,24 0 1-16,8-15 0 16,13-17 0-16,29-2 0 15,4-1 1-15,24-12 0 16,10 13 0-16,4-1 0 16,1 10 0-16,-1 4-1 15,-4 11 0-15,-10-5-1 16,4 15 0-16,0 3 0 0,3 0 0 15,-7-3 0-15,3 9 0 16,8 4 0-16,3 9 1 16,0 3-2-16,-3 3 1 15,7 4 0-15,6 6 1 16,-16-1-1-16,2 1 0 16,-10 0 0-16,-10 2 0 15,10-5 0-15,-4-1 0 0,8-5 0 16,3-7 0-1,14-7 0-15,-3-8 1 16,-4-1-1-16,11-6 0 0,0-3 0 16,-1 3 0-16,-6-3 0 15,-4 0 0-15,-3 0 0 16,-4-3 0-16,0 3-1 16,-3-4 1-16,-1 4 0 15,1-9 0-15,-8 6 0 16,8-1 0-16,-11 4 0 15,3 3 0-15,-10-3 0 16,7 3 0-16,-7 3 0 16,-7 10 0-16,-7 3 0 15,7 3 0-15,-7-4-1 16,-14 4 1-16,3 0 0 16,-11 9 0-16,-20-3 0 15,-11 1 0-15,-11-1-1 16,-21 0 1-16,-3 3 0 15,-22 0 0-15,-24-2-1 0,-11-1 0 16,-10 3 0-16,-25-6 0 16,-11 3 0-16,-6-3 0 15,-19-9 1-15,-13-1 0 16,-11-5 1-16,-7 2 0 16,-15-9 0-16,-6-6 0 15,-14-16 0-15,-8-3 0 16,-6-9-1-16,-4-1 1 15,-11-12 0-15,1-6 0 0,-1-13-1 16,0-15 1-16,8-10 0 16,-1-13 1-16,15-21 0 15,-1-7 1-15,1-3-1 16,-18-3 1 0,-7 1-1-16,-11-1 0 0,-3-10-1 15,-1 10 1-15,-6-6-2 16,109-712 0-16</inkml:trace>
  <inkml:trace contextRef="#ctx0" brushRef="#br0" timeOffset="-210318.7">33863 4681 197 0,'-268'-31'0'0,"197"12"0"0,-27-3 0 16,-19 3 0-16,-13-3 1 16,-11-3-1-16,-18 3 0 15,-3 0 0-15,-11 4 0 16,-25-7 0-16,-3-1 0 15,-21 8 0-15,-14-4 0 16,-26-3 0-16,-13 9 0 0,-32 0 0 16,-17 13 0-16,-11-6 0 15,-11 9 0 1,0-7 0-16,-10 4 0 0,-14-3 0 16,-4 6 0-16,3-3 0 15,-17-6 0-15,-11-1 0 16,1 7 1-16,-11-6-1 15,-4 2 1-15,-14-5-1 16,-3 9 0-16,-8 3 0 16,-3 0 1-16,-10 0-1 15,-4 3 0-15,-1 3 0 16,15 0 0-16,-10 1 0 16,6-1 0-16,-3 3 0 15,-10 7 0-15,-1 3 0 16,-14 6 0-16,-10 3 0 15,-4 7 0-15,0 8 0 16,-3 17 1-16,7 3-1 0,10 6 0 16,18-10 0-16,7 13 0 15,7-18-1-15,11-4 1 16,3 0-1-16,14-3 0 16,0 3 1-16,8 7 0 15,9-10 0-15,5 3 0 16,-1-9 0-16,22-1 0 15,-1-5 0-15,-3 3 1 16,11-7-1-16,3 0 0 0,8-6 0 16,9 10 0-16,-2-7 0 15,24-3 0-15,-7-6 0 16,17 3 1-16,4-6 0 16,14-1 0-1,-183 23-1 1,85 6 1-16,38-19 0 15,49 9 0-15,15-8-1 16,32 5 1-16,17-15-1 16,10-7 0-16,22 7-1 15,11-7 1-15,10-6-8 16,14 0 1-16,14 10-1 16,18 3 1-16</inkml:trace>
  <inkml:trace contextRef="#ctx0" brushRef="#br0" timeOffset="-207381.44">4875 15923 86 0,'-98'10'43'0,"2"-14"-41"0,89 4 44 15,-3-3-46-15,13 3 0 16,22 3 0-16,17-3 0 16,25-6 0-16,43-3 0 15,31-7 0-15,28-6 0 16,50-6 0-16,24 0 1 16,32-16 0-16,11 6 0 0,7-6-1 15,3 0 1-15,-6-6-1 16,-8 3 1-16,-25 0-1 15,-6-3 0 1</inkml:trace>
  <inkml:trace contextRef="#ctx0" brushRef="#br0" timeOffset="-206478.87">11162 15008 100 0,'-120'-38'50'0,"74"29"-43"0,39 5 50 0,0 8-57 16,14 2 0-16,18-3 0 16,42 0 0-16,42-6 0 15,60-10 0-15,57-12 0 16,53-6 0 0,38-10 0-16,19 4 1 0,-1-10-1 15,-7 3 0-15,-21 3 0 16,-32 0 0-16,-21 10-3 15,-39 2 0-15,-35 14 0 16,-32 5 1-16</inkml:trace>
  <inkml:trace contextRef="#ctx0" brushRef="#br0" timeOffset="-203257.33">17046 15362 106 0,'-67'-13'53'0,"50"-18"-54"16,17 22 54-16,0-4-54 0,7 7 0 16,10-10-2-1,11 0 1-15,18 4 2 0,32-1 1 16,24-2-2-16,18 8 0 16,32-2 1-16,10 9 0 15,15-3 0 1,6 9 1-16,-7 4-6 0,1-7 1 15,6 3-1-15,-6-6 0 16</inkml:trace>
  <inkml:trace contextRef="#ctx0" brushRef="#br0" timeOffset="-70547.02">3154 6293 97 0,'0'0'48'0,"-81"-63"-46"15,56 51 49-15,-10 6-51 16,-4 6 0-16,-3 18 0 16,-8 14 0-16,-3 12 0 15,4 18 0-15,-11 20-1 16,-7 40 1-16,7 13 0 15,-7 19 0-15,7 21 0 16,7 4 1-16,-7 9 0 16,11 7 0-16,-1-7 1 15,-3 3 0-15,4-6 0 16,-7-16 1-16,6-6-1 16,8 4 0-16,7-14-1 15,-1-5 1-15,8-17-2 16,-4-2 1-16,8 3-1 0,9-16 0 15,-2 3 0-15,-1-12 0 16,8-4 0 0,6-6 0-16,15-9 0 0,-1-6 0 15,8-7 0-15,21-12 1 16,7-7-1-16,3-9 0 16,7 0 0-16,4-9 0 15,4-1 0-15,13-2 1 16,22 2-1-16,4 1 1 15,13-3 0-15,22-1 0 16,13-6-1-16,8-6 1 0,10 0-1 16,11-6 1-16,7 0-1 15,14 5 0-15,-10-8 0 16,6 0 1-16,1 2-1 16,3-5 0-16,0 5 2 15,4 1 0-15,-11-7-1 16,21 4 1-16,4-7 0 15,10-6 0-15,0-6 0 16,11-13 0-16,0 0-2 16,0-6 0-16,7 0 0 15,-4-6 1-15,4 6-1 16,-10-7 0-16,2 7 0 16,-9 0 0-16,3 3 0 15,10-3 1-15,-14-3-1 16,11 0 0-16,-7-7 0 15,10 1 1-15,-13-4-1 16,6 0 1-16,-3 4-1 0,-7-7 0 16,-4 10 0-16,-10-4 0 15,-1 4 0 1,8 3 0-16,0-7 0 0,3 1 0 16,0 6 0-16,1 2 0 15,6-2 0-15,-7-3 1 16,11 9-1-16,-11-3 0 15,7 0 0-15,1 9 0 16,-8 0 0-16,14-2 0 0,-6-1 0 16,20 0 0-16,-13 6 0 15,13-2 0-15,-3-1 0 16,21-6 0-16,-7 6 0 16,18 1 0-16,-11-1 0 15,11 4 0-15,-4-7 0 16,10 6 1-16,-2-3-1 15,-1 4 0-15,0-1 0 16,0 7 0-16,1-6 0 16,-5 2 0-16,5 7 0 15,-5 3 0-15,1 0 0 16,7 0 0-16,-1 0 0 16,8 0 0-16,-3 0 0 15,2 0 1-15,5 0-1 16,-8-3 0-16,7 3 0 15,-3 3 0-15,7 6 0 16,-4-5 0-16,1 11 0 16,2-15 1-16,-2 16-1 0,3-7 1 15,-4 4-1-15,4-10 0 16,0-3 0-16,-8 3 1 16,8-9-1-16,0-4 0 15,-3 1 0-15,2 3 0 16,1-7 0-16,0 1 0 15,-4-1 0-15,8 1 0 16,-4 2 0-16,-15-2 0 16,5 2 0-16,-8-2 0 15,-3-7 0-15,-8 6 1 0,-6-5-1 16,-15 5 0-16,-3 0 0 16,-17 4 0-16,-5-7 0 15,-13 4 0-15,-18 2 0 16,-10 1 0-16,-12 0 0 15,-9-1 0-15,-12 4 0 16,-6 0 0-16,0-4-1 16,-15 4 1-16,-10-7 0 15,-11 7 0-15,1 0 0 16,-15 3 0-16,-7-7 0 16,-7-2 0-16,-10 2 0 15,-4-2 0-15,-7 2 0 16,0-2 0-16,-11 2 0 15,-3 1 0-15,-3 3 0 16,-5-10 0-16,1 4 0 16,0-10 0-16,0-7 0 0,0-5 0 15,-1-7 0-15,-2-6 0 16,-1-3 0-16,4-3 1 16,0-7-1-16,-1-3 1 15,-2-9-1-15,-5-6 0 16,1-7 0-16,0-6 1 15,130-363-2-15</inkml:trace>
  <inkml:trace contextRef="#ctx0" brushRef="#br0" timeOffset="-69406.57">33863 5167 250 0,'-77'-106'0'0,"66"65"0"16,-7 3 0-16,-10-6 0 15,-7-18 0-15,-4 8 0 16,-10-8 0-16,-11-7 0 15,-4 9 0-15,-13 4 0 16,-8 2 0-16,-14 7 0 16,-3-6 0-16,-8 12 0 15,-13-3 0-15,-4 10 0 0,-4-4 0 16,-13 4 0-16,-11-1 0 16,-4-5 0-16,-11 8 0 15,-13-2 0-15,-4 2 0 16,-14 7-1-16,-7 0 1 15,-14 6 0-15,-18 7 0 16,-4 2 0-16,-10 10 0 16,0 7 0-16,-14-4 0 15,-3 6 0-15,-12 4 0 0,-2 6 0 16,-1-10 0-16,-14 7 0 16,4-7 0-16,-15 19 0 15,-3-18 0-15,-3 9 0 16,-11-1 0-16,0 4 0 15,3 16 1-15,-14-16-1 16,-3 0 0-16,7 6 0 16,0-6 0-16,3 9 0 15,4-9 0-15,4 3 0 16,3-6 0-16,3 0 0 16,-3 3 0-16,-4-3 0 15,-6 0 0-15,-11 6 0 16,3-3 0-16,-3 12 0 15,0-9 0-15,6 10 0 16,-2-7 0-16,-1 0 0 16,4-3 0-16,7 3 0 0,-7-6 0 15,7 0 0 1,-7-3 0-16,6-9 0 16,1-4 0-16,-3 0 0 0,6 0 0 15,-3 1 0-15,4 2 0 16,3-3 0-16,-4 4 0 15,4-1 0-15,-4-3 0 16,8 4 0-16,-8-1 0 16,4 10 0-16,4 0 0 15,-8 0 0-15,8-4 1 16,-4-2-1-16,3 6 0 0,1 0-1 16,-1 2 1-16,8-2 0 15,3 3 0-15,0 13 0 16,0-1 0-16,7 4 0 15,0-7 0-15,15 4 0 16,-1-1 0-16,14-2 0 16,-6-4 0-16,13 0 0 15,-3 7 0-15,14-1-1 16,-4-6 1-16,15 4 0 16,3-14 0-16,11 1 0 15,3 6 0-15,14-9-1 16,4 0 1-16,11 6 0 15,6-7 0-15,4 1 0 16,7 3 0-16,11 9 0 16,7-6 0-16,3 3 0 0,11-6 1 15,10 6-2 1,15-9 1-16,-4 6-1 16,14 3 1-16,3-7-2 0,12 4 1 15,-1 4-6 1,7-1 0-16,-14 6 0 0,-3 3 1 15</inkml:trace>
  <inkml:trace contextRef="#ctx0" brushRef="#br0" timeOffset="-65925.79">18669 8222 90 0,'-42'-38'45'0,"42"19"-39"16,0 19 46-16,0 0-52 16,-4 0 0-16,4-3-1 15,4 6 1-15,3 4 0 16,14 5 0-16,11 4 0 15,17-4 0-15,25 1 0 16,18-7 1-16,17-6 0 0,25-6 1 16,4 0 0-16,-4-4 1 15,-4-2-2-15,-20-1 1 16,-15 4-1-16,-7-1 0 16,-21 1-23-16,-21 6 1 15,-28 0-1-15,-22-7 0 16</inkml:trace>
  <inkml:trace contextRef="#ctx0" brushRef="#br0" timeOffset="-65283.78">24645 7742 101 0,'-25'-50'50'0,"4"31"-46"0,21 13 51 0,4-1-55 16,-1 4 1-16,4 3-1 15,11 10 1-15,10-1-1 16,18 7 0-16,21-1 1 16,25 4 0-16,24-3 0 15,11-7 0-15,7-2 0 16,4-1 1-16,-8-6-2 16,-10 0 1-16,-14 0-8 15,-14 3 1-15,-15-3-1 16,-9 3 0-16</inkml:trace>
  <inkml:trace contextRef="#ctx0" brushRef="#br0" timeOffset="-64702.12">30723 7604 84 0,'-35'-22'42'0,"-4"-9"-32"16,36 27 37-16,-1 1-43 0,4 3 1 16,4-3 1-16,13 6 1 15,22 0-8-15,28-6 0 16,36 6 6-16,38-3 0 15,32 0-2-15,24 4 1 16,18 2-2-16,-3-3 0 16,-11 0-3-16,-28 3 0 0,-21 1-1 15,-36-1 1-15</inkml:trace>
  <inkml:trace contextRef="#ctx0" brushRef="#br0" timeOffset="-62531.25">2921 6992 57 0,'-39'4'28'0,"29"-8"-21"15,10 1 28-15,10-3-35 16,8 3 0-16,3 0 0 16,18 0 1-16,0 3-1 15,3 6 0-15,-14 10 0 16,-7 12 0-16,-10 9 0 15,-29 23 0-15,-13 40 0 16,-19 26 0-16,-10 40 1 16,-10 22 0-16,-12 35-1 15,5 28 1-15,6 37-1 16,22 1 1-16,28 5-4 16,21-8 0-16,28-17-11 15,14-30 0-15,8-45 0 16,20-24 0-16</inkml:trace>
  <inkml:trace contextRef="#ctx0" brushRef="#br0" timeOffset="-42452.89">3129 6143 75 0,'-81'-3'37'16,"3"6"-33"-16,61 0 37 0,3 6-41 16,0 7 0-16,-1 15 0 15,5 13 0-15,-8 16 0 16,8 15 0-16,-8 16 1 15,4 28 0-15,3 10 1 16,-6 27 1-16,-5 11 1 16,-6 8 0-16,7 7 0 15,0 9 1-15,3-6-2 16,-3 7 0-16,0-4-1 16,-7-3 0-16,-11 3-2 15,-3 10 1-15,-8-10-1 16,-10 16 1-16,0-16 0 15,4-13 0-15,3 1 0 0,3-13 0 16,12-22 0-16,6-19 0 16,-3-15-1-16,21-19 1 15,-4-13-1-15,18-12 0 16,11-7 0-16,10-12 0 16,7-9 0-16,11-10 0 15,10-7 0-15,15-5 0 16,13-4 0-16,11-5 1 15,11-4-1-15,14-7 1 0,18 1-1 16,13-13 0-16,26 4 0 16,9-11 1-16,12 1-1 15,17-6 1-15,14-3-1 16,18 2 0-16,7-15 0 16,14 13 0-16,7-7 0 15,18 3 1-15,3-9-1 16,1 6 1-16,20 4-1 15,-3-4 1-15,11 13-1 16,3-4 1-16,3 4 0 16,22 0 0-16,-7 3-1 15,13 3 1-15,1 3-1 16,7 0 1-16,7 1-1 16,3 2 1-16,-6-3-1 15,6 10 1-15,7-4 0 16,-6-3 0-16,6 4 0 15,11-4 0-15,8 0-1 16,-8-9 1-16,10-3-1 16,8 6 1-16,-7-6-1 0,-1 3 0 15,1 3 0-15,3 3 1 16,0 3-1-16,0 1 0 16,11 2 0-16,3 1 0 15,-3-7 0-15,10 0 0 16,4 3 0-16,11 4 1 15,-1 2-1-15,-3 4 1 16,4 3-1-16,-5-3 1 16,8 9-1-16,-3 0 1 15,-4-3-1-15,3 0 0 0,1 3 0 16,6 3 0-16,-3 1 0 16,-3-4 0-16,-12 9 0 15,1 4 0-15,-14 6 1 16,-4 6 0-16,-21 4-1 15,0 2 1-15,-7-3-1 16,-10 1 0-16,-11-1 0 16,-8-9 0-16,-2-6-1 15,-8-7 0-15,-7 4 0 16,-10-7 1-16,-15 0 0 16,-14 4 0-16,-13-1 0 15,-22-3 0-15,-11 1 0 16,-21 2 0-16,-13 4 0 15,-15-7 0-15,-14 0-1 16,-14-6 1-16,-22 0-1 16,-10-3 1-16,-10-3 0 15,-8-10 0-15,-13 7 0 0,-12-4 0 16,-9 1 0-16,-8-4 0 16,-11 0 0-16,-6-6 1 15,-8 0-1-15,-3-6 0 16,4-6 0-16,-1-7 0 15,1-3 0-15,2-6 1 16,9-10-1-16,-1-6 0 16,3-9 0-16,1-13 1 0,3 4 0 15,-4-7 0 1,-3 0 0-16,0-19 1 0,-14 13-1 16,-7-4 0-16,-7-8 0 15,176-490-2-15</inkml:trace>
  <inkml:trace contextRef="#ctx0" brushRef="#br0" timeOffset="-41447.1">33796 5083 119 0,'-32'-63'59'0,"25"54"1"0,7 9-60 0,-10-16 0 0,-11 0 1 16,-8-3-1-16,-17-3 0 15,-10-3-1-15,-11 7 1 16,-21-4 0-16,-11 3 0 15,-21 3-1-15,-10-15 1 16,-19 9-1-16,-16-16 1 16,-12 13 0-16,-17-6 0 15,-7-7 0-15,-18 4 0 0,-13-4 0 16,-15 4 1 0,-14 5-1-16,-8 4 1 15,-20 3-1-15,-18-3 0 0,-10 0 0 16,-18 0 1-16,-18 6-1 15,-14 7 0-15,-18-10-1 16,-17 9 1-16,-11 4 0 16,-6-1 0-16,9 4 0 15,-13 3 0-15,-7-3 0 16,6 3 0-16,-10-1 0 16,8-2 1-16,-8 3-1 15,-4 3 0-15,-6 6 0 16,-8 4 0-16,8-1 0 15,-15 0 0-15,4 7 0 16,3 6 0-16,15-6 0 16,0-1 0-16,3-2 0 15,3-7 0-15,4 4 0 16,4-4 0-16,-11 3 0 16,0 1 0-16,0-1 0 0,7 13 0 15,-3 0 0-15,-7-3 0 16,10 15 0-16,7-12 1 15,4 10-1-15,-1-10 0 16,15 9 0-16,4-9 0 16,-1 3 0-16,-7 0 0 0,11 0-1 15,11 3 1-15,-8 4 0 16,0-7 0-16,15 6 0 16,0 1 0-16,13-7 0 15,11-7 0-15,8 1 0 16,13 6 0-16,-7 0 0 15,11-3 0-15,7 19 0 16,4-13 0-16,17 16 0 16,-3-15 0-16,10 8 0 15,7-5 0-15,14-4 0 16,15-9 0-16,-1-4 0 16,29 1 0-16,0-4 0 15,21 1 0-15,17 0 0 16,11 2 0-16,0-2-1 15,21-4 1-15,18 10-1 16,14 0 0-16,7 3-6 16,11 0 1-16,7 3-15 15,14 3 0-15,10 0 0 16,18 7 0-16</inkml:trace>
  <inkml:trace contextRef="#ctx0" brushRef="#br0" timeOffset="-39219.72">11250 6011 90 0,'4'22'45'0,"-1"-38"-33"15,15 7 45-15,3-7-56 16,14 4 0-16,11-14 0 16,18-8 0-16,17-4-2 15,17-6 1-15,22-6 0 0,11-3 1 16,24 0-1-16,0-1 1 15,-3 1-1-15,10 3 1 16,-10 0-1-16,-11 0 0 16,-10-4 0-16,-18 4 1 15,-25 22-1-15,-25 0 1 16,-27 15-1-16,-33 16 1 16,-31 13-1-16,-43 18 1 15,-31 20-1-15,-43 8 1 16,-24 17-1-16,-11 12 1 0,-17-3-1 15,10-1 1-15,10-8-1 16,15-7 1-16,31-9 0 16,33-16 0-16,31-10-1 15,35-12 1-15,32-9-1 16,28-16 0-16,39-13 0 16,42-12 1-16,22-9-1 15,35-13 0-15,0-13 0 16,6-2 0-16,1 2 0 15,-21 7 0-15,-25 9 0 16,-32 9 1-16,-21 13-4 16,-31 7 1-16,-26 5-1 15,-41 7 1-15</inkml:trace>
  <inkml:trace contextRef="#ctx0" brushRef="#br0" timeOffset="-38197.57">16870 5578 95 0,'7'-9'47'0,"99"-26"-46"0,-67 16 47 0,21 1-49 15,31-1 1-15,15-9-3 16,14-4 1-16,21-5 2 16,7-7 1-16,8-10-2 15,9 1 1-15,-13 3 0 16,-7 6 0-16,-11 6 1 0,-18 10 1 15,-24-6-1-15,-22 15 0 16,-20 0 0-16,-22 10 0 16,-28 9-1-16,-28 6 1 15,-36 6 0-15,-24 4 1 16,-21 22-1-16,-22-4 1 16,-10-2 0-16,4 2 0 15,2 4 0-15,16-4 0 16,23-6-1-16,22-6 1 15,21-9-2-15,25-4 1 16,25-5-1-16,24-11 1 0,32-18-2 16,31-3 1-16,22-16 0 15,25-3 0-15,10 0-2 16,0-3 1-16,-4 6-1 16,-10-3 1-1</inkml:trace>
  <inkml:trace contextRef="#ctx0" brushRef="#br0" timeOffset="-25686.96">4466 10135 104 0,'-21'-41'52'0,"39"28"-45"0,-18 10 52 16,10 0-59-16,4 6 1 15,4 13-1-15,0 25 1 16,3 9-2-16,-18 25 1 16,-3 16 0-16,-3 34 0 15,-18 13-1-15,-4 22 1 16,0 10 0-16,-10-1 0 15,3 0 0-15,11 4 0 0,0-20 0 16,14-8 1-16,14-20-1 16,3-6 1-16,1-18 0 15,10-17 0-15,7-5-1 16,-6-10 0-16,6-13 0 16,-4-6 0-16,5-9 0 15,6-3 1-15,0-7 0 16,15-3 0-16,10-6 0 15,7-6 0-15,21-10 0 16,21 3 0-16,15-9-1 16,10 4 0-16,17-4-1 15,8 0 1-15,0 0 0 16,21 6 0-16,10-6 0 16,-3 0 0-16,21 0 1 15,4-3 0-15,21 3 0 16,3 0 0-16,32-7-1 15,1 1 1-15,20 3-1 0,18-9 0 16,7-1 0-16,17 4 1 16,1-4-1-16,3 0 0 15,18-8 0-15,3-1 0 16,8-7 0-16,13 4 0 16,11-12 0-16,4-7 0 15,6 0 0-15,19 0 1 16,-1 0-1-16,4-3 0 15,3 0 0-15,4 3 0 0,-4 6 0 16,-10-9 0-16,-4 0 0 16,0 0 0-16,-3-3-1 15,3 3 1-15,-7 3 0 16,8 3 1-16,2 4-1 16,5 2 0-16,-8 4 0 15,-14 3 1-15,-25-4-1 16,-6 1 1-16,-18 6-1 15,-32-3 1-15,-22 0-1 16,-20-10 1-16,-25 0-1 16,-32 1 0-16,-17-1 0 15,-22 0 1-15,-21 4-1 16,-10 3 0-16,-15 5 0 16,-20-5 1-16,-11 3-1 15,-8-7 0-15,-6 1 0 16,-18-4 0-16,-4-12-1 15,-13-6 1-15,-8-4 0 16,-7-6 0-16,-6 3 0 0,-5-6 0 16,-2 0 0-16,-5 0 1 15,1-9-1-15,-4 0 0 16,0 2 0-16,0 11 1 16,-3-1-1-16,-4 0 0 15,-4 3 0-15,-3 4 0 16,-3 2 0-16,-11 1 0 15,-11 2-1-15,-10 4 1 16,-18 6 0-16,-18 4 0 0,-24 5 0 16,-18 10 0-16,-17 0 0 15,-19 9 0-15,-9 7 0 16,-8 3 1-16,-14 2-1 16,-7 4 0-16,-11-3 0 15,-6 0 0-15,-15-6 0 16,-7-7 1-16,-10 0-1 15,-11-6 0-15,-18 4 0 16,-10-1 1-16,-18 0-1 16,-10-6 1-16,-14 3-1 15,-15 0 0-15,-3 0 0 16,-18-3 0-16,-14 6 0 16,-10 0 0-16,-8 0 0 15,-13-2 1-15,-1 8-1 16,4 7 0-16,-4 3 0 15,0-7 0-15,-6 7 0 16,10 6 0-16,-4 7 0 16,0 2 0-16,8 1 0 15,-8 2 1-15,1 1-1 0,-1-3 0 16,7 9 0-16,4-1 0 16,7 5 0-16,7-1 0 15,4-7-1-15,14 1 1 16,17 3 0-16,7 0 0 15,11 0 0-15,7 0 0 16,18 13 0-16,3-10 0 16,18 3 0-16,10-3 0 0,18 3 0 15,11-3 0-15,14-3 0 16,21-6 0-16,17 6 0 16,4-6 0-16,22-4 0 15,17 1 0-15,14-1 0 16,14 1 0-16,10-1 0 15,15 1 0-15,18-1 0 16,-4-2 0-16,28-4 0 16,-4 0 1-16,11 4-1 15,11 5 0-15,0 4 0 16,3 0 0-16,1 6 0 16,-1 10 0-16,-3 12 0 15,-4 12 0-15,4 13 0 16,-4 13 0-16,-3 12 0 15,3 19 1-15,11 10 0 16,0 2 0-16,3 13-1 16,7 4 1-16,11-11-1 0,-7-5 0 15,14 6-1-15,-3 0 0 16,14-4-8-16,3 4 0 16,7 13-1-16,0-7 1 15</inkml:trace>
  <inkml:trace contextRef="#ctx0" brushRef="#br0" timeOffset="17557.25">4784 9990 100 0,'-18'-15'50'0,"64"43"-47"0,-36-13 50 15,12 20-54-15,-1 18 1 16,-4 13-2-16,1 16 1 15,-7 2 1-15,-18 29 0 16,-4-6-1-16,-7 6 1 16,-6 6 0-16,6 9 0 15,-24 10 1-15,3 0 1 0,-7-6 0 16,4 9 0-16,-1-3 0 16,-2 6 0-16,2-6-1 15,8 10 1-15,0-13-2 16,-4-13 0-16,-7-12-1 15,14-16 1-15,4-10 0 16,3-18 0-16,11-9 0 16,11-10 1-16,3-6-1 15,3-1 1-15,11-15-1 16,11-9 1-16,0-7-1 16,10-2 0-16,11-4 0 15,7 0 1-15,14 0-1 16,7 0 0-16,3-3-1 15,12 3 1-15,9 1 0 16,15-4 0-16,14-4 0 16,11 1 0-16,21 0 0 15,-4-3 0-15,11-4 0 16,21 7 0-16,-7-6 0 0,3 3 0 16,22 3 0-16,-22-4 0 15,11 7 0-15,7 0 1 16,-7 0-1-16,21 3 1 15,-6-3-1-15,20-3 1 16,-3-6 0-16,17-4 0 16,15-2-1-16,10-10 0 15,3-7 0-15,19-2 1 0,-15 5-1 16,18 1 0-16,-18 0 0 16,14 0 0-16,-14-4 0 15,14 7 0-15,-3 0 0 16,14-6 0-16,-4 0 0 15,1-4 1-15,10-3-1 16,3 1 0-16,4 2 0 16,0 4 0-16,-3-4 0 15,-8 4 0-15,-7 0 0 16,-10 9 1-16,0-3-1 16,-8 0 0-16,-2-4 0 15,6 1 1-15,0 0-1 16,11-10 0-16,-4 4 0 15,0-10 0-15,-3-3 0 16,-4 0 0-16,-6 6 0 16,-8 7 0-16,-11 2 0 15,-10 10 0-15,-3 7 0 16,-8-4 0-16,-3 3 0 0,3 0 0 16,-10 7 0-16,-4-4 0 15,-3 1-1-15,-4 6 1 16,-7-1 0-16,-14 4 1 15,-3-3-1-15,-11 0 0 16,0-4 0-16,-18 1 0 16,-3 3 0-16,-1-1 0 15,-6-5 0-15,-11 2 0 0,-14 4 0 16,-3 3 0-16,-15 0 0 16,-17 0 0-16,-11-4 0 15,-11 1 0 1,-6-6 0-16,-8-10 1 0,-6-22 0 15,-4-13 1-15,3-9-1 16,-7-9 1-16,1-6-1 16,-5-17 1-16,-6-2-1 15,-7 6 0-15,-11 9-1 16,-7-2 0-16,-7 5 0 16,-7-9 1-16,-4 0-1 15,-6 7 0-15,-1 8 0 16,0 7 1-16,4-6-1 15,-3 9 1-15,3 10-1 16,0 2 0-16,-1 4 0 16,1 6 0-16,-3 4 0 15,-1 14 0-15,-3 8-1 16,-7-1 1-16,-4 6-1 16,-7 1 1-16,-7 2-1 0,-10 1 1 15,-4-4 0-15,-4 4 0 16,-13-4-1-16,-8 1 1 15,-7-4 0-15,-17 7 0 16,-8 3-1-16,-13-1 1 16,-18 10 0-16,-18 4 0 15,-10-4 0-15,-11 6 1 16,-18 10-1-16,-3-6 0 0,-11-1 0 16,0-9 0-16,-3 7 0 15,0-13 0-15,-4 3 0 16,-10-7 0-16,3-2 0 15,-3-4 0-15,-4 7 0 16,-7 3 0-16,0-3 0 16,-4 6 0-16,-3 0 0 15,-3 0 0-15,3 6 0 16,-4-6 0-16,4-3 0 16,-3 3 0-16,10 0 0 15,-14-3 1-15,14 0-1 16,-11-7 0-16,15 7 0 15,-8-3 0-15,15 6-1 16,-4-7 1-16,7 4 0 16,4 10 0-16,3-7 0 15,4 6 0-15,0-3 0 16,-4 0 1-16,14 7-1 16,-6-7 0-16,-1 6 0 15,0-3 0-15,-3 4 0 16,7 2 0-16,-8 4-1 0,12-3 1 15,-11 2 0-15,-4 1 0 16,11 3 0-16,-18-1 0 16,7 4 0-16,-10 0 0 15,6 3 0-15,-3 7 0 16,-3-7 0-16,3 0 0 16,0-3 0-16,15 3 0 0,-15 0-1 15,7-3 1 1,7 0 0-16,4-3 0 0,4-3 0 15,2 2 0-15,-6-2 0 16,11 3 0-16,-5 0 0 16,8-4 0-16,14 1 0 15,7-7 0-15,11 1 0 16,14-4 0-16,21-3 0 16,3 0 1-16,15-6-1 15,7-6 0-15,6 6 0 16,4-4 0-16,18 7 0 15,4 0 0-15,10 4-1 16,7-1 1-16,7 3 0 16,3 0 0-16,8 1-1 15,3 2 1-15,0 7 0 16,1 2 0-16,6 7-1 16,4 7 1-16,-4 9 0 15,4 3 0-15,-4 6-1 0,4 3 1 16,7 13 0-16,-8 3 0 15,8 3 0-15,0 6 1 16,3-6-1-16,-3 1 0 16,0 5 0-16,3 10 1 15,8-13-1-15,-8 3 0 16,4-5 0-16,7 2 0 16,-4-9 0-16,1-4 0 15,3 1 0-15,3 0 0 0,-3 0 0 16,4-13 1-16,3 3-1 15,0-6 0-15,-7-3 0 16,0 3 0-16,3-9 0 16,-7 6 0-16,1-4 0 15,3-2 0-15,3 0 0 16,-6-7 0-16,6-3 0 16,1 4 0-16,3-7 0 15,0-3 0-15,3 3 0 16,1-3 0-16,6 3 0 15,-6-10 1-15,3 7-1 16,3-6 0-16,1 3 0 16,7-4 0-16,3-2 0 15,0-4 0-15,7 1 0 16,11-4 0-16,14-6 0 16,7 0 0-16,7 0-1 15,3-6 1-15,8 3 0 16,14 3 0-16,7 0 0 0,3 3 0 15,7 0 0-15,11-3 0 16,18 3 0-16,-4-6 0 16,10-3 0-16,15-7 0 15,0-9 0-15,3-3 0 16,15 0 0-16,-4-3 1 16,3 0-1-16,14 2 0 15,-10 5-1-15,0 5 1 0,11 0 0 16,-11 1 0-1,0 2 0-15,7 4 0 0,-8 9 0 16,1 0 0-16,-3 6 0 16,-1 0 0-16,4-3 0 15,7 4 0-15,0-4 0 16,7-3 0-16,0 3 0 16,4-6 0-16,3 0 0 15,10 3 1-15,-2-4-2 16,-1 4 1-16,-4-3 0 15,1 0 0-15,3 3 0 16,0-3 0-16,7 3 0 16,1-3 0-16,-1 0 0 15,7-10 0-15,-7 1 0 16,11-4 0-16,0 0 0 16,-8 4 0-16,12-4-1 15,-11 3 0-15,10 7 1 16,-14-3 0-16,-3 6 0 0,-1 0 0 15,1-1-1-15,7 4 1 16,-1 0 1-16,-2-3 0 16,2 3-1-16,-2-6 0 31,129-7 0-31,-38 4 1 16,-32 3-1-16,-24 3 0 15,-15-1 0-15,-10 1 0 16,-14 3 0-16,-4 3 1 15,-11-3-2-15,-3 0 1 0,0 0-1 16,-7-6 0-16,11 0 1 16,-8-3 0-16,-3-10 0 15,-3 9 0-15,-8-2 0 16,-3 6 0-16,0-1 1 16,-4 4 0-16,-3-3-1 15,-4 0 0-15,-10 2 0 16,0 4 0-16,-4 0 0 15,-7-3 1-15,-3 3-1 16,-4-9 0-16,-4-1 0 16,-17 1 0-16,-4 0 0 15,-6-4 0-15,-12 7 0 16,-9 0 0-16,-8 2 0 16,-7-5 0-16,-4 3 0 15,-3-1 0-15,0-5 0 0,-3-4 0 16,3 1 0-1,0-4 0-15,-4 0 0 0,0 0 0 16,-3 0 0-16,0 1 0 16,-7 2-1-16,0 0 1 15,-7 0 0-15,0 1 1 16,3-4-1-16,-7-3 0 16,4-6 0-16,-4-4 0 15,4-2 0-15,0-10 1 0,3-12-1 16,-3-7 0-16,-4 0 0 15,1 4 1 1,-5-1-1-16,-6 0 0 0,-7 1 0 16,-4-13 1-1,-11 0-1-15,-3-4 0 0,-3 1 0 16,-1-3 1-16,1-7-1 16,3-9 0-16,-4-6 0 15,4 9 0-15,-3 9 0 16,-4 10 0-16,-4 6-1 15,0 10 1-15,-3 9-1 16,-3 9 1-16,-1 7-1 16,-3 2 1-16,0 8-1 15,-4 2 1-15,0 3-1 16,-6 0 1-16,-5-6-1 16,-2 4 1-16,-5-1 0 15,-3-9 0-15,-7-1 0 16,-10-2 1-16,-4 0-1 15,-7 2 0-15,-14 4 0 0,-8 3 0 16,-13 0-1-16,-11 7 0 16,-7 2-1-16,-14 1 1 15,-18 5-1-15,-7-2 1 16,-10 0-1-16,-18-1 1 16,-4-2 0-16,-10 2 1 15,-10 4 0-15,-8 0 0 16,-4 3 0-16,-9-4 1 15,-5 10-1-15,-3-3 0 0,-10 7 0 16,3-7 0-16,-7 9 0 16,0-6 0-16,-8 3 0 15,5-6 0-15,-4 4-1 16,0-8 1-16,-4 4 0 16,-3-3 0-16,-4 6 0 15,0-3 1-15,4 10-1 16,-7-7 0-16,3 6 0 15,-13 4 0-15,2-1 0 16,-10 4 0-16,-3 16 0 16,7-14 0-16,-4 7 0 15,7-3 1-15,-10-3-2 16,6 3 1-16,-3-3 0 16,1 9 0-16,-1-6 0 15,-7 9 0-15,0 4 0 16,-4 6 0-16,1-7-1 15,-4-2 1-15,7 2 0 0,-3-3 0 16,17-5 0-16,-3-5 0 16,20-5 0-16,-6-3 1 15,11-1-1-15,13 1 1 16,4-1-1-16,11 1 0 16,-1 3 0-16,29 6 1 15,0-7-1-15,14-2 0 16,21 2-1-16,10-5 1 15,1-10 0-15,17-6 0 0,25-4 0 16,-3 1 0 0,21 9 0-16,-1-10 0 0,11 4 0 15,8 3 0-15,6 6 0 16,11 3 0-16,14 7 0 16,0 3 0-16,4 6-1 15,6-1 1-15,8 8 0 16,-4 5 0-16,11 7-1 15,-15 9 1-15,4 16 0 16,8 12 0-16,2 13 0 16,8 10 1-16,-4 5-7 15,15 13 0-15,6 10 0 16,11-7 1-16</inkml:trace>
  <inkml:trace contextRef="#ctx0" brushRef="#br0" timeOffset="29503.9">3718 6202 114 0,'-42'-15'57'0,"-25"-11"-50"0,56 17 58 15,-17 0-65-15,-4-1 1 16,1 1-1-16,-8-1 0 16,11 1-3-16,-4 6 1 15,-7 6-2-15,7 6 1 16,-7 17-2-16,1 24 1 16,-22 19 0-16,3 18 1 15,-6 23 3-15,3 28 0 16,0 13 1-16,0 27 1 0,10-8 1 15,22-1 0-15,7-12-1 16,10 3 0-16,4-16-2 16,4 3 1-16,3-2-1 15,3 2 0-15,4 0 0 16,-14 1 0-16,7-4 0 16,-3 7 1-16,3-10-1 15,-11 0 1-15,11-6-1 16,-7 3 0-16,7-16-1 15,0-3 0-15,0-19 2 16,7-12 0-16,-3-16-1 16,6-6 0-16,8-16 0 15,10-6 0-15,4-9 0 16,7-4 0-16,14-6-1 16,14 0 0-16,3-3 1 15,11 3 0-15,25-3 0 16,14 0 0-16,0-3-1 15,21-3 1-15,18 3-1 16,0-1 0-16,21-5-1 0,7-10 1 16,14-6 0-16,17-3 0 15,12-10 0-15,10-12 1 16,10-4-1-16,25 1 1 16,-10 0-1-16,14 6 1 15,-1 3-1-15,8 6 1 16,3 0 0-16,11 4 0 15,11-1 0-15,13-2 0 16,8-7-1-16,6 0 1 0,8 3 0 16,11-3 0-16,2 0-1 15,5 3 1-15,-1 7 0 16,-3 2 0-16,0 7 0 16,0 9 0-16,-11 7 0 15,0-1 1-15,11 4-1 16,0 0 0-16,3-4 0 15,15-9 1-15,3-12-1 16,7 3 1-16,7-10-2 16,7-6 1-16,-11-3 0 15,12-3 0-15,-5 6 0 16,-3 12 0-16,-17-2 0 16,-1 9 1-16,1 3-1 15,-15-3 1-15,1 3-1 16,6-7 1-16,-3 1-1 15,7-13 1 1,17-3-1-16,1-12 1 0,-4-4-2 0,7 4 1 16,-10-1 0-16,3 4 0 15,-7 3 0-15,-7 9 0 16,-15 3-1-16,1 0 1 16,-7 7-1-16,-4 3 1 15,4 0 0-15,0-7 0 16,-4 4-1-16,-3-4 0 15,-7 7 0-15,-4-4 1 16,-4 4 0-16,1 6 0 16,-8 3 0-16,-6 10 0 0,-1 9 0 15,1 0 1 1,-11 6-1-16,-11 3 0 0,-21 10-1 16,-14-7 1-16,-21 1-1 15,-14-4 0-15,-18-9-1 16,-14-3 1-16,-10-3-1 15,-15-4 1-15,-7-5 0 16,-6-1 0-16,-15-3 1 16,-4 0 0-16,1-3 1 15,-8-6 0-15,-10-7 0 16,-3 4 0-16,-1-16 0 16,-3-13 0-16,-4-6-1 15,1-9 0-15,-4-10 0 16,-1-9 1-16,-2-13-1 15,-8-5 1-15,0-5 0 16,-7 1 0-16,1 0 1 16,2-9 0-16,1 6-1 15,0-4 1-15,3-15-1 0,367-442-2 16</inkml:trace>
  <inkml:trace contextRef="#ctx0" brushRef="#br0" timeOffset="30969.24">33863 4832 215 0,'-197'-104'0'0,"140"89"0"16,-13-14 0-16,-22-2 0 15,-14-3 0-15,-21 2-1 16,-14-2 0-16,-21 6 0 15,-15-4 0-15,-24 7-1 16,-21 0 1-16,-4 3 0 0,-28-6 0 16,0 9 1-1,-14-3 0-15,0 3 1 0,-11 7 0 16,-7-4-1-16,-6 4 1 16,-8-4-1-16,-4 3 1 15,-20 7-1-15,-4-10 0 16,3 4 0-16,-13 2 0 15,-1 4 0-15,-3 0 0 16,-15 3 0-16,-2 3 0 16,-8-10 0-16,-21 10 0 0,0 0 0 15,-8 3 1-15,-2 4-1 16,-1 2 1-16,-17-3-1 16,3 13 1-16,0 0 0 15,11-6 0-15,0 5-1 16,3 4 0-16,4-3 0 15,4 0 0-15,-1-3 0 16,8 2 0-16,-1-2 0 16,1-6 0-16,-4-1 0 15,3 0 0-15,0-6 0 16,-6 4 0-16,3 2 1 16,-4 7 0-16,8-4 0 15,-1 4 0-15,1-3 0 16,-1 5 0-16,1-2 0 15,-1 3 0-15,8-7-1 16,-1 7 0-16,15 0 0 0,-1-6 0 16,1 2-1-1,0 10 0-15,13 0 0 0,1 4 1 16,18-4-1-16,10 12 1 16,10-8-1-16,8 5 0 15,10-9 0-15,4 3 1 16,10-2-1-16,0-8 1 15,15 1-1-15,-1-6 0 16,15-1 1-16,3-2 0 16,7-1 0-16,10 0 1 15,8 1-1-15,3-1 1 0,18 7-1 16,4 3 1-16,-8 0-2 16,18-4 1-16,0 14-1 15,4-4 1-15,14-3-1 16,-1-4 1-16,4 4 0 15,11 0 1-15,3-9-1 16,-3 2 1-16,11-2 0 16,-1 0 1-16,11 9-2 15,0-7 1-15,10 7-2 16,-6 10 1-16,10-4-1 16,11 9 0-16,-1 1-1 15,1 3 1-15,3 0 0 16,4-4 0-16,13 7 1 15,8 0 0-15,0-16 0 16,11-3 1-16,-4 0-1 16,-1-3 1-16,5 0 0 15,3-3 0-15,0 0-1 16,3 9 1-16,-6 3-1 0,-1 4 1 16,-3 3-1-16,11-7 0 15,3 0 0-15,3 1 1 16,8-7-1-16,7-3 0 15,10-3 0-15,-4-1 1 16,12 1-1-16,-4-3 0 16,-1-1-1-16,8 11 1 15,0 11 0-15,0 7 0 16,10 13 0-16,-3 15 0 0,11 15 1 16,6 30 0-16,4 8-1 15,4 13 1-15,6 6 0 16,-6-3 1-16,-11 0-1 15,0 16 0-15,-11 0-1 16,-10 12 1-16,-14 16-1 16,-4 3 0-16,4 7 0 15,7-7 1-15,-1-16-2 16,19-18 0-16,10-16-9 16,21-22 0-16,14-19 0 15,8-28 0-15</inkml:trace>
  <inkml:trace contextRef="#ctx0" brushRef="#br0" timeOffset="51776.23">3309 6287 88 0,'-18'-147'44'0,"-3"24"-29"16,14 95 44-16,4-22-58 15,-15-16 1-15,-3 0-1 16,3 10 1-16,4-1-3 0,-7 13 0 15,14 7 0 1,7 15 1-16,7 12-2 0,4 26 1 16,-1 31 0-16,1 31 0 15,-8 20 0-15,-3 49 0 16,-14 19 1-16,-7 51 0 16,-28 2 0-16,-1 35 1 15,-10-6-1-15,4 15 1 16,-4-9-1-16,-4 3 0 0,4-9 0 15,-7-13 1 1,0-9-1-16,7-10 1 0,7-18-1 16,4-7 1-16,10-28-1 15,18-22 1-15,3-18 0 16,18-29 0-16,18-16 0 16,21-15 0-16,14-13-1 15,14-12 1-15,21-10-1 16,21-3 0-16,15 0 0 15,13 3 0-15,22 13-1 16,10 3 0-16,22 3-1 16,21 0 1-16,24-9 0 15,11-7 0-15,32-12 0 16,3-10 0-16,35-9 0 16,15-9 1-16,7-13 0 15,28 3 0-15,10-15 0 16,11 2 0-16,11 1 0 15,17 3 1-15,14 6-1 0,8 0 1 16,-1 0-1-16,8 3 0 16,3 0 0-16,7-6 0 15,7 3 0-15,11-6 0 16,-1-3-1-16,-9 2 1 16,2 1 0-16,4 3 0 15,1 6 1-15,-1 10 0 16,-14 6 0-16,-7 3 0 15,3 0 0-15,5 3 0 0,-8 3-1 16,14 0 1-16,-4-6-1 16,1-6 0-16,3-6-1 15,7-1 1-15,4-3 0 16,-4-6 0-16,0 7 0 16,-6-4 0-16,-12 6-1 15,-155 4 1-15,202 15 0 16,-11-3 0-16,-25 7 0 15,0-1 0-15,-7-3 0 16,4 4 0-16,-8-1 0 16,-3 1 0-16,-3-4 0 15,-8 0 0-15,-10 7 0 16,3 2 0-16,-20-5 0 16,-8 2 0-16,-21 13 0 15,-21-6 0-15,-22 6 0 16,-13 0 1-16,-29 1-2 15,-84-8 1-15,70 14-15 16,-17-1 0-16,-22-12-1 16,-14-32 1-16</inkml:trace>
  <inkml:trace contextRef="#ctx0" brushRef="#br0" timeOffset="65818.28">8943 12866 98 0,'-25'-91'49'0,"-84"3"-43"16,74 69 49-16,-32-15-54 15,-22 2 1-15,-13 10-1 16,-36 0 1-16,-13 16-3 15,-11 12 0-15,-29 23 1 16,-3 24 0-16,-25 35-1 16,1 37 0-16,-1 45 0 15,7 40 0-15,29 44 0 16,42 22 1-16,42 22-1 0,56-4 1 16,65-27-2-16,45-38 1 15,35-38 0-15,46-34 0 16,25-41 0-16,42-31 0 15,25-35 1-15,21-31 0 16,18-32 1-16,0-15 1 16,-1-22 0-16,-27-23 1 15,-11-5-1-15,-15-16 1 16,-34-3-1-16,-32-13 1 0,-29-9 0 16,-24-19 1-16,-35-25-1 15,-29-19 1-15,-32-25-2 16,-31-9 0-16,-39-4-2 15,-31 7 0-15,-26 18-2 16,-35 17 0-16,-20 27-1 16,-29 13 1-16,-11 38-1 15,-25 28 0-15,-6 50-11 16,-7 37 1-16,-18 45-1 16,-4 50 1-16</inkml:trace>
  <inkml:trace contextRef="#ctx0" brushRef="#br0" timeOffset="66990.75">18941 12207 108 0,'-78'-122'54'0,"-45"15"-52"0,77 82 54 16,-28-3-58-16,-25 19 0 15,-21 18-2-15,-11 26 0 16,-13 27 3-16,-12 51 0 16,-16 44-6-16,-5 69 1 15,4 53-1-15,11 53 1 16,39 16 0-16,49 7 0 16,45-39 2-16,43-27 1 15,46-32 4-15,50-28 1 16,38-41 1-16,42-31 1 0,22-54 2 15,24-40 0-15,1-38 1 16,-1-37 0-16,-14-48 1 16,1-43 0-16,-8-51-1 15,-28-31 0-15,-25-38-1 16,-42-18 0-16,-42-16-2 16,-47 3 0-16,-55 9-5 15,-68 0 1-15,-53 23-7 16,-63 18 1-16,-32 19-16 15,-14 31 1-15,7 32-1 16,18 25 1-16</inkml:trace>
  <inkml:trace contextRef="#ctx0" brushRef="#br0" timeOffset="67757.62">27062 12270 115 0,'-92'-97'57'0,"-137"-44"-54"0,154 100 57 16,-37 0-62-16,-37 10 0 16,-13 18-3-16,-21 29 1 15,-18 31 3-15,-11 31 0 16,-14 57-7-16,-10 53 0 16,3 54-7-16,7 53 0 15,32 37-2-15,39 7 0 16,67-16 5-16,52-29 0 15,51-33 9-15,48-39 1 16,57-40 13-16,42-34 0 0,39-48 6 16,46-44 0-16,28-53-2 15,32-59 0-15,18-57-4 16,14-66 0-16,-1-56-5 16,-10-34 1-16,-42-26-3 15,-46 6 0-15,-71 13-2 16,-66 4 0-16,-79 11-3 15,-87 17 1-15,-85 5-4 16,-92 29 0-16,-81 31-1 16,-78 32 1-16</inkml:trace>
  <inkml:trace contextRef="#ctx0" brushRef="#br0" timeOffset="68591.13">31694 12308 107 0,'-57'-88'53'0,"-63"-16"-49"16,78 79 53-16,-29-19-57 0,-20-12 0 16,-26-1-1-16,-24 1 0 15,-21 12 0-15,-8 19 1 16,-9 16-1-16,-16 27 0 15,-6 33 0-15,-21 40 0 16,-134 279-1 0,95 3 1-16,81-6-1 15,78-29 1-15,63-40-1 16,56-41 0-16,43-37-1 16,46-32 1-16,35-44 1 15,43-31 0-15,17-41 2 16,32-40 1-16,17-39 2 15,18-46 0-15,18-44 2 16,21-44 0-16,0-47-1 16,17-32 1-16,-3-21-2 15,-45-10 1-15,-61 22-2 16,-71 6 0-16,-73 10-2 16,-75 3 0-16,-94-10-2 15,-103 10 1-15,-113 10-17 16,-134 5 0-16,-145 10 0 15,-109-16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03:4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708 99 0,'0'0'49'0,"42"79"-47"15,-24-54 49-15,-14 22-50 16,-4 31 0-16,-15 29 0 16,-6 31 0-16,-3 9-2 15,-1 32 1-15,-14-19-5 16,4 3 0-16,3-3-18 16,7-10 1-16,1-21-1 15,-1-7 1-15</inkml:trace>
  <inkml:trace contextRef="#ctx0" brushRef="#br0" timeOffset="194.61">4258 2762 100 0,'-81'16'50'0,"10"-19"-72"0,75 3 100 16,21-3-76-16,13-4 0 15,22 1 0-15,32-13 1 0,46 0-5 16,6-12 1-16,33 0 1 15,10-4 1 1,3-2-4-16,4 12 0 0,-7-7-7 16,-10 4 1-16,-19 15-15 15,-13 7 1-15,-29 12 0 16,-17-2 0-16</inkml:trace>
  <inkml:trace contextRef="#ctx0" brushRef="#br0" timeOffset="450.3">4374 3051 103 0,'-45'47'51'0,"101"-10"-74"0,-28-30 106 0,22 2-81 15,31-9 0-15,28-6 0 16,32-4 1-16,36-5-6 15,6-7 1-15,18-13-4 16,-3 1 1-16,-8 2-15 16,-6 1 0-16,-29 9-1 0,-18 10 1 15</inkml:trace>
  <inkml:trace contextRef="#ctx0" brushRef="#br0" timeOffset="781.52">4353 3333 109 0,'-14'31'54'0,"0"-12"-77"0,25-9 100 0,-8 11-77 16,11 17 1-16,-10 19 0 16,3 15 0-16,3 15-2 15,-6 30 1-15,-4 14 0 16,-4 7 0-16,-13 19 0 16,-4-3 1-16,-36-4-1 15,-6 4 1-15,-15-1 1 16,4-18 0-16,-11-12-2 15,-6-23 0-15,9-19-8 16,1-21 0-16,18-25-1 16,17-42 0-16</inkml:trace>
  <inkml:trace contextRef="#ctx0" brushRef="#br0" timeOffset="1290.42">5433 3828 102 0,'39'32'51'0,"-54"9"-57"0,8-38 62 0,-14 6-55 15,-7 4 0-15,-21-4-1 16,-8-3 1-16,-6-3-3 16,6-9 1-16,4-10-1 15,0-12 1-15,15-9-1 16,9-4 1-16,8-6-1 15,21 0 1-15,21-7 1 16,18-5 1-16,32 12 1 16,17 6 0-16,4 19 0 15,10 16 0-15,14 15-1 16,-17 26 1-16,-14 12-2 16,-18 16 1-16,-21 15-2 15,-15 19 1-15,-27 7-1 16,-29-1 0-16,-24 1-1 15,-11 21 1-15,-25-18-1 16,-21-1 1-16,-3-18 0 16,-4-10 1-16,7-15 0 0,11-19 0 15,3-13 0-15,11-18 1 16,21-7 0-16,36-12 1 16,20-3-1-16,15 5 0 15,20-11 0-15,26 8 1 16,27 14-2-16,22 8 1 15,4 17-1-15,31 12 0 0,18 12-8 16,-4 7 1 0,14 0-1-16,4-10 1 0</inkml:trace>
  <inkml:trace contextRef="#ctx0" brushRef="#br0" timeOffset="1683.54">8453 831 106 0,'-64'-167'53'0,"-7"48"-61"0,54 94 70 0,-18-9-62 16,-11-4 0-16,-11 10-2 15,-6 18 0-15,-8 20 1 16,1 24 1-16,-26 57-2 0,8 41 1 16,4 47 0-16,-5 62 1 15,15 44 2 1,11 42 1-16,10 27 1 0,11 13 1 16,13 0 0-16,1-13 1 15,7-34-2-15,-7-32 1 16,10-30-3-16,7-45 1 15,11-41-5-15,15-31 1 16,16-43-7-16,19-33 0 0,13-33-19 16,18-42 0-16,15-40 0 15,6-28 1-15</inkml:trace>
  <inkml:trace contextRef="#ctx0" brushRef="#br0" timeOffset="1920.55">9045 1615 113 0,'-24'-54'56'0,"2"35"-79"0,19 23 112 0,-8 11-89 16,-6 4 1-16,-8 28-1 15,0 31 1-15,1 23-3 16,-5 21 1-16,1 32 0 15,0 15 0-15,3 26-3 16,11-17 0-16,0-8-9 16,-4-26 0-16,11-3 0 15,4-38 1-15</inkml:trace>
  <inkml:trace contextRef="#ctx0" brushRef="#br0" timeOffset="2271.48">9433 2057 105 0,'4'-50'52'0,"3"34"-57"0,-7 6 74 16,-4 10-70-16,-6 10 1 16,-4 2-2-16,-15 29 1 0,-6 12 1 15,-4 32 0-15,8 19-1 16,2 15 1-16,19 3-1 15,20 13 0-15,19-22 1 16,9-22 0-16,15-29 1 16,18-15 0-16,6-28 0 15,5-28 1-15,-5-29 0 16,-6-9 0-16,-8-25 0 16,-13-13 1-16,-15-15-1 15,-14 3 0-15,-17 0-5 16,-15 9 0-16,-10 13-11 15,-4 6 0-15,0 15-1 16,4 17 1-16</inkml:trace>
  <inkml:trace contextRef="#ctx0" brushRef="#br0" timeOffset="2615.73">10414 2270 96 0,'42'-19'48'0,"4"-25"-50"0,-32 32 66 15,4-10-62-15,-4 3 1 16,-3 0-1 0,-8 7 1-16,-6 5-5 0,-8 14 0 15,-7 11 2-15,-6 20 1 0,3 15-2 16,-4 19 1-16,7 16-1 16,18-3 0-16,7 0 2 15,14-10 0 1,15-6 0-16,13-16 0 0,8-18 1 15,6-23 0-15,-3-15 1 16,-4-13 1-16,-17-18-2 16,-11-19 1-16,-17-23-3 15,-14-5 0-15,-15-4-8 16,-10 4 1-16,-4 5-1 16,0 7 0-16</inkml:trace>
  <inkml:trace contextRef="#ctx0" brushRef="#br0" timeOffset="2883.84">10915 1796 109 0,'-14'-47'54'0,"60"32"-56"0,-29 15 66 15,15 6-64-15,17 7 1 16,18 18-1-16,18 16 0 15,3 6-1-15,4 10 1 16,3 9 0-16,-14 28 0 16,-21 7 0-16,-17 15 1 15,-29-6 0-15,-28 0 1 16,-14 7-1-16,-25-14 1 0,-18-30-6 16,-7-7 0-16,-3-19-21 15,4-31 1-15,3-9-2 16,14-20 1-16</inkml:trace>
  <inkml:trace contextRef="#ctx0" brushRef="#br0" timeOffset="3064.67">11797 2571 106 0,'81'3'53'0,"50"3"-69"0,-82-12 100 0,43 12-81 16,21-12 1-16,24 3-1 15,29-6 1-15,-4-1-9 16,8-2 1-16,-1-1-4 16,-10-6 1-16,-22-15-21 15,-10-1 0-15,-21 1 0 16,-28 2 0-16</inkml:trace>
  <inkml:trace contextRef="#ctx0" brushRef="#br0" timeOffset="3292.3">12912 2129 100 0,'-92'-13'50'0,"71"13"-64"0,21 0 100 15,7 0-83-15,7 16 1 16,7 3 0-16,14 9 1 16,15 25-7-16,3 16 0 0,-7 16 4 15,-1 3 0-15,1 18-6 16,0 4 1-16,0-6-12 15,0-10 0-15,0-19-1 16,10-9 1-16</inkml:trace>
  <inkml:trace contextRef="#ctx0" brushRef="#br0" timeOffset="3530.06">14788 1574 113 0,'-3'9'56'0,"35"44"-66"0,-22-21 87 0,4 24-77 16,-3 35 0-16,0 22 0 15,-1 31 0-15,-3 19-3 16,-7 13 0-16,4-7-8 0,-4-9 1 15,0-28-1-15,3-16 0 16</inkml:trace>
  <inkml:trace contextRef="#ctx0" brushRef="#br0" timeOffset="3798.32">15879 1803 112 0,'-18'-35'56'0,"21"92"-60"0,-3-48 76 0,-3 16-72 15,-4 10 1-15,0 12-1 16,-4 12 1-16,1 7-2 16,-1 38 1-16,0 12 0 15,1 0 0-15,3 9-1 16,3-9 0-16,4-6-8 15,0-16 0-15,7-22 0 16,0-16 1-16</inkml:trace>
  <inkml:trace contextRef="#ctx0" brushRef="#br0" timeOffset="4036.35">16609 2054 109 0,'7'-19'54'0,"3"28"-55"0,-10-9 67 16,0 10-66-16,-3 15 0 15,-4 3-1-15,-4 25 0 16,-3 19 1-16,0 16 0 16,-11 9-1-16,1 7 1 15,-1 9-5-15,-3 3 1 16,10-28-19-16,4-13 0 0,7-22 0 15,7-15 0-15</inkml:trace>
  <inkml:trace contextRef="#ctx0" brushRef="#br0" timeOffset="4330.21">17064 1658 113 0,'-7'-3'56'0,"42"35"-80"15,-17-20 108-15,13 20-84 16,12 5 0-16,13 20 0 16,4 2 0-16,11 7-1 0,-4 0 1 15,0 19 0-15,0 12 0 16,-11 9 0-16,-13 4 0 15,-19 6 0-15,-17 10 0 16,-21-4 0-16,-21-6 1 16,-21-16-2-16,-15-21 0 15,-10-17-8-15,0-15 1 16,7-15-1-16,10-26 1 16</inkml:trace>
  <inkml:trace contextRef="#ctx0" brushRef="#br0" timeOffset="4746.39">18295 564 114 0,'18'-100'57'0,"59"46"-62"0,-38 45 75 0,14 3-70 16,3 6 0-16,8 19-1 15,7 15 1-15,-1 44-1 16,-6 32 0-16,-1 22 0 16,-10 56 0-16,-7 25 0 15,-11 54 0-15,-10 40 0 16,-11 13 1-16,0 22 1 0,0 6 0 15,-3-22 0-15,-1-22 1 16,-6-50-1-16,-11-53 1 16,-14-22-1-16,-11-51 1 15,-18-15-5-15,15-38 0 16,-46-43-22-16,-7-32 0 16,-7-25 0-16,10-13 1 15</inkml:trace>
  <inkml:trace contextRef="#ctx0" brushRef="#br0" timeOffset="17051.89">9359 2160 66 0,'14'-25'33'0,"11"6"-18"0,-11 10 34 16,7-7-47-16,8 4 1 16,9-4 1-16,19 7 0 15,3-1-4-15,3 10 1 16,-6 0 3-16,-4 0 0 0,-4 10-2 15,-7 2 1-15,-3 10-5 16,-7-3 0-16,-4 6-18 16,-3 3 1-16,-8 10-1 15,-2 3 0-15</inkml:trace>
  <inkml:trace contextRef="#ctx0" brushRef="#br0" timeOffset="18457.62">8580 4258 85 0,'-78'-9'42'0,"71"18"-41"0,17-6 43 16,22 0-44-16,11-3 1 16,24 0-1-16,28-6 1 0,49-10-2 15,47-2 1 1,45-8 0-16,57-5 1 0,49-13-1 16,36 0 1-16,31-6 1 15,39 9 1-15,32-3 1 16,21 4 0-16,17-4 0 15,15 12 1-15,-7-2-1 16,-8 6 1-16,-20 3-4 16,-26 15 1-16,-38-12-2 15,-24 10 1-15,-37 5-1 16,-44 11 1-16,-44-4-1 16,-45 3 0-16,-42 6 0 15,-54-3 0-15,-27 4 0 16,-47-1 1-16,-34 1-2 15,-43-1 1-15,-36 0 0 16,-41 1 0-16,-50-4-1 16,-57 4 1-16,-42-10 0 0,-49 9 0 15,-39-9 0 1,-42 3 0-16,-36 3 0 0,-35 7 1 16,-21-1-1-16,-21 1 0 15,-15 3 0-15,-6 6 1 16,3 9-2-16,4-3 1 15,17 19-1-15,18 3 1 16,7 4 0-16,28-10 0 16,43 9-1-16,31-19 1 0,50 4 0 15,38 6 0-15,39-16 0 16,50-9 0-16,35 0 0 16,46-4 0-16,35 1-1 15,46-3 1-15,35-7 0 16,53-6 0-16,46-9-1 15,60-4 1-15,39-15 0 16,60 6 0-16,42-13 0 16,42-5 0-1,29-17 0-15,-128 19 0 0,241-21 0 16,-11 6 1-16,0 9 0 16,3 3 0-16,-17 10-1 15,-11-1 1-15,-21 1-1 16,-17 3 1-16,-25 3-1 15,-32-1 1-15,-29 8-1 16,-41 5 1-16,-32-3-1 16,-36 7 0-16,-35 0-2 0,-39 2 1 15,-31-2 0 1,-36 0 0-16</inkml:trace>
  <inkml:trace contextRef="#ctx0" brushRef="#br0" timeOffset="24061.09">20585 1473 86 0,'-43'-6'43'0,"75"28"-33"0,7-12 44 0,28-1-52 15,39 0 1-15,56 4 0 16,46-4 1-16,28-2-5 16,47-1 0-16,6-6 3 15,18-6 1-15,3-1-3 16,-17 4 1-16,-14-13-1 15,-22 7 1-15,-27 6-2 16,-33-3 1-16,-24 3-8 16,-32 12 1-16,-31 0 0 15,-36 10 0-15</inkml:trace>
  <inkml:trace contextRef="#ctx0" brushRef="#br0" timeOffset="24342.18">20659 3330 102 0,'-152'28'51'15,"57"16"-57"-15,88-25 65 0,7 0-57 0,21 6 0 16,46 9 0-16,39-9 1 15,63 3-4-15,53-28 1 16,36 0 1-16,38-15 1 16,-3-4-2-16,3 3 1 0,-28 4-2 15,-21-4 0-15,-24 4-8 16,-29 2 0-16,-32-2 0 16,-21-1 1-16</inkml:trace>
  <inkml:trace contextRef="#ctx0" brushRef="#br0" timeOffset="24634.92">24024 1063 109 0,'14'0'54'0,"50"44"-61"16,-43-23 73-16,0 48-66 0,0 19 0 16,0 31-6-16,1 38 1 15,-8-3-13-15,-7 15 0 16,0 1-3-16,3-36 0 15</inkml:trace>
  <inkml:trace contextRef="#ctx0" brushRef="#br0" timeOffset="25104.49">24134 1072 100 0,'-89'-88'50'0,"15"0"-66"0,67 66 86 0,18-21-69 16,17-8 1-16,21 1-1 15,33 6 1-15,37 4-3 16,26 2 1-16,35 3 0 16,11 7 1-16,17 9-1 15,3 13 0-15,-10 6 0 16,0 10 0-16,-17 21 0 15,-15 16 0-15,-6 22 0 16,-19 6 0-16,-17 13 0 16,-7 28 0-16,-10 9 0 15,-19 10 0-15,-6 19 0 0,0 12 0 16,-11-15 0 0,-11-16 0-16,-17-4 0 0,-21-2 0 15,-22-32 0-15,-24-19 0 16,-32-15-1-16,-39-10 1 15,-20-15 0-15,-40-3 0 16,-25-17 0-16,-20 1 0 16,-22-9-5-16,-14-4 0 15,8-6-13-15,16 3 0 16,33-6 0-16,31-13 1 0</inkml:trace>
  <inkml:trace contextRef="#ctx0" brushRef="#br0" timeOffset="25307.04">26430 928 108 0,'-35'19'54'0,"-64"43"-74"0,60-43 97 0,-31 28-77 15,-18 38 0-15,-11 12-2 16,-25 13 1-16,-3 22-9 16,4-4 1-16,10-15-1 15,-4-22 0-15</inkml:trace>
  <inkml:trace contextRef="#ctx0" brushRef="#br0" timeOffset="25529.29">24694 1100 99 0,'22'-44'49'0,"52"35"-48"0,-43 18 63 0,15 7-63 0,25 9 0 16,17 19 0-16,21 22 1 0,29 6-3 16,21 16 0-16,28-7-11 15,21 26 0 1,28 6-1-16,-3-13 1 0</inkml:trace>
  <inkml:trace contextRef="#ctx0" brushRef="#br0" timeOffset="29309.75">21862 740 81 0,'0'-116'40'0,"-18"53"-33"16,14 47 41-16,-10-3-46 0,-7 10 1 16,-4 3-1-16,-6 12 0 15,-8 25-4-15,-3 35 1 16,6 6 0-16,5 13 1 16,6-10-4-16,11 7 1 15,14-26-1-15,21-12 0 16,18-19 1-16,21-15 0 15,10-17 3-15,8-11 0 16,0-11 4-16,3-18 0 16,-14-12 2-16,0 2 0 0,-14 4-1 15,-11 12 1-15,-24 19-3 16,-15 22 1-16,-21 22-3 16,-13 22 0-16,-8 16-1 15,-14 12 1-15,-7 9-1 16,7 17 0-16,0-14 0 15,14-5 0-15,8-20-1 16,24-6 1-16,7-9 0 16,7-15 0-16,7-11 0 15,3-8 1-15,5-4-1 16,9-22 1-16,1-9-1 16,7-12 1-16,7-17-1 15,0 1 1-15,-4 9-1 16,-7 7 1-16,-14 11 0 15,-14 11 1-15,-17 21-1 16,-15 32 0-16,-3 12 1 0,3 6 0 16,8 7-1-1,6-3 0-15,11 2-1 0,21-15 0 16,18-12 0-16,17-10 1 16,8-16-1-16,3-18 0 15,-4-16 0-15,-6-13 1 16,-15-24 0-16,-7-17 0 15,-13 7 0-15,-12 0 0 16,-6 0-1-16,-18 18 1 16,-11 23-9-16,-10 19 1 15,-22 12-1-15,-17 18 0 16</inkml:trace>
  <inkml:trace contextRef="#ctx0" brushRef="#br0" timeOffset="29860.23">21865 2420 108 0,'-49'-47'54'0,"-36"79"-61"16,60-20 68-16,-13 17-62 15,-5 18 1-15,-13 12-3 16,-4 16 0-16,3 19 0 0,1 1 1 16,14-8-5-16,10-5 1 15,25-23 0-15,14-15 1 16,11-25 3-16,13-19 1 15,8-19 4-15,10-12 1 16,4-19 2-16,0-3 1 16,0 2-1-16,-3 14 0 0,-12-1-3 15,-6 13 1-15,-11 16-2 16,-7 2 0-16,-14 23-2 16,-7 12 1-16,-7 19-1 15,-3 10 0-15,-5 5 0 16,5-2 0-16,3-4 0 15,3-9 1-15,8-3 0 16,6-15 0-16,4-4 1 16,7-13 1-16,15-12-1 15,2-12 0-15,5-10-5 16,-1 0 0-16,-3-6-25 16,-4-7 1-16,7-3-2 15,4-2 1-15</inkml:trace>
  <inkml:trace contextRef="#ctx0" brushRef="#br0" timeOffset="30009.86">22260 2928 120 0,'50'38'60'0,"-8"25"-88"0,-35-38 124 16,0 9-96-16,-3 13 1 31,-4 13-3-31,0 6 1 0,0 22-5 0,3-7 1 16,-3-2-20-16,0 8 0 15,-3-11 0-15,3 2 0 16</inkml:trace>
  <inkml:trace contextRef="#ctx0" brushRef="#br0" timeOffset="31077.5">9673 1053 66 0,'-70'-72'33'0,"59"31"-23"16,11 29 33-16,-4-4-39 16,1 7 0-16,-4-1 2 15,-4 20 0-15,-6 5-8 16,-8 14 0-16,-3 15 5 16,0 18 0-16,-4 26-2 15,7 12 1-15,0-12-2 16,18-16 0-16,14-18 2 15,32-10 0-15,46-35 1 16,28-25 0-16,49-40 0 16,18-23 1-16,28-12-1 15,0 4 0-15,4-20-13 16,7-3 1-16,-11 7-3 16,11 12 1-16</inkml:trace>
  <inkml:trace contextRef="#ctx0" brushRef="#br0" timeOffset="31543.48">15744 646 99 0,'-14'-47'49'0,"21"47"-59"0,-3 0 71 0,-8 9-61 16,-3 25 1-16,-7 1 0 15,-3 18 1-15,-1 4-3 16,4 2 1-16,10-2 0 0,26-4 1 16,20-15-1-16,21-13 1 15,36-19-1-15,42-22 0 16,14-21 1-1,29-17 0-15,-11-21 0 0,-4 9 0 16,0 7-4-16,-10 18 0 16,-18 10-1-16,-14 9 1 15</inkml:trace>
  <inkml:trace contextRef="#ctx0" brushRef="#br0" timeOffset="33057.26">24913 4967 99 0,'-21'-35'49'0,"10"32"-45"15,11 3 50-15,-3 3-53 16,-1 10 1 0,-10 103-1-1,-3 9 1-15,-1 13-3 16,4 10 0-16,-4-14 1 0,4-2 0 15,-4-16-7-15,8-9 1 16,-4-13-1-16,3-22 1 16</inkml:trace>
  <inkml:trace contextRef="#ctx0" brushRef="#br0" timeOffset="33605.69">25873 5033 100 0,'-7'-38'50'0,"-4"50"-54"0,8 1 61 15,-5 37-57-15,-2 22 1 16,-8 16-1-16,4 19 1 0,-3 18-2 16,6-6 0-16,-3-3-6 31,7-12 0-31,0-1-17 0,7-27 0 0,3-23 0 16,4-22 1-16</inkml:trace>
  <inkml:trace contextRef="#ctx0" brushRef="#br0" timeOffset="33955.01">26631 5214 100 0,'11'-37'50'0,"-11"27"-74"15,0 20 103-15,-7-1-79 16,-7 16 1-16,-8 7 0 15,-6 18 0-15,-4 3-2 0,1 29 0 16,3 2 1 0,10 4 0-16,4-6-1 0,14-10 0 15,14-13 0-15,7-8 0 16,14-14 1-16,15-15 0 16,-1-19 1-16,4-9 1 15,-7-16 0-15,-4-16 0 16,-7-18 0-16,-6-4 0 15,-15-15-1-15,-7 0 1 0,-7 0-6 16,-11 6 1-16,-3-3-18 16,-11 3 1-16,1 12-1 15,-8 16 1-15</inkml:trace>
  <inkml:trace contextRef="#ctx0" brushRef="#br0" timeOffset="34389.16">27263 4998 98 0,'-32'-6'49'0,"18"0"-60"0,14 6 87 16,0 0-75-16,7 0 0 15,14 3 0-15,11 6 0 16,17 13-2-16,15 22 1 15,20 16 0-15,12 12 1 16,-1 9-1-16,-3 16 0 16,-11 10 0-16,-18 3 0 0,-20-7 0 15,-19-12 0 1,-31-9-1-16,-32-13 1 0,-14-7-9 16,-17-21 0-16,-4-9 0 15,-11-17 1-15</inkml:trace>
  <inkml:trace contextRef="#ctx0" brushRef="#br0" timeOffset="34742.87">28790 5660 110 0,'18'-16'55'0,"70"32"-64"0,-49-16 76 0,24-10-66 15,26 1 0-15,13 0-1 16,14-1 1-16,4 1-6 16,4 2 1-1,-8 1-15-15,-10 3 0 16,-18-3-1-16,-17-4 1 0</inkml:trace>
  <inkml:trace contextRef="#ctx0" brushRef="#br0" timeOffset="34996.93">29249 5196 95 0,'-85'0'47'0,"18"44"-53"16,57-29 77-16,-1 10-69 15,4 7 0-15,3 12 0 16,8 9 0-16,6 22-3 16,8 16 0-16,3 0-3 0,4-3 0 15,3-13-21-15,7-3 1 16,4-3-1-16,-7-6 0 16</inkml:trace>
  <inkml:trace contextRef="#ctx0" brushRef="#br0" timeOffset="35204.74">30409 4882 101 0,'0'-12'50'0,"0"43"-71"0,0-19 101 0,4 7-79 16,3 28 1-16,-3 35-1 15,3 9 1-15,-7 22-3 16,0 31 0-16,-7 10-2 16,-4-10 1-16,0-3-13 15,4-9 0-15,7-23 0 16,0-21 1-16</inkml:trace>
  <inkml:trace contextRef="#ctx0" brushRef="#br0" timeOffset="35537.53">31062 5293 108 0,'-25'-53'54'0,"-10"24"-68"0,21 26 88 16,-4 9-75-16,-10-2 1 15,3 18-2-15,1-1 1 16,-4 20 0-16,3 0 1 16,4 12-3-16,14 7 1 0,10 9 0 15,15 3 0-15,14-9 1 16,10-13 1-16,11-12 1 16,3-10 1-16,-6-19 1 15,-1-15 0-15,-7-19-1 16,-3-19 1-16,-7-9-4 15,-14-16 1-15,-8 3-18 16,-10-13 1-16,-3 10-2 16,-8 0 1-16</inkml:trace>
  <inkml:trace contextRef="#ctx0" brushRef="#br0" timeOffset="35784.99">31609 5020 113 0,'35'-19'56'0,"-7"38"-71"15,-17-6 96-15,7 24-81 0,-1 1 0 16,1 21-2-16,-4 14 0 16,-7 14 0-1,-3 32 1-15,-4-2-7 0,0-1 1 16,0-16-11-16,3-12 1 15,4-10 0-15,11-25 1 16</inkml:trace>
  <inkml:trace contextRef="#ctx0" brushRef="#br0" timeOffset="36159.83">32304 4760 112 0,'-18'-32'56'0,"8"42"-72"16,10-10 95-1,42 22-81 1,7 12 1-16,11 16-1 16,11 26 1-16,-8 27 1 15,-3 19 1-15,-10 26-2 0,-11 5 1 16,-22 1 1-16,-13-13 0 16,-22-12 0-16,-21-16 0 15,-17-19-7-15,-15-22 1 16,-13-28-1-16,-12-38 0 15</inkml:trace>
  <inkml:trace contextRef="#ctx0" brushRef="#br0" timeOffset="36864.41">22645 4810 97 0,'-28'-82'48'0,"31"67"-46"0,-3 15 48 0,0 0-49 16,4 9 0-16,3 16 0 16,-7 22 0-16,0 7-3 15,0 24 1-15,0 19-2 16,0 13 1-16,-4 0-5 0,4 18 1 16,0-2-17-1,0-10 0-15,-3-3 0 0,-4-16 1 16</inkml:trace>
  <inkml:trace contextRef="#ctx0" brushRef="#br0" timeOffset="37038.39">22144 6168 86 0,'-28'-7'43'0,"38"-5"-52"0,1 6 86 0,10-4-75 15,21-2 0-15,15-7 0 16,17-6 0-16,11-3-4 15,27-1 1-15,-2 1-7 16,6 3 1-16,1 6-1 16,-5 13 0-16</inkml:trace>
  <inkml:trace contextRef="#ctx0" brushRef="#br0" timeOffset="37292.58">22098 6557 103 0,'39'-26'51'0,"109"-17"-56"0,-95 30 69 16,7-6-65-16,14-3 1 15,4-3-15-15,6 3 0 16,1 0 15-16,0 3 1 16</inkml:trace>
  <inkml:trace contextRef="#ctx0" brushRef="#br0" timeOffset="37674.67">22042 6792 101 0,'-60'3'50'0,"14"31"-54"0,39-15 62 0,0 0-58 15,7 22 0-15,0 21 0 16,7 39 1-16,0 31-2 16,3 6 0-16,-3 21-1 15,7-5 1-15,-10-16 0 16,-4-19 0-16,-7-12 0 16,-4-16 1-16,-10-22 0 15,0-22 1-15,-14-22-1 0,-4-22 1 16,-3-25-7-16,-1-19 1 15,-3-25-17-15,8-15 1 16,9-19-2-16,15 2 1 16</inkml:trace>
  <inkml:trace contextRef="#ctx0" brushRef="#br0" timeOffset="38135.29">22941 7156 83 0,'28'25'41'0,"-24"3"-57"0,-8-25 79 0,-6 3-61 15,-11-3 0-15,-8-3-1 16,-2-3 1-16,-8-6-4 16,0-13 0-16,4-6 1 15,3-1 0-15,11-8-1 16,7 2 1-16,7 1 2 15,14 2 1-15,7 7 1 16,11 16 0-16,10 12 1 16,4 10 1-16,-4 15-1 15,-10 6 0-15,-11 7-4 16,-4 6 1-16,-13 3-4 16,-15 0 1-16,-10 1-3 15,-11-1 1-15,-7-3-2 0,-7-3 1 16,-3 0 1-16,14-13 1 15,-8 4 3-15,8-4 0 16,7-6 4-16,10-6 0 16,4-4 1-16,17 1 1 15,11 3-1-15,18-10 1 16,7 10-3-16,17 6 1 16,11 13-3-16,21 12 1 15,11 10-4-15,0-7 1 0,10-6-16 16,-3-13 0-16,-1-8 0 15,-13-20 1-15</inkml:trace>
  <inkml:trace contextRef="#ctx0" brushRef="#br0" timeOffset="38596.29">24634 3857 102 0,'-14'-94'51'0,"-24"53"-68"15,30 28 86-15,-13-2-69 16,-7 8 0-16,0-2-1 0,-7 9 0 15,-4 6 0-15,4 19 0 16,-1 10 0-16,1 40 0 16,0 38 0-16,3 34 1 15,4 45 0-15,0 58 1 16,-1 20 1-16,8 28 1 16,0-13-1-16,7 4 1 15,7-41-1-15,3-16 0 16,8-25-1-16,6-32 1 15,-3-31-1-15,4-18 0 0,3-19-1 16,0-23 1-16,0-12-2 16,8-15 1-16,6-7-6 15,18-12 0-15,21-10-20 16,24-16 0-16,29-15 0 16,36-28 1-16</inkml:trace>
  <inkml:trace contextRef="#ctx0" brushRef="#br0" timeOffset="39408.67">32939 4148 94 0,'3'-34'47'0,"19"18"-46"0,-8 16 48 16,-4 0-49-16,8 0 1 16,3 6-1-16,7 23 1 15,11 5-2-15,3 19 1 16,1 29 0-16,6 37 0 15,-7 22 0-15,-3 38 0 16,0 12 0-16,-4 26 0 16,-10-7 1-16,-7-19 0 0,-11-6-1 15,-14-22 1-15,-22-22 0 16,-9-25 1-16,-19-19-2 16,-10-21 1-16,-7-17-3 15,0-21 0-15,-7-13-18 16,-4-9 1-16,8-1-1 15,-1-8 0-15</inkml:trace>
  <inkml:trace contextRef="#ctx0" brushRef="#br0" timeOffset="41672.17">2074 5867 78 0,'0'0'39'0,"22"3"-39"16,-15 9 39-16,3-8-38 0,1 8 0 16,-1 7 0-16,1 6 1 15,-4 16-3-15,4 18 1 16,-8 13 0-16,4 13 1 16,-3 15-1-16,-4-5 1 15,7 2-1-15,-7 0 0 16,10-16 1-16,8-8 0 15,7-14 1-15,13-12 0 16,19-25 2-16,24-12 0 16,-3-20 1-16,13-18 0 0,29-7-1 15,7 1 1-15,14-13-2 16,11-6 0 0,14-7-2-16,7-9 1 0,17-13-2 15,8-2 1-15,21-1-1 16,6-3 0-16,-10 4-1 15,11 5 1-15,-7-9 0 16,0 10 1-16,-11 15-1 16,-14 16 1-16,-11 3-1 15,8 13 1-15,-22 6 0 16,0 0 0-16,1 9-1 16,-11 7 0-16,-22-1 0 15,4 1 1-15,-10 9-2 16,-4 6 1-16,-14 16 0 15,-11-3 0-15,-7 19 0 16,-7-1 1-16,-3-2-1 16,3 2 0-16,1-5 0 15,-1-10 0-15,-4-7 0 0,-6-11 1 16,3-20-1-16,4-12 1 16,6-23-1-16,8-2 0 15,-3-3 0-15,-1-13 1 16,4 0-1-16,13 0 1 15,12 0-1-15,-1-6 1 16,15 6-1-16,17 9 0 16,4 4 0-16,17-7 0 0,4 9 0 15,0 1 0-15,4 9 0 16,3 7 0 0,-18 2 0-16,4 7 0 0,3 3 0 15,-17 9 0-15,3-3 0 16,15 10 1-16,-12-7-1 15,1-3 1-15,21-3-1 16,-14-12 1-16,3-4-1 16,15 1 0-16,-8-1 0 15,1-3 1-15,10-3-1 16,-11 10 0-16,-3-4 0 16,4 16 0-16,-8 0 0 15,0 0 0-15,1 10 0 16,-1-4 1-16,-3-3-1 15,7 4 1-15,0-4-1 16,-4-3 1-16,4 6-1 16,0-6 0-16,-3 4 0 15,-1 5 1-15,0 7-2 16,-3 6 1-16,7 9 0 0,3 10 0 16,-6-10 0-16,10 4 0 15,3-13 0-15,-3 0 0 16,11-6 0-16,-1-16 1 15,1 6-1-15,7-9 0 16,-15 3 0-16,1 0 1 16,3 13-1-16,-22-4 0 15,-6 4 0-15,-3 2 0 16,-12 7 0-16,-13-9 0 16,-11-7 0-16,-7-9 1 0,-11-3 0 15,-3-10 0-15,-11-2 1 16,-7-11 0-16,-17 1 0 15,-15-3 0-15,-13 12-5 16,-11 19 0-16,-11 10-1 16,-7 15 0-16</inkml:trace>
  <inkml:trace contextRef="#ctx0" brushRef="#br0" timeOffset="42974.07">21890 8720 87 0,'-11'-19'43'0,"8"63"-45"0,3-19 43 0,0 13-41 0,3 19 1 0,4 12 0 16,7 3 0-16,11 3-2 15,10 0 1-15,15-9 0 16,17-10 0-16,21-18 0 16,11-19 0-1,10-22 0-15,29-19 1 0,-1-22 2 16,11-28 0-16,29-16 0 16,6-12 1-16,8-10 0 15,28-6 1-15,3 9-2 16,14 13 1-16,-7 19-3 15,1 25 1-15,-22 15-2 16,-14 20 1-16,-4 15-2 16,-24 12 1-16,-21 7-1 15,-15 3 1-15,-6 0-1 16,6-3 0-16,-6-10 0 0,6-9 1 16,1-16 0-16,14-9 0 15,3-3 0-15,0-3 0 16,-7-1 0-16,7 4 1 15,-10-6-1-15,-8 5 1 16,-10 1-1-16,-7 6 0 16,7-3 0-16,-3 9 0 15,-1-9 0-15,11-3 0 16,28-3 0-16,11-7 0 16,21 1 0-16,10 8 1 15,8 4 0-15,0 19 0 0,-11 3-1 16,-4 9 1-16,1 3-1 15,-11 1 1-15,0-4-2 16,10 0 1-16,-3-15 0 16,11 0 0-16,10-13-1 15,3-7 1-15,5-2-1 16,-12 3 1-16,-6 3 0 16,-11 6 0-16,-18 3 0 15,-21 4 1-15,-14-1 1 16,-14-2 0-16,-7-7 0 15,0-7 0-15,-11-5 0 16,-3-16 1-16,0-13-1 16,3-9 0-16,-10 6-1 15,-11 13 0-15,-10 15-4 16,-11 4 1-16,-15 2-1 16,-9 4 0-16</inkml:trace>
  <inkml:trace contextRef="#ctx0" brushRef="#br0" timeOffset="45376.92">27570 536 79 0,'-15'-10'39'0,"15"1"-35"16,4 9 40-16,0 0-41 16,-1 9 0-16,-3 1 1 15,-3 18 0-15,-5 16-6 16,1 19 1-16,0-4 2 16,4 7 1-16,-1-6-3 15,8-7 1-15,10-12-1 16,11-10 1-16,17-9 1 15,25-6 1-15,25-26 2 0,24-5 0 16,36-4 1 0,17-9 0-1,159-54 0-15,-35 13 0 16,-21 13-13-16,-25 21 0 16,-22 10-2-16,-34 6 0 15</inkml:trace>
  <inkml:trace contextRef="#ctx0" brushRef="#br0" timeOffset="51396.63">35 2348 78 0,'7'-91'39'0,"103"13"-32"0,-47 50 40 0,25-26-45 15,50-15 0-15,21-12 0 16,52-1 1-16,15-12-4 16,25 10 0-1,-1-14 0-15,-3 11 1 0,4 11-10 16,-50 23 0-16,-25 22-1 15,-45 28 0-15</inkml:trace>
  <inkml:trace contextRef="#ctx0" brushRef="#br0" timeOffset="51616.58">353 3731 89 0,'148'54'44'0,"64"-76"-53"0,-135 18 66 0,26-5-57 16,41 6 0-1,8-3-24-15,0-1 0 0,13 4 24 16,-24-12 0-16</inkml:trace>
  <inkml:trace contextRef="#ctx0" brushRef="#br0" timeOffset="51925.27">2233 777 89 0,'-39'-141'44'0,"29"85"-48"16,10 49 67-16,0 4-63 0,3 3 1 16,-6 22-1-16,3 47 1 15,-11 22-1-15,1 66 0 16,-19 50 0-16,-9 88 1 16,-26 100-1-16,-14 97 1 15,-3 51-1-15,21 9 0 16,4-54-1-16,14-53 0 15,3-59 0-15,0-57 0 16,-10-50 0-16,-29-15 1 16,-7-35 1-16,-21-25 0 15,-28-23 0-15,-21-5 1 0,-14-29-1 16,-692 606-2-16</inkml:trace>
  <inkml:trace contextRef="#ctx0" brushRef="#br0" timeOffset="56766.65">9490 3668 49 0,'0'0'24'0,"21"-43"-9"0,-11 24 25 0,1-9-35 15,3 2 0-15,-3-2 3 16,-1 13 0-16,-3-1-11 16,-7 16 1-16,-3 25 6 15,-8 19 1-15,-6 25-3 16,3-19 0-16,-11 88-10 15,-3 19 0-15,3 18 0 16,11 4 0-16</inkml:trace>
  <inkml:trace contextRef="#ctx0" brushRef="#br0" timeOffset="57367.53">15981 3208 73 0,'-35'-4'36'0,"20"23"-36"0,19-16 37 0,-4 0-35 16,0 10 0-16,-4 12 2 15,-6 10 1-15,-1 37-6 16,-10 34 1-16,-11 45 2 16,-17 40 1-16,0 32-21 15,-4 15 1 1,7 22-2-16,14-24 1 0</inkml:trace>
  <inkml:trace contextRef="#ctx0" brushRef="#br0" timeOffset="63377.67">30226 6688 68 0,'11'3'34'0,"3"7"-28"16,-4-10 35-16,4 0-38 15,15-6 0-15,6-4 0 16,7-2 0-16,8 2-5 16,-1-5 0-16,-10-1 3 15,-7 3 0-15,-11 1-1 16,-14 2 1-16,-21 4 0 15,-7 9 0-15,-11 0 1 16,-7 0 1-16,0-3-1 16,4 4 1-16,3-4-1 0,4 0 0 15,3 0 0-15,4-7 1 16,7 4-1-16,7 3 0 16,0-3 0-16,7 3 0 15,0 0 0-15,7-3 1 16,3 0-2-16,1 0 0 15,-4 0-1-15,0-4 1 16,-3-2-1-16,-1-1 1 0,-6-2 0 16,-4 2 0-16,-11 1-1 15,0 3 1-15,-6 3 0 16,-5 3 0-16,1 0 0 16,4 3 1-16,2-3-1 15,5 3 0-15,10 0-1 16,10 3 1-16,11-3-1 15,15-3 1-15,9 0-1 16,15 0 0-16,4-3 0 16,-1 3 1-16,4 0-1 15,0 7 0-15,-14-7 0 16,-7 6 0-16,-11 3 0 16,-10-2 1-16,-8-7-1 15,-10 3 0-15,-17 0 0 16,-8-3 1-16,-10 0-1 15,-4 6 1-15,-4-3 0 16,1 0 0-16,7 1-1 16,3 2 1-16,7-3 0 15,1 0 0-15,6 0-1 0,7 0 1 16,8-3-1-16,3-3 1 16,3 3-1-16,8 0 0 15,7 0 0-15,3-3 0 16,4 0-1-16,3 0 1 15,-4 3 0-15,1 0 0 16,-7 0-1-16,-8 3 1 16,-10 0 0-16,-7 0 0 0,-10 3 0 15,-8 1 1-15,-3-1-1 16,3 0 1-16,0-3-1 16,4 1 1-16,7-4-1 15,4 6 1-15,2-6-1 16,8 3 0-16,4 0-1 15,7 0 1-15,6 0-1 16,8-3 1-16,0 4-1 16,-1-1 1-16,1 0-1 15,0 0 1-15,-8-3-1 16,4 0 1-16,-6 0-1 16,-1 0 1-16,-4 0-1 15,-3 0 0-15,-7 0 0 16,0 0 1-16,-7 0 0 15,-3 3 0-15,-8 0-1 16,0 0 0-16,-3-3-5 16,4 0 0-16,3 0-2 0,3 0 0 15,7 0-5 1,4 0 0-16,4 0-1 0,7 0 1 16,-4-3 6-16,0 3 0 15,-4 3 3-15,-3-3 0 16,-3-6 5-16,-1-6 0 15</inkml:trace>
  <inkml:trace contextRef="#ctx0" brushRef="#br0" timeOffset="65057.57">31104 6409 90 0,'-10'-6'45'0,"20"-10"-37"0,-6 13 45 0,-1-6-53 16,12 2 0-16,6-5 0 16,11 12 0-16,10-10 0 15,18 1 0-15,14 0 0 16,14 9 0-16,4-7 0 15,-8 4 1-15,-13 0-1 16,-15 3 1-16,-17 6 0 16,-25 7 0-16,-28-7-1 15,-21 4 1-15,-28-4-1 16,-19 3 1-16,-13-6-1 16,-18-3 1-16,0 4-1 15,11 2 0-15,10-6 0 16,11 3 0-16,14 0 0 15,25 0 1-15,21 0 0 16,21-3 0-16,24-3 0 16,19-9 1-16,27 5-1 15,11 1 1-15,15-3 0 16,9-4 0-16,1 4-1 0,-3-1 1 16,-19 1-1-16,-20 3 1 15,-29 3-2-15,-28-1 1 16,-21 4 0-16,-35 0 0 15,-22 16-1-15,-21 0 1 16,-14-1-1-16,1 4 1 16,9-3-1-16,15 0 0 15,18-1 0-15,17-5 0 16,21-4 0-16,25-3 1 0,32 0-1 16,31 0 0-16,19-3 1 15,23-3 0-15,12 6 0 16,13-3 0-16,-17-3-3 15,-3-3 0-15,-15 0-18 16,-14-1 0-16,-21-5-1 16,-18-7 0-16</inkml:trace>
  <inkml:trace contextRef="#ctx0" brushRef="#br0" timeOffset="66575.89">22034 9065 68 0,'8'110'34'0,"62"9"-28"0,-42-91 34 0,22 1-35 16,17-1 0-16,10-13 3 15,19-15 1-15,34-25-10 16,8-19 0 0,20-25 8-16,40-15 0 0,10 2-2 15,36-6 0-15,24 7-2 16,10 9 1-16,26 9-3 16,17 7 1-16,14 2-1 15,32 14 0-15,3-17-1 16,-116 23 1-16,159-32-1 15,-11 0 0-15,-21-3-1 16,-7 6 1-16,-25 16-1 16,-3 16 1-16,-14 25 0 15,-32 15 1-15,-11 22-1 16,-21 13 1-16,-18 6-1 16,-6 16 0-1,-15-6-1-15,-10-16 1 0,0-13-2 16,-8-21 0-16,8-17 0 15,-7-18 1-15,-8-12 0 0,8-4 0 16,-15-9 2-16,-6-1 1 16,-22 11 0-16,-6 11 1 15,-22 4 0-15,-21 7 0 16,-18 2-1-16,-17 3 1 16,-11 4-3-16,-7-7 1 15,-14-3-2-15,0-9 1 16,-8-13-1-16,-2-18 0 0,-1-4-1 15,-7-15 0 1,-13-13-10-16,-15 3 1 0,-14 10 0 16,-18 5 0-16</inkml:trace>
  <inkml:trace contextRef="#ctx0" brushRef="#br0" timeOffset="136636.1">1725 9824 97 0,'-21'-12'48'0,"32"30"-45"0,-8-5 49 15,4 6-50-15,-7 15 0 16,-7 35 0-16,7 22 1 16,-3 31-4-16,-5 41 0 15,-2 19 1-15,6 10 0 16,-3-1-10-16,0-12 0 15,4-26-1-15,3-18 1 16</inkml:trace>
  <inkml:trace contextRef="#ctx0" brushRef="#br0" timeOffset="137033.98">2780 10059 106 0,'-25'13'53'0,"-17"62"-65"16,31-47 77 0,-49 91-66-1,11 19 0-15,7 7-4 16,13-4 1-16,19-3 3 15,20-19 1-15,19-19-2 16,13-31 0-16,0-25 3 16,15-31 0-16,3-23 3 15,0-21 1-15,7-19 1 16,-14-26 0-16,-22-24-1 16,-13 0 1-16,-29-1-6 0,-20-2 1 15,-26 18-7-15,-13 10 1 16,-12 6-11-16,-6 19 1 15,18 22-1-15,10 12 1 16</inkml:trace>
  <inkml:trace contextRef="#ctx0" brushRef="#br0" timeOffset="137345.82">3627 10219 115 0,'-78'-31'57'0,"78"75"-74"16,11-25 93-16,6 9-76 16,4 13 0-16,-10 12-2 15,7 35 1-15,3 21-4 0,-7 23 1 16,0 31-9-16,-3-6 1 16,-8-10-1-16,4-15 0 15</inkml:trace>
  <inkml:trace contextRef="#ctx0" brushRef="#br0" timeOffset="137781.32">4304 9855 108 0,'-11'-6'54'0,"22"9"-64"16,-11-3 79-16,3 0-68 15,4-3 1-15,8 0-1 16,2 0 1-16,11 3-4 15,22 9 1-15,3 20 1 16,24 14 1-16,12 36-2 16,-5 15 0-16,4 25 0 15,1 19 1-15,-12 16 0 16,-27-10 0-16,-19 6 0 0,-38-8 1 16,-17-11-1-1,-26-18 0-15,-31-16-3 0,-18-9 0 16,1-19-6-16,-22-9 1 15,-7-10-14-15,0-6 1 16,14-3 0-16,21-16 0 16</inkml:trace>
  <inkml:trace contextRef="#ctx0" brushRef="#br0" timeOffset="138154.32">5888 10940 107 0,'-11'7'53'16,"71"-23"-75"-16,-35 13 102 0,14-7-80 15,21-2 0-15,35-7 0 0,7-6 0 16,18-6-4-16,18 2 0 15,-4-2-8 1,-11 6 0-16,1 3-1 16,-29 3 1-16</inkml:trace>
  <inkml:trace contextRef="#ctx0" brushRef="#br0" timeOffset="138411.92">6576 10091 101 0,'-35'15'50'0,"59"73"-54"0,-13-60 73 0,10 10-69 16,7 15 1-16,11 26 0 16,14 34 0-16,7 18-4 15,7 32 1-15,-4 7-5 16,-3-1 1-16,0-12-19 15,0-13 0-15,0-22 0 16,-10-28 0-16</inkml:trace>
  <inkml:trace contextRef="#ctx0" brushRef="#br0" timeOffset="138625.96">7768 9896 110 0,'-17'-6'55'0,"6"31"-79"31,11-12 113-31,0-1-88 0,0 19 0 0,11 35-1 16,-4 32 0-16,7 39-2 0,3 36 0 15,1 28-9-15,0 15 0 16,-1-12-1-16,1-19 1 0</inkml:trace>
  <inkml:trace contextRef="#ctx0" brushRef="#br0" timeOffset="138861.41">8636 10188 110 0,'-21'37'55'0,"7"51"-56"16,3-60 76-16,-3 16-75 15,0 25 1-15,-4 25-1 16,1 29 0-16,3 15-8 16,6 12 0-16,8-6 0 0,11-9 1 15</inkml:trace>
  <inkml:trace contextRef="#ctx0" brushRef="#br0" timeOffset="139180.01">9550 10445 106 0,'-14'6'53'0,"-39"29"-52"0,39-29 59 0,-4 3-60 15,-3 1 1-15,-7 9-3 16,3 6 1-16,0 25-1 16,7 13 0-16,4 12-2 15,11 3 0-15,10 7 0 16,14 0 0-16,11-13 2 16,17-10 0-16,11-11 3 15,0-23 1-15,0-25 1 16,-7-16 1-16,-11-18 0 15,-10-16 0-15,-18-19-4 16,-14-22 0-16,-17 1-16 16,-15 2 0-16,-10 7-2 15,-1 12 1-15</inkml:trace>
  <inkml:trace contextRef="#ctx0" brushRef="#br0" timeOffset="139534.66">9970 9921 114 0,'0'25'57'0,"28"13"-78"0,-14-29 99 0,3 7-79 15,8 6 1 1,7 6-2-16,10 16 0 0,8 16 1 16,-1 2 1-16,0 17-2 15,-6 9 1-15,-8 18 0 16,-7-2 1-16,-17-7 1 16,-8-3 0-16,-13-9 0 15,-15-13 1-15,-10-13-4 16,-8-8 0-16,-9-20-16 15,-8-9 1-15,-4-13-1 16,1-12 1-16</inkml:trace>
  <inkml:trace contextRef="#ctx0" brushRef="#br0" timeOffset="139924.53">11067 9558 112 0,'-18'-57'56'0,"14"32"-73"0,4 25 95 15,4-6-77-15,-4 6 1 16,7 3-2-16,4 9 0 15,6 20-1-15,11 30 0 16,8 23 1-16,6 31 0 16,11 44-1-16,-4 35 0 0,4 11 1 15,-3 8 1-15,-4-7 0 16,-18-29 0-16,-18-11 0 16,-24-29 0-16,-25-19-3 15,-21-25 1-15,-10-25-15 16,-4-25 1-16,-11-22-1 15,-17-16 0-15</inkml:trace>
  <inkml:trace contextRef="#ctx0" brushRef="#br0" timeOffset="140572.16">1595 9275 101 0,'-67'-97'50'0,"-32"3"-58"0,78 69 73 0,-11 3-65 0,-7 6 1 16,-7 7-1-16,11 21 1 15,-4 14-3-15,0 21 1 16,0 18 0-16,-10 45 1 16,7 41-1-16,-4 59 1 15,-3 34 1-15,13 45 0 16,1 18 2-16,21 0 1 15,7-9-1-15,3-34 1 16,8-35-4-16,-4-19 0 16,7-28-22-16,-4-41 0 0,15-22-1 15,3-34 0-15</inkml:trace>
  <inkml:trace contextRef="#ctx0" brushRef="#br0" timeOffset="141053.64">349 12696 97 0,'-77'26'48'16,"55"-17"-63"-16,33-3 84 0,3-3-69 0,25 1 0 31,127-4 0-31,7 6 1 16,56 3 0-16,39 1 0 15,42 5 1-15,54 4 0 16,59 3 0-16,50-9 1 16,56-4 0-16,39-3 0 15,49-9-1-15,18-6 1 16,15-10-2-16,6-12 1 0,18-10 0 16,-11-6 0-16,-18-3 0 31,-27-7 0-31,-50 4-1 0,-53-7 1 0,-60 13-1 15,-50 10 0-15,-69 8-7 16,-54 7 1-16,-53 4-1 16,-56 5 0-16</inkml:trace>
  <inkml:trace contextRef="#ctx0" brushRef="#br0" timeOffset="144098.66">2014 12910 85 0,'0'3'42'0,"11"-28"-37"0,0 15 42 16,-4 1-44-1,-4 0 1-15,4 2-1 0,4 7 1 16,-8 7-6-16,4 14 0 16,4 14 4-16,-11 15 0 0,0 3-2 15,7 16 0-15,-7 7 0 16,-7-1 1-16,7-6 0 15,0-13 0-15,0-9 1 16,11-12 0-16,10-16 0 16,7-22 1-16,21-19 0 15,22-16 0-15,28-12 0 16,21-13 0-16,21-6-1 16,17-12 0-16,12-7-1 15,10 6 0-15,0 4-1 16,-4 9 1-16,-3 3-1 15,-7 6 0-15,-18-2 0 16,-18 5 0-16,-17 10 0 16,-18 3 0-16,-20 13 0 15,-15 6 1-15,-25 6 0 16,-25 10 1-16,-20 12-1 16,-25 9 0-16,-29 10-1 0,-24 13 1 15,-11 9-1-15,-21 6 0 16,-17 3-1-16,-8 13 0 15,-14 9 0-15,-21 13 1 16,4 3 0-16,3-6 0 16,4 3 0-16,3-7 0 15,28 4 0-15,15-19 0 16,13-4-1-16,22-15 1 16,11-12-1-16,17-10 1 15,10-9-1-15,15-16 1 16,7-13-1-16,7-12 1 15,14-10 0-15,3-8 0 0,8-14 0 16,-4-15 0-16,0-16 0 16,10-6 1-16,8 6-1 15,3 10 1-15,0 9-1 16,7 12 0-16,-10 7-1 16,3 10 1-16,-10 8 0 15,-1 10 0-15,8 10 0 16,-8 12 1-16,1 19 0 15,-7 21 1-15,6 29-2 16,8 13 1-16,-8 12 0 16,8 0 0-16,-7 0-1 15,6-12 0-15,-6-7-1 16,3-16 0-16,-3-5 1 16,3-17 0-16,-4-12-1 15,-6-12 0-15,6-4 2 16,-3-9 0-16,4-6-1 0,0-6 0 15,6-4 1-15,4-3 0 16,11-9-1-16,18 0 0 16,6-4-1-16,7-5 0 15,19-4 1-15,16-3 0 16,12 0-1-16,-4-3 1 16,6-6 0-16,5 6 0 15,-8 3 0-15,-6 3 0 0,-15 3 0 16,-11 7 0-16,-6 0 0 15,-8 2 0 1,-6-5 0-16,-8 6 0 0,-13 6-1 16,-8 6 1-16,-7 0-3 15,-3 10 1-15,-8 6-9 16,-3 3 1-16,-14 0-1 16,-3-3 1-16</inkml:trace>
  <inkml:trace contextRef="#ctx0" brushRef="#br0" timeOffset="145307.79">3330 8874 90 0,'32'-66'45'0,"84"-25"-39"0,-66 63 46 16,31-32-51-16,35-6 1 0,47-6 0 16,34-3 0-1,25 3-3-15,47 3 0 16,20 6 2-16,32 16 0 0,25 16-1 16,-1 21 0-16,15 23 0 15,-7 28 0-15,-11 31 0 16,-14 56 1-16,-17 26-2 15,-22 44 1-15,-35-4 0 16,-28 16 0-16,-29-15 0 16,-38-32 0-16,-29-25 0 15,-20-32 0-15,-33-27 2 16,-24-20 1 0,-56-65 0-1,-22-19 0-15,-21-32 0 16,-28-15 1-16,-35-22-2 0,-25-9 1 15,-36-16-2 1,-27-4 0-16,-22-2-2 0,-21 18 1 16,-21 13-1-16,-7 3 1 15,-11 10 0-15,1 12 1 16,-4 0-1-16,-1 15 0 16,12 17 0-16,6 21 1 15,4 16-2-15,11 16 1 16,-8 15-1-16,18 10 1 0,11 22-1 15,0 9 1-15,20 22-1 16,8 22 1-16,14 0-1 16,18 0 1-16,28 6-1 15,24-9 1-15,29-13 0 16,18-18 1-16,17-19-1 16,7-16 0-16,14-16-1 15,4-12 1-15,14-13-1 16,3-9 1-16,4-3-6 15,0-13 0-15,14-3 0 16,4-6 0-16</inkml:trace>
  <inkml:trace contextRef="#ctx0" brushRef="#br0" timeOffset="145780.57">3478 8093 106 0,'-31'-6'53'0,"13"-16"-57"0,11 22 64 16,3 6-60-16,-3 16 1 16,-7 13-1-16,-10 18 0 0,-8 22-1 15,0 16 0-15,-7 6 0 16,-3 4 0-16,3-4-1 16,0 3 0-16,1-9 1 15,9 0 0-15,5-13 1 16,6-12 1-16,-3 3 0 15,10-6 1-15,-6-3 0 16,9-4 0-16,5-3-1 16,3-6 0-16,0-6-1 15,11-6 1-15,10-7-1 16,7-12 0-16,14-16 0 16,15-16 0-16,6-6 0 15,32-6 1-15,15 0-1 16,10-4 1-16,3 4-3 15,25 6 0-15,8 3-15 16,-1 3 1-16,14 4-1 16,15-7 0-16</inkml:trace>
  <inkml:trace contextRef="#ctx0" brushRef="#br0" timeOffset="146220.39">8431 8460 110 0,'22'-41'55'0,"2"10"-74"0,-17 28 92 0,4 0-73 16,3 3 0-16,-3 0 0 16,6 3 1-16,1 6-2 15,7 19 1-15,3 13 0 16,4 12 0-16,-1 16 0 16,8 22 0-16,7 22 0 15,-4 10 1-15,4 5-1 16,-4-2 1-16,1 2-1 15,-8-18 1-15,-10-19 1 16,-11-10 0-16,-11-18 0 16,-13-13 1-16,-11-12-1 0,-25-13 1 15,-11-9-3-15,-10-10 0 16,-17-12-8-16,-12-4 0 16,-2 1-1-16,-8-4 0 15</inkml:trace>
  <inkml:trace contextRef="#ctx0" brushRef="#br0" timeOffset="147691.04">1496 12442 90 0,'0'-6'45'0,"102"41"-38"15,-53-35 43-15,40 3-49 16,24-6 1-16,45-7 0 16,29 1 0-16,32-7-3 15,10-6 0-15,1-6 2 16,17-3 0-16,-18-7-1 0,0-3 0 16,-28 1 0-16,-24 2 0 15,-36 10 0-15,-39 12 0 16,-35 10 0-16,-28-1 1 15,-46 11-1-15,-43 2 1 16,-31 3-1-16,-49 1 1 16,-40 2-1-16,-20 4 1 15,-29 6-1-15,4 3 0 16,-14 6 0-16,17 7 0 0,-3 6 1 16,14 0 0-16,31-4 0 15,29 1 0-15,25-6 0 16,31-10 1-16,29-6-1 15,35-7 1-15,38-6 0 32,43-6 0-32,50-12-1 0,41-10 0 0,29-6 0 15,46-4 1-15,-4-5-1 16,25-4 1-16,-18 0-1 16,-10 4 1-16,-11 2-1 15,-28 7 1-15,-28-3-2 16,-32 9 0-16,-18 3-8 15,-17 3 1-15,-25 0-1 16,0 10 1-16</inkml:trace>
  <inkml:trace contextRef="#ctx0" brushRef="#br0" timeOffset="148503.12">8266 11978 97 0,'-173'19'48'0,"28"3"-45"0,124-19 51 0,7 0-53 16,10 4 0-1,82-14 0 1,31-5 1-16,36-4-2 16,31-12 0-16,25 0 2 15,18-10 0-15,24 7-1 16,-6-4 1-16,13 1-1 0,-20-1 0 16,-12 1 0-16,-20 6 0 15,-32-1-1 1,-25 7 1-16,-39 4-1 0,-28 2 0 15,-31 0-1-15,-29 4 1 16,-39 5-2-16,-35 4 1 16,-42 3 0-16,-39 7 1 15,-39 11-1-15,-28 7 0 16,-25 4 1-16,-7 8 0 16,0 1-1-16,4 0 1 15,13-1 0-15,26 1 0 0,13-4 0 16,26-9 0-16,31 0 0 15,24-6 1-15,29-3-1 16,21-7 1-16,22-2 0 16,27-4 0-16,39 0 0 15,25-3 0-15,28-6 0 16,43-7 1-16,17 1 1 16,36-4 0-16,10-3-1 15,10-9 0-15,4 0 0 16,-10-1 0-16,-8 1-1 15,-10 3 0-15,-21 0-2 16,-32 3 0-16,-25 6 1 16,-28 4 0-16,-21 2 0 15,-21 4 0-15,-32 6-1 16,-25-3 0-16,-35 6 0 16,-24 3 1-16,-33 4-4 0,-27 2 1 15,-22 1-13-15,-25 3 1 16,-10-7 0-16,-14 10 1 15</inkml:trace>
  <inkml:trace contextRef="#ctx0" brushRef="#br0" timeOffset="209655.94">1665 12226 87 0,'-88'-3'43'0,"46"-6"-41"15,42 12 44-15,10 0-46 0,15 0 1 16,35 0 2-16,46 7 1 16,24-7-4-16,40-3 0 15,16-3 2-15,9-1 1 16,9 1-1-16,-10-6 1 15,-10-13-2-15,-15 3 0 16,-28 0 0-16,-28 0 1 16,-28 4 0-16,-25-4 0 15,-29-3 0-15,-31-3 1 16,-21 0-1-16,-35 9 0 0,-8 4-3 16,-13 8 0-16,17 8-11 15,17 8 1-15,26 1-1 16,27 9 0-16</inkml:trace>
  <inkml:trace contextRef="#ctx0" brushRef="#br0" timeOffset="210095.6">8735 11966 94 0,'-120'-47'47'0,"-64"9"-53"0,128 35 62 16,-18-16-56-16,-14 7 0 15,-4 9 0-15,14 3 0 16,18 6 0-16,18 13 0 16,31-1 0-16,40 11 0 0,41-1 0 15,33-6 0-15,45-10 2 16,39-2 0-16,10-10 1 15,15-6 0-15,0-1 0 16,-8-5 1-16,-6-7-1 16,-25 0 1-16,-22 10-2 15,-20-7 0-15,-32 3-3 16,-29 13 0-16,-20 0-21 16,-29 0 1-16</inkml:trace>
  <inkml:trace contextRef="#ctx0" brushRef="#br0" timeOffset="212048.64">2166 12257 82 0,'28'-34'41'0,"-17"3"-38"0,-4 21 41 0,3-2-40 15,-10-1 0-15,4 4 1 16,-4 2 1-16,-4 4-8 16,-6 3 0-16,-1 3 5 15,-3 10 0-15,4 12-2 16,-1 38 1-16,8 12-2 15,3 19 1-15,-11 25-1 16,11 26 1-16,-7-14-1 16,7-2 0-16,0-19-1 15,7-13 1-15,-4-22-1 16,5-12 1-16,-5-16 1 16,4-22 0-16,-7-19 2 15,0-18 1-15,0-26 0 16,0-18 1-16,0-29 0 15,4-25 0-15,6-9-2 0,4-25 1 16,0 9-3-16,8 16 1 16,-5 6-2-16,1 19 1 15,-8 12-1-15,-10 4 0 16,0 18 0-16,0 4 0 16,0 18 0-16,-7 7 0 15,7 31-1-15,-3 22 1 16,-4 34-1-16,-4 54 1 15,-10 31-1-15,0 19 0 0,-4 6 0 16,11-9 1-16,-7-13-1 16,14-25 1-16,-4-6 0 15,4-31 0-15,4-16 0 16,3-19 0-16,0-16 1 16,0-22 0-16,0-27 0 15,10-20 1-15,-6-34-1 16,10-25 1-16,-3-16-1 15,3-3 0-15,3-10-1 16,1-2 0-16,3 18 0 16,0 7 0-16,-3 18 0 15,-4 13 0-15,-3 15 0 16,-4 7 1-16,-4 12-1 16,4 13 0-16,-7 16 0 15,-10 18 0-15,-1 42 0 16,-7 30 0-16,8 19-1 15,-8 7 1-15,8 9-1 0,6-12 0 16,4-7-1-16,-7-28 1 16,14-16 0-16,-7-12 0 15,0-19 1-15,4-19 0 16,3-22 1-16,-4-22 1 16,11-12-1-16,-10-16 1 15,13-25-1-15,-6-10 1 16,10 14-2-16,-3-1 1 0,-8 12-3 15,5 16 1 1,-1 10 1-16,-4 3 0 0,-6 16 0 16,6 2 0-16,-3 10 0 15,-7 3 0-15,0 4 2 16,-7 5 0-16,-3 10-3 16,-1 10 1-16,1 18 0 15,-12 16 0-15,5 25-1 16,6 12 1-16,1-2-2 15,-1 2 1-15,4-9-4 16,7-12 0-16,7-7-15 16,-3-12 0-16,3-10 0 15,-4-21 1-15</inkml:trace>
  <inkml:trace contextRef="#ctx0" brushRef="#br0" timeOffset="213628.45">2205 11611 72 0,'-11'-21'36'0,"-6"-5"-27"16,24 20 36-16,-4 0-44 16,11-4 1-16,7 1-1 15,18-3 1-15,14-1-3 16,25 4 0-16,6-7 2 16,5-3 0-16,-1 0-1 15,-7 7 0-15,-14 5 0 16,-18 4 1-16,-17 6-2 15,-25 7 1-15,-24 6-1 16,-22 9 1-16,-14-3-1 16,-18 6 1-16,-17-3-1 15,7-9 1-15,-4 2 0 0,4-2 0 16,21-7 0-16,0 1 1 16,18-7 0-16,14 3 0 15,10-3 1-15,15 1 0 16,13-11 0-16,11 4 1 15,18-6-1-15,3-7 1 16,18 4-1-16,18-4 0 16,0-6-1-16,3 0 1 0,0 0-2 15,-11 0 0-15,-13 6 0 16,-8 4 0-16,-24 2-1 16,-18 1 0-16,-18 3-1 15,-17 6 1-15,-14 9 0 16,3 4 0-16,0-4 0 15,11 1 0-15,14-4 0 16,14 3 1-16,11 1 0 16,10-1 1-16,17-6 0 15,5 0 0-15,6 0 1 16,8-3 0-16,-11 0-1 16,-8 0 1-16,-9-3-1 15,-1 3 1-15,-18 0-10 16,1-6 0-16,-18-7 0 15,-7-5 0-15</inkml:trace>
  <inkml:trace contextRef="#ctx0" brushRef="#br0" timeOffset="-213186.04">3238 11608 77 0,'11'-25'38'0,"53"-3"-32"0,-47 19 38 0,11 2-44 16,11 4 1-16,-3 0-1 15,9-3 1-15,5 3-2 16,-11 0 1-16,3-1 1 16,-3-2 0-16,10-10 0 15,-7 1 0-15,8-4 1 16,6 3 1-16,-13-3 0 16,-5 7 1-16,-16 3 0 15,-15 15 0-15,-21 3-1 16,-22 10 1-16,-20 3-2 15,-8 0 1-15,-3 0-2 16,0 0 1-16,14-3-1 16,4-1 0-16,10-5-1 15,18 0 1-15,3-4-2 16,18-3 1-16,18-6 0 16,14-6 0-16,14 0 0 15,3-1 0-15,11 1 0 0,0-3 0 16,0-4 0-16,0 7 0 15,-7-4 0-15,-7 4 1 16,-15 0-1-16,-9 3 1 16,-12 0-1-16,-13 3 1 15,-15 3-1-15,-24 3 1 16,-8 7-1-16,-20 5 1 16,-4-2-2-16,0 0 1 15,3-4 0-15,11 4 0 0,11-3-1 16,10-4 0-16,18-3 1 15,21-3 0-15,10-3-1 16,26 0 1-16,13-9 0 16,7 0 0-16,8-4 0 15,-1-6 1-15,-3 4-1 16,0 8 0-16,-17-5 0 16,-5 2 0-1,-9 7-20-15,-8 0 0 0,-18-3 0 16,-17-22 1-16</inkml:trace>
  <inkml:trace contextRef="#ctx0" brushRef="#br0" timeOffset="-211389.4">1559 12079 99 0,'-130'6'49'0,"-22"-34"-48"15,131 28 50-15,-4 0-51 16,11 3 0-16,3 3-1 0,11 4 1 16,32 5 0-16,39 4 1 15,45 0-1-15,47-3 1 16,55-1 0-16,40-5 0 16,31-10-1-16,4-10 0 15,0-9 0-15,-22-9 0 16,-3-19-1-16,-17-28 1 15,-4-22 0-15,3-13 1 16,-3-31 1-16,-14-10 0 0,-7-5 1 16,-18-36 0-16,-25 4-1 15,-27-3 1-15,-47-7-2 16,-38-6 1-16,-47-9-1 16,-45 0 1-16,-42 0-2 15,-43 3 1-15,-39 15-1 16,-21 20 0-16,-21 18-1 15,-31 13 1-15,-15 34-2 16,-28 28 0-16,-18 29 0 16,-28 44 0-16,-21 27 0 15,-18 33 1-15,-6 14 0 16,2 36 0-16,15 21 0 16,25 7 1-16,35 12 0 15,35 22 0-15,39 0 0 16,31 12 1-16,40 14-1 15,49 8 1-15,42 16 0 16,42 10 0-16,43 12-1 0,53 0 1 16,35 7-1-16,64-7 0 15,31-25-1-15,39-22 0 16,32-18-1-16,17-32 1 16,4-26-1-16,-7-27 0 15,-10-25 1-15,-8-26 1 16,-17-27 1-16,-11-23 0 15,-18-34 1-15,-3-26 1 0,-17-30 0 16,2-57 0 0,-6-57 1-16,-39-37 0 0,-35-38-5 15,-50-31 1-15,-63 13-24 16,-88 12 1-16,-114 9-1 16,-133 22 1-16</inkml:trace>
  <inkml:trace contextRef="#ctx0" brushRef="#br0" timeOffset="-209475.31">3955 13496 102 0,'0'0'51'0,"-18"220"-52"16,18-180 52-16,-7 7-52 15,3-3 1-15,4-6-1 16,0-7 1-16,4-6 0 16,3-3 0-16,0-6 0 15,4 12 0-15,-1-9 1 16,-6 3 0-16,3-3 0 15,-7 0 1-15,0-4 1 0,-7-2 0 16,-4-7 1-16,-3-18 1 16,0-14-1-16,0-11 1 15,-14-13-2 1,6 0 0-16,-13 9-1 0,0 13 0 16,-14 21-2-16,-22 29 0 15,-3 38-2-15,-7 24 0 16,0 14 0-16,-11 8 0 15,21 10-1-15,11-6 0 16,11-13-1-16,31-15 1 16,8-23 1-16,20-18 1 15,8-19 1-15,14-28 0 0,-1-22 2 16,8-16 1-16,0-6 1 16,0-10 0-16,0 7-1 15,-8-4 1-15,-9 7-2 16,-5 6 1-16,-3 6-3 15,-3 10 1-15,0 0-1 16,-4 12 1-16,0 10-2 16,-7 22 1-16,-7 25 0 15,-4 28 0-15,-7 31-1 16,-6 25 1-16,-5 26-1 16,-2 6 1-16,6-7-2 15,11 4 1-15,3-19-1 16,11-16 0-16,11-28 2 15,3-19 0-15,11-19 0 16,6-18 0-16,1-23 1 16,7-18 1-16,10-19 0 15,11-19 1-15,-7-19-3 0,4-18 1 16,3-13 0-16,0 0 0 16,-11 9-1-16,-7 10 0 15,-6 12 0-15,-15 22 0 16,0 7-1-16,-10 15 1 15,-4 16-1-15,3 18 1 16,1 14-1-16,3 11 0 16,14 7 0-16,18-6 1 15,3 0-1-15,15-16 1 16,3-9 0-16,-7-19 1 0,0-7 0 16,-21-12 0-16,-18-12-1 15,-21-13 1-15,-18-13-5 16,-24-6 1-16,-18-3-18 15,0-22 0-15,-11-12 0 16,15-10 0-16</inkml:trace>
  <inkml:trace contextRef="#ctx0" brushRef="#br0" timeOffset="-208743.74">3609 12712 113 0,'-11'60'56'0,"1"2"-75"0,10-52 97 15,0-1-78-15,0-6 0 16,0-12 0-16,10-16 0 0,12-28-1 16,6-20 1-16,0-24 0 15,4-12 0-15,7-1 0 16,-8 6 0-16,-3 10 2 15,-6 10 0-15,-5 15 0 16,-6 12 0-16,-1 10 0 16,1 3 0-16,-7 10 0 15,3 2 0-15,10 4-2 16,-13 6 1-16,3 3-1 16,3 4 0-16,-10 8 0 15,-10 11 0-15,-1 17-1 16,-17 20 1-16,-4 19 0 15,-17 12 0-15,0 0-1 16,10-3 1-16,0-3-1 16,11-13 1-16,7-6-1 15,10-19 1-15,11-18 0 0,7-20 0 16,14-11 0-16,4-14 0 16,10-6 0-16,4-15 1 15,3-10-1-15,8 0 0 16,-1 0 0-16,0 10 0 15,1 12 0-15,-8 6 0 16,-3 13 0-16,-7 6 0 16,-4 10 0-16,-7 12 1 15,-10 22-4-15,-4 19 1 16,3 16-19-16,-17 12 1 0,4 3-1 16,3-9 1-1</inkml:trace>
  <inkml:trace contextRef="#ctx0" brushRef="#br0" timeOffset="-207709.08">2152 14553 105 0,'-35'-41'52'0,"-18"3"-66"16,35 32 84-16,-14 9-71 16,-17 22 1-16,0 22-4 0,-11 26 1 15,0 8 0-15,0 10 1 16,3 3-5-16,15-3 1 15,10-22-2-15,22-22 0 16,10-25 4-16,21-31 0 16,10-23 6-16,19-18 1 15,10-16 3-15,7-25 1 16,3 4 1-16,-10 8 1 16,-10 7-2-16,-11 19 0 0,-15 31-4 15,-13 31 0 1,-15 41-3-16,-13 29 0 0,-15 24-1 15,0 29 0-15,-7 3-1 16,8-4 0-16,2-2 1 16,8-7 0-16,11-9 1 15,3-16 0-15,7-15 1 16,10-7 1-16,-3-18 0 16,4-17 1-16,-1-11-3 15,12-20 1-15,-1-18-3 16,7-32 0-16,11-22-4 15,0-25 1-15,10 4-2 16,-7 2 1-16,-10 23 4 16,-4 12 0-16,-7 21 4 15,-3 23 0-15,-14 22 5 0,-4 25 1 16,-4 16 0 0,4 12 0-16,-7 9-2 15,7 16 0-15,7 7-6 0,4 6 0 16,6-7-21-16,4-2 1 15,1-20-2-15,-1-18 1 16</inkml:trace>
  <inkml:trace contextRef="#ctx0" brushRef="#br0" timeOffset="-206990.95">2417 13970 113 0,'-36'6'56'0,"29"-28"-71"0,14 9 97 0,-3-12-83 16,13-9 1-16,-6-16-2 0,7-10 0 15,-4-15 1-15,3-7 0 16,12-18-1-16,-8-16 1 15,11-10 0 1,6-2 0-16,12-1 2 0,-11 10 0 16,3 13 1-16,-3 18 0 15,-11 19 0-15,-7 15 1 16,0 17-2-16,-14-1 1 16,-3 13-1-16,-8 9 0 15,-3 10-1-15,-3 12 1 16,-12 10-1-16,-6 6 0 0,-4 13 0 15,4-4 0-15,-11 10-1 16,1 3 1-16,-5 9-1 16,5 6 1-1,-5 17-2 1,18-29 0-16,15-16 1 16,17-25 0-16,11-18 0 15,6-16 1-15,12-10 0 16,6-9 0-16,-3 3 1 15,0-3 1-15,-15 9-1 16,1 4 0-16,-11 12-1 16,4 6 0-16,-8 13 0 15,-3 13 1-15,-3 5-1 16,3 4 1-16,3 0-1 16,1 0 1-16,0-1-3 15,-1-2 0-15,8 3-23 0,-8 3 1 16,1-3-1-1,-7-35 1-15</inkml:trace>
  <inkml:trace contextRef="#ctx0" brushRef="#br0" timeOffset="-203506.72">0 12339 212 0,'194'-13'0'0,"-116"17"0"0,13 2 0 16,47 13 0-16,14 6 0 15,45 3 0 1,43 0 0-16,46 10 0 0,53-7 0 16,59 4 0-16,71-10 1 0,39-6-1 15,50 3 1 1,627 12 0-1,-240-9 0-15,-137-12-1 16,-74-4 1-16,-46-9-1 16,-35 3 0-16,-32-6 0 15,-29 0 1-15,-38-3-1 16,-46-1 1-16,-60 4 0 16,-49 0 0-16,-68-3 0 15,-70 3 0-15,-56 0 0 16,-53-4 0-16,-57-2-1 15,-46-7 1-15,-49-15-1 16,-63-10 1-16,-82-18-2 16,-84-7 1-16,-99 6 0 15,-95-3 0-15,-82 1-1 16,-84 11 1-16,-60 14 0 16,-43 12 0-16,-13 12-1 0,-15 23 0 15,15 8 0-15,3 11 0 16,38 8-1-16,29 10 1 15,46 10 0-15,25 5 0 16,56-5 0-16,39 3 1 16,59-7 0-16,40-6 0 15,63-10 0-15,60-2 1 16,57-7-2-16,48-6 1 16,54 0 0-16,49 3 0 0,46-6 0 15,64 0 0 1,53 0 0-16,70-7 0 0,67-2 1 15,88-10 0-15,60-10 0 16,71-12 0-16,53-9 0 16,56-13 0-16,28-6 0 15,18-7 0-15,-14 1 0 16,-25-7 0-16,-60 4-1 16,-56 5 0-16,-60 10 0 15,-64 10 1-15,-63-7-1 16,-53 10 1-16,-57-4-1 15,-38 4 0-15,-39 0-1 16,-39-13 1-16,-35-7-2 16,-43-5 0-16,-31 0-4 15,-29 2 0-15,-21 7-12 16,-10 10 1-16,-11 5 0 16,0 1 1-16</inkml:trace>
  <inkml:trace contextRef="#ctx0" brushRef="#br0" timeOffset="-202538.69">10195 14258 108 0,'4'-110'54'0,"-22"-50"-68"0,11 129 91 15,-14-10-76-15,-11 4 0 16,-14 5-1-16,-17 10 1 16,-15 19-2-16,-17 22 1 15,-7 37 0-15,-11 35 0 16,7 22-3-16,11 16 1 16,21 3-2-16,38-23 0 0,19-24 0 15,27-19 0-15,22-22 1 16,17-19 1-16,22-25 2 15,3-22 1-15,7-16 3 16,-3-9 0-16,-4-3 0 16,-4-3 0-16,-13 6 0 15,-4 6 1-15,-18 6-3 16,-7 13 1-16,-14 13-2 16,-14 18 0-16,-14 17-1 15,-10 24 0-15,-12 31-2 16,-6 10 1-16,-4 10-1 15,-3 8 1-15,6 14-1 16,8-7 0-16,14-3 1 16,0-4 0-16,10-5 0 15,11-13 0-15,7-10 0 16,7-15 0-16,4-16 1 16,14-15 1-16,7-20 0 15,6-21 1-15,15-16 0 0,11-15 1 16,10-20-1-16,-3-9 1 15,-4-9-1-15,-11 3 0 16,-6 9-1-16,-15 13 1 16,-7 12-2-16,-13 13 0 15,-12 28-1 1,-10 26 1-16,-7 11-2 0,0 14 1 16,0 15-2-16,18 9 1 15,10 1 0-15,14-14 0 0,14-8 1 16,15-16 1-16,6-13 1 15,1-16 1-15,-8-12 1 16,-10-15 0-16,-3-14 0 16,-15-8 1-16,-14-20-3 15,-17-15 1-15,-8-16-11 16,-17-9 0-16,-21-9-1 16,-8-1 1-16</inkml:trace>
  <inkml:trace contextRef="#ctx0" brushRef="#br0" timeOffset="-201742.15">10075 13722 114 0,'-14'3'57'0,"46"-12"-63"0,-14-7 71 15,10-12-64-15,4-10 1 16,6-12 0-16,-2-10 0 16,-5-9-3-16,-2-12 0 15,-12-7 2-15,-3-12 0 0,-10-1-1 16,-4 7 1-1,-4 3-1-15,-3-3 0 0,-3 3 0 16,-1-3 1-16,1 6-1 16,-1 7 0-16,4 6 0 15,-4 6 0-15,4 9 0 16,-3 0 1-16,-1 10-1 16,4 10 1-16,-3 2 0 15,2 7 0-15,1 5-1 16,4-5 1-16,-4 12-1 15,0 0 1-15,0 7-1 16,0-1 0-16,-7 10 0 16,-4 3 0-16,-7 13 0 15,-7 6 0-15,-6 9 0 16,-8 9 0-16,-7 4 0 16,-4 6 0-16,8 0-1 15,7 3 1-15,6-6 0 16,12-9 0-16,3 2-1 0,10-11 1 15,11-8 0-15,-7-8 0 16,14-10 0-16,0-10 0 16,7-8 0-16,4-4 0 15,3-10 0-15,4-8 1 16,3-8-2-16,4 1 1 16,3 0 0-16,11-6 1 15,0 6-1-15,-1 3 0 16,-2 3 0-16,-4 10 0 0,3 6 0 15,-3 6 1-15,0 3-1 16,3 7 0-16,0 9 0 16,1 6 0-16,6 13-1 15,7 3 1-15,-3 6-3 16,-3 10 0-16,3 3-17 16,-11 6 1-16,-7 6-1 15,-7-15 1-15</inkml:trace>
  <inkml:trace contextRef="#ctx0" brushRef="#br0" timeOffset="-200516.65">8121 14616 95 0,'7'-113'47'0,"-18"-22"-46"0,8 94 69 0,-11-15-69 15,-14-10 1 1,-8 0 0-16,-13 9 1 16,-60 23-5-1,6 25 1-15,8 18 0 16,3 25 1-16,25 10-3 16,11 7 0-16,21-4-1 15,24-3 1-15,18-7 0 16,28-12 0-16,15-12 2 15,-1-10 0-15,11-6 3 16,0-4 0-16,-11 1 1 16,-3-3 1-16,-7 3-1 15,-4-1 1-15,-17 4-2 16,0 6 1-16,-11 10-1 16,0 9 0-16,-11 12-2 15,-3 20 0-15,-3 15-1 16,-5 12 0-16,1 10-1 15,-3-3 1-15,3 0-1 0,-1 6 1 16,5 0 0-16,-1-10 0 16,1-2 0-16,-1-10 1 15,8-6 0-15,-1-10 1 16,11-5-1-16,11-14 1 16,10-9 0-16,14-15 0 15,18-10 0-15,0-19 1 16,4-12-1-16,-1-16 0 15,1-9-1-15,-4-7 0 16,-7 1-6-16,-8-1 0 0,-2 7-7 16,-8 6 1-16,4 6-2 15,-4 13 0-15,0 6 3 16,-3 13 1-16,-14 15 12 16,-4 10 0-16,-7 18 10 15,-14 13 0-15,-7 9 3 16,-4 17 0-16,-14 2-3 15,4 6 0-15,4 10-11 16,6 3 0-16,7-12-25 16,11-19 0-16,7-23-2 15,0-24 1-15</inkml:trace>
  <inkml:trace contextRef="#ctx0" brushRef="#br0" timeOffset="-200113.53">8438 13622 102 0,'0'34'51'0,"-10"-15"-67"0,10-16 97 0,0-3-80 16,7-3 1-16,4-3-1 16,10-13 1-16,-4-25-3 15,8-16 0-15,7-18 1 16,3-13 0-16,4-22-1 16,-4-9 1-16,4-4 0 15,-11 10 0-15,-3 7 0 16,-8 11 1-16,-6 11 0 15,-7 14 0-15,-4 8 0 16,-4 11 0-16,1 13 0 16,-1 10 1-16,0-3-1 15,4 2 1-15,4 4-1 16,0 0 0-16,-4 0 0 16,3 6 0-16,1 3-1 15,-4 0 0-15,3 6-9 16,-3 1 1-16,-3 6-1 15,-4-7 1-15</inkml:trace>
  <inkml:trace contextRef="#ctx0" brushRef="#br0" timeOffset="-196510.03">10495 16036 80 0,'-3'10'40'0,"-8"-20"-25"0,8 7 40 16,-1-3-53-16,4 3 1 15,-7-4-1-15,3 1 1 16,4 0-5-16,0-1 1 15,0-2 1-15,0 3 1 16,0 0-2-16,0-1 1 16,-7 4-1-16,4 0 1 15,-1 0 0-15,1 0 1 16,3 3 0-16,-7 0 0 16,7 0 1-16,-4 3 0 0,1 0-1 15,3-3 1-15,-4 3 0 16,4 0 0-16,0-3-1 15,0 3 1-15,0 4-1 16,0-1 0-16,-3 0 0 16,-1 0 0-16,1 1-1 15,-1 2 1-15,-7 4-1 16,1 9 1-16,-8 9 0 16,-7 10 0-16,-10 9-1 15,-7 6 1-15,-11 1-1 16,-14-1 0-16,-7 4 0 15,-14-7 1-15,-22-6-1 16,1-6 0-16,-4-7 0 16,-3-12 0-16,3-12 0 15,-4-4 0-15,8-15-1 16,0-7 1-16,-1-6-1 16,-3-3 0-16,4-10 0 15,3 4 0-15,4-7 0 0,3-9 1 16,0-6 0-16,15 3 0 15,10 6 0-15,14-3 1 16,3 3 0-16,15 3 0 16,7 1-1-16,3 11 1 15,7 7-1-15,7 7 1 16,8-1-1-16,-1 10 0 16,-3 9 0-16,4 6 0 15,-1 10 0-15,0 3 0 0,1 13 0 16,-1 12 0-16,4 3 0 15,0 0 1-15,4 0-1 16,-1-6 0-16,4-6 0 16,0-10 0-16,-3-3 0 15,-1-6 1-15,1-10-1 16,-1-9 0-16,-3-12 0 16,-4-13 1-16,4-13-1 15,0-6 0-15,4 0 0 16,3 0 0-16,7-3 0 15,3-3 1-15,1 0-1 16,0 6 0-16,3 3 0 16,0 10 0-16,0 6-1 15,-4 3 1-15,1 3 0 16,-4 6 0-16,-3 7-1 16,-1 0 1-16,-3 6 0 15,4 3 0-15,3 3 0 0,3 1 0 16,1-1 0-16,-4 3 0 15,14-2 0-15,0-4 0 16,-3 3 0-16,14-3 0 16,-1-3 0-16,12 0 0 15,3 0-1-15,3-3 0 16,-3 6-8-16,3 6 1 16,1 7-1-16,3 6 1 15</inkml:trace>
  <inkml:trace contextRef="#ctx0" brushRef="#br0" timeOffset="-195493.33">11423 9674 74 0,'-180'-179'37'0,"-28"-16"-24"15,144 114 27-15,-27-13-36 16,-22-7 1-16,-21-18 3 16,-14-9 0-16,-15 12-11 15,-20 0 1-15,-15 15 6 16,-17 7 1-16,-7 13-4 0,-18 34 1 15,-11 25-2-15,-20 31 0 16,-4 32 0-16,-18 59 0 16,-7 38-1-16,0 69 1 15,7 63 0-15,29 34 0 16,34 47-1-16,68 10 0 16,60-19-1-16,74-16 0 15,38-13-1-15,50-27 1 16,32-17 0-16,28 1 0 15,28-22 1-15,25-7 0 0,24-15 1 16,33-16 0-16,17-28 2 16,28-28 0-16,11-38 1 15,17-47 0-15,0-35 1 16,4-40 0-16,0-51 2 16,4-52 0-16,3-32 0 15,-11-48 0-15,-10-14-2 16,-11-39 1-1,-31-2-2-15,-19-23 0 0,-31-21-2 16,-42-4 0-16,-32-15-1 16,-46 2 0-16,-49-2 0 15,-57 12 0-15,-45 1 0 16,-54 15 1-16,-52 9 0 16,-57 41 0-16,-70 28-1 15,-71 41 1-15,-81 54-7 16,-92 59 1-16,-81 75-1 15,-74 85 1-15</inkml:trace>
  <inkml:trace contextRef="#ctx0" brushRef="#br0" timeOffset="-183445.99">10425 15964 62 0,'-18'9'31'0,"25"-21"-26"0,-7 12 32 16,0 0-35-16,7 3 1 16,4-3 0-16,-1-3 1 15,1-7-6-15,-1 1 0 0,5-7 3 16,-5 4 1-16,1-4-2 15,-4 0 1-15,0 4 1 16,-7 2 0-16,0 4 2 16,0 6 0-16,0-9 2 15,0 9 0-15,3-6-1 16,-3-4 1-16,4 4-2 16,-1 0 0-16,1-7-2 15,-1 4 0-15,1-4-2 16,-4 7 1-16,0-4-1 15,0 7 1-15,-4-3 0 16,1 3 0-16,-1 0 0 16,1 6 0-16,-1-3 0 15,1 3 0-15,-1 0 0 16,1 7 0-16,-1-7-1 16,4 0 1-16,0 0-1 15,-3 0 0-15,-1 0 0 16,1 7 0-16,-1-7 0 15,4 0 1-15,-3-3-1 16,-1 6 0-16,1-3 0 0,3 10 1 16,0-13-1-16,0 3 0 15,0-3 0-15,0 6 1 16,0-3-1-16,0 1 0 16,0-1 0-16,0 0 0 15,0 0 0-15,0-3 0 16,-4-3 0-16,4 3 1 15,0 0-1-15,-4 6 0 16,4-6 0-16,0 3 1 0,0 0-1 16,0 0 0-16,0 1 0 15,0-1 1-15,4 0-1 16,-4-3 0-16,4 3 0 16,-4 0 0-16,3 0 0 15,-3 7 0-15,-3 2 0 16,-1 7 0-16,-7 6 0 15,-6 7 1-15,-4 5-1 16,-8 4 0-16,-2 3 0 16,-8-7 1-16,0 1-1 15,-3-7 0-15,-4 4 0 16,-4-4 0-16,-3 4 0 16,1-7 1-16,-12 3-1 15,-14 4 0-15,1-4 0 16,-4 1 1-16,0-4-1 15,3-3 0-15,4-16 0 0,0 7 0 16,-14-13 0-16,6-3 0 16,5-3 0-16,-1-3 0 15,4-4 0-15,-3 1 0 16,2-4 0-16,-2-5 0 16,3-4 0-1,3-4 0-15,8-2 0 0,-1-3 1 16,8-4-1-16,6-5 0 15,5-1 0-15,6 0 0 16,3-3 0-16,8 3 0 16,4 4 0-16,2 5 0 0,5 4 0 15,3 6 0 1,-4 7 0 0,-7 11 1-16,4 14-1 15,0 9 0-15,3 15 0 16,4 16 1-16,7 4-2 15,4 5 1-15,-4-5-1 16,3-4 1-16,1-3-1 16,-1-3 1-16,4-16 0 15,-4-6 0-15,1-10 0 16,-1-12 1-16,1-12-1 16,-11-10 1-16,0-9-1 15,-4-10 1-15,4-3-1 16,0 0 1-16,3 3-2 15,8 4 1-15,-4-1 0 16,3 0 0-16,4 10 0 0,4-3 0 16,3 9 0-16,7-3 0 15,7 3 0-15,4-3 0 16,6 3 0-16,8 3 0 16,0 0 0-16,-4 7 0 15,11 5-1-15,7 10 1 16,14 4-19-16,14 2 0 15,14-18 0-15,8-10 1 0</inkml:trace>
  <inkml:trace contextRef="#ctx0" brushRef="#br0" timeOffset="-180857.15">2424 12891 83 0,'-163'-3'41'0,"15"-16"-34"15,99 10 41-15,-18-1-48 16,3 4 1-16,-3 6-1 15,14 3 0-15,4 6-1 16,21 10 0-16,17 6 0 16,22 13 1-16,38 12-1 15,43 10 0-15,35 15 1 16,53 10 0-16,49-1 1 16,50-8 1-16,49-11 0 0,70-21 0 15,40-28-1-15,42-22 1 16,31-19-2-16,22-13 0 15,14-12-1-15,-8 9 0 16,1 0 0-16,-18-3 0 16,-17-6 3-16,-25-19 0 15,-29-28 1-15,-21-3 1 16,-17-20 0-16,-39-33 1 16,-25-7-1-16,-45-16 1 15,-26-15-3-15,-34 3 1 16,-36-28-2-16,-35-10 0 0,-28-16-1 15,-29-9 1-15,-31-6-1 16,-29-6 1-16,-28-7-1 16,-28-6 0-16,-21-9 0 15,-21-4 1-15,-32 4-1 16,-29-3 1-16,-20 8-1 16,-32 4 1-16,-29 10 0 15,-41 12 0-15,-29 12-1 16,-39 20 1-16,-42 18-1 15,-32 22 0-15,-43 19 0 16,-20 31 0-16,-32 26 0 16,-18 31 0-16,-21 21-1 15,-21 35 1-15,-14 29 0 16,-4 24 0-16,4 16-1 16,-7 26 1-16,6 24 0 15,19 29 0-15,20 12 0 16,29 6 0-16,35 29 0 0,22 6 0 15,16 28 0-15,44 0 0 16,-1063 624 0-16</inkml:trace>
  <inkml:trace contextRef="#ctx0" brushRef="#br0" timeOffset="-180271.93">0 13336 217 0,'1139'703'0'0,"-962"-600"0"0,45 26 0 0,39 12-1 15,32-16 1-15,28 1 0 16,21-20 1-16,22-24-1 15,24-26 1-15,21-28-1 16,39-21 1-16,14-26 0 16,21-19 1-16,4-15-1 15,3-25 0-15,11-26 0 16,-7-9 0-16,0-22-1 16,-10-31 1-16,-8-16-1 15,-7-28 1-15,-21-28-1 0,-28-19 0 16,-18-22 0-16,-35-13 0 15,-25-9 0-15,-42 3 1 16,-35-6-1-16,-47 0 1 16,-48 3-1-16,-43 0 1 15,-53 9-2-15,-43-12 1 16,-45 6 0-16,-42-9 0 16,-39 6-1-16,-50 0 0 15,-35 3 1-15,-39 0 0 0,-38 25 0 16,-29 10 0-16,-42 27 1 15,-39 26 0-15,-39 16 0 16,-35 24 1-16,-35 26-1 16,-35 31 0-16,-47 38 0 15,-34 37 1-15,-61 51-6 16,-46 50 1-16,-63 40-1 16,-98 70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08:16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4195 3110 103 0,'59'-229'51'0,"40"-9"-48"0,-78 157 51 16,-6-7-53-16,-1-3 1 16,-14 3 0-16,-25 16 1 15,-14 9-5-15,-24 22 1 16,-29 38 2-16,-17 38 0 16,-40 59-1-16,-9 47 0 15,6 44-1-15,-7 13 1 16,25-1-1-16,39-12 1 0,35-25 0 15,42-41 0-15,36-28 0 16,14-34 0-16,28-35 0 16,28-35 1-16,11-37 0 15,3-22 0-15,7-26 2 16,1-27 0-16,-1 15-1 16,-10 13 1-16,-29 25-1 15,-10 28 1-15,-21 25-1 16,-28 32 0-16,-22 46-2 15,-21 39 0-15,-6 46-2 16,-12 25 1-16,4 22-1 16,8 4 0-16,13-16 0 15,7-16 1-15,18-10 1 16,18-27 0-16,14-26 1 16,24-31 1-16,15-22 0 15,10-28 0-15,7-28 0 16,7-23 0-16,29-18-2 0,-4-28 0 15,0-32 0 1,-1-9 1-16,-6 0-1 0,-24 18 1 16,-22 16 0-16,-29 20 0 15,-23 18 0-15,-19 25 0 16,-21 31 0-16,-6 22 0 16,-1 35-1-16,-4 13 0 15,12 5 0-15,13 1 0 16,22-3-1-16,13-10 1 0,26-19 0 15,24-19 0-15,7-21 0 16,-10-22 1-16,6-13 0 16,-17-32 0-16,-10-24 0 15,-29-13 0-15,-18-3-2 16,-17 9 0-16,-25 4-23 16,-21 2 0-16,0 20-1 15,4 5 1-15</inkml:trace>
  <inkml:trace contextRef="#ctx0" brushRef="#br0" timeOffset="1161.77">5937 3176 108 0,'-148'-25'54'0,"226"34"-57"0,-25-9 55 0,56-9-52 16,60 0 0-16,82-1-1 16,87-2 0-16,86-10 0 15,94-3 1-15,100 9-1 16,63-3 0-16,84 0 1 15,61-6 0-15,45 16 2 16,60-4 1 0,15-2 2-1,3-7 1-15,-14-3 0 0,-15-10 0 0,-55-2-2 0,-43 5 1 16,-60-2-2-16,-92 2 1 16,-70-2-3-16,-96 6 0 15,-77 9-2-15,-81-6 1 16,-75 15-1-16,-48 1 0 15,-58-1-1-15,-45 4 1 16,-49 6-3-16,-32 0 1 16,-22 0-1-16,-20 0 1 15,-11-9 3-15,-4-16 0 0,-3-22 0 16,10-16 1-16,4-25 2 16,4-22 1-16,3-15-1 15,-4 3 0-15,-3 12-2 16,-7 6 1-16,-11 13-1 15,-17 22 0-15,-4 32-1 16,-7 18 0-16,-3 32-1 16,-1 27 1-16,8 32-1 15,10 29 1-15,11 2-1 16,17-5 0-16,29 11 0 16,24-18 0-16,22-22 0 15,13-25 1-15,19-34 0 16,9-26 1-16,5-12 0 15,-4-23 0-15,-18-14 0 16,-14-17 0-16,-14 4 0 16,-14 15 0-16,-14 10-1 15,-18 18 1-15,-11 26-2 0,-13 24 1 16,-15 29-1-16,-21 19 1 16,-7 37-1-16,-7 32 0 15,4-3 0-15,3 21 1 16,14 10 0-16,7-6 1 15,11-23-1-15,7-15 1 16,7-18 0-16,3-23 0 16,11-12 0-16,11-23 0 0,14-30-1 15,21-10 1 1,17-35-1-16,22-21 1 0,24-19-2 16,11-7 1-16,0 7-5 15,-7 3 1-15,-7 18-19 16,-18 11 0-16,-6 2 0 15,-12 9 0-15</inkml:trace>
  <inkml:trace contextRef="#ctx0" brushRef="#br0" timeOffset="1340.53">24014 2778 124 0,'-7'6'62'0,"17"91"-83"16,-6-50 110-16,-4 13-89 15,-7 15 0-15,3 38-1 16,-3 31 1-16,7 1-6 16,7 24 0-16,4-15-19 0,10-10 0 15,7-34-1 1,21-29 1-16</inkml:trace>
  <inkml:trace contextRef="#ctx0" brushRef="#br0" timeOffset="2751.94">25583 5418 121 0,'-67'0'60'0,"43"32"-83"0,24-36 114 0,3-2-91 16,11-16 1-16,22-37-1 15,24-42 0-15,10-46 0 16,18-44 0-16,8-51 0 16,6-18 0-16,-7-16 0 15,-7 9 0-15,-14 1 0 16,-7 15 0-16,-3-9 0 0,-1 3 0 16,1-10 0-16,-11 4 0 15,-11 6 0-15,-14 18 0 16,-17 23-1-16,-22 18 1 15,-24 23-1-15,-25 15 1 16,-35 31 0-16,-32 13 0 16,-46 19 0-16,-49 19 1 15,-53 2-1-15,-71 7 0 16,-53 7 0-16,-63 8 1 0,-53 7-1 16,-46 3 1-16,-35 16-1 15,-50-13 0-15,-49 29 0 16,-28 6 0-1,-49 12-1-15,-22 13 1 0,-49 9 0 16,-29-3 0-16,-2 13 0 16,-30-13 0-16,12-16 0 15,10 0 0-15,7-9 0 16,32-15 0-16,7-4 0 16,32-9 0-16,24 0 0 15,18-7 0-15,32 19 0 16,45 4 0-16,18 12 0 15,40-16 0-15,48 26 0 16,43 15 0-16,28-7-1 16,39 17 1-16,52 9-1 15,19 12 1-15,59 23 0 16,11 18 0-16,39 31 0 0,21 14 0 16,21 36 0-16,35 36 0 15,21 18 0-15,15 9 0 16,28 29-1-16,24 15 1 31,-3 258 0-31,46-86 0 16,32-36 0-16,17-42 0 15,14-18-1-15,15-23 1 16,6-5 0-16,15-29 0 16,14-22 0-16,7-28 0 0,14-16 0 15,14-24 0-15,0-36 0 16,3-24 1-16,32-19-1 15,18-19 0 1,22-19-1-16,41-18 1 0,22-7 0 16,49-22 0-1,45-13 0-15,51-30 0 0,48-20 0 16,40-9 0-16,52-25 0 16,57-15 0-16,53-23 0 15,24-19 0-15,46 4 0 16,54-22 0-16,23 3 0 15,40-10 0-15,7 10 0 16,21 15 0-16,10 1 0 16,15 21 0-16,-15 1 0 15,15 2 0-15,-14 14 0 16,6 2 0-16,-13 10 0 16,6 12 0-16,-28 6 0 0,8 13 0 15,-36 13 0-15,-11 9 0 16,-31 28 0-16,-32-3 0 15,-46 13 0-15,-39 9 1 16,-45-6-1-16,-43-1 0 16,-49-5-1-16,-36-7 1 15,-38-12 0-15,-50-10 0 16,-49-15 0-16,-36-13 0 0,-41-16 0 16,-40-15 1-1,-35-13-1-15,-28-3 1 16,-35-13-1-16,-29-2 1 15,-28-17-1-15,-20 1 1 0,-19-10-2 16,-24-3 1-16,-18-15-6 16,-11 2 1-16,4 10-20 15,11 13 1-15,24-1 0 16,18 4 0-16</inkml:trace>
  <inkml:trace contextRef="#ctx0" brushRef="#br0" timeOffset="4644.28">3478 5221 110 0,'0'44'55'0,"-49"250"-57"15,28-162 56-15,-7 94-56 16,-15 87 0-16,-17 83-2 15,-17 49 0-15,-15 41 3 0,7 16 1 16,1-26-3-16,-5-43 0 16,-9-44 2-16,-8-32 1 15,11-40 2-15,-4-32 0 16,11-53 2-16,6-47 1 16,15-50 0-16,15-44 0 15,23-47-1-15,19-60 0 16,20-65-2-16,8-79 0 0,24-78-1 15,18-66 1 1,21-76-2 0,18-34 0-16,0-28 0 0,14-13 1 15,24 19-2-15,19 1 0 0,-15 14 1 16,10 23 0-16,-2 28 0 16,-22 31 1-16,-25 38-1 15,-24 35 1-15,-18 28 0 16,-29 40 1-16,-10 32-2 15,-21 43 1-15,-14 29 0 16,-24 35 0-16,-22 34-1 16,-11 53 0-16,-7 38 0 15,-20 40 0-15,-22 32 0 16,-7 29 0-16,14 21 0 16,-18 3 0-16,-3 7 0 15,11-7 0-15,13-19 0 16,12-24 0-16,9-20 0 0,15-31 0 15,18-18 0-15,6-26 0 16,19-28 0-16,20-28 1 16,11-25-1-16,11-38 0 15,27-22 0-15,15-18 0 16,25-17 0-16,21-18 0 16,0-6 0-16,10-4 0 15,11-12 0-15,10 19 1 16,-10 6-1-16,0 16 0 15,-10 18 0-15,-1 16 0 0,-10 29 0 16,-11 28 1-16,4 21-1 16,-4 32 1-16,-3 50 0 15,13 51 0-15,-2 55-2 16,-5 26 0-16,-2 41-2 16,-8 9 1-1</inkml:trace>
  <inkml:trace contextRef="#ctx0" brushRef="#br0" timeOffset="6378.69">6625 3204 102 0,'-7'-144'51'0,"67"-104"-51"15,-32 170 52-15,22-38-52 16,20 16 1-16,15-4-1 15,0 29 1-15,6 12-1 16,15 35 0-16,-7 25 0 0,-7 47 0 16,3 40 0-16,-3 17 0 15,-4 34 0-15,28 15 0 16,8-21-1-16,24-23 1 16,32-21 0-16,31-41 0 15,26-25 0-15,42-41 0 16,-1-44 1-16,33-6 1 15,-22-22 0-15,14 12 0 16,-35 16-1-16,-10 13 1 16,-36 15-1-16,-24 16 1 0,-25 19-2 15,-4 3 1 1,-21 13-2-16,-10-1 1 0,3 1-1 16,21-7 0-16,4-15 0 15,10-16 0-15,25-4 0 16,0-14 1-16,8 17 1 15,-22 23 0-15,-15 25 2 16,-9 28 1-16,-8 4-1 16,-3 18 1-16,-8 9-1 15,4-8 0-15,25-11-4 16,21-18 1-16,32-19-4 16,35-40 1-16,32-39-1 15,35-5 1-15,18-4 0 16,-8 13 0-16,-6 18 6 15,-22 20 0-15,-3 21 0 16,-24 1 1-16,-15 5 0 0,-11 7 0 16,-3 3-1-16,7-12 1 15,18-10-5-15,17-19 1 16,11-2-5-16,7-23 1 16,-3 3-1-16,-11 1 0 15</inkml:trace>
  <inkml:trace contextRef="#ctx0" brushRef="#br0" timeOffset="10361.62">1475 806 85 0,'-15'15'42'0,"15"23"-37"0,0-19 43 0,-3 12-42 16,-4 7 0-16,-14 6 2 16,0 31 1-16,-11 22-12 15,-3 35 1-15,3 40 7 16,0 23 0-16,0 43-4 16,-7 25 1-16,11 29-2 15,-11 28 0-15,-3 9-1 16,3 7 1-16,-3 12-1 15,-7-13 0-15,-1 10 0 16,1-25 0-16,10-3 0 16,0-23 1-16,11-8 0 15,-4-35 1-15,11-10 0 16,3-28 0-16,8-28 0 16,17-34 0-16,7-19 0 15,25-23 1-15,21-15-1 0,7-25 0 16,25-18 0-16,24-20 0 15,18-12 0-15,21-19 0 16,25-3-1-16,14-16 0 16,36-9 0-16,13-13 0 15,29-3 0-15,34-16 0 16,12-6-1-16,42-6 1 16,21 7-1-16,24-1 1 15,26-10 0-15,13 7 0 16,26-3 0-16,6-12 0 0,14 5 0 15,18 1 0-15,4 9 0 16,13 0 0-16,12 6 0 16,-5 7 0-16,12 9-1 15,2-4 1 1,5 8 0-16,3 5 0 0,-1 3 0 16,-2 4 0-16,-1 12 0 15,-3 4 0-15,0 2 0 16,0 7 0-16,-1 9 0 15,1 6 0-15,7-15 0 16,0-3 0-16,3-1 0 16,1-2 0-16,-8 2 0 15,-10 1 1-15,-11-4-1 16,-3 4 1-16,-29 0-1 16,-17-1 1-16,-18 1-1 0,-21-1 1 15,-14 10-1-15,-22 10 1 16,-24-7-1-1,-31 9 0-15,-33-2 0 0,-21-1 0 16,-42 10 0-16,-28-13 1 16,-28 1-1-16,-25-4 0 15,-29 0 0-15,-20-3 0 16,-22-6 1-16,-10-13 0 16,-22-3 0-16,-13-6 0 15,-15-13 0-15,-3-12 1 0,-14-7-1 16,-1-34 1-1,-3-13-1-15,1-18 0 0,-1-32 0 16,7-6 0-16,7-16-1 16,8-9 1-16,3 0-1 15,6-13 1-15,5 1-1 16,-1 8 0-16,1-18 0 16,3 9 0-16,-4 1 0 15,1-23 1-15,-4 26-1 16,-1-17 0-16,-13 17 0 15,-11 12 0-15,-10 12 0 16,-14 7 0-16,-15 16 0 16,-10 30 0-16,-7 8 0 15,-8 21 0-15,-13 12 0 16,-7 4 0-16,-11-3 0 16,-15 5 0-16,-6 17 0 15,-21-13 0-15,-22 9-1 16,-17 10 1-16,-28 6 0 0,-39 10 0 15,-36 6-1-15,-42 6 1 16,-35 9 0-16,-46-6 0 16,-38 13 0-16,-37-3 1 15,-27 2-1-15,-32 7 0 16,-24 7 0-16,-19-7 0 16,-13 0 0-16,-18 0 0 15,-29 0-1-15,-20-10 1 16,-18 4 0-16,-14 3 0 15,-8 3 0-15,-13 0 0 0,7 3 0 16,-8-6 0-16,25 3 0 16,1 3 0-1,13 3 0-15,11-6 0 0,14 0-1 16,15 0 1-16,13 0 0 16,21-6 0-16,15 3-1 15,24 3 1-15,18 0-1 16,25 3 1-16,24 6 0 15,11 4 0-15,35-1 0 16,32 14 0-16,11-1 0 16,31 3 0-16,4 6 0 15,31-5 0-15,8 5-1 16,31-3 1-16,-6 4 0 16,31-7 0-16,14 3 0 15,14-2 0-15,15-4 0 16,20-6 0-16,4-4 0 15,11-2 0-15,24-4 0 0,15 1 0 16,6-4 0-16,15-3 0 16,10-3 0-16,11 0 0 15,10 0 0-15,18 0 0 16,18-3 0-16,0 3 1 16,13 0-1-16,8 9 0 15,4 7 0-15,6 3 0 16,11 25 0-16,0 31 0 15,0 32 0-15,0 43 0 0,0 45 0 16,-7 46 0-16,-4 38 0 16,1 35 1-16,6 34-2 15,-10 25 1-15,11 19-4 16,3 9 0-16,10-12 0 16,11-19 0-16</inkml:trace>
  <inkml:trace contextRef="#ctx0" brushRef="#br0" timeOffset="13949.02">25354 6579 115 0,'-32'-10'57'0,"32"-2"-54"16,0 12 57-16,7 3-59 16,0 12 1-16,4 17-1 15,3 27 1-15,4 35-3 16,-4 29 1-16,0 37 0 16,-7 12 1-16,-3 7-2 15,3 3 1-15,-4-13-3 16,-3-34 1-16,4-22-6 15,-1-22 1-15,4-32-19 16,7-30 0-16,1-33 1 16,-1-27 0-16</inkml:trace>
  <inkml:trace contextRef="#ctx0" brushRef="#br0" timeOffset="14272.37">26363 6967 111 0,'32'-62'55'0,"-29"33"-75"0,-3 23 109 16,-7 25-88-16,-7 9 0 16,-10 19 0-16,-15 16 0 15,0 28-2-15,4 15 0 16,6 4 0-16,15-6 1 16,28 9-2-16,18-16 1 15,21-9 0-15,21-19 0 0,18-22 1 16,0-35 1-16,-4-21 1 15,-11-13 1-15,-6-25 0 16,-22-28 0-16,-17-20-1 16,-14 1 0-16,-18 0-5 15,-18 13 1-15,-14 2-12 16,-10 14 1-16,0 11-1 16,-1 10 1-16</inkml:trace>
  <inkml:trace contextRef="#ctx0" brushRef="#br0" timeOffset="14488.57">27573 6613 111 0,'25'-50'55'0,"24"44"-55"0,-35 9 76 0,4 9-75 0,3 10 1 16,0 22 0-16,0 28 0 15,-3 25-3-15,-7 26 1 16,-11 24-1-16,-11 13 1 16,-7-6-7-16,-6 9 0 15,-1-13-19-15,4-9 1 16,7-25-1-16,10-22 1 16</inkml:trace>
  <inkml:trace contextRef="#ctx0" brushRef="#br0" timeOffset="14806.65">28656 6337 121 0,'-74'-53'60'0,"35"-35"-86"0,36 75 116 0,3 4-90 16,7 0 1-16,10 9 0 16,15 12 0-16,21 32-2 15,21 34 1-15,14 26 0 16,8 37 0-16,2 19 0 16,-9 16 0-16,-26 2-1 15,-28-15 1-15,-28-9 0 0,-21-3 1 16,-24-17-3-16,-26-18 1 15,-17-22-10-15,-11-21 0 16,-3-17-1-16,-22-6 1 16</inkml:trace>
  <inkml:trace contextRef="#ctx0" brushRef="#br0" timeOffset="15120.13">25319 9495 124 0,'-409'122'62'0,"395"-134"-75"0,38 2 87 0,47-9-74 16,52-15 1-16,71-4-1 15,85 1 0-15,63-1 0 16,60 7 0-16,50 12-1 16,28 9 0-16,-18 10-3 15,-35 10 1-15,-50 9-4 16,-66 6 1-16,-54 19-11 16,-59 31 0-16,-57 6 0 15,-42 20 0-15</inkml:trace>
  <inkml:trace contextRef="#ctx0" brushRef="#br0" timeOffset="15542.11">26123 10966 112 0,'-32'-35'56'0,"36"26"-63"0,-4 9 90 0,4 6-82 16,6 25 0-16,4 44 0 15,7 48 0-15,1 59-2 16,-8 34 1-16,0 51 0 16,-21 12 0-16,-7-3-5 15,-8-29 0-15,-2-27-16 0,-4-38 1 31,3-35-1-15,7-50 1-16</inkml:trace>
  <inkml:trace contextRef="#ctx0" brushRef="#br0" timeOffset="15793.71">27164 11113 108 0,'14'25'54'0,"-32"-3"-68"0,18-10 89 0,-3 20-72 16,3 21 1-16,0 32 0 16,0 28 0-16,3 28-8 15,4 28 0-15,0 13-4 16,8-10 0-16,9-12-2 15,8-22 1-15</inkml:trace>
  <inkml:trace contextRef="#ctx0" brushRef="#br0" timeOffset="16138.55">28275 11452 118 0,'18'-19'59'0,"-39"-9"-67"0,17 21 81 0,-3 4-73 0,-4 0 1 15,-3 6-1-15,-3 10 0 16,-8 15-1-16,0 19 0 16,4 12-1-16,4 26 1 15,13 3-2-15,15 9 1 16,17-3 0-16,18 7 0 15,17-4 0-15,11-13 1 16,0-15 1-16,4-22 0 16,-4-18 1-16,-7-23 0 0,-11-19 1 15,-10-15 0-15,-14-22-1 16,-14-22 0-16,-18-19-6 16,-18-6 1-16,-10-10-20 15,-11 10 1-15,0 6 0 16,0 9 0-16</inkml:trace>
  <inkml:trace contextRef="#ctx0" brushRef="#br0" timeOffset="16471.5">28956 10661 114 0,'-35'-9'57'0,"24"6"-80"0,15 6 106 16,10 9-82-16,10 10 0 15,12 10 0-15,6 21 0 16,7 16-2-16,11 25 1 16,7 38 0-16,4 12 1 15,3 35-1-15,0 3 1 16,-7 12 0-16,-24-6 0 15,-19-9 0-15,-24-10 1 16,-24-21-2-16,-19-13 0 16,-20-26-9-16,-4-33 0 0,-14-26 0 15,-11-41 0-15</inkml:trace>
  <inkml:trace contextRef="#ctx0" brushRef="#br0" timeOffset="17169.91">25904 2994 85 0,'-42'-62'42'0</inkml:trace>
  <inkml:trace contextRef="#ctx0" brushRef="#br0" timeOffset="18183.27">26723 3170 103 0,'-81'-82'51'0,"49"42"-47"0,29 27 51 16,3-6-55-16,10 10 0 15,11-1 0-15,29 17 0 16,20 15 0-16,33 12 0 15,38 16 0-15,28 16 1 16,39 47-1-16,32 16 1 16,21 9-1-16,14 37 1 15,-3-12-1-15,-18-9 0 0,-32 9-1 16,-31-16 1-16,-33-15-1 16,-31-22 1-16,-24-22-1 15,-29-1 1-15,-18-14 0 16,-10-1 0-16,-11-10 0 15,-6-8 1-15,-5-10-1 16,-3-26 0-16,-3-11 0 16,0-20 1-16,-8-9-1 15,-6-25 1-15,-11-19 0 16,-11-31 0-16,-14-3 1 16,-17-1 0-16,-18-5-1 15,-21-10 1-15,-15 6-1 16,-2 16 0-16,-5 6-1 15,1 22 1-15,3 7-1 16,4 12 0-16,10-4 0 16,14 14 0-16,18 2 0 0,11 7 0 15,14 12 0-15,10 4 0 16,11 6-1-16,17 12 1 16,12 6 0-16,9 10 0 15,22 19 0-15,18 22 0 16,24 12 0-16,14-3 0 15,15 7 0-15,-1-13 0 16,11-13 0-16,0-16 0 16,4-8 0-16,-12-7 1 15,1-13-2-15,-10-6 1 0,-11-6-1 16,-15-13 1-16,-13 1 0 16,-8-7 0-1,-6-3-1-15,-8-10 1 0,-10-2-1 16,-11-14 1-16,-10 1 0 15,-18 9 1 1,-53 38-1 0,-18 16 1-16,-3 28-1 15,-7 12 1-15,3 10-1 16,4 24 1-16,25 17-1 16,14-1 0-16,14-2 0 15,13-17 0-15,8-5 0 16,0-13 0-16,-7-7 0 15,-17-2 0-15,-26-1-3 16,-31-6 0-16,-39-12-1 16,-46-10 1-16</inkml:trace>
  <inkml:trace contextRef="#ctx0" brushRef="#br0" timeOffset="21088.67">8269 4176 80 0,'113'-62'40'0,"212"27"-40"0,-216 20 41 16,134-17-40-16,110-5 0 0,99-4 1 15,116-12 1-15,109-10-3 16,81-6 1-16,75 3 2 16,56 13 1-16,28 18 0 15</inkml:trace>
  <inkml:trace contextRef="#ctx0" brushRef="#br0" timeOffset="21335.86">21138 3681 109 0,'0'0'54'0,"671"22"-53"16,-477-16 54-16,24 7-56 15,8-10 1 1,-49-3-1-16,-57 0 1 0,-60-9-1 16,-75-13 1-16,-94-13-1 15,-120-18 1-15,-138-10-1 16,-145 0 0-16,-109 10 0 16,-109 0 0-16,-81 9 0 15,-71 19 0-15,-39 6 0 0,-38 16 0 16,-22 15 0-16,4 4 1 15,10 19 0-15,46 33 0 16,25-2-2-16,71 10 1 16,63 5-18-16,53-6 1 15,60-2 0-15,70-26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09:0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6798 8761 87 0,'21'-72'43'0,"39"-35"-35"0,-46 79 43 15,4-3-49-15,3-1 0 16,0 4 0-16,-7 9 1 15,0 19-4-15,1 32 0 16,-8 21 3-16,-7 32 0 16,-14 49-2-16,-1 23 1 15,-13 28-1-15,4 10 1 16,-1-7-10-16,4-6 1 0,-1-13-1 16,5-28 1-16</inkml:trace>
  <inkml:trace contextRef="#ctx0" brushRef="#br0" timeOffset="239.32">5881 10385 102 0,'-32'10'51'0,"85"-1"-57"0,-25-6 70 0,18-9-62 15,35 0 0-15,39-4 1 16,14-8 1-16,50-8-6 15,-1-8 1-15,25-7 1 16,4-3 0-16,-4-3-3 16,7 7 0-16,-28 2-9 15,-17 16 1-15,-19 9-16 16,-38 17 1-16,-35 17 0 16,-32 14 1-16</inkml:trace>
  <inkml:trace contextRef="#ctx0" brushRef="#br0" timeOffset="656.73">6131 10674 99 0,'-35'6'49'0,"46"-3"-71"0,-1-3 106 0,1 0-82 16,6 0 0-16,5-3 0 15,6-3 0-15,4-4-4 16,-1 1 1-16,8 0 1 16,-11-1 1-16,-3 1-1 15,-4 3 0-15,-3 6 0 16,-1 9 1-16,-17 16 0 16,0 22 1-16,-17 22 0 15,-1 22 1-15,-7 41-1 16,-3 37 1-16,-4 41-2 15,-6 25 0-15,9 13-1 16,-2 0 1-16,10-19-2 16,-11-25 0-16,-7-26 0 15,0-18 0-15,-28-25 1 16,-7-19 0-16,-11-28 0 16,4-29 1-16,-7-24-4 0,3-32 1 15,-3-31-12-15,11-22 0 16,10-29 0-16,24-27 1 15</inkml:trace>
  <inkml:trace contextRef="#ctx0" brushRef="#br0" timeOffset="965.37">6156 10984 106 0,'-35'3'53'0,"45"-9"-59"0,4 0 77 0,18-7-69 15,28-12 1-15,18-6 0 16,35-22 1-16,35-13-6 16,11-6 1-16,28-4-1 15,3 7 0 1,-10 7-6-16,3 5 0 0,-17 10-16 15,-18 16 0-15,-17 15-1 16,-22 13 1-16</inkml:trace>
  <inkml:trace contextRef="#ctx0" brushRef="#br0" timeOffset="1453.56">6756 11060 111 0,'-29'0'55'0,"65"6"-80"0,-15-9 108 0,11-10-83 0,17-3 1 0,18-9-1 15,4 0 1-15,6-3-2 16,15 0 1-16,3 6-1 15,0-3 1-15,-3 3 0 16,-11 9 0-16,-3 10 0 16,-11 6 0-16,-7 4 0 15,-25 5 1-15,-10 1-1 16,-14 6 1-16,-19 2-1 16,-6 11 1-16,-17 2-1 15,-1 4 1-15,-3 0-2 16,6 5 0-16,12 20 0 15,13 3 0-15,11 9 0 16,36 98-1 0,-15-82 2-16,4 3 0 15,-22 0 1-15,-17-9-1 16,-21 2 1-16,-32-5-2 16,-32-7 0-16,-10-15-2 0,-18-13 1 15,-7-13-7-15,7-21 0 16,18-13-13-16,24-6 1 15,22-13 1-15,31-13 0 16</inkml:trace>
  <inkml:trace contextRef="#ctx0" brushRef="#br0" timeOffset="1745.63">9158 8175 119 0,'-39'-32'59'0,"25"42"-85"0,14-4 116 0,7 10-90 15,-7 18 1-15,4 29 0 16,-1 34 0-16,4 25-2 15,-3 57 0-15,3 28 0 16,0 41 0-16,-3 15-1 16,3 7 0-16,-7-10-1 15,3-18 0-15,1-32-8 16,-1-22 0-16,1-31 0 16,3-26 1-16</inkml:trace>
  <inkml:trace contextRef="#ctx0" brushRef="#br0" timeOffset="2148.19">10054 8799 110 0,'-25'-35'55'0,"-3"41"-60"0,18 1 72 0,-4 2-67 16,-4 10 0-16,-3 19-2 16,3 24 1-16,-3 26-1 15,10 9 0-15,8 19-2 16,13 13 1-16,15-10-1 16,10-6 1-16,15-16 1 15,20-9 1-15,4-16 3 16,1-19 1-16,-1-24 0 15,0-20 1-15,-4-25 1 16,-13-18 0-16,-15-32-1 16,-17-16 0-16,-15-21-4 15,-24-26 1-15,-11 4-3 16,-17-7 1-16,-11 16-4 16,-14 19 0-16,4 16-11 15,3 15 1-15,7 22 0 16,14 22 0-16</inkml:trace>
  <inkml:trace contextRef="#ctx0" brushRef="#br0" timeOffset="2498.17">11451 9015 107 0,'0'-13'53'0,"-17"7"-63"0,6 6 81 0,-17 0-71 16,-8 6 1 0,-9 7-1-16,-12 12 0 0,1 13-1 15,3 15 0-15,0 13 0 16,7 19 1-16,14 15-2 16,25-6 1-16,14 0 0 15,14-12 1-15,22-10 0 16,17-16 0-16,14-15 1 15,3-19 0-15,5-28 1 16,-1-26 0-16,-11-18-1 16,-10-13 1-16,-17-12-2 15,-19-16 1-15,-17-9-6 16,-17 3 0-16,-15 12-17 16,-17 10 0-16,-11 12 0 15,-14 7 0-15</inkml:trace>
  <inkml:trace contextRef="#ctx0" brushRef="#br0" timeOffset="2860.77">11765 8404 109 0,'32'-95'54'0,"3"74"-72"0,-21 21 100 0,7 0-80 16,8 6 1-16,6 0-1 15,7 10 1-15,4 28-5 16,7 15 1-16,3 23 2 16,-3 21 1-16,-14 38-2 15,-14 13 1-15,-25 6-1 16,-21 16 1-16,-22-20-1 15,-17-8 0-15,-21-13-1 16,-17-16 0-16,-1-6-4 16,0-19 1-16,7-25-11 15,8-25 1-15,17-13 0 16,17-25 0-16</inkml:trace>
  <inkml:trace contextRef="#ctx0" brushRef="#br0" timeOffset="3102.7">13219 9188 108 0,'17'12'54'0,"64"1"-61"0,-45-7 78 15,24 0-68-15,17 7 1 16,15-4-1-16,17-6 1 15,11 3-6-15,7-6 0 16,-3-12 1-16,-4-7 1 0,-4 7-6 16,-10-4 0-16,-4-9-18 15,-17-7 0-15,-11 1 0 16,-7 0 0 0</inkml:trace>
  <inkml:trace contextRef="#ctx0" brushRef="#br0" timeOffset="3328.03">13769 8604 108 0,'-49'-12'54'0,"49"46"-74"16,7-18 99-16,3 6-79 15,8 22 1-15,10 9-1 16,11 25 0-16,3 23-2 15,11 12 1-15,0 9-8 16,-7 13 1-16,-4-16-17 0,-3-3 0 16,0-19 0-16,17-22 0 15</inkml:trace>
  <inkml:trace contextRef="#ctx0" brushRef="#br0" timeOffset="4003.95">15448 7698 104 0,'25'-56'52'0,"7"18"-74"0,-25 32 107 0,3 3-84 16,1 3 0-16,-1 9-1 15,-3 16 1-15,1 10-2 16,-8 27 1-16,-4 29 0 15,-10 16 0-15,0 9-2 16,-4 9 1-16,4 4-3 16,0-7 1-16,3-9-1 15,4-3 1-15,4-4 0 16,3-2 0-16,0-4 3 16,-4-9 0-16,-3-6 3 15,-3-7 0-15,-8-6 1 16,4-12 0-16,0-13 1 15,7-13 0-15,0-5-1 16,3-11 0-16,4-5-1 16,4-7 0-16,-4 1-2 0,0-1 1 15,0 0-2-15,0 7 0 16,-4 5-1-16,4 1 1 16,0 6 0-16,0-3 1 15,0 10-1-15,4 5 1 16,-1 10-1-16,1 19 1 15,-8 22 0-15,1 22 0 16,-4 12-1-16,-4 13 0 0,0 9 0 16,-3 0 1-1,-7 7-2-15,-4 9 1 0,-6 6 0 16,-1 25 0-16,-3 29 0 16,6 34 0-16,1 34-1 15,7 1 1-15,3-13 0 16,1-35 0-16,-8-34-1 15,-10-38 1-15,-15-27 0 16,-17-30 1-16,-14-17-1 16,-11-39 1-16,-3-31-1 15,-4-34 0-15,-6-38-6 16,2-44 1-16,15-44-21 16,25-34 0-16,27-45-1 15,40-30 1-15</inkml:trace>
  <inkml:trace contextRef="#ctx0" brushRef="#br0" timeOffset="4259.93">15498 7573 106 0,'-50'-44'53'0,"40"-7"-74"0,20 26 100 16,18-12-77-16,18-4 0 16,32 0 0-16,24-9 0 15,18 0-5-15,25 9 1 0,-4-3-4 16,-4 10 1 0,-6 6-10-16,-1 12 1 0,-13 10 0 15,-18 15 0-15</inkml:trace>
  <inkml:trace contextRef="#ctx0" brushRef="#br0" timeOffset="4644.68">15914 8231 109 0,'-53'-19'54'0,"74"22"-68"15,-3-6 86-15,17 0-71 16,14 0 1-16,22 9 0 16,17 4 0-16,0 5-3 0,1 4 0 15,-8 6 1-15,-11 7 0 16,-20 15-1-16,-26 9 0 16,-20 10 0-16,-25 15 1 15,-18 4 0-15,-18 0 0 16,-10 12 2-16,11-6 0 15,10-10 0-15,14-8 1 16,18-11-1-16,21-11 0 16,29-14 0-16,20-9 0 0,22-12-5 15,24-16 0-15,-7-3-6 16,-3 0 1 0,-7-4-13-16,-11 4 0 0,-14 3 0 15,-11 7 1-15</inkml:trace>
  <inkml:trace contextRef="#ctx0" brushRef="#br0" timeOffset="4811.89">15928 9965 111 0,'-39'25'55'0,"85"-12"-73"15,-25-13 98-15,25 0-79 16,21-3 1-16,21-7-9 15,22-12 1-15,20-6-9 16,8-3 0-16,-4 3-3 16,-4-1 0-16</inkml:trace>
  <inkml:trace contextRef="#ctx0" brushRef="#br0" timeOffset="5327.79">15977 10702 110 0,'-7'13'55'0,"35"-29"-72"0,-10 10 92 0,14-7-74 15,14-6 1-15,17-3-1 16,15-3 0-16,7 0-3 15,3-3 1-15,3 6 0 16,1 6 1-16,-7 7-1 16,-11 3 1-1,-14 6-1-15,-11 6 1 0,-13 3 1 16,-12 7 0-16,-10 3 0 16,-24 6 0-16,-15 3-1 15,-7 7 1-15,-6-1-1 16,-1 4 0-16,3 6-1 15,12 6 0-15,13 13-1 16,18 6 1-16,18 15 0 16,14 4 0-16,7 0 0 15,-4 6 0-15,-7 0 1 16,-10-6 0-16,-25-4 1 0,-25 1 0 16,-24-19-1-16,-22-10 1 15,-21-5-2-15,-20-17 0 16,-8-6-4-16,-4-9 0 15,8-6-6-15,13-7 0 16,12-6-11-16,20-3 0 16,22-10 1-16,31-9 0 15</inkml:trace>
  <inkml:trace contextRef="#ctx0" brushRef="#br0" timeOffset="5621.19">17956 7573 110 0,'-10'-32'55'0,"6"35"-78"0,8 7 111 0,-8 15-86 16,1 16 0-16,-8 40 0 15,18 45 0-15,-3 43-3 16,-4 47 0-16,3 45 1 16,1 11 0-16,6 11-2 15,1-26 0-15,0-19-4 16,6-28 0-16,-3-31-14 16,4-35 0-16,-4-25 0 0,0-37 1 15</inkml:trace>
  <inkml:trace contextRef="#ctx0" brushRef="#br0" timeOffset="5897.15">18690 8419 106 0,'0'-19'53'0,"25"7"-65"0,-15 9 90 0,1 6-75 16,3 6 1-16,0 7-1 16,0 18 1-16,-3 23-6 15,-4 24 0-15,-3 35 2 16,-4 29 1-16,-4 27-5 16,0 23 1-16,4-7-13 15,0-19 0-15,8-15 0 16,2-23 0-16</inkml:trace>
  <inkml:trace contextRef="#ctx0" brushRef="#br0" timeOffset="6150.5">19674 8629 113 0,'4'-31'56'0,"14"15"-66"16,-11 10 88-16,0 12-78 0,-4 1 1 16,-3 11-1-16,0 26 0 15,-3 16-2-15,-4 37 0 16,-4 16-3-16,0 19 1 16,-3 9-19-16,7-3 1 15,0-19-1-15,7-12 1 0</inkml:trace>
  <inkml:trace contextRef="#ctx0" brushRef="#br0" timeOffset="6482.47">20108 8015 112 0,'-17'-25'56'0,"52"62"-78"0,-17-15 102 0,10-3-80 16,14 16 0-16,11 12-1 15,11 22 0-15,-4 28 0 0,0 22 0 16,-18 13-1-16,-17 31 1 15,-25 0 0-15,-22 3 0 16,-16-6 1-16,-15-6 0 16,-7-20-1-16,-7-21 0 15,-7-16-11-15,3-18 1 16,8-20-1-16,10-30 0 16</inkml:trace>
  <inkml:trace contextRef="#ctx0" brushRef="#br0" timeOffset="8202.2">21135 6610 100 0,'3'-60'50'0,"40"35"-56"0,-15 25 69 15,4 0-63-15,7 10 0 0,3 18 0 16,4 25 1-16,0 29-1 16,3 34 0-16,-7 62 1 15,-6 48 1 1,-12 56 0-16,-13 70 0 0,-8 46 0 16,-6 47 1-16,-1 22-1 15,-3 26 0-15,0-1-2 16,-3-28 1-16,-4-19-2 15,-1-21 1-15,1-42-1 16,4-27 0-16,-1-23-1 16,4-40 1-16,-7-35 1 15,-4-16 0-15,-6-34 0 16,-1-37 1-16,-7-32 0 16,-10-22 0-16,-11-25 0 0,-14-22 1 15,-14-22-2 1,-25-10 1-16,-32-9-1 0,-24-6 0 15,-35-3 0 1,-40-6 1-16,-24 2 0 0,-35-5 0 16,-22 2 1-16,-17 4 0 15,-28-3 0-15,-8 2 0 16,-10 1-1-16,-17 15 1 16,-29 7-2-16,-11 9 1 15,-17 6-1-15,-14 10 1 0,0-3-2 16,-4-1 1-16,1 4 0 15,-5-4 0-15,12-5-1 16,17-10 1-16,10-10 0 16,15-9 0-16,-11-6 0 15,14-3 0-15,11-4-1 16,3 1 1-16,0-4-2 16,18 1 1-16,18-7-1 15,10 3 1-15,21-3-1 16,15 0 1-16,17 0 0 15,7 10 0-15,14-4 1 16,4 7 0-16,11 6 0 16,-1 6 0-16,18-6 0 15,7-9 0-15,7-1-1 16,25-15 1-16,14-3 0 16,10-7 0-16,22-2 1 15,21-14 0-15,17-5 0 16,11-16 0-16,11-19 1 0,7-25 0 15,3-35-1-15,4-43 0 16,21-54-1-16,3-47 1 16,22-34-1-16,20-38 0 15,19-28 0-15,10-10 0 16,14 16 0-16,14 7 0 16,4 5 0-16,14-2 0 15,-4 9-1-15,-3-10 1 16,3 10 0-16,4 3 0 0,-7 10 0 15,-7 15 0-15,-4 38-1 16,-7 31 1-16,-3 34 0 16,-8 39 0-16,4 30 0 15,-7 29 0-15,4 19 0 16,-11 24 1-16,11 14-1 16,6 12 0-16,4 12 0 15,18 13 0-15,21 9-1 16,11 4 1-16,27 2-1 15,26 1 1-15,31-4-1 16,36-6 1-16,31-2-2 16,53-11 1-16,28-15 0 15,50-6 0-15,39-13-1 16,45 0 1-16,40-6 0 16,13-6 0-16,29-23 1 15,20-5 0-15,15 12 0 16,18-10 0-16,13 13 0 0,11 3 0 15,1-3 0-15,9 22 0 16,5 16 0-16,3 3 0 16,-18 12 0-16,-11 10 0 15,-17 3-1-15,-14 6 1 16,-28 7 0-16,-18 2 0 16,-32 4 0-16,-28 0 0 15,-28 6 2-15,-36 3 0 16,-38 3-1-16,-32 3 1 15,-39 13 0-15,-38-9 0 0,-33 6-1 16,-24-7 1-16,-35 7-2 16,-25-6 0-16,-14-1 0 15,-25-9 0-15,-11 1-1 16,-10-1 1-16,-7 0 0 16,-11 0 0-16,-6 3 0 15,-8 0 0-15,-3 7-1 16,-8 3 1-16,-10 6-1 15,0 3 1-15,1 6 0 16,-1 13 0-16,0 3-4 16,3 13 1-16,11 12 0 15,8 3 0-15</inkml:trace>
  <inkml:trace contextRef="#ctx0" brushRef="#br0" timeOffset="10416.87">9264 11151 99 0,'25'18'49'0,"63"-15"-48"0,-39-3 49 0,29-3-49 16,24-6 0-16,25-10 0 15,42-3 0-15,18-6-2 16,29-3 1-16,6-13 0 16,7 3 1-16,-17 0-1 15,-22 7 0-15,-13-1 0 16,-22 16 1-16,-32 7-1 16,-27 9 1-1,-29-4 0-15,-25 7 1 0,-28 7-1 16,-31 5 0-16,-29 4 0 15,-28 6 0-15,-39-3-1 16,-32 9 0-16,-38 0-1 16,-15 0 1-16,-35 4-1 15,0 5 0-15,-17-2 0 0,17 6 0 16,21 9 1-16,33 0 0 16,20-16 0-16,35-2 0 15,29-4 0-15,32-6 1 16,34-10-1-16,36 1 1 15,22-13 0-15,34-6 0 16,43-7 0-16,24-12 0 16,40-9 0-16,17-1 1 15,21 4-1-15,7 3 1 0,4-1-1 16,-8 11 0-16,-20-1-1 16,-29 3 1-16,-17 0-1 15,-25 7 1-15,-18-7-9 16,-24 4 1-16,-15-1 0 15,-20 1 0-15</inkml:trace>
  <inkml:trace contextRef="#ctx0" brushRef="#br0" timeOffset="11303.05">18401 10611 89 0,'-102'13'44'0,"45"12"-43"0,54-22 45 0,10 3-46 16,17-3 0-16,22 0 0 16,28-3 0-16,25-3 0 15,28-6 0-15,21-4 1 16,11-2 1-16,17-1 0 31,-3 0 0-15,-3 4 0-16,-19-1 0 0,-10 1 0 0,-17 9 0 0,-18-4-1 0,-32 10 1 15,-25 1-1-15,-31 2 0 16,-32 0 0-16,-32 4 0 16,-28 2-1-16,-36 1 1 15,-20-4-1-15,-11 4 1 0,-18-4-1 16,0 0 1 0,8 10-1-16,-5-3 1 0,12-7 0 15,13 4 0-15,22 3 0 16,28-1 0-16,21-2-1 15,31 6 1-15,37-7 0 16,41-3 0-16,29-5 0 16,41-11 0-16,26-2-1 15,39 0 1-15,13-7-1 16,8 0 1-16,3 1-1 16,-18 5 0-16,-13 4 0 15,-22 0 0-15,-21-1 0 16,-25 1 1-16,-20 0-7 15,-22-1 1-15,-18-2-1 16,-14-3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25:15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12425 1499 95 0,'0'0'47'0,"-124"-7"-45"16,96 14 47-16,-21-7-48 0,-11-7 0 15,-18 1 2-15,-6 3 0 16,-12 3-3-16,1-10 0 16,-7 10 2-16,-11 0 1 15,-4 0-1-15,-6 13 0 16,-4 3-1-16,-7 9 0 15,0-6-1-15,-4 9 1 16,8-3-1-16,-4 3 1 16,-4 3-1-16,4 10 1 0,7 9 0 15,-7 4 0-15,0-7 0 16,7 12 1-16,0 4-1 16,-4-7 1-16,-3 13-1 15,4 16 0-15,6 3-1 16,8 0 1-16,-4 0-1 15,11-7 1-15,6 7-1 16,8 3 0-16,3 0 1 16,4 3 1-16,0 3-1 15,-7 3 1-15,-1 16-1 16,12 0 1-16,3 10 0 16,-1-4 0-16,15 10-2 15,15-4 1-15,-1 7-1 16,7-19 0-16,7 3 0 15,0 4 1-15,4 2-1 16,7 1 1-16,-11 5-1 16,4 17 1-16,3-7 0 15,-7 6 0-15,14 10-1 16,1 0 1-16,2-7-1 0,1 4 1 16,11 6-1-16,-1 3 0 15,1-6 0-15,-1 3 1 16,4 3-1-16,-4 6 0 15,8 4 0-15,3-10 1 16,3 0-1-16,8 3 1 16,14 6 0-16,6-6 0 15,1-2-1-15,10-5 1 16,15-11-1-16,-4 6 0 0,3-7 0 16,-6-3 0-16,13-6 0 15,4-3 0-15,4-3 0 16,-1-10 0-16,15 0 0 15,-7-12 0-15,-1 6 0 16,4 3 0-16,4-9-1 16,0-3 1-16,10-4 0 15,4-6 0-15,-4-3 0 16,11 0 0-16,7-9 0 16,7-3 0-16,-4-7 0 15,4-6 0-15,10-6 0 16,1-7 0-16,-8 4 0 15,8-7 0-15,-1-6 0 16,19 3 0-16,-8 3-1 16,18 4 1-16,6-7 0 15,-2-6 0-15,6-10-1 16,14-2 1-16,-10-4 0 0,0-9 0 16,14-7 0-1,-11-5 0-15,8-7 0 0,6-3 0 16,-6-1 0-16,6-2 0 15,1-6 0-15,6-4 0 16,12-12 0-16,-12 3 0 16,11-13 0-16,0-3 0 15,-10-9 0-15,3-10 1 16,-3 1-1-16,-4-10 0 16,-4-13 0-16,-6-9 0 0,3 4-1 15,-11 8 1-15,4-9 0 16,-4 7 1-16,-6-10-1 15,-5-3 0-15,1-3 0 16,-11-7 0-16,1-21 0 16,-8-10 0-16,-4-9 0 15,-10 3 0-15,-7-7 0 16,-10 20 0-16,-8-10 0 16,-14 0 0-16,-10-3 0 15,-7-4 0-15,-4-8 0 16,-11-10 0-16,-3-4 0 15,-7 1 0-15,-3 3 0 16,-12 9 0-16,-9 10 0 16,-8 3 0-16,-11 3 0 15,-10 3 1-15,-3 4-1 16,-11-7 0-16,0-4 0 16,-4 1 0-16,-3-3 0 0,-4-6 0 15,-7 5 0-15,-6 1 0 16,-5 12 0-16,-3-2 1 15,-3 5-1-15,-11 16 0 16,0-12 0-16,-3 6 0 16,-1-4 0-16,-3 4 0 15,-3 0 0-15,-5-7 0 16,1 7 0-16,-14-9 0 16,3 12 0-16,-6-3 0 15,-1 15 0-15,-3-3 0 0,-8 1 0 16,8 9 0-16,-4-4 0 15,1 7 0-15,-5-3 0 16,-6-3 0-16,7-7 0 16,-4 7 0-16,4 2 0 15,-8 8 0-15,-3 2 0 16,4 0 0-16,0 10 0 16,-4-7 0-16,3 10 0 15,1 2 0-15,7 17 0 16,6-7 0-16,-2 1 0 15,-5 2 0-15,12 4 0 16,-1 5 0-16,4-2 0 16,7 3 0-16,-1 9 0 15,-6-3 0-15,4 3 0 16,2 7 0-16,1 0-1 16,0 5 1-16,4 4 0 15,-8 6 0-15,7 4 0 16,1-1 0-16,-1 3 0 15,0 4 0-15,1 0-1 0,-4 2 1 16,3-2 0-16,4 0 0 16,-4-1-1-16,1-9 0 15,3-6-7-15,3-3 0 16,-7 0 0-16,4-16 0 16</inkml:trace>
  <inkml:trace contextRef="#ctx0" brushRef="#br0" timeOffset="12631.38">12044 1128 52 0,'-7'-9'26'0,"-4"6"-11"15,11-3 27-15,0 3-34 16,-3 3 0-16,3-10 6 16,0 10 0-16,0 0-17 15,7 0 1-15,0 10 11 16,-4 8 1-16,4 20-5 16,0 22 1-16,-3-7-4 15,-1 10 1-15,-6-1-2 16,3 1 1-16,-4 0-2 0,-3-1 1 15,4 1-1-15,-4-10 0 16,3 1 0-16,1-1 0 16,-8-18-1-16,11-7 1 15,0 6-2-15,0-12 0 16,-10-6-9-16,13-10 0 16,-3-3-1-16,0-9 1 15</inkml:trace>
  <inkml:trace contextRef="#ctx0" brushRef="#br0" timeOffset="14924.13">12125 11006 217 0,'-14'94'1'0,"3"-22"1"0,-10 23-1 0,3-20 0 0,-3 9-4 0,4-18 0 0,10 0-17 0,0-16 0 16,3 1 0-16,1-14 0 16</inkml:trace>
  <inkml:trace contextRef="#ctx0" brushRef="#br0" timeOffset="42098.91">21392 1025 89 0,'-3'-31'44'0,"-4"-16"-43"0,3 37 44 0,-3-9-41 16,0-6 1-16,-3-9 0 15,-4 6 0-15,-4-1-7 16,-3 7 1-16,-8 0 5 15,1 4 0-15,0 8-2 16,-7 10 0-16,-4 3 0 16,0 26 0-16,0 11-1 15,-3 14 0-15,0 8-1 16,6 11 1-16,1 2-1 16,10 9 0-16,8-8 0 15,6-4 0-15,8-3 0 16,6-10 0-16,8-2 0 15,-1-23 1-15,5-5-1 16,2-11 0-16,4-11 0 16,8-14 0-16,-5-5 0 0,4-10 1 15,1-6 0-15,2-16 0 16,8-3-1-16,0-3 1 16,0-4 0-16,3 13 0 15,-10-12-1-15,0 3 1 16,-4 3-1-16,-3 6 1 15,-8 10 1-15,-3-4 0 16,-7 10 0-16,0 3 0 0,-3 7 0 16,0 5 0-16,-4 10-1 15,0 0 1-15,-4 10-2 16,0 18 1-16,-6 16-1 16,-8 12 0-16,1 23 0 15,-12 12 1-15,-2 3-1 16,-1 3 0-16,4 3 0 15,3-3 0-15,4-6 0 16,3-3 0-16,4-10-1 16,3-5 1-16,1-17 0 15,-1 4 0-15,4-10-1 16,0 0 1-16,4-16 0 16,-1-2 0-16,4-10 0 15,7-3 1-15,7-19-1 16,7-10 1-16,15-9 0 15,6-6 0-15,0-12-1 0,4-4 1 16,-3 3-1 0,-5-9 1-16,-2 13-1 15,-1-7 1-15,-7 3-4 0,-3 4 1 16,-4-4-12-16,-3 1 1 16,-4-4-1-16,0-3 1 15</inkml:trace>
  <inkml:trace contextRef="#ctx0" brushRef="#br0" timeOffset="43156.1">22109 1875 57 0,'-4'0'28'0,"-14"0"-31"0,15 3 29 16,-4 3-26-16,-4-6 0 15,1 3-3-15,-1 0 0 16,4 1 3-16,0-8 0 0,3 1 2 16,1 0 0-16,3-6 4 15,0-1 0-15,3 1 4 16,1 0 1-16,-1-1 2 15,-3 10 0-15,4 0-2 16,0 3 0-16,-1 13-4 16,-3 3 1-16,4 6-3 15,-1 13 1-15,-3 9-4 16,0 3 1-16,4 3-2 16,-4 3 1-16,3 4-2 15,-6-7 1-15,3-6-3 16,-4-3 0-16,-3 0-10 15,-4-9 1-15,-6-7-1 16,-1-19 0-16</inkml:trace>
  <inkml:trace contextRef="#ctx0" brushRef="#br0" timeOffset="43750.58">23100 1251 96 0,'46'-97'48'0,"-14"24"-52"0,-29 48 64 0,-3 3-57 16,-7 0 0 0,-7 4 0-16,-11 8 0 0,-10 10-5 15,-18 16 1-15,-3 9 2 16,-8 22 1-16,8 16-2 15,6 6 0-15,8 3-1 16,7-6 1-16,13-7-1 16,15-5 1-16,14-17-1 15,11-12 1-15,7-22 0 16,6-6 0-16,5-6 0 16,-1-26 1-16,-3 1 0 15,0-4 0-15,-1-6 0 16,-6 10 1-16,-7 9-1 15,-4 12 0-15,-7 16 0 16,-4 16 0-16,-3 13 0 16,-7 11 0-16,0 5-1 15,0 14 0-15,4 17 0 16,-4 2 0-16,3 1 0 16,4 6 0-16,-3-16 0 0,3-3 1 15,0-13-1-15,3-6 0 16,1-3 0-16,3-22 1 15,0-6-1-15,7-9 1 16,3-17 1-16,5-5 0 16,2-16-1-16,1-4 1 15,3-12-2-15,0-3 1 0,4 0-4 16,-4 3 1 0,-3 4-13-16,-7 8 0 0,-4 10 0 15,-11 19 1-15</inkml:trace>
  <inkml:trace contextRef="#ctx0" brushRef="#br0" timeOffset="44104.75">23611 1994 88 0,'11'-19'44'0,"10"35"-40"0,-14-16 55 0,-3 0-58 15,-1 0 1-15,1 3-1 16,-1 6 1-16,-3 4-3 16,4 9 0-16,-4 3 2 15,7 9 0-15,4-12-1 16,6 10 0-16,8-10 1 16,10 0 0-16,4-4 0 15,7-14 1-15,0 2 0 16,-4-12 0-16,-3-7 1 0,-11-9 0 15,-10 0-1-15,-11-6 0 16,-11-3-4-16,-17-1 1 16,-11 1-12-16,-14 6 0 15,1 3-1-15,-1 3 1 32</inkml:trace>
  <inkml:trace contextRef="#ctx0" brushRef="#br0" timeOffset="44538.32">24155 771 101 0,'-57'-9'50'0,"15"-20"-51"0,31 20 72 0,4 0-70 16,-3-7 0-16,-1 6 0 0,11 1 0 15,11 6-2-15,10 3 1 16,11 12 0-16,13 7 0 15,19 16-1-15,24 9 1 16,11 3 0-16,7 15 0 16,7-2 0-16,3 3 0 15,-7 15 0-15,1-3 0 16,-15 4 0-16,-24-10 0 0,-18-3 0 16,-18 3 1-1,-18 3-1-15,-20 0 0 0,-22-9 0 16,-14 6 0-16,-14-7-8 15,-6 1 1-15,-5-16 0 16,-10 6 0-16</inkml:trace>
  <inkml:trace contextRef="#ctx0" brushRef="#br0" timeOffset="45059.84">20098 843 89 0,'-57'-94'44'0,"40"-13"-31"0,17 89 42 0,3-7-52 16,4-4 0-16,4 7 1 15,14 13 1-15,6 9-6 16,5 22 1-16,6 34 3 16,0 26 1-16,-3 25-2 15,0 37 1-15,-4 22-1 16,-3 13 1-16,0-1-2 15,-15-5 1-15,1-13-4 16,0-16 0-16,-1-12-19 16,1-19 0-16,-1-29 0 15</inkml:trace>
  <inkml:trace contextRef="#ctx0" brushRef="#br0" timeOffset="45509.95">19960 2947 102 0,'-88'38'51'0,"63"3"-62"0,25-32 85 0,11 0-73 16,21 1 1-16,38 2 0 15,25-8 0-15,54-11-3 16,38-12 0-16,52-9 2 31,37-6 0-31,34-10-1 0,43 6 0 16,7 4 0-16,-8 6 0 0,-23 15-1 15,-51 7 1-15,-27 9-1 16,-33 6 1-16,-34 7-3 16,-32 9 0-16,-36-9-16 15,-28-1 1-15,-21-5-1 16,-35-1 0-16</inkml:trace>
  <inkml:trace contextRef="#ctx0" brushRef="#br0" timeOffset="45885.81">20144 3311 103 0,'-92'28'51'0,"71"-3"-62"16,24-22 86-16,8 4-74 0,21 2 1 0,24 1-1 16,29-10 1-16,45 0-3 15,47-16 1-15,52 3 1 16,50-2 1-16,31-10-2 15,32 6 0-15,15 3 0 16,-29 7 1-16,-25 9-1 16,-52 0 1-16,-33 6 0 15,-41 0 0-15,-36 4-3 16,-32-1 1-16,-24-9-15 16,-18-6 0-16,-21-7-1 15,-8-12 1-15</inkml:trace>
  <inkml:trace contextRef="#ctx0" brushRef="#br0" timeOffset="47835.63">21488 4186 105 0,'-21'38'52'0,"13"93"-52"16,5-93 53-16,-4 43-53 15,-4 20 0-15,1 5-1 16,6 23 0-16,1-7-3 16,3-9 0-16,7-9-9 15,3-13 0-15,4-22 0 0,-3-13 0 16</inkml:trace>
  <inkml:trace contextRef="#ctx0" brushRef="#br0" timeOffset="48198.59">22087 4597 97 0,'-14'-44'48'0,"18"25"-53"0,-4 19 74 0,-7-6-67 0,-4-1 1 0,-3 7 0 16,-4 7 0-16,-6 12-5 15,-1 15 1-15,4 13 2 16,10 6 0-16,1 13-1 16,24 6 0-16,3 0-1 15,26-6 0-15,24 0 0 16,18-6 1-16,3-13-1 16,-7-16 1-16,-11-21 0 15,-3-20 0-15,-17-9 1 16,-18-9 0-16,-18-3-1 15,-11-16 1-15,-17-3-1 16,-11-4 1-16,-10-5-6 16,-11 2 1-16,0 1-14 15,11 9 0-15,7 3 0 0,10 16 1 16</inkml:trace>
  <inkml:trace contextRef="#ctx0" brushRef="#br0" timeOffset="48540.01">23513 4609 104 0,'-32'-3'52'0,"-35"31"-66"0,46-21 89 0,-8 11-75 15,-9 4 1-15,-1 10-1 16,-3 5 1-16,3 17-2 15,3-1 0-15,15 3 0 16,4-12 0-16,31 19-1 16,18 0 1-16,13-19 0 15,19-13 1-15,3-12 1 16,-4-19 1-16,-3-19 0 16,-10-6 1-16,-11-6 0 15,-11-7 1-15,-11-15-3 16,-10 2 1-16,-17 1-8 15,-8 3 0-15,-3 6-18 16,-4 4 1-16,4 2-2 16,11 17 0-16</inkml:trace>
  <inkml:trace contextRef="#ctx0" brushRef="#br0" timeOffset="48965.53">23975 4330 82 0,'-81'-59'41'0,"24"-26"-49"0,43 72 71 0,-4-9-57 16,1 13 0-16,3-10 2 15,7 7 0-15,7 12-11 16,14 12 1-16,17 7 6 16,33 9 1-16,21 7-3 15,17 18 0-15,25 10-2 16,3 21 1-16,5 14-1 15,-12 5 0-15,-17-15 0 16,-11 3 0-16,-28-3 0 16,-25-7 0-16,-24 1 0 15,-28-10 0-15,-26-13-8 16,-20-12 0-16,-25-3-1 16,-8-6 1-16</inkml:trace>
  <inkml:trace contextRef="#ctx0" brushRef="#br0" timeOffset="49566.48">21618 6591 107 0,'-17'-78'53'0,"27"40"-53"0,-3 25 70 0,4 1-68 16,3 6 0 0,4 12 0-16,13 13 1 0,5 18-5 15,-1 26 1-15,-3 31 2 16,-4 22 0-1,-7 22-1-15,-10 13 0 0,-8 9-2 16,-6-16 1-16,3-6-8 16,3-19 1-16,4-22-1 15,0-18 1-15</inkml:trace>
  <inkml:trace contextRef="#ctx0" brushRef="#br0" timeOffset="50899.04">22645 6986 85 0,'-18'-16'42'0,"-3"-2"-29"0,14 18 35 0,-4 0-45 16,-6 0 1 0,-26 9 0-1,8 7 0-15,-18 3-6 16,14 6 0-16,8 9 3 16,6 1 1-16,11 2-2 15,17 10 1-15,11 0-2 16,18 4 1-16,11-11 0 15,13-8 0-15,4-17 0 16,7-5 0-16,0-13 0 16,0-10 0-16,-7-6 0 15,-11-3 1-15,-13-6 0 16,-12-3 0-16,-13-7-1 16,-4 0 0-16,-25-2-4 15,-3-4 1-15,-3 0-14 16,2 9 1-16,-2 1 0 0,10 12 0 15</inkml:trace>
  <inkml:trace contextRef="#ctx0" brushRef="#br0" timeOffset="51160.72">23597 6669 102 0,'4'-3'51'0,"-1"10"-63"0,-3-4 87 0,4 3-75 15,-1 7 1-15,-3 15-1 16,4 13 1-16,-4 12-2 16,0 10 1-16,0 2 0 15,-4-2 0-15,4 0-6 16,-3 12 0-16,-1-15-14 15,4-1 0-15,-3-5 0 16,6-17 1-16</inkml:trace>
  <inkml:trace contextRef="#ctx0" brushRef="#br0" timeOffset="51558.08">24377 6450 87 0,'-32'-25'43'0,"-3"0"-46"0,28 19 73 15,-4-1-66-15,1 4 1 16,3 0 0-16,0 0 1 0,7 3-8 16,7 9 0-16,17 4 4 15,15 15 1-15,28 10-3 16,14 9 1-16,11 19-1 16,10 18 1-16,8 4-1 15,-12 9 0-15,-6-15 0 16,-25-7 0-16,-21-6 1 15,-28-3 0-15,-18-10-3 16,-32-2 0-16,-24-14-9 16,-26-2 0-16,-16-7 0 15,-12 1 0-15</inkml:trace>
  <inkml:trace contextRef="#ctx0" brushRef="#br0" timeOffset="52052.74">21777 9169 95 0,'-46'-44'47'15,"28"19"-47"-15,15 15 61 0,-1-2-58 16,1 2 1-16,3 10 1 16,3 3 0-16,4 23-7 15,15 11 1-15,2 20 3 16,1 21 1-16,7 22-2 15,0 10 0-15,-11 3-2 0,3-6 1 16,-9-7-7 0,-5 3 0-16,-6-12 0 0,-4-15 1 15</inkml:trace>
  <inkml:trace contextRef="#ctx0" brushRef="#br0" timeOffset="52493.57">22641 9191 103 0,'-24'-22'51'0,"20"19"-49"16,4-4 59-16,0 7-59 15,0-3 0-15,0 3 0 16,7 6 0-16,7 10-3 0,4 15 0 16,0 20 2-16,3 8 0 15,0 16-2-15,0 13 1 16,-7 0-3-16,0-10 0 16,-3-5-10-16,-4-8 0 15,-4-8 0-15,1-16 0 16</inkml:trace>
  <inkml:trace contextRef="#ctx0" brushRef="#br0" timeOffset="52885.25">23590 9263 103 0,'18'9'51'0,"-29"-21"-60"0,11 12 73 0,-3-4-64 16,-1 4 1-16,-6 7 0 15,-4 2 0-15,-1 4-2 16,5 9 0-16,-4 9 1 16,7 7 0-16,7 15-1 15,7 13 1-15,7 0-1 16,3-7 0-16,12-2 0 15,-1-7 1-15,7-9-1 16,1-13 1-16,2-12 0 0,-2-10 1 16,-5-16 0-1,-2-12 1-15,-12-9 0 0,-6-13 0 16,-15-6-1-16,-10 3 1 16,-7-6-4-16,-4-4 1 15,-10 10-15-15,0 6 1 16,-4 7-1-16,7 6 0 15</inkml:trace>
  <inkml:trace contextRef="#ctx0" brushRef="#br0" timeOffset="53282.4">24222 8965 109 0,'-36'-13'54'0,"5"10"-65"0,27-3 89 0,-3 3-78 16,4 0 0-16,6 3 0 15,8 3 0-15,10 6 0 16,14 10 0-16,22 15 0 15,24 17 0-15,14 11 0 16,11 7 0-16,3 19 0 16,1 9 1-16,-12-3-1 0,-6-3 1 15,-28-12-1-15,-26-7 1 16,-24-13-2 0,-31-11 1-16,-26-5-7 0,-16-11 1 15,-19-13-11-15,-17-1 0 16,-1 1 0-16,8 13 0 15</inkml:trace>
  <inkml:trace contextRef="#ctx0" brushRef="#br0" timeOffset="53799.7">22013 11646 106 0,'-67'3'53'0,"25"-44"-66"0,38 35 87 16,1-3-72-16,3 2 0 0,3-2 0 15,5 6 1 1,6 6-4-16,3 10 1 31,33 87 2-31,-8 13 0 0,-3 9-3 16,0-6 1-16,-8 0-7 15,5-12 1-15,-5-13-22 16,1-13 1-16,-4-22-1 16,-3-18 1-16</inkml:trace>
  <inkml:trace contextRef="#ctx0" brushRef="#br0" timeOffset="54141.14">23202 11477 108 0,'-24'0'54'0,"-1"18"-76"0,21-11 109 16,1 5-85-16,-4 10 0 15,3 10 0-15,4 11 0 16,7 26-4-16,7 10 0 16,8 9 0-16,2 12 1 0,4-6-9 15,1-6 0 1,-5-3 0-16,-3-20 0 0</inkml:trace>
  <inkml:trace contextRef="#ctx0" brushRef="#br0" timeOffset="54412.19">23964 11467 103 0,'-42'0'51'0,"35"-6"-55"16,7 9 64-16,0 3-60 16,3 7 1-16,8 12 0 15,3 9 1-15,7 29-3 0,7 16 1 16,1 15-2-16,2 0 0 15,1 6-20-15,0-12 1 16,0-13-1-16,3-15 1 16</inkml:trace>
  <inkml:trace contextRef="#ctx0" brushRef="#br0" timeOffset="54851.52">24589 11207 106 0,'-39'3'53'0,"21"7"-69"0,15-10 99 0,6 0-83 16,8 0 0-16,6 3 0 15,12 6 1-15,9 4-2 16,12 5 1-16,13 11 0 16,22 21 0-16,7 9-1 0,3 14 1 15,-10 17-1-15,-8 11 1 16,-13-7-1-16,-22 0 1 15,-17-3 0-15,-22-10 0 16,-20-12-1-16,-29-3 0 16,-21-6-1-16,14-16 1 15,-42 3-11-15,-11-6 0 16,0 2 0-16,4-8 1 0</inkml:trace>
  <inkml:trace contextRef="#ctx0" brushRef="#br0" timeOffset="57475.85">24783 3600 88 0,'31'-29'44'0,"79"64"-44"0,-68-32 45 15,15 3-46-15,10-3 1 16,10 4 0-16,8-4 0 16,14 0 0-16,6 3 0 15,-2-6 0-15,3 0 0 16,-4 0 0-16,0 6 1 0,-3 10 1 16,-7 3 0-1,-8 3 0-15,-13 19 1 0,-15 15 0 16,-6 48 0-16,-11 2-1 15,-11 32 1-15,-4 31-2 16,-2 35 1-16,2 19-2 16,-10 37 1-16,-3 16-1 15,-7 57 1-15,-15 43-1 16,-14 32 0-16,-3 21 0 16,-4 10 1-16,8 13-1 15,6 2 1-15,0-5-1 16,8-151 1-16,10 163 1 15,3-41 0-15,4-34 0 16,11-26 0-16,-4-24 0 16,4-26 1-16,-1-24-1 15,5-23 0-15,6-25-1 16,7-28 0-16,0-15-1 16,1-17 0-16,2-27-1 15,1-13 1-15,0-19 0 16,-7-15 0-16,-8-17 0 0,-2-11 0 15,-12-14 0-15,-3-8 1 16,-10-10-1-16,-15-4 1 16,-14-11 0-16,-14 2 0 15,-6-6-1-15,-19-3 1 16,-24-3-1 0,-8-4 1-16,-13-2 0 0,-7 3 0 15,-22-7 0-15,-10 1 1 0,-4-4-3 16,-10-6 1-16,-4-3 1 15,-4-4 0-15,-13-8-1 16,3-4 0-16,-7 0-1 16,-11 3 0-16,8 1 1 15,-15 5 1-15,11 1-2 16,0 3 1-16,-4 3 0 16,15-1 0-16,10 1 0 15,0-3 0-15,14-3 0 16,18-4 1-16,3 0-1 15,11 1 0-15,7-1-1 16,0 1 1-16,18 2-1 16,0 1 0-16,-1 3 0 15,4-1 1-15,1-2 0 16,6 0 0-16,14-10 0 16,4-9 0-16,10-10 0 15,4-9 1-15,-7-9 0 16,11-10 0-16,3-13-1 15,3-5 1-15,4-10-1 16,1-13 1-16,6-3-1 0,3-9 1 16,4-19-1-16,1-19 1 15,6-18-1-15,0-29 1 16,0-16-1-16,4-21 1 16,7-7-1-16,3-3 0 15,8 13 0-15,3 18 1 16,0-5-1-16,7 11 1 15,3-137-1 1,8 28 0-16,3 25 0 16,0 10 1-16,7 24-1 15,-3 17 0-15,3 11 0 16,4 30 0-16,3 5 0 16,-3 3 0-16,-1 13 0 15,5-3 0-15,-5-6-1 16,1-1 1-16,-4-5-1 15,0-11 1-15,8 11-1 16,-8 2 1-16,-4 4-1 16,-3 24 1-16,-10 11 0 15,-8 5 0-15,-6 7 0 16,-4 21 0-16,-4 1-1 16,4 12 1-16,-4-3 0 15,1-3 0-15,3 6 0 16,3 25 0-16,4-6 0 0,-4 19 1 15,1 6-1 1,3 12 0-16,0 4 0 16,-4 9 1-16,4 13-1 0,0 2 0 15,3 11-1-15,1 2 1 16,6 3 0-16,12 4 0 16,6-7-1-16,18 4 1 15,3 5-1-15,11-5 0 16,3 6 0-16,4-10 1 15,11 3 0-15,10 1 0 0,7 9-1 16,7-7 0-16,8 1 2 16,13-1 0-16,18 4-2 15,-3-3 0-15,13 3 0 16,12 6 0-16,2 3 1 16,-3-10 0-16,-3 11-1 15,7-1 1-15,-11 6 0 16,4-6 0-16,3 3-1 15,0 4 1-15,-10-10-1 16,3 9 0-16,0 4 0 16,-3-1 1-16,-8-2-1 15,-3-1 0-15,-7 4 0 16,-10-4 1-16,-4 4-1 16,-11-10 1-16,-3 3 0 15,-4-6 0-15,0 3-1 16,-3 3 1-16,0-6-1 0,3 0 1 15,-3 0 0 1,-4 0 0-16,-3 0-1 0,-4 10 1 16,-7-7-1-16,-7 0 1 15,-11 3-5-15,-6 1 1 16,-1-1-23-16,-7-6 1 16,8-6-1-16,-4-13 0 15</inkml:trace>
  <inkml:trace contextRef="#ctx0" brushRef="#br0" timeOffset="66900">1796 445 101 0,'21'22'50'0,"18"28"-49"16,-29-28 51-16,-3 38-52 16,4 18 0-16,-11 13 0 15,-7 34 0-15,3 7-1 16,-13 15 1-16,-1 4-9 15,4-10 1-15,7-12-1 16,-4-26 0-16</inkml:trace>
  <inkml:trace contextRef="#ctx0" brushRef="#br0" timeOffset="67169.27">949 856 65 0,'-109'-76'32'0,"59"-8"-13"0,43 59 24 16,14-4-40-16,14 1 0 15,18-6 1-15,28-7 0 16,7 3-4-16,36-9 0 16,17-3 4-16,14-3 1 0,25-4-3 15,-4-5 1-15,7 2-1 16,1 13 1-16,-19 13-3 15,-17-4 1-15,-21 13-6 16,-32 6 0-16,-21 19 0 16,-24 0 0-16</inkml:trace>
  <inkml:trace contextRef="#ctx0" brushRef="#br0" timeOffset="67772.66">2053 652 108 0,'21'63'54'0,"18"87"-63"0,-35-103 73 15,3 13-64-15,3 15 0 16,8 19 0-16,-4-3 0 15,4-13-1 1,10-2 0-16,4-17-1 0,6-15 1 16,5-16-1-16,17-18 1 15,-4-20-1-15,-3-8 1 16,4-23 1-16,-15-13 0 16,-3-8 1-16,0 5 1 0,-15-5 0 15,1-1 1-15,-4 13-1 16,-10 3 0-1,-1 9-1-15,-10 13 0 0,0 6-1 16,0 3 0-16,-10 16-1 16,-1 26 1-16,0 2-1 15,1 16 0-15,3 18 0 16,3 1 1-16,8-6-1 16,13-4 1-16,5-3 0 15,6-16 0-15,4-5 1 16,-1-17 0-16,8-9-1 15,0-9 1-15,0-19 0 16,-7-13 0-16,-11-5 0 16,0-5 0-16,-3-5-1 15,-8 0 1-15,-3 3-1 16,-14 3 0-16,4 3 0 16,-8-3 0-16,-3 3 0 15,3-10 0-15,-3 11-1 16,-3 5 0-16,-1 3-9 0,4 7 0 15,-4 6 0-15,1 22 1 16</inkml:trace>
  <inkml:trace contextRef="#ctx0" brushRef="#br0" timeOffset="68226.89">3711 865 106 0,'-35'-6'53'0,"-4"43"-61"16,29-30 70-16,-8 12-63 15,0 9 1-15,4 3 0 16,4 7 0-16,-1 15-1 16,11 3 1-16,21-5-1 15,11 2 0-15,7-19 0 16,10-15 0-16,1-19 0 15,2-9 1-15,-2-16 1 0,-11-3 1 16,-8-4 0-16,-20-5 0 16,-15-1 0-16,-17-6 0 15,-18-3-7-15,-28 6 1 16,-14 13-2-16,-21 19 1 16</inkml:trace>
  <inkml:trace contextRef="#ctx0" brushRef="#br0" timeOffset="69756.06">1027 2932 83 0,'-7'-104'41'0,"14"-3"-24"15,-7 73 34-15,-7-4-49 16,-4 13 1-16,-21-15 1 15,-7 18 0-15,1 6-6 16,-12 22 1-16,-3 22 2 16,4 29 0-16,-8 27-2 0,8 7 1 15,7 7-2-15,14-1 1 16,-1-12 0 0,19-17 0-16,10-14 1 0,10-20 0 15,8-15 0-15,14-25 1 16,6-19 0-16,12-13 0 15,-1-18 1-15,1-4 0 0,-12 7-1 16,1 12 1-16,-18 16-1 16,1 19 0-16,-12 31-1 15,-10 12 0-15,-10 23-1 16,-8 12 1-16,4 16-1 16,3 6 1-16,-6-9-1 15,17-10 1-15,-7-16 0 16,21-15 0-16,0-15 0 15,3-17 1-15,5-15 0 16,6-22 0-16,4-16 0 16,-1-12 0-16,-2-10 0 15,2-3 0-15,-2-9-1 16,2-16 1-16,5 3-1 16,2 4 1-16,-6 8-1 15,-4 7 0-15,-7 16 0 16,-6 15 0-16,2 13 0 15,-6 22 0-15,-4 6 0 16,-7 22 1-16,0 19-1 0,0 10 0 16,0-1 0-16,3 0 1 15,4-6-1-15,8-9 1 16,9-7-1-16,1-12 0 16,3-10 0-16,0-9 0 15,4-9 0-15,-11 0 0 16,8-23 0-16,-12 10 1 15,4 4-1-15,-10 5 1 16,0 4-1-16,-1 12 0 0,1 9 0 16,-1 7 1-16,1 3-2 15,6 0 1-15,1-3-1 16,14-4 1-16,0-15-1 16,13-9 1-16,5-22-1 15,3-10 1-15,3-12 0 16,-3-19 1-16,-14 6-1 15,0-6 1-15,-7 6-1 16,-4 3 1-16,-7 10-1 16,-11 6 0-16,8 12 0 15,-14 10 1-15,3 6-1 16,3 19 0-16,-10 13-1 16,0 18 1-16,0 10 0 15,-7 9 0-15,-3 13 0 16,-1 6 0-16,-3 3 0 15,7-16 0-15,-4-5 0 16,1-11 0-16,3-8 0 16,3-14 0-16,4-11 0 0,0-7 0 15,11-13 0-15,-1-9 1 16,11-12-2-16,8-13 1 16,9 12 0-16,12 4 0 15,3 0 0-15,14 12 0 16,3 3-1-16,-10 7 1 15,0 9 0-15,-10 9 0 16,-8 16 0-16,-3 3 0 0,-18 10 0 16,-3 3 1-16,-18 6-1 15,-18-3 0-15,-3-10 0 16,-11 4 0-16,-17-13 0 16,-1-3 0-16,-6 0 0 15,3-3 0-15,11-1 0 16,-4 1 0-16,14 0-1 15,11-3 1-15,10 3-1 16,11-7 1-16,11-3-1 16,21-2 1-16,10-10 0 15,14-10 0-15,4-15 0 16,0-4 0-16,11-11 0 16,-1-11 0-16,8 1 0 15,3 9 1-15,-10 3-1 16,-11 10 0-16,-11 6 0 15,-10 9 0-15,-7 22 0 16,-11 1 0-16,-14 21 0 0,-7 6 1 16,-11 7-1-1,1 9 1-15,-18-3-1 0,6-3 1 16,1-3-1-16,4-3 1 31,-1-26-22-31,4-15 0 16,3-13-1-16,-6-2 1 15</inkml:trace>
  <inkml:trace contextRef="#ctx0" brushRef="#br0" timeOffset="69897.44">3020 2659 88 0,'10'-16'44'0,"1"-18"-83"0,-11 30 69 0,7-8-30 15,4-7 0 1</inkml:trace>
  <inkml:trace contextRef="#ctx0" brushRef="#br0" timeOffset="70129.52">3507 2173 112 0,'0'22'56'0,"10"25"-62"15,1-28 81-15,-1 15-75 16,1 13 0-16,7 13 0 16,-4-7 1-16,3 13-3 15,1 3 0-15,-7 3-1 0,3 16 1 16,3-10-2 0,-6 4 0-16,-4-10-4 0,-4 0 0 15,-3-13-7-15,0-8 1 16,-3-11 1-16,3-18 1 15</inkml:trace>
  <inkml:trace contextRef="#ctx0" brushRef="#br0" timeOffset="70300.97">3369 2712 100 0,'11'-9'50'0,"80"-7"-58"0,-45 16 76 0,14-9-68 16,21 9 1-16,8-19-5 15,23 6 1-15,5-6-17 16,-4-9 0-16,-4-6-2 16,-14 2 1-16</inkml:trace>
  <inkml:trace contextRef="#ctx0" brushRef="#br0" timeOffset="70879.39">1570 4311 104 0,'-35'-9'52'0,"-22"-16"-72"0,29 25 96 0,-4 0-77 16,0 3 1-16,-6 6-1 15,6 13 1-15,-3 7-1 16,13 8 1-16,8 16-1 16,7 20 1-16,18 2-1 15,6 10 1-15,8-1-1 16,10 7 1-16,-3-6 1 15,-14-13 0-15,-4 3 0 16,-28-15 1-16,-7-4-1 16,-18-12 1-16,-11-9-2 15,-10-17 1-15,1-8-8 0,-19-23 1 16,0-9-16 0,15-3 0-16,3 0-1 0,14 3 1 15</inkml:trace>
  <inkml:trace contextRef="#ctx0" brushRef="#br0" timeOffset="71596.28">1827 4468 102 0,'18'31'51'0,"-39"29"-74"0,21-35 99 0,-7 10-75 15,-4 5 1-15,-6 1 0 16,2 6 0-16,5-6-3 16,3-13 0-16,14-6 1 15,7-16 1-15,7-12-2 16,18-13 1-16,7-12-1 16,3-10 1-16,-6-6-1 15,-5 0 1-15,-9 6 1 16,-5 7 0-16,1 9 0 15,-11 6 1-15,-3 3-1 16,-1 16 1-16,-3 16-1 16,4 15 0-16,-11 20-1 15,7 21 0-15,-7 25 0 16,0 25 0-16,-7 22 0 0,-4 19 0 16,-10-3-1-16,-7-6 1 15,-14-3-1-15,-8-17 1 16,-6-8-1-16,3-26 0 15,3-31-1-15,1-22 1 16,10-25-2-16,8-28 1 16,2-25 1-16,22-23 0 15,14-21 0-15,14-29 0 16,29-15 1-16,27 0 0 16,15-16 0-16,14 4 1 0,7-4 0 15,14 12 0-15,-4-11 0 16,-6 8 1-16,-8 16-1 15,-10 7 0-15,-18 18 0 16,-21 19 1-16,-21 13-1 16,-18 12 1-16,-17 10-1 15,-8 22 0-15,-3 12-1 16,3 16 1-16,-3 18-1 16,14 26 0-16,4 3 0 15,10 12 1-15,0 1-1 16,0 5 1-16,-6 1 0 15,-15-10 0-15,-18-3-1 16,-14 4 1-16,-24-20-5 16,-4-18 1-16,-4-10-18 15,-3-16 0-15,7-12-1 16,11-9 1-16</inkml:trace>
  <inkml:trace contextRef="#ctx0" brushRef="#br0" timeOffset="74625.31">11525 44 85 0,'-3'-44'42'0,"27"37"-40"0,-17 4 42 0,1 3-43 15,-5 3 0-15,4 13 0 16,0 19 0-16,0 18-2 15,4 19 1-15,-4 9 2 16,0 26 1-16,-4 0-1 16,1 9 1-16,-4-10-1 15,0-12 0-15,-4-9-5 16,4-3 0-16,0-10-14 16,4-19 0-16,-1-18-1 15,8-14 1-15</inkml:trace>
  <inkml:trace contextRef="#ctx0" brushRef="#br0" timeOffset="75025.57">12093 395 90 0,'-17'9'45'0,"17"-28"-53"0,-4 26 79 0,1-14-70 16,-1 14 0-16,0 2 0 16,-3 10 0-1,7 6-3-15,0 13 1 0,4 15 0 16,10 10 1-16,4-1-2 16,6-8 1-16,5-7-1 15,2-3 1-15,5-10 0 16,2-9 1-16,5-6 1 15,-1-16 1-15,-3-16 0 16,-7-18 1-16,-4-10 0 16,-10-12 0-16,-11 9-1 15,-11-6 1-15,-17 9-2 16,-14-12 0-16,-8 9-4 16,-3 10 1-16,1-4-9 15,2 13 0-15,1-3 0 16,7 12 0-16</inkml:trace>
  <inkml:trace contextRef="#ctx0" brushRef="#br0" timeOffset="75472.92">13155 385 97 0,'0'-3'48'0,"7"-19"-57"0,-7 22 67 0,-3 0-57 16,-4 0 0-16,-8 0-1 15,-2 16 1-15,-8-7-3 16,-7 10 1-16,1 9-1 16,2 13 1-16,8 12-1 15,11 1 0-15,13 8 1 16,15-8 1-16,10-1 0 16,14-9 1-16,4-16 1 15,7-9 1-15,7-13 0 16,0-6 1-16,-3-15-2 15,-8-23 1-15,-10-3-1 16,-18-3 0-16,-14-3-1 0,-11-6 0 16,-10-10-2-16,-14 16 1 15,-4-6-12-15,-3 3 1 16,3 12-1-16,1 10 0 16</inkml:trace>
  <inkml:trace contextRef="#ctx0" brushRef="#br0" timeOffset="76023.28">13653 144 94 0,'-11'-35'47'0,"4"60"-46"16,10-21 63-16,-6-14-62 0,3 7 1 15,10 6-1-15,8 7 1 16,10 12-4-16,15 6 0 16,13 0 2-16,18 10 0 15,7 6-1-15,0-4 0 16,-3 7 0-16,-4-3 0 15,-3 0 0-15,-4 3 1 16,-11 3-1-16,-10 4 1 16,-7-7 0-16,-18 0 1 0,-21-3-1 15,-25 6 0 1,-24 3 0-16,-25 0 0 0,-28 1-5 16,-15 8 0-16,-10 1-22 15,-10 0 1-15,17-7-1 16,28-12 0-16</inkml:trace>
  <inkml:trace contextRef="#ctx0" brushRef="#br0" timeOffset="77173.39">11299 12145 94 0,'29'-13'47'0,"6"7"-43"0,-17 12 47 0,-1 0-49 16,8 13 0-16,-7 16 1 16,6 24 0-16,-6 16-4 15,-4 16 0-15,-7 19 2 16,-7 22 1-16,-7 0-4 15,-7-1 0-15,-4-12-17 16,1 1 1-16,-1-20-1 16,4-15 1-16</inkml:trace>
  <inkml:trace contextRef="#ctx0" brushRef="#br0" timeOffset="77598.69">12167 12490 99 0,'-3'-4'49'0,"13"-27"-59"0,-6 25 86 0,-1 3-75 15,1-1 1-15,3 8 0 16,0 8 0-16,4 16-3 15,-4 23 0-15,0 8 1 16,-4 16 1-16,1 13-2 16,3 3 0-16,-4-3-6 15,1-7 0-15,-4 1-18 16,3-7 1 15,1-6-1-31,0-28 1 0</inkml:trace>
  <inkml:trace contextRef="#ctx0" brushRef="#br0" timeOffset="77942.39">13127 12436 106 0,'-21'19'53'0,"21"-22"-79"0,0 3 106 16,-4 6-80-16,4 4 0 0,0 8-1 15,7 20 1-15,0 6 0 16,0 22 0-16,-3 22-1 15,-1-23 1-15,1 42-6 16,-4-7 1-16,0-9-19 16,0-9 1-16,3-19 0 15,1-20 0-15</inkml:trace>
  <inkml:trace contextRef="#ctx0" brushRef="#br0" timeOffset="78442.1">13593 12032 94 0,'-32'-19'47'0,"-21"19"-65"0,42 0 90 15,1-3-70-15,-1 6 1 16,1-3 0-16,2 0 1 16,5 6-6-16,3 0 1 15,11 1 2-15,10 2 1 16,3 7-2-16,8 12 1 0,10 6-1 15,4 10 1-15,11 19 0 16,6 3 1-16,4 0-1 16,4 0 1-16,3 0-1 15,-11-4 1-15,-3-8-1 16,-7-11 0-16,-7-8-1 16,-11-4 0-16,-6-6 0 15,-12 4 1-15,-10 5-1 16,-17 7 1-16,-22 3-2 15,-21 6 0-15,-10-3-5 16,-8 0 1-16,-3 0-10 16,-4 0 1-16,4-9-1 15,-7-7 1-15</inkml:trace>
  <inkml:trace contextRef="#ctx0" brushRef="#br0" timeOffset="80238.46">21057 5613 97 0,'14'-35'48'0,"71"16"-42"0,-46 19 48 0,14-6-53 31,21 0 0-31,18 0 0 0,31 2 1 0,22 1-3 16,31 3 1-16,18 0 0 15,25 3 1-15,17-3-1 16,15 4 1-16,-1-4-2 16,-3 0 1-16,-7 0 0 15,-21 0 1-15,-25 0-1 16,-18 3 1-16,-35 0-1 15,-24-3 1-15,-33 3-1 16,-24 0 1-16,-35 0-1 16,-36-6 0-16,-38 3-1 15,-46 0 1-15,-43-3-1 16,-35 0 1-16,-45-3-1 16,-29-1 0-16,-21-2 1 15,-15 18 0-15,-2-9 0 16,9 0 0-16,19 0 1 15,31 3 0-15,21-3-1 0,43 0 1 16,39-3 0-16,28-3 0 16,38 0-1-16,39-1 1 15,33 1-1-15,37-6 1 16,47-4-1-16,28 7 1 16,32 2-1-16,46 7 1 15,27 0 0-15,26 7 0 16,14 2 0-16,13 7 1 31,-10-4-1-31,-10-6 0 0,-29 13 0 0,-13-6 0 16,-40-1-1-16,-28-2 1 0,-24-4-1 15,-32-3 1-15,-25 0-1 16,-21-6 0-16,-18-3-13 16,-17 0 0-16,-15-4-1 15,-24-12 1-15</inkml:trace>
  <inkml:trace contextRef="#ctx0" brushRef="#br0" timeOffset="81136.25">22264 12765 109 0,'-11'41'54'0,"-6"-28"-54"0,24-10 54 0,7 3-55 15,14 0 1-15,25-6 0 16,25-9 0-16,38-4 0 15,25-12 0-15,25-3 0 16,38-3 0-16,-2-4 1 16,16 7 0-16,-6 0 1 0,-7 6 1 15,-1 6 0-15,-27 4 0 16,-15 12-1-16,-21 3 0 16,-35-3-2-16,-25 0 1 15,-28 0-3-15,-32-3 0 16,-28 0-1-16,-39-1 1 15,-39-8 0-15,-38 2 0 16,-43-5 1-16,-21-1 1 16,-21 4 0-16,-14-1 0 15,3 7 1-15,11 6 1 0,24-3-1 16,33 6 0-16,31 3-1 16,35-6 0-16,32 3 0 15,36 3 1-15,31-2-1 16,39 2 0-16,38-6 1 15,40 6 0-15,28 4 1 16,24 2 0-16,32 4 0 16,7-1 1-16,11 4-1 15,-10 6 0-15,-1-3-1 16,-32 3 0-16,-27-6-4 16,-22 0 0-16,-32-13-13 15,-24-3 1-15,-29-9-1 16,-21-3 1-16</inkml:trace>
  <inkml:trace contextRef="#ctx0" brushRef="#br0" timeOffset="84021.49">11324 1420 79 0,'-28'-9'39'0,"28"9"-30"16,3-7 40-16,8 4-45 16,7-6 1-16,6 3 1 15,19 2 0-15,13-8-9 0,22 9 1 16,24 3 5-16,18-10 1 15,21 10-2-15,32 4 0 16,7-14-1-16,25 7 1 16,13-6 0-16,22 9 1 15,7-10-1-15,7 4 0 16,-7 6-1-16,-14 6 1 0,-14-3-1 16,-32 7 0-1,-22-4-3-15,-31-3 0 0,-28 3-1 16,-35-12 1-16</inkml:trace>
  <inkml:trace contextRef="#ctx0" brushRef="#br0" timeOffset="85359.9">11599 13760 85 0,'-14'0'42'0,"25"12"-37"16,3-6 43-16,11 4-45 15,20-4 1-15,30-3 2 16,20 0 0-16,42 4-7 15,22-1 1-15,21 6 5 16,32-2 1-16,6-1-2 16,26 4 0-16,-4-7-1 15,7 0 0-15,-18 1-2 16,0-7 1-16,-24-10-6 16,-25 4 0-16,-21 6-1 15,-29-6 1-15</inkml:trace>
  <inkml:trace contextRef="#ctx0" brushRef="#br0" timeOffset="88257.9">21290 7983 59 0,'-3'16'29'0,"6"15"-27"16,4-21 30-16,4-1-32 15,-1 1 1-15,8-4 0 16,3-3 0-16,7 3 0 0,4-3 0 16,14-3 2-16,7-3 1 15,14 3 1-15,4-3 1 16,10 3-1-16,7-3 1 15,11 3-1-15,17 0 0 16,4 3-2-16,7 0 1 16,7 4-3-16,14-1 1 15,7-6-1-15,15 0 0 16,6 0 0-16,4-3 0 0,7-4 0 16,7 1 0-16,-7-3 0 15,4 2 1-15,-15 1-1 16,-7-3 1-16,1-10-1 15,-1 13 1-15,-14-13-2 16,4-3 1-16,-4-6-1 16,-3-4 0-16,-4-2 0 15,-7-7 1-15,-10-3-1 16,-15 0 1-16,-14-3 0 16,-10 0 0-16,-14-6-1 15,-11-10 1-15,-14 0-1 16,-8 4 1-16,-6-1-1 15,-3 4 1-15,-12-10-1 16,-6-3 0-16,-4-16 1 16,-7 4 0-16,-10 9-1 15,-19 6 1-15,-9-3 0 16,-22 9 0-16,-7 4-1 0,-11 6 1 16,-3-7-1-16,-14 7 0 15,-14-10 0-15,-1-2 0 16,-6 2 0-16,-8 10 0 15,-17 3 0-15,-14 3 0 16,-7 6 0-16,-14 7 0 16,-11 3 0-16,-7 3 1 15,-21 0-1-15,3 9 1 16,-7-3-1-16,4 10 0 0,0-1 0 16,-4 4 0-16,11 6 0 15,7 6 0-15,-10-6 0 16,13 16 0-16,-3-7 0 15,11 7 1-15,10 3-1 16,0 6 1-16,14 6-1 16,8 10 0-16,6 9 0 15,18 13 1-15,14-6-1 16,11-4 0-16,3 0 0 16,11-6 0-16,10 3 0 15,11 13 0-15,7 0 0 16,7 9 0-16,11-3 0 15,7 0 0-15,6 3 0 16,8-6 0-16,7 0 0 16,11 15 0-16,10-6 0 15,14-2 0-15,7-8 0 16,14-5 1-16,4-4-1 0,7-5 0 16,4-11 0-16,-4-2 1 15,7-3-1-15,3-10 1 16,11-3-1-1,4 0 1-15,6-1-1 0,1-2 0 16,7-3 0-16,7 0 1 16,17 2-1-16,-3 1 0 15,3 0 0-15,4 3 1 16,11 9-1-16,-8-2 0 0,-10 2-1 16,4-9 1-1,-5 3-10-15,5 3 1 0,-1-6-1 16,4-12 0-16</inkml:trace>
  <inkml:trace contextRef="#ctx0" brushRef="#br0" timeOffset="89573.99">21470 10367 77 0,'-21'6'38'0,"0"10"-33"16,21-16 39-16,0 0-42 16,3 0 0-16,4-4 0 15,7 4 1-15,1 0-4 16,6 0 0-16,10 4 2 16,8 2 1-16,21-3 0 15,11 9 1-15,13 4 0 16,26-3 0-16,31 6 1 15,14 2 1-15,29-2-1 0,17-6 0 16,28-1-1-16,11-9 0 16,17 4-2-16,8-7 1 15,10-3-2-15,4-7 1 16,7-12-2-16,-1 0 1 16,1-3 0-16,-14-6 1 0,-11 3-1 15,-28-1 0 1,-25-8 0-16,-25 2 0 0,-24-9 0 15,-29 1 0-15,-24-5 0 16,-28-8 0-16,-22 0 0 16,-17-7 0-16,-21-9 0 15,-22-16 0-15,-20 3 1 16,-22 4 0-16,-25-4-1 16,-28-6 0-16,-31-6 0 15,-15 0 1-15,-24 0-2 16,-18 9 1-16,-14 6-1 15,-7 4 1-15,-4 6 0 16,-17 6 0-16,3 16 0 16,-7-1 0-16,4 11 0 15,-4-1 1-15,-3 19-1 16,-1 3 1-16,1 10-1 16,14 15 1-16,-4 0-1 15,11 7 0-15,14 12 0 0,3 3 0 16,18 0 0-16,14 10 0 15,11 3 0-15,10 6 0 16,11 12 0-16,7 4 0 16,22 9 0-16,9-3 0 15,12-3 0-15,10-3 0 16,10-7 0-16,8-2 0 16,3-4 0-16,10 0 1 15,8 3-1-15,10 0 0 0,15 7 0 16,6-7 0-16,4-2 0 15,11-1 0-15,6-3 0 16,12 0 0-16,2-3 0 16,12-10 1-16,13 1 0 15,22-4 0-15,3 0-1 16,7 1 1-16,7-1 0 16,11 7 0-16,21 9-1 15,-3-6 1-15,10 2-1 16,14 1 0-16,7-6 0 15,0 0 0-15,8-7-1 16,2-6 0-16,5-9-9 16,13-4 0-16,11-12-1 15,-3-19 1-15</inkml:trace>
  <inkml:trace contextRef="#ctx0" brushRef="#br0" timeOffset="97024.93">7521 6337 72 0,'-32'9'36'0,"15"7"-29"16,6-16 36-16,4 3-40 15,-3 0 1-15,-1 1 1 16,0-1 1-16,1 0-7 16,-1 0 1-16,-3 3 4 15,4 7 1-15,-1-1-1 0,0 4 0 16,8 0-1-16,-8 2 0 15,11 8-2-15,-7 2 1 16,7-3-1-16,7 6 1 16,-3 1-2-16,6-1 0 15,1 3 0-15,7 4 1 16,3 0-1-16,-7-10 1 16,18 3 0-16,-1-2 0 15,12-4-1-15,3-7 1 0,7 1-1 16,7 0 1-16,14 0-1 15,10 0 1-15,12 3-1 16,-5-4 0-16,8-2 0 16,3 0 0-16,8-1 0 15,6 4 0-15,-3-3 0 16,7-3 1-16,7-4-1 16,7-3 0-16,0-6 0 15,14 10 1-15,-3-7-1 16,3 3 1-16,0 0-1 15,14 13 1-15,-3-6-1 16,0-1 0-16,10 1 0 16,1-4 1-16,-5 1-1 15,12-1 0-15,-1 0 0 16,-3-6 0-16,3 4 0 16,8-4 1-16,-11 0-1 15,3 3 0-15,4 1 0 0,-11-4 0 16,1 3 0-16,10 0 1 15,-11-3-1-15,7 1 0 16,1 2 0-16,-8-6 0 16,11 0 0-16,-4 0 1 15,-10-3-1-15,7-7 0 16,3 4 0-16,-10-3 0 16,-3 2 0-16,-5 1 1 15,5 3-1-15,-8-3 1 16,0-1-1-16,0 1 1 0,-7-3 0 15,1-4 0-15,-8 1-1 16,0-4 1-16,-4-3-1 16,-3-6 1-16,-7 3-1 15,-7 0 1-15,4 3-1 16,-15-3 1-16,-3 0-1 16,-7 0 0-16,0 0 0 15,-1-6 1-15,-6 3-1 16,-4-6 0-16,-7-4 0 15,-3-9 0-15,-4 4 0 16,-7 5 0-16,-7-2 0 16,-10-1 0-16,-12 3 0 15,-6 1 1-15,-7-1-1 16,-8-5 0-16,-6 8 0 16,-4-5 1-16,-3-4-1 15,-1-3 0-15,-3-3 0 16,0 0 1-16,-3 6-1 15,-5 7 0-15,1-4 0 0,-7 0 0 16,-3 4 0-16,-8 3 1 16,-7 2-1-16,-7-8 0 15,-6-1 0-15,-5-3 0 16,-3-6 0-16,-10 3 1 16,-1 0-1-16,1 4 0 15,-11 2-1-15,-11 4 0 16,-14 2 1-16,-10 4 0 15,-15 3-1-15,-6 6 0 16,-8 0 0-16,-10-3 1 0,-7 4 0 16,0-1 1-1,-8 6-1-15,-2-3 0 0,-5-2 0 16,-3 2 0-16,-10 0 0 16,0 4 1-16,-4-1-2 15,-7 4 0-15,-4-7 1 16,4 7 0-16,-4-1 0 15,1 7 0-15,6-6 0 16,-3 6 0-16,4-4-1 16,3 4 1-16,-11-6 0 15,1 9 1-15,-1 0-1 16,-3 0 0-16,14 3 0 16,-10 3 0-16,6 1 0 15,11-1 0-15,-3 3 0 16,6-3 0-16,15 7 0 15,-4 3 0-15,4-7 0 0,10 4 0 16,4-1 0-16,11-2 0 16,-5-1 0-16,5 4 0 15,6-1 0-15,8 7 0 16,3 0-1-16,3-4 1 16,1 1 0-16,7-3 0 15,13 2 0-15,5 4 0 16,3 0 0-16,-1 0 0 15,8 0 0-15,0-1 0 16,3 4 0-16,4 3 0 16,4 4 0-16,6-14 0 0,-10 4 0 15,11 0 0-15,-4 3 0 16,7-6 0-16,3 2 0 16,4-2 0-16,4 3 0 15,0-3 0-15,3 2 0 16,7-2 0-16,-3 3 0 15,3 0 0-15,11-1 0 16,-11 1 0-16,11-6 0 16,3-1 0-16,0-2 0 15,0 5 0-15,4-2 0 16,4 0 0-16,-5-1 0 16,1 4 0-16,4 3 0 15,-5 3 0-15,5 0 0 16,6-1 0-16,-6 1 0 15,3 0 0-15,3 3 0 16,4-9 0-16,-4 12-1 0,1-9 1 16,3 0 0-16,0 0 1 15,3 0-1-15,1 3 1 16,3-7-1-16,0 7 0 16,0-3 0-16,7 0 1 15,0 0-3-15,21-4 0 16,-3-2-17-16,13-4 1 15</inkml:trace>
  <inkml:trace contextRef="#ctx0" brushRef="#br0" timeOffset="98356.99">5482 6114 77 0,'-25'-6'38'0,"29"6"-33"0,-4 0 39 0,0-6-42 16,0 6 0-16,0 0 0 16,7 0 1-16,4 6-5 15,-1 10 1-15,1 21 2 16,-1 26 1-16,-3 16-1 15,4 5 0-15,0 23 1 16,-8 15 0-16,4-12 0 16,-7 0 1-16,0-10-6 15,0-9 1-15,0-6-16 16,0-7 1-16,-7-15-2 16,7-16 1-16</inkml:trace>
  <inkml:trace contextRef="#ctx0" brushRef="#br0" timeOffset="98912.4">6078 6522 84 0,'-3'-12'42'0,"3"12"-51"0,0-7 75 16,0-2-65-16,0 3 1 0,0-1-1 16,0 1 1-1,-4 0-3-15,4 3 0 0,-3-1 2 16,3 1 1-16,-11 3 0 15,11 3 1-15,-10-6-1 16,3 6 1-16,-4 4 0 16,7-1 0-16,-3 7-1 15,4 12 1-15,-4 15-3 16,7 11 1-16,-7 5-1 16,3 7 0-16,4 3 0 15,0-4 0-15,4-8-1 16,6-4 1-16,4-16-1 15,-3-5 1-15,21-11 0 16,7-18 0-16,-1-9 0 16,5-10 0-16,-1-9 0 15,-7-13 1-15,-3-6-1 16,-18-6 1-16,-7 6-1 0,-10-3 1 16,-11-1-1-16,-8 4 0 15,-6 7-1-15,-4 5 1 16,1 4-8-16,-1 12 0 15,-7 0-18-15,7 3 1 16,4 10-1-16,11-3 1 16</inkml:trace>
  <inkml:trace contextRef="#ctx0" brushRef="#br0" timeOffset="99228.72">6886 6205 87 0,'-24'19'43'0,"16"3"-62"0,8-16 87 0,-7 1-65 15,4-1 0-15,-4-3 1 16,3 0 0-16,-6 3-6 15,3 10 1-15,0 3 3 16,0 15 0-16,0 14-2 16,-4 8 1-16,0 16-1 15,1 22 0-15,3-3 0 16,3-3 0-16,4-7-9 16,0-8 0-16,7-14 0 15,-3-9 1-15</inkml:trace>
  <inkml:trace contextRef="#ctx0" brushRef="#br0" timeOffset="99633.48">6989 5998 81 0,'-11'-22'40'0,"11"-12"-32"0,0 34 46 0,0-6-49 16,0 6 0-16,3-7 0 15,5 7 1-15,6-3-9 16,0 10 1-16,7 2 4 15,7 13 1-15,0 12-3 16,11 20 1-16,0 15-1 16,0 15 1-16,0 10 0 15,-8 1 0-15,-9 8 1 16,-30 4 1-16,-13-10-2 16,-21-9 1-16,-36-4-6 15,-20-5 0-15,-5-13-13 0,-13-10 1 16,-4-9-2-16,11-3 1 15</inkml:trace>
  <inkml:trace contextRef="#ctx0" brushRef="#br0" timeOffset="100294.49">17801 5650 76 0,'39'-31'38'0,"3"3"-32"0,-28 25 53 0,1-7-54 16,2 7 1-16,-3 0 1 15,0 0 1-15,-7 6-11 16,0 6 1-16,1 20 6 16,2 11 1-16,1 17-4 15,3 15 1-15,7 9-2 16,4 26 1-16,-1 6-2 15,1-6 1-15,-4-4-11 16,0-9 1-16,-3-9-1 16,0 3 0-16</inkml:trace>
  <inkml:trace contextRef="#ctx0" brushRef="#br0" timeOffset="101766.59">18440 5854 85 0,'-21'0'42'0,"10"19"-39"0,11-10 48 0,-4-5-49 16,1 11 0-16,3-2 0 16,0 15 0-16,3 10-4 15,4-7 0-15,8 3-2 16,-1 13 0-16,0 1-7 16,0-5 0-16,0 4-1 15,-7-6 1-15</inkml:trace>
  <inkml:trace contextRef="#ctx0" brushRef="#br0" timeOffset="102202.33">18785 6027 91 0,'-7'0'45'0,"0"-4"-54"0,7 1 71 15,-3 0-62-15,-1 6 0 16,1-3-3-16,3 0 0 16,0 0 2-16,0 10 1 15,3 2-2-15,4-2 0 16,0 5-1-16,7 4 1 0,4 9 1 15,3 1 1-15,8 2 0 16,-1 0 0-16,7 4 0 16,4-4 1-16,-7-12 0 15,-4 0 1-15,-7-10 0 16,-3-2 0-16,-8-11 0 16,-6-8 1-16,-11-13-1 15,-11-7 1-15,-3-2-2 16,-4-1 0-16,-7-5-1 15,-3 2 1-15,-4-3-3 16,1 7 0-16,-5 2-9 16,4 14 0-16,-3-8 0 15,0 5 1-15</inkml:trace>
  <inkml:trace contextRef="#ctx0" brushRef="#br0" timeOffset="102632.22">18930 5650 85 0,'-21'-9'42'0,"10"0"-44"0,11 9 58 15,0 0-53-15,0 0 1 16,4-4 0-16,6 4 0 0,8 0-6 16,14 10 0-16,3 9 3 15,7 9 1 1,4-3-2-16,4 6 0 0,-1 4 0 16,4 2 0-16,-4 1 0 15,-3-3 1-15,-3 2 0 16,-12 4 0-16,-6-13 1 15,-4 3 0-15,-10-2-1 16,-15 2 1-16,-13 0-1 16,-15 10 0-16,-7 3-1 15,-10 0 1-15,-11-3-2 16,-7 0 0-16,0-7-15 16,3 4 0-16,1-1-1 15,3-2 1-15</inkml:trace>
  <inkml:trace contextRef="#ctx0" brushRef="#br0" timeOffset="-189368.77">26324 404 106 0,'-24'16'53'0,"66"65"-52"15,-21-37 53-15,21 47-54 16,18 41 1-16,14 56-1 16,8 79 1-16,-1 71-1 15,-4 86 0-15,1 80-1 16,-7 73 1-16,-11 60-1 0,-8 72 0 16,-16 56-1-1,-8 41 1-15,-10 9 0 0,-4 16 1 16,0-31 1-16,0-23 0 15,-4-18 3-15,12-28 0 16,-5-19 0-16,4-4 1 16,4-40-2-16,0-41 1 15,3-56-4-15,0-69 1 16,1-85-7-16,-5-72 1 16,1-85-19-16,-7-78 0 15,10-72 0-15,-14-79 0 0</inkml:trace>
  <inkml:trace contextRef="#ctx0" brushRef="#br0" timeOffset="-188378.63">28300 4901 83 0,'3'-38'41'0,"11"13"-29"16,-3 25 42-16,-4 0-52 15,7 6 0-15,-3 7 1 16,-1 15 0-16,1 10-4 16,0 34 0-16,-1 16 2 15,1 15 1-15,-8 7-4 16,4 25 0-16,-3-7-9 16,-1-2 0-16,-3-20-1 15,0-8 1-15</inkml:trace>
  <inkml:trace contextRef="#ctx0" brushRef="#br0" timeOffset="-188167.4">27771 6378 97 0,'-7'6'48'0,"77"10"-55"0,-35-13 71 16,18-6-63-16,36-3 0 15,27-1 0-15,18-2 1 0,14-7-4 16,18 4 0 0,-11-7-9-16,-3-3 1 0,-7 0-2 15,-18 3 1-15</inkml:trace>
  <inkml:trace contextRef="#ctx0" brushRef="#br0" timeOffset="-187881.76">27728 6776 106 0,'-24'-3'53'0,"77"-3"-61"16,-18-1 79-16,21-2-70 15,22-7 0-15,24 1 0 16,18-1 1-16,7-6-5 0,11 0 0 16,6-3-4-16,-13 6 0 15,-15 3-10-15,-17 1 1 16,-11 2 0-16,-21 10 0 16</inkml:trace>
  <inkml:trace contextRef="#ctx0" brushRef="#br0" timeOffset="-187549.79">27623 6955 99 0,'-32'-32'49'16,"11"20"-61"-16,21 12 79 0,-4-6-65 16,1 9 0-16,3 12 0 15,0 14 0-15,0 21-3 16,0 19 0-16,0 28 2 16,3 13 0-16,1-4-1 15,-4 10 0-15,0-6 0 16,0 0 0-16,-4-13 0 15,-3-18 1-15,-11-10-2 16,-6-10 1-16,-15-15-8 0,-18-16 1 16,-3-15-14-16,-7-16 1 15,4-13-1-15,14 3 0 16</inkml:trace>
  <inkml:trace contextRef="#ctx0" brushRef="#br0" timeOffset="-187020.48">28797 7215 98 0,'-42'9'49'0,"-29"26"-69"16,54-32 92-16,-11-3-73 15,-11-6 0-15,-11-7-1 16,1-6 0-16,-4-2 1 16,11-5 0-16,10-2-1 15,7 0 0-15,11 0 2 16,11 3 0-16,10 3 2 16,14 6 0-16,7 7 0 15,4 12 1-15,-4 6 0 16,4 13 0-16,-11 10-2 15,-3 2 0 1,-11 10-2-16,-11 9 1 0,-14-3-2 0,-20 4 0 16,-19-1 0-16,-10-3 0 15,-10 0 0 1,-8-6 0-16,-14 3 1 16,4-9 0-16,7-10 2 0,17-9 1 15,15-6 0-15,17-7 1 16,25-3 0-16,17 0 0 15,26-3 0-15,16 6 0 16,15 4-2-16,7 9 0 16,11 6-6-16,0 3 1 0,10-3-17 15,-21-6 0-15,25-10 0 16,-11-6 0-16</inkml:trace>
  <inkml:trace contextRef="#ctx0" brushRef="#br0" timeOffset="-186615.11">29556 5007 104 0,'7'-106'52'0,"-4"-7"-74"16,-3 85 98-16,-7-19-76 16,-7 3 0-16,0 9-2 0,-4 13 1 15,1 16 1-15,-8 31 0 16,-7 25-1-16,1 29 0 16,-1 43 1-16,7-31 0 15,0 128 1-15,8 14 1 16,3 17 1-16,7-8 1 15,0-13 0-15,3-13 1 16,-3-18-2-16,-4-38 1 0,1-16-2 16,-1-28 1-16,8-19-7 15,3-18 1 17,46-58-18-32,14-21 1 0,7-12-1 15,14-19 1-15</inkml:trace>
  <inkml:trace contextRef="#ctx0" brushRef="#br0" timeOffset="-186356.21">30254 5396 111 0,'-35'-28'55'0,"31"9"-66"16,8 10 94-16,-4 9-83 16,7 6 1-16,4 16-1 0,-1 16 1 15,4 15-2 1,0 35 1-16,1 28 0 0,-8 9 0 16,-4 20-4-16,-3 2 0 15,-3-12-12-15,-4-4 0 16,3-18 0-16,8-15 0 15</inkml:trace>
  <inkml:trace contextRef="#ctx0" brushRef="#br0" timeOffset="-185998.24">31030 5672 113 0,'-7'-22'56'16,"0"16"-66"-16,-3 6 88 0,-8 13-81 15,-10 2 1-15,0 17-2 16,-8 5 1-16,5 20 3 16,-1 9 0-16,11-1-4 15,10 11 1-15,11-7 1 16,14-10 1-16,14-9 1 15,11-12 0-15,4-19 1 16,6-16 1-16,0-12 0 16,-6-13 0-16,-5-10 0 15,-13-8 0-15,-11-14-3 0,-14-2 0 16,-7-7-9-16,-7-3 1 16,-4 16 0-16,1 12 0 15</inkml:trace>
  <inkml:trace contextRef="#ctx0" brushRef="#br0" timeOffset="-185749.17">31796 5334 114 0,'-7'-4'57'0,"14"36"-63"16,-7-20 79-16,-4 13-73 16,1 13 1-16,-1 22-2 15,-3 21 1-15,0 10-2 16,0 9 1-16,4 13-7 16,3 3 1-16,7-12-14 15,3-16 0-15,1-10 0 16,-1-12 0-16</inkml:trace>
  <inkml:trace contextRef="#ctx0" brushRef="#br0" timeOffset="-185428.98">32523 4995 117 0,'-32'-25'58'0,"28"28"-79"0,4-3 106 16,0 0-85-16,7 3 1 0,11 7-1 15,14 21 1 1,10 28-2-16,11 23 1 0,11 21 0 16,3 29 1-16,-7-3-1 15,-22-1 0-15,-20-12 0 16,-29-9 1-16,-24-4-4 15,-32-5 0-15,-21-7-17 16,-25-13 1-16,-10-9-1 16,3-19 0-16</inkml:trace>
  <inkml:trace contextRef="#ctx0" brushRef="#br0" timeOffset="-184982.34">29104 8426 104 0,'-67'-4'52'0,"53"14"-60"0,14-7 82 0,7 3-73 16,11-3 0-16,13 0 0 15,26 4 1-15,21 2-3 16,17-3 0-16,7 1-2 16,15-1 0-16,-5-6-12 15,5-9 1-15,-8-7-1 16,-17-3 1-16</inkml:trace>
  <inkml:trace contextRef="#ctx0" brushRef="#br0" timeOffset="-184804.24">29355 8099 103 0,'-71'10'51'0,"32"56"-54"0,32-38 76 16,4 16-72-16,3 25 0 15,3 22 0-15,4 12 0 16,7 1-8-16,4 5 1 16,7-8-17-16,3-10 1 15,14-10-1-15,4-15 1 16</inkml:trace>
  <inkml:trace contextRef="#ctx0" brushRef="#br0" timeOffset="-184439.24">30254 7685 92 0,'-17'-15'46'0,"20"18"-53"15,-6 0 82-15,3-3-72 16,0 0 0-16,3 6 2 16,4 4 1-16,4 5-6 0,-1 26 0 15,12 28 4-15,6 25 1 16,0 19-2-16,4 22 1 15,-4 9-7-15,-7-34 1 16,7 44-21-16,1-7 0 16,-1-25-1-16,-4-18 0 15</inkml:trace>
  <inkml:trace contextRef="#ctx0" brushRef="#br0" timeOffset="-184170.79">31076 8065 82 0,'11'-25'41'16,"-11"6"-33"-16,0 10 64 0,-4-1-68 15,-3 4 1-15,-3 6 4 16,-1 9 0-16,0 10-11 15,1 22 1-15,3 12 6 16,3 16 0-16,4 19-6 16,7 9 0-16,0 0-27 15,4-3 0-15,3-3 0 16,7 0 0-16</inkml:trace>
  <inkml:trace contextRef="#ctx0" brushRef="#br0" timeOffset="-183702.89">31746 8081 98 0,'-21'3'49'0,"-3"-6"-63"0,13 3 93 0,-3 12-78 16,0 4 0-16,-4 6 1 15,4 15 0-15,3 4-3 16,8 16 0-16,10 5 1 15,11 7 0-15,13-9-1 16,8-13 0-16,7-9-2 16,3-10 1-16,-3-16 0 15,0-12 1-15,-7-19 0 16,-4-9 0-16,-14-9 1 16,-10-4 1-16,-11-9 0 15,-11-10 0-15,-3 1-2 0,-14 5 1 16,7 1-17-16,0 12 0 15,7 10-1-15,7 3 1 16</inkml:trace>
  <inkml:trace contextRef="#ctx0" brushRef="#br0" timeOffset="-183406.47">32120 7748 106 0,'15'-19'53'0,"34"54"-64"0,-24-29 91 0,13 13-78 16,8 9 0-16,7 29 0 15,11 12 1-15,-1 12-5 16,-6 13 1-16,-11 7 2 15,-15-4 1-15,-10 0-3 16,-10-9 0-16,-15-7-3 16,-17-12 1-16,-14-12-15 15,-14-10 1-15,-8-16-1 16,-17-15 1-16</inkml:trace>
  <inkml:trace contextRef="#ctx0" brushRef="#br0" timeOffset="-182823.16">32949 7146 67 0,'4'-41'33'0,"3"29"-14"0,-3 6 33 0,6-7-45 16,-3 4 0-16,0-1 4 16,0-2 0-16,4 2-14 15,3 4 0-15,7 0 10 16,7 15 0-16,11 22-4 16,4 16 1-16,-1 44-3 15,0 25 1-15,-3 22-2 16,-4 29 1-16,-3 18-1 15,-4 9 0-15,-7 4 0 0,-3-4 0 16,-7-3-1-16,-8-25 1 16,-6-24-1-16,-4-17 1 15,-4-25 0-15,0-18 0 16,1-13 2-16,-4-19 0 16,0-15 0-16,-4-7 0 15,-7-6 0-15,-6-3 1 16,-5-1-1-16,-6 4 0 0,0 7-2 15,-8 2 0-15,-6 13-10 16,6-7 1-16,-6-8-2 16,3-4 1-16</inkml:trace>
  <inkml:trace contextRef="#ctx0" brushRef="#br0" timeOffset="-181172.59">275 9250 94 0,'57'-25'47'0,"144"3"-47"15,-120 13 47-15,85-13-47 0,70-13 1 16,67-5 0 0,75-1 0-16,49 0-1 0,49 0 0 15,43 1 1-15,13-4 1 16,12 12-1-16,13 7 0 16,-7 16 0-16,-3 15 1 15,-21 13-1-15,-8 15 1 16,-27 29-1-16,-33 9 1 15,-27 13 0-15,-40 9 0 0,-49 28-1 16,-35 22 0-16,-39 23 0 16,-38 46 1-16,-40 28-2 15,-31 45 1-15,-21 62 0 16,-18 69 0-16,-11 34-1 16,0 45 1-16,4 12 0 15,7 16 1-15,21-13-1 16,14-16 0-16,4-50 0 15,25-40 1-15,6-60-3 16,29-50 0-16,-8-54-13 16,15-50 1-16,7-62-1 15,-14-57 1-15</inkml:trace>
  <inkml:trace contextRef="#ctx0" brushRef="#br0" timeOffset="-180058.22">5069 11097 103 0,'-49'-81'51'0,"-46"2"-49"0,42 57 52 16,-28-9-53-16,-32 0 0 16,-42 2-1-16,-32 17 1 15,-32 6-2-15,-10 18 0 16,-29 7 1-16,-3 15 0 16,-208 129 0-1,81 10 0-15,31 25 1 16,65 24 0-16,34 23 0 15,22 18 1-15,45 23 0 16,33 18 0 0,45 22-2-16,28 9 0 0,36 4-2 15,34-3 1-15,47-4-1 16,18-12 1-16,31-13-1 16,18-28 0-16,28-15 2 15,24-23 0-15,36-21 1 16,4-23 0-16,38-18 1 15,18-35 0-15,25-22 0 16,13-28 0-16,26-40-1 16,20-35 0-16,8-29-1 15,10-31 1-15,18-21-1 0,-7-26 0 16,7-19 0-16,10-15 0 16,-34-13 0-16,6-9 0 15,-21-10 0-15,-11-3 0 16,-20-15 0-16,-8-13 1 15,-31-3 1 1,-26-16 0-16,-23-6 0 0,-33-13 0 16,-35-12 0-16,-39 0 1 15,-28-10-1-15,-35 13 0 16,-39 6-1-16,-42-6 1 16,-39 4-1-16,-36 8 0 0,-34 13 0 15,-19 3 0-15,-20 13-1 16,-18 12 0-16,-22-9-3 15,-10 12 1-15,-10 4-13 16,3 21 1-16,4 17-1 16,-1 30 1-16</inkml:trace>
  <inkml:trace contextRef="#ctx0" brushRef="#br0" timeOffset="-176908.09">1326 13377 82 0,'-28'-47'41'0,"-11"-19"-28"0,25 57 41 16,-10-7-52-16,-1 3 1 0,-14 1-1 15,0 6 0 1,-49 46-4-1,7 20 0-15,3 15 2 16,25 16 1-16,4 3-2 16,10 0 0-16,18 4 0 15,10-8 1-15,15-11 0 16,14-10 1-16,3-16-1 16,18-12 1-16,3-22-1 15,4-16 0-15,7-19 0 16,-14-12 1-1,3-22-1-15,-3-10 1 16,0-9-1-16,-11 0 1 0,-7-6 0 16,-11-3 1-16,-2 9 0 15,-8 9 0-15,-8 4 1 16,-2 9 0-16,-11 6 0 16,-11 9 0-16,-14 10-1 0,-7 10 0 15,-3 12-1-15,-4 12 1 16,0 20-2-16,10 18 1 15,1 10-2-15,10 9 1 16,7 6-1-16,11 9 0 16,4-2 0-16,17-7 0 15,7-6 0-15,14-9 1 16,7-13 0-16,11-19 0 16,10-19 0-16,4-18 0 0,-3-16 0 15,-1-19 1-15,-10-12-1 16,0-7 1-16,-18-9-1 15,-7-3 1-15,-7-1-1 16,-7 10 0-16,-11 10 1 16,-10 9 0-16,-7 9-1 15,-11 10 1-15,-10 9-1 16,-1 13 0-16,1 19 0 16,7 12 0-16,-8 19-1 15,11 9 1-15,-3 13-1 16,7 9 1-16,14 0-1 15,17-6 0-15,8-9 0 16,13-1 1-16,5-15-1 16,6-12 0-16,3-20 0 15,15-15 1-15,7-16 0 16,0-12 0-16,-3-10 0 16,-5-15 1-16,-2-7 0 15,-15-3 0-15,0-6 0 0,-14 6 0 16,-3 7 0-16,-11 2 0 15,-4 10-1-15,-6 9 1 16,-8 1-1-16,-3 15 1 16,-11 9-1-16,-7 16 0 15,-6 23 0-15,2 21 1 16,4 12-1-16,8 10 0 16,2 6-1-16,8 4 1 0,11-4-1 15,3-12 1-15,14-10-1 16,14-6 0-16,-4-19 0 15,22-15 1-15,4-16-1 16,-1-13 1 0,4-18 0-16,-4-7 0 0,-3-9 0 15,-11-10 1-15,-7-6-1 16,1 3 1-16,-22 7 0 16,-4 9 0-16,-14 9-1 15,-10 7 1-15,-4 9-1 16,-13 13 0-16,-1 9 0 15,-4 12 1-15,4 7-1 16,4 12 1-16,3 7-1 16,0 6 1-16,8-3-1 15,3 3 0-15,-1 9-1 16,15-9 1-16,4-7-1 16,3-5 1-16,3-4-1 15,8-9 1-15,3-7-1 16,-4-5 1-16,8-7 0 0,6-7 1 15,1-11-1-15,3 2 1 16,0 0-1-16,0-3 1 16,8 7-1-16,2-7 0 15,8 3 0-15,4 1 0 16,6-1 0-16,7 7 0 16,-3-1 0-16,4 7 0 15,-4 3 0-15,7-3 1 16,17 3-1-16,1-3 1 0,-4 6 0 15,11-3 0-15,-4 6-1 16,0-3 1-16,21 7-1 16,4-1 1-16,-7-3-1 15,14 7 0-15,14-4 0 16,-4-2 0-16,4-4-1 16,11-3 1-16,10-10 0 15,-7 4 0-15,7-3-1 16,-7-1 1-16,18 1-1 15,0-1 1-15,-7 1 0 16,24-4 1-16,-3-2-1 16,-4 2 0-16,18 1 0 15,-14 2 1-15,3-5-1 16,11 5 1-16,4-5-1 16,-11-7 1-16,17 6-2 15,-17 0 0-15,0 1 1 16,7 2 0-16,-18 4 0 0,-3-1 1 15,4 4-2-15,-12 0 1 16,-13-1 1-16,-4 1 0 16,0 0-1-16,-7 0 0 15,-7-4 0-15,-14 1 0 16,0-4 0-16,-11 1 0 16,-3 2 0-16,-14 1 0 15,-11 3 0-15,-4-7 0 0,-10 4 0 16,-7-1 1-16,-7-2-1 15,-7-4 0-15,-4 0 0 16,-10 1 1-16,0-1-1 16,-11 7 1-16,-4-7-1 15,-6 0 1-15,-11 7-1 16,-4 6 1-16,-6-4 0 16,-12 14 0-16,-9-7-1 15,-5 9 1-15,-3 4-1 16,0 9 0-16,1 9 0 15,6 10 0-15,4 9 0 16,10 3 0-16,7 0 0 16,8 4 0-16,6-7-1 15,4-3 1-15,7-3 0 16,7-16 0-16,7-6-1 16,25-9 1-16,4-10 0 15,3-9 1-15,7-13-1 16,-4-3 0-16,4-3 0 15,-7-10 0-15,3 4 0 0,-10-4 0 16,-3-5 0-16,-5-4 0 16,-9 0 0-16,-5 0 0 15,-17-6 0-15,-3 9 1 16,-8-3-1-16,-3 13 0 16,-3 6 0-16,-15 12 0 15,0 10 0-15,-10 19 0 16,10 9-1-16,-3 12 1 0,7 17 0 15,-4 5 0 17,25 10 0-32,4-9 0 0,10-13 0 15,7-13 0-15,7-9 0 16,4-18 0-16,7-7 0 16,0-7 0-16,-1-5 0 15,-9-13 1-15,-5-7-1 16,-6-5 0-16,-7-4 0 15,-11 0 1-15,-11-3-1 16,-3 4 0-16,-11 2 0 16,-3 7 0-16,-4 6 0 15,-7 9 0-15,-3 16-1 16,-4 12 1-16,0 10 0 16,-3 10 0-16,7 12-1 15,6 9 1-15,12 0 0 16,6 1 0-16,11-14 0 15,14 1 0-15,4-10 0 0,10-9 0 16,7-9 0 0,4-13 1-16,3-6-1 0,7-7 0 15,-10-6 0-15,0-6 1 16,-7-9-1-16,-4-4 0 16,-11-6 0-16,-10 3 1 15,-7 7-1-15,-14 6 0 16,0-1-1-16,-7 14 1 0,-4 12 0 15,-3 9 0 1,-1 13-1-16,1 12 1 0,3 16-1 16,8 6 1-16,10 4-1 15,3 2 1-15,18 4 0 16,7-9 0-16,11-14 0 16,7-8 0-16,-1-17 0 15,15-12 0-15,4-18 0 16,6-10 1-16,4-4-1 15,-11-5 1-15,-10-7-1 16,-7-15 0-16,-14 2 0 16,-11 1 0-16,-7 6-1 15,-18 3 1-15,-10 0-7 16,-11 4 1-16,-10-1-1 16,-18-3 1-16</inkml:trace>
  <inkml:trace contextRef="#ctx0" brushRef="#br0" timeOffset="-176427.32">4812 10307 107 0,'0'0'53'0,"35"16"-49"15,-21-10 56-15,-10 19-60 16,3 19 0-16,-14 28 0 15,3 25 0-15,-13 7-3 16,6 9 0-16,0 0-6 0,-6-1 0 16,6-2-14-1,1-22 0-15,3-16 0 0,3-6 1 16</inkml:trace>
  <inkml:trace contextRef="#ctx0" brushRef="#br0" timeOffset="-176139.53">4374 9442 105 0,'-28'-26'52'0,"25"14"-72"16,3 12 102-16,0 9-83 16,3 16 1-16,4 29-1 15,-3 21 0-15,3 10-2 16,-7 6 1-16,-7 21-11 16,7-2 1-16,7-9-1 15,-4-14 0-15</inkml:trace>
  <inkml:trace contextRef="#ctx0" brushRef="#br0" timeOffset="-175773.19">5006 9426 105 0,'-35'-3'52'0,"10"43"-64"0,14-27 79 16,-3 18-67-16,-3 7 0 0,-12 12-3 16,8 7 1-16,0 5 0 15,0-2 1-15,10 3-2 16,4-7 1-16,14-9-1 16,14 0 1-16,4-16 2 15,10-15 0-15,8-13 2 16,3-6 1-16,-11-6-1 15,0-13 1-15,-10-10-1 16,-11-5 0-16,-10-10-1 16,-8-10 0-16,-14-9-5 15,-3 7 1-15,-4 6-17 16,1 9 1-16,-8 9-1 16,14 4 0-16</inkml:trace>
  <inkml:trace contextRef="#ctx0" brushRef="#br0" timeOffset="-175409.26">5683 9517 88 0,'-3'-7'44'0,"-18"4"-51"0,10 3 76 15,-3 0-67-15,-7 3 0 16,-11 4 0-16,0 21 0 0,-7 3-3 16,-3 16 0-16,3 10 1 15,0 9 1-15,18 0-1 16,7 6 0-16,14-6-1 16,14-1 1-16,7-14 0 15,1-17 1-15,6-18 1 16,-3-16 0-16,-1-13 0 15,-3-9 0-15,1-15 0 16,-5-14 0 0,-6-2-8-16,-1-10 1 0,-6-9-20 15,3 13 1-15,4 5-1 16,6-2 0-16</inkml:trace>
  <inkml:trace contextRef="#ctx0" brushRef="#br0" timeOffset="-175083.39">5870 9329 103 0,'-10'-22'51'0,"10"0"-72"0,7 12 105 16,7 4-84-16,14 6 1 16,11 3-1-16,10 3 0 15,11 13 0-15,11 13 0 0,6 12 0 16,4 18 0-16,-13 10 1 16,-8 7 0-16,-25-7 0 15,-28 6 0-15,-39 4-1 16,-31 12 0-16,-22 0-14 15,-14-6 0-15,-21 0-1 16,11-13 1-16</inkml:trace>
  <inkml:trace contextRef="#ctx0" brushRef="#br0" timeOffset="-174568.31">3990 16130 110 0,'-42'13'55'0,"10"9"-65"15,25-13 85-15,3 4-76 16,-6 5 1-16,3 14-2 16,-4 12 1-16,0 18 1 15,1 23 0-15,-8 15-1 16,1 10 0-16,2 9 0 15,-6-6 0-15,4-16-8 16,6-6 1-16,1-9-19 16,-1-23 1-16,4-5-1 15,-4 2 1-15</inkml:trace>
  <inkml:trace contextRef="#ctx0" brushRef="#br0" timeOffset="-174261.52">3041 17560 103 0,'-60'44'51'0,"60"-22"-74"0,3-16 106 0,5 7-83 16,-8 2 1-16,10 7-1 15,1 7 1-15,6 11-2 16,-6 11 1-16,-4 11 0 16,-7 14 1-16,-7-4-2 15,-4-3 1-15,1-4-7 16,-1-8 0-16,4-10-17 16,4-13 1-16,3-8-1 15,14-23 0-15</inkml:trace>
  <inkml:trace contextRef="#ctx0" brushRef="#br0" timeOffset="-173990.39">3478 17551 88 0,'-17'15'44'0,"3"17"-51"0,7-23 84 16,7 7-76-16,-7-4 1 16,3 4 0-16,-7 12 1 15,1 7-4-15,3 12 0 16,3 6 2-16,-6 7 0 0,10 2-3 16,-7-5 0-16,7-4-9 15,-7-9 1-15,3-9-1 16,4-14 0-16</inkml:trace>
  <inkml:trace contextRef="#ctx0" brushRef="#br0" timeOffset="-173750.94">3679 17755 97 0,'-3'9'48'0,"3"-3"-50"0,11-9 66 0,-11 6-64 16,0-3 0-16,0 10 0 16,10 2 0-16,-10 4 0 15,4 3 0-15,-4 6 0 16,0 19 0-16,-4 0-1 16,4 3 0-16,-18 0-8 0,-3 6 1 15,0-6-1-15,0-9 1 16</inkml:trace>
  <inkml:trace contextRef="#ctx0" brushRef="#br0" timeOffset="-173336.55">3750 17535 84 0,'-11'-6'42'0,"-10"18"-33"0,14-12 46 0,7 0-54 15,0 3 1-15,0 1 1 16,7-1 0-16,0 6-4 16,7-3 1-16,4 4 2 15,10 5 1-15,-3 1-1 16,10 6 0-16,8 9-1 15,6 10 1-15,0 13-1 16,1 2 0-16,-8 7-1 16,-14 9 1-16,-10-9-1 15,-29-4 1-15,-6-6-1 16,-15-6 1-16,-7-3-1 16,-10-6 0-16,-8-4-4 15,-6-5 1-15,-8-1-15 0,4 0 0 16,-3-3-1-16,10 7 1 15</inkml:trace>
  <inkml:trace contextRef="#ctx0" brushRef="#br0" timeOffset="-169500.56">28790 10216 100 0,'-56'0'50'0,"169"44"-50"0,-50-35 51 0,57-2-51 16,67 2 0-16,78-3 0 15,45 4 1-15,39-1-1 16,29 7 0-16,-1 3 1 16,-20-4 1-16,-22 10-1 15,-42 0 1-15,-43 7-1 16,-45-4 1-16,-43-6-1 15,-46 0 1-15,-38-3-2 16,-39 0 0-16,-39-7-1 16,-50 1 1-16,-59-7 0 15,-78-3 0-15,-63-6-1 16,-82-6 1-16,-49-1 0 16,-21-2 1-16,-11-4 0 15,21-3 0-15,29 0 0 16,46 4 1-16,52 5 1 15,60 1 0-15,54 3 0 0,48 2 0 16,54 1-1-16,49-3 1 16,60 6-1-16,70-6 0 15,79-4-2-15,69-2 1 16,65 2-1-16,48 4 0 16,36 0 0-16,7 6 0 15,-14 3 0-15,-36 13 0 16,-49-1 0-16,-63 1 0 15,-64 0 0-15,-60-1 0 0,-60-12-1 16,-56 4 1-16,-56-4-2 16,-68-6 1-16,-70-4-1 15,-85-2 0-15,-57 3 0 16,-56 0 1-16,-28-1-1 16,-17 7 1-16,10 3 2 15,31 4 1-15,47-4 0 16,63 3 0-16,63 0 0 15,64 1 0-15,60-1-1 16,57 0 1-16,59-3-2 16,67-6 1-16,75-3-1 15,56 6 0-15,60-16 0 16,28 7 0-16,18 3 0 16,-8 2 0-16,-27-2 0 15,-43 12 1-15,-46 4-1 16,-56 5 0-16,-53-2 0 15,-53-4 0-15,-53 4-1 16,-49-1 1-16,-71 1-1 16,-70-4 1-16,-68 1-1 0,-45-4 1 15,-32-3-1-15,-4-3 0 16,19 0 1-16,30-6 0 16,65 3 0-16,52 0 1 15,53-10-1-15,57 4 1 16,52-7 0-16,50-3 0 15,64 0 0-15,63 4 0 16,45-1-1-16,43-3 1 16,15-3-1-16,6 0 0 0,-10 10-1 15,-18 2 1 1,-39 14-1-16,-39 2 1 0,-49-3 0 16,-42 3 0-16,-50 1-1 15,-52 2 1-15,-57-3-1 16,-64 4 1-16,-56 5 0 15,-70 1 0-15,-47-10 0 16,-17 4 1-16,-3 2-1 16,35 1 0-16,49-4 0 15,63-6 0-15,57 0 0 16,71 4 1-16,60-7-1 16,70 0 1-16,67 0-1 15,67 0 0-15,50 3 0 16,20-3 1-16,19 0-1 15,-11 3 0-15,-25-6-1 16,-32 12 1-16,-63-9-1 0,-46 0 1 16,-60 3-1-1,-56 0 0-15,-54-3 0 0,-59 4 1 16,-64 2 0-16,-70 0 0 16,-43 7 0-16,-28-1 0 15,4 4 0-15,21-4 1 16,45 1-1-16,57-4 0 15,53-2 0-15,50-1 1 16,63-3-1-16,56-9 0 0,64-4 0 16,63-2 1-16,64 2-1 15,42-2 0-15,28-7 0 16,8 7 0-16,-15-10 0 16,-21 3 0-1,-38 3-1-15,-43 0 1 0,-53 4-1 16,-39 6 1-16,-42-4 0 15,-46 1 0-15,-49-1 0 16,-57 7 0-16,-59-6 0 16,-68 3 0-16,-60 6 0 15,-52 6 1-15,-40 3-1 16,-24 4 0-16,-4 3 0 16,32-1 0-16,46 1 0 15,71-4 0-15,63 1 0 16,60-7 0-16,56 0-1 15,54-6 1-15,38-6-1 16,46-3 1-16,42 3-1 16,50-1 1-16,39-2-1 0,42-1 1 15,28-5 0-15,24 2 0 16,5 4 0-16,3 3 0 16,-22 6 0-16,-24 9 0 15,-35 4 0-15,-35 2 0 16,-43 4 0-16,-36-3 1 15,-41 2-1-15,-43 1 0 16,-46 0 0-16,-49-3 1 16,-56-1-1-16,-57-5 0 0,-53-7 0 15,-46-3 0-15,-21-3-1 16,-28-3 1-16,-4 2 0 16,8-5 0-16,38 9-1 15,53-3 1-15,60 0-1 16,64 3 1-16,70 6 0 15,67 0 1-15,74 1-1 16,89-4 1-16,73-6-1 16,64-10 1-16,29-6-2 15,9-3 0-15,-9-3-1 16,-33 0 1-16,-38 3 0 16,-46 13 1-16,-64 3-1 15,-45 6 1-15,-47 0 0 16,-52 6 1-16,-53 3 0 15,-57 4 0-15,-63-1-1 16,-57-2 1-16,-45-1-1 16,-36 0 1-16,4-2-1 15,35-4 0-15,63 0-3 16,68-3 0-16,74-3-9 16,70-10 0-16,74-2-11 0,75-4 1 15,52 0-1-15,25-3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27:0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18807 570 80 0,'-15'-34'40'0,"19"6"-36"0,0 28 41 0,3-7-42 16,0 7 0-16,0 0 2 15,0 10 1-15,0-1-7 16,0 32 0-16,-4 22 5 16,-3 18 0-16,-7 20-2 15,-7 33 0-15,0 7-1 16,0 1 0-16,0 2-1 16,3 0 0-16,8-19-6 15,3-12 0-15,0-12-15 16,0-20 1-16,0-12-1 15,3-15 0-15</inkml:trace>
  <inkml:trace contextRef="#ctx0" brushRef="#br0" timeOffset="632.27">19798 758 83 0,'14'-81'41'0,"-3"18"-46"0,-11 48 77 16,0 5-71-16,-4-6 0 16,-10 13 0-16,-7 3 1 15,-15 10-3-15,-13 34 0 16,-11 18 1-16,0 10 1 0,-3 1-1 15,3 24 0-15,0 0-1 16,17-6 0-16,15-19-1 16,11-9 1-16,9-19 0 15,12-19 1-15,7-16-1 16,10-15 1-16,7-22 1 16,4-10 1-16,-4-3 1 15,18-12 1-15,-7 0-1 16,-1 6 0-16,-2-7-1 15,-1 7 1-15,-7 7-2 16,0 5 1-16,-3 4-2 16,-4 15 1-16,-7 10-1 15,-3 12 1-15,-8 3-1 16,1 16 0-16,-8 10 0 16,-3 12 1-16,-3 31-1 15,-4 13 1-15,0 16-1 16,3 0 1-16,-3-1-1 0,3 20 1 15,8-20-1-15,-1-21 0 16,4-7-1-16,0-9 1 16,4-15-1-16,3-23 1 15,3-6 0-15,5-19 1 16,6-6 0-16,3-22 0 16,5-9 0-16,9-13 1 15,8-9-1-15,4 0 1 16,6-1-5-16,-3 4 1 15,-11 9-13-15,-6-3 1 0,-8 10-1 16,-7-4 1-16</inkml:trace>
  <inkml:trace contextRef="#ctx0" brushRef="#br0" timeOffset="1655.15">20426 1401 100 0,'-4'0'50'0,"8"10"-58"0,-4-7 74 15,0 6-65-15,-4 4 0 0,1 6 0 16,3-1 1-16,0 1-3 16,0 6 1-16,3 0 1 15,4-3 1-15,7 3-1 16,1-6 1-16,-1 0-1 16,0-3 0-16,-4-4 0 15,1 1 1-15,0-10-2 16,-1 3 1-16,1-12-1 15,6 3 0-15,1-7 0 16,10-5 1-16,8-4 0 16,2-6 0-16,5 6-1 15,-1 0 1-15,0-3 0 16,-3 10 0-16,0 2-1 16,0 1 0-16,0 0 0 15,-8 9 0-15,1 3 0 16,0 3 1-16,0-3-2 15,-1 3 1-15,1 7 0 16,-7 9 0-16,-8-3 0 0,-10-1 0 16,-7 11 0-16,-7 5 1 15,-10 1-1-15,-8-4 1 16,-3 10-1-16,-4-4 1 16,4-2-1-16,0-10 1 15,3 3-1-15,-3-3 0 16,3-3 0-16,0 3 0 15,1 0-1-15,-1-3 1 0,-3 10 0 16,-4-4 0 0,-3 6 0-16,3-12 0 0,0 3 0 15,7 1 0-15,4-8 0 16,7-2 0-16,4 3-1 16,3-10 1-16,3-6-1 15,4 4 1-15,0-1 0 16,0-3 0-16,0 3 0 15,0-6 1-15,0 4-1 16,0-4 1-16,0 0-1 16,0 0 1-16,7 0-1 15,-7 0 1-15,14-4-1 16,0 4 0-16,4-6 0 16,7 3 0-16,3 3 0 15,4-3 1-15,-1 3-1 16,1 0 1-16,7 3-1 15,7 6 0-15,7-5-2 16,0 2 0-16,3-6-10 16,1 0 0-16,-5-6-1 0,5-4 1 15</inkml:trace>
  <inkml:trace contextRef="#ctx0" brushRef="#br0" timeOffset="2371.53">22126 570 107 0,'-35'-31'53'0,"0"9"-61"0,28 22 71 0,-11-6-64 16,-3 12 1-16,-11 13-2 15,-14 18 1-15,-7 26-1 16,-7 9 1-16,-7 13-2 16,11-10 1-16,6 4-2 15,15-7 1-15,10-19 1 16,11-6 0-1,32-47 4 1,3-3 0-16,0-16 1 0,4-6 1 16,3-19 0-16,0-3 0 15,1-16 0-15,2 1 0 16,-6 18-3-16,0 3 0 16,0 13-1-16,-4 15 0 15,0 13 0-15,-7 19 0 16,-3 9 0-16,-8 16 0 15,-3 9 0-15,-3 10 0 0,-4 9 0 16,-1 16 1 0,1 12-1-16,0 1 1 15,0-4-1-15,7 16 0 0,0-13 0 16,4-3 0-16,-1-15 0 16,1-13 0-16,3-13 0 15,-4-5 0-15,5-20 0 16,6-6 0-16,-4-6 2 15,8-13 0-15,-1-6 0 16,1-19 0-16,7-3-1 16,7-9 1-16,3-13-1 15,4 0 1-15,-1 7-3 16,-2-4 1-16,3 6-3 16,-8 13 0-16,1 4-12 15,-4 2 1-15,0 6-1 16,-3-8 0-16</inkml:trace>
  <inkml:trace contextRef="#ctx0" brushRef="#br0" timeOffset="2658.7">22814 1511 110 0,'-7'16'55'0,"21"18"-67"0,-7-24 81 0,0 8-69 16,4 8 1-16,-1 11-1 16,1 26 0-16,0 15-1 15,-4 4 0-15,-14-10-6 16,0 6 0-16,-4 4-15 15,0-7 1 1,4-9-1-16,-3-3 1 0</inkml:trace>
  <inkml:trace contextRef="#ctx0" brushRef="#br0" timeOffset="3593.14">24155 526 101 0,'-11'-28'50'0,"8"13"-70"0,-1 5 94 16,-7-6-74-16,-6 13 0 15,-18 3-2-15,-8 3 1 16,-6 16 1-16,-15 13 0 16,-6 33-2-16,-1 23 1 0,4-9-1 15,4 2 1-15,10 1-2 16,21-4 1-16,18 4-1 16,14-17 1-1,7-11 1-15,7-20 1 0,7-18 1 16,4-7 1-16,3-27 1 15,7-11 0-15,1-2 1 16,3-7 0-16,-4 1-2 16,4-7 1-16,-1 9-2 15,-2 7 0-15,-8 3-1 16,-3 16 1-16,-11-1-1 16,-4 20 1-16,-3 2-1 15,-14 13 0-15,0 16 0 16,-3 25 0-16,-1 12 0 15,-3 10 0-15,3-6 0 16,4 15 0-16,0 6 0 16,4 1 0-16,-1-16-1 0,4-7 1 15,0-18-1-15,0-10 1 16,4-15 0 0,-1-4 0-16,1-21 0 0,3 2 1 15,3-8 0-15,15-7 1 16,0-10 0-16,7-8 0 15,3-14-1-15,4-2 0 16,-1-7-2-16,5 6 0 16,-1 1-5-16,-7-1 1 15,1 7-7-15,-5 3 1 0,-2 13-4 16,-1-4 0-16,-3 6-2 16,6 4 1-16,5 3 8 15,-5 3 0-15,1-6 11 16,-4 3 1-16,-7 3 6 15,-6 0 1-15,-12 9 4 16,-6 0 0-16,-15 17-4 16,-3 11 1-16,-7 7-7 15,-1 0 1-15,5 3-3 16,6 0 0-16,4 6-3 16,14-9 1-16,14 6-1 15,11-12 0-15,6-3 1 16,8-10 0-16,0-13 1 15,0-6 1-15,0-15-1 16,-4 3 0-16,-3-13-1 16,-8-9 1-16,-2-16-8 15,-8-28 1-15,-7 0-17 16,-4 3 0-16,-3-3 0 0,-17 9 0 16</inkml:trace>
  <inkml:trace contextRef="#ctx0" brushRef="#br0" timeOffset="3903.16">25001 520 97 0,'7'-19'48'0,"43"1"-62"0,-26 18 89 0,5-10-74 16,17 13 0-16,3 4 0 16,14 8 1-16,12 13-3 15,9 35 1-15,8 19 0 16,-7-4 1-16,-15 7-1 16,-10 18 1-16,-18 13 0 15,-17 0 0-15,-25 0 0 16,-21 0 0-16,-25 3 0 15,-10-6 0-15,-11-6-9 16,-4 0 1-16,-6-13-1 16,-8 9 1-16</inkml:trace>
  <inkml:trace contextRef="#ctx0" brushRef="#br0" timeOffset="4444.17">18344 2816 88 0,'-10'-13'44'0,"45"4"-34"15,-7 2 45-15,29 4-54 16,27-3 1-16,54 3 0 0,49-3 1 16,74-1-4-1,-77 4 1-15,271-3 1 0,38 3 1 16,30-16-1-16,30 9 1 15,19-5-1-15,7 5 1 16,-19-5 0-16,-27 2 0 16,-32 7 0-16,-60 12 0 15,-56-6-3-15,-54 10 1 16,-52-10-26-16,-57 0 0 0</inkml:trace>
  <inkml:trace contextRef="#ctx0" brushRef="#br0" timeOffset="5236.55">19897 3226 98 0,'-43'-62'49'0,"47"43"-45"16,-1 16 49-16,8 3-52 0,3 9 1 15,0 13-1 1,0 19 1-16,4 25-3 0,3 28 1 16,-3 15 1-16,-4 23 0 15,-7 16-1-15,0-1 0 16,-4-18 0-16,5 2 0 16,-1-15-5-16,0-9 0 0,0-10-12 15,3-25 0-15,8-15 0 16,7-17 0-16</inkml:trace>
  <inkml:trace contextRef="#ctx0" brushRef="#br0" timeOffset="5595.43">20877 3703 95 0,'11'-35'47'0,"-22"4"-56"16,8 22 78-16,-8-1-68 15,-3 7 1-15,-7-3-1 16,-4 12 1-16,-14 4-3 16,1 18 0-16,-1 13 1 15,4 6 1-15,6 18-1 16,8 20 0-16,11-13 0 16,10 0 0-16,14-9 0 15,18-13 0-15,3-9 1 0,7-13 0 16,4-15 1-16,-4-13 0 15,4-16 0-15,-3-12 0 16,-8-25 0-16,0-1 0 16,-10-8-2-16,-8-1 1 15,-6 10-2-15,-11-7 0 16,-4 13-7-16,-6 9 0 16,-8 13-14-16,4 0 0 15,-11 22 0-15,4 6 1 16</inkml:trace>
  <inkml:trace contextRef="#ctx0" brushRef="#br0" timeOffset="5936.63">21371 3766 75 0,'78'-22'37'0,"3"0"-37"0,-56 9 62 0,6-2-57 16,1-1 0-16,-4-3 1 15,1 7 0-15,-12-1-8 16,-6 4 0-16,-11-1 5 15,-11 13 1-15,-10 4-3 16,-7 11 1-16,-4 17-2 16,0 9 1-16,4 9-1 15,7 19 1-15,10 3-1 16,11-6 0-16,15-9 0 16,9-10 0-16,8-9 0 15,14-10 1-15,3-18 0 16,1-13 1-16,-5-19-1 15,1-25 1-15,-7 0 0 0,-11-9 0 16,-10 0-1-16,-4-10 0 16,-10-6-3-16,-4 13 0 15,-4 2-11-15,-3 7 1 16,-3 10-1-16,2 18 1 16</inkml:trace>
  <inkml:trace contextRef="#ctx0" brushRef="#br0" timeOffset="6276.96">22419 3775 90 0,'46'-19'45'0,"21"-6"-41"0,-53 16 59 0,0-4-62 16,-3 4 1-16,-11-4 0 16,-7 7 0-16,-7 3-3 15,-8 6 0-15,-6 3 2 16,-7 10 0-16,-7 12-1 15,6 4 0-15,12 11-1 16,6 26 1-16,21-3 0 16,22 0 0-16,21-13 1 15,18-15 0-15,10-3 0 16,14-20 1-16,4-15 0 16,-8-15 0-16,-3-23 0 15,-7-6 0 1,-17 3 0-16,-15-12 0 0,-17-3-1 0,-18-7 0 15,-18 10-4-15,-17 2 0 16,-21 1-20-16,-22 9 1 16,-6 23-1-16,-15 8 0 15</inkml:trace>
  <inkml:trace contextRef="#ctx0" brushRef="#br0" timeOffset="6698.73">23569 3267 95 0,'-81'-53'47'0,"-11"-10"-55"16,75 44 82-16,-1-6-71 16,4 6 1-16,7 4-1 15,17 15 1-15,22 19-6 16,28 15 1-16,25 10 3 15,17 28 0-15,14 32-2 0,1-1 1 16,-15-6-1-16,-28 0 0 16,-28 1 0-1,-28-7 1-15,-36 6-4 0,-38-9 1 16,-36-10-12-16,-17 3 0 16,-18 1-1-16,0 25 1 15</inkml:trace>
  <inkml:trace contextRef="#ctx0" brushRef="#br0" timeOffset="7089.38">19562 5967 99 0,'-85'-53'49'16,"53"31"-54"-16,32 22 70 0,4-6-63 15,3 2 1-15,7 4 0 16,14 13 1-16,4 25-6 0,0 21 1 16,-1 26 3-16,5 18 0 15,-8 16-2-15,-4 13 0 16,-2 3-6-16,-5-6 1 16,-3-17-18-16,4-8 0 15,0-19 0-15,6-23 0 16</inkml:trace>
  <inkml:trace contextRef="#ctx0" brushRef="#br0" timeOffset="7420.11">20719 5898 103 0,'10'-31'51'0,"-24"37"-69"0,7-3 97 0,-7 3-79 15,-4 16 0-15,-3 13-1 16,0 9 1-16,-4 9-1 16,11 16 1-16,11-3-1 15,10-3 1-15,21-4-1 16,18-15 1-16,10-13-1 16,4-15 1-16,7-16 1 15,-3-16 1-15,-8-6 1 16,-10-9 0-16,-14-10 0 15,-11-3 0-15,-10-9-1 16,-15 0 0-16,-7 0-8 16,-10 5 1-16,0 5-23 15,-4 8 1-15,-3 10-1 0,3 12 1 16</inkml:trace>
  <inkml:trace contextRef="#ctx0" brushRef="#br0" timeOffset="7738.29">21509 5964 85 0,'46'-35'42'0,"24"-12"-51"0,-49 32 81 0,-3-1-70 15,-4 10 1-15,-3-10 0 16,-11 10 0-16,-14 9-4 16,-11 9 0-16,-10 10 3 15,-8 10 0-15,1 5-2 16,3 7 1-16,11 3-1 15,10 10 1-15,11-10 0 16,21-10 0-16,15-5 1 16,13-13 0-16,7-10 0 15,4-12 1-15,-3-7 0 16,-8-11 0-16,-7-8-1 16,-10-5 0-16,-11-7-5 15,-3-6 1-15,-11-9-19 16,0-1 0-16,3 16-1 15,8 10 1-15</inkml:trace>
  <inkml:trace contextRef="#ctx0" brushRef="#br0" timeOffset="7988.6">22546 5826 106 0,'-7'-28'53'0,"-7"-4"-67"0,10 23 95 15,1 3-81-15,-1-1 1 16,4 11-1-16,0 14 1 16,0 11-2-16,-3 11 1 0,-1 11 0 15,-3 11 0 1,0 23-2-16,-7 6 1 0,3-7-6 16,4-2 0-16,4-13-20 15,6-9 1-15,8-13-1 16,14-19 0-16</inkml:trace>
  <inkml:trace contextRef="#ctx0" brushRef="#br0" timeOffset="8295.78">23357 5418 118 0,'-95'32'59'0,"99"-32"-90"0,3 0 124 0,10 0-93 0,15 9 0 16,18 10 0-16,17 6 0 16,21 25-2-16,7 22 1 15,0 19-1-15,-7 0 1 16,-10 16-1-16,-7 15 1 15,-29-12-1-15,-21 3 1 16,-24-16 1-16,-26-9 1 16,-31-1-6-16,-10 4 0 0,-18-15 0 15,-18-10 1 1</inkml:trace>
  <inkml:trace contextRef="#ctx0" brushRef="#br0" timeOffset="8644.93">20440 7758 110 0,'-39'0'55'0,"18"18"-57"15,17-8 62-15,1 21-59 16,-1 16 0-16,8 22-1 0,-1 16 0 16,8 28-1-16,3 25 0 15,0 12 0 1,4 13 0-16,3 0-6 0,-3-15 0 15,-4-20-17-15,-4-21 1 16,-3-22 0-16,-3-20 0 16</inkml:trace>
  <inkml:trace contextRef="#ctx0" brushRef="#br0" timeOffset="8979.75">21347 8197 109 0,'-29'18'54'0,"-2"36"-76"0,24-45 107 0,-11 10-86 15,4 6 1-15,0 10-2 16,7 2 0-16,7 1 1 15,10-1 0-15,11-2-1 16,8-4 0-16,9-18 0 16,5-7 0-16,-1-15 2 0,4-7 0 15,-7-6 2-15,-11-6 1 16,-7-4-1-16,-10-5 1 16,-8-7-2-1,-10-6 0-15,-10 6-17 0,-15 3 0 16,-18 7-2-16,-31 9 1 15</inkml:trace>
  <inkml:trace contextRef="#ctx0" brushRef="#br0" timeOffset="9448.52">21809 7849 109 0,'-4'6'54'0,"29"31"-66"0,-15-21 88 16,5 12-76-16,2 10 0 16,4 12-1-16,4 16 1 15,-4 6-3-15,4 19 1 0,-7 3-9 16,-4-6 1-16,0-3 0 16,0-7 0-16</inkml:trace>
  <inkml:trace contextRef="#ctx0" brushRef="#br0" timeOffset="9777.92">22729 8055 100 0,'-17'-9'50'0,"-18"50"-52"0,24-22 63 0,-3 15-61 15,-4 4 1-15,4 9-2 16,7 3 1-16,11 3-2 16,13-3 1-16,15-12-1 15,10-7 1-15,15-18-1 16,10-13 1-16,-4-13 1 0,1-5 1 16,-11-4 2-16,-15-3 0 15,-9-10 1-15,-19-3 0 16,-17-2-3-16,-14 2 0 15,-25 4-16-15,-10-1 1 16,-18 13-2-16,-4 6 0 16</inkml:trace>
  <inkml:trace contextRef="#ctx0" brushRef="#br0" timeOffset="10335.28">23904 8015 106 0,'-21'-16'53'0,"25"10"-66"0,-4 6 84 15,3-7-71-15,4 1 1 16,4 0-1-16,10 6 0 16,14 3-1-16,11 6 1 0,10 10 0 15,12 22 0-15,6 9 0 16,3 16 0-16,-3 22 0 15,-10 12 0-15,-15-6 0 16,-28 4 1-16,-24-14 0 16,-25-2 0-16,-29-13-3 15,-17-3 0-15,-25-19-19 16,-14-16 1-16,-7 7-1 16,-7-7 1-16</inkml:trace>
  <inkml:trace contextRef="#ctx0" brushRef="#br0" timeOffset="10727.46">20877 9934 107 0,'-38'9'53'0,"6"10"-70"0,28-6 94 16,1 12-77-16,3 12 1 0,3 23-1 15,4 12 1-15,4 22-2 16,7 25 0-16,3 25-1 16,0 10 0-16,0 12-5 15,0-12 0-15,4-10-17 16,-4-25 1-16,0-21 0 16,-3-39 1-16</inkml:trace>
  <inkml:trace contextRef="#ctx0" brushRef="#br0" timeOffset="11074.8">21541 10523 102 0,'-7'16'51'0,"-4"-3"-72"0,7-17 99 16,1 4-77-16,-8 0 0 15,1 7-1-15,-1 8 1 16,-3 17-3-16,0 12 1 16,7 6 0-16,10 3 1 15,8-3-1-15,10-6 0 0,11-6 0 16,10-10 1-16,11-15 1 15,0-10 0 1,-4-13 0-16,-6-5 1 0,-11-7 0 16,-11-16 1-16,-14-6-3 15,-11-9 0-15,-13-7-13 16,-8 1 0-16,-3 5-1 16,-1 10 1-16</inkml:trace>
  <inkml:trace contextRef="#ctx0" brushRef="#br0" timeOffset="11354.6">22119 10254 118 0,'-7'-3'59'0,"25"21"-74"0,-11-11 94 15,3 2-79-15,1 7 0 16,3 6-2 0,4 12 1-16,-1 10-1 0,1 22 0 15,-4 6-2-15,11 10 1 16,-1-10-7-16,-2-3 0 16,-1-7-15-16,0-11 0 15,0-14 1-15,0-18 1 16</inkml:trace>
  <inkml:trace contextRef="#ctx0" brushRef="#br0" timeOffset="11542.89">22698 10276 106 0,'0'0'53'0,"7"0"-71"0,0 9 104 0,-4 7-84 16,8 12 0-16,0 10-2 15,3 15 1-15,0 16-5 16,7 9 1-16,11-6-9 16,3-6 1-16,7 0-1 15,11-16 0-15</inkml:trace>
  <inkml:trace contextRef="#ctx0" brushRef="#br0" timeOffset="11836.85">23647 9862 110 0,'0'-3'55'0,"28"6"-64"0,-10 6 77 15,10 4-68-15,18 12 0 16,10 9-1-16,15 10 1 15,6 19-1-15,-3 15 1 16,-3 7-1-16,-15 9 0 0,-17 6 0 16,-18 7 1-16,-17-10 0 15,-32-3 0-15,-32-3 0 16,-29-9 1-16,-16-10-8 16,-29-13 0-16,-4-12-1 15,-7-15 1-15</inkml:trace>
  <inkml:trace contextRef="#ctx0" brushRef="#br0" timeOffset="15908.47">21558 10335 98 0,'-24'-15'49'0,"20"30"-47"0,11-5 50 0,0 5-51 16,4 17 1-16,3 8 0 15,3 17 0-15,5 21-3 16,-1 4 0-16,4 6 1 15,-1-7 0-15,4-6-2 16,-3-6 0-16,-4-9 0 16,-3-16 0-16,-4-13 0 15,0-12 1-15,0-13 1 16,-3-12 0-16,-1-19 1 16,-6-6 1-16,-4-16 0 15,-7-10 1-15,-4-15-1 16,-3-3 0-16,-3-1-1 15,-1 1 0-15,0 9-1 16,1 16 1-16,-1 6-1 16,0 16 1-16,4 6 0 15,0 13 0-15,4 12 0 16,-1 16 0-16,4 12 0 16,3 19 1-16,1 10-1 15,3 6 1-15,3 6-2 0,4-6 1 16,1-7-5-16,2-6 1 15,1-12-13-15,-4-9 0 16,0-10-1-16,-7-13 1 16</inkml:trace>
  <inkml:trace contextRef="#ctx0" brushRef="#br0" timeOffset="16323.55">21918 10301 98 0,'-14'-3'49'0,"14"3"-57"15,7 0 75-15,0-7-66 16,4 10 0-16,6 1-1 15,1 11 1-15,0 4-2 16,-1 22 1-16,4 15-1 16,4 16 1-16,0 1-1 15,3 2 1-15,0 0-1 16,0-6 1-16,-3-13 0 16,3-2 0-16,1-23 1 15,-1-15 1-15,-4-10 0 0,-6-12 1 16,-4-10-1-16,-14-21 1 15,-3-14-1-15,-8-11 0 16,-10-4-1-16,-4 3 0 16,-6 3-2-16,-5 10 1 15,1 6-4-15,-4 10 0 16,4 9-17-16,10 9 0 16,4 0 1-16,7 7 0 15</inkml:trace>
  <inkml:trace contextRef="#ctx0" brushRef="#br0" timeOffset="16762.29">22779 10307 100 0,'-28'-19'50'0,"14"22"-64"16,14 0 87-16,-4 1-73 16,4-1 0-16,0 9 0 15,0 7 0-15,0 9-1 16,0 13 0-16,0 12 0 0,7 13 0 15,4-3 0-15,3 6 0 16,7-9 0-16,14-1 1 16,0-12 1-16,8-12 0 15,6-20 1-15,-6-12 0 16,-5-12 1-16,-6-19 1 16,-7-13-1-16,-11-15 1 15,-7-10-2-15,-18 0 0 16,-13-6-5-16,-12 3 1 0,-17-3-17 15,-6 15 1-15,-1 7-1 16,14 6 1-16</inkml:trace>
  <inkml:trace contextRef="#ctx0" brushRef="#br0" timeOffset="17847.08">25315 2847 113 0,'-35'19'56'16,"3"122"-56"-16,22-88 57 0,-11 29-57 15,-11 46 1-15,-7 29 0 16,-3 53 0-16,-1 38-2 15,1 34 1 1,-32 358 0 0,17-73 0-16,8-24 0 15,3-1 0-15,0-12 0 16,-3 10 1-16,-4 8 0 16,4 14 0-16,6-10 1 15,5 6 1-15,9-9-1 16,12-16 1-16,10-3-1 15,14-16 0-15,21-6-1 16,7-25 1-16,15-16-2 0,-1-6 1 16,7-9-1-16,1-7 1 15,-4-22-1-15,-4-18 0 16,-10-38-1-16,-11-38 1 16,-14-47-10-16,-7-56 0 15,-10-54 0-15,-4-49 0 16</inkml:trace>
  <inkml:trace contextRef="#ctx0" brushRef="#br0" timeOffset="18763.75">27344 3684 117 0,'-14'-16'58'0,"17"35"-57"0,-3-12 58 0,0 5-59 15,-3 7 1-15,-1 15 0 16,-3 20 0-16,7 37-2 16,0 6 1-16,-10 6-3 15,2 17 1-15,12-1-9 16,7-13 0-16,3-12-1 15,7-21 1-15</inkml:trace>
  <inkml:trace contextRef="#ctx0" brushRef="#br0" timeOffset="19062.08">28141 3894 102 0,'11'-37'51'0,"-8"-7"-52"0,-6 44 65 16,-8-3-64 0,-7 6 1-16,-10 9 0 0,-14 13 0 15,0 26-2-15,-4 5 0 16,10 7 0-16,12-4 0 16,17 4-1-16,14 0 0 15,21-16 0-15,18-10 0 16,7-5 1-16,7-20 1 15,7-12 1-15,-4-6 1 16,-10-10 0-16,-11-9 1 0,-17-9-1 16,-18-13 0-16,-10-16-8 15,-11 3 0 1,-11 7-1-16,-3 6 1 0</inkml:trace>
  <inkml:trace contextRef="#ctx0" brushRef="#br0" timeOffset="19386.09">29143 3938 103 0,'-7'-22'51'0,"-28"10"-51"0,21 9 61 0,-15-4-61 16,-6 14 1-16,-11 2-1 15,-10 16 0-15,3 13-2 16,3 15 1-16,12-9-2 16,9 3 1-16,15 0-1 0,18-13 1 15,13 1 0-15,19-10 1 16,10-12 2-16,3-7 0 16,0-12 1-16,1-7 1 15,-11-6 0-15,-11-12 0 16,-7-13-4-16,-10-6 0 15,-11 0-20-15,-8 3 1 16,-9 3-1-16,-1 9 1 16</inkml:trace>
  <inkml:trace contextRef="#ctx0" brushRef="#br0" timeOffset="19682.54">29679 3901 100 0,'21'-26'50'0,"-17"20"-66"0,-4 6 89 0,-7 3-73 15,-7 16 0-15,3 9 0 16,-3 26 1-16,0-1-2 16,7 0 0-16,3 4 1 15,11 2 0-15,15-15 0 16,6-9 0-16,7-16 2 15,4-10 0-15,0-18 2 16,-1-10 0-16,-6-6 0 16,-11-19 0-1,-10-13-4-15,-7-2 0 0,-12-1-18 0,5 16 1 16,-8-19-2-16,8 13 0 16</inkml:trace>
  <inkml:trace contextRef="#ctx0" brushRef="#br0" timeOffset="19939.56">30170 3543 108 0,'-18'-16'54'0,"64"26"-70"0,-25 5 88 0,21 1-72 16,29 22 1-16,17 15-1 15,18 10 1-15,10 25-1 16,-3 28 0-16,-14-10 0 16,-25-12 1-16,-25-3-1 15,-27-6 1-15,-40-10-6 16,-31-3 0-16,-18-9 0 16,-25-16 0-16</inkml:trace>
  <inkml:trace contextRef="#ctx0" brushRef="#br0" timeOffset="20334.29">31436 4775 107 0,'-21'13'53'0,"3"6"-48"0,8-13 61 16,-19 10-63-16,-16-7 0 16,-22 1 0-16,-29-1 1 15,-41 0-6-15,-43-2 1 16,-42-7 2-16,-54 0 1 16,-23 0-2-16,-44 3 1 0,-6 6-1 15,3 10 1-15,8 3 0 16,24 0 0-16,24-3 0 15,22 0 0-15,46 2-1 16,28-11 1-16,28-4-3 16,29-9 0-16,17-6-15 15,28-13 0-15,28-7 0 16,22-11 0-16</inkml:trace>
  <inkml:trace contextRef="#ctx0" brushRef="#br0" timeOffset="21805.17">7994 3659 113 0,'-49'-97'56'0,"-22"3"-55"16,36 72 57-16,-29-13-58 15,-31 7 1-15,-25-6-2 16,-46 9 1-16,-17 12-1 15,-36 13 0-15,-21 9-1 16,-17 20 1-16,-19 27-1 16,-6 19 1-16,-7 13 0 15,-14 16 0-15,10 40 1 16,-25 19 0-16,1 28 0 16,6 26 1-16,1 18-2 15,10 25 0-15,14 29-1 0,25 2 1 16,25 16-1-16,24 29 0 15,15-13 0-15,38 19 1 16,32 9 1-16,32 0 1 16,17 4 0-16,29 11 0 15,27-14 1-15,33-4 0 16,38 9-1-16,50-9 1 16,14-6-2-16,53-13 1 0,35-6-1 15,39-25 1 1,46-9-1-16,24-32 1 0,39-25-1 15,29-22 1 1,31-22 0-16,28-25 0 16,22-25 1-16,-4-25 1 0,25-25-1 15,10-25 0-15,11-19 0 16,11-19 0-16,3-13-1 16,0-24 0-16,-7-35-1 15,-11-32 0-15,-17-21 0 16,-28-22 0-16,-18-32 0 15,-11-12 0-15,-39-26 0 16,-38-15 0-16,-25-21 1 16,-32-14 0-16,-38-12-1 15,-36-9 1-15,-35-16 0 16,-42-4 0-16,-36-15-1 16,-32 4 1-16,-34-14-1 15,-40 1 0-15,-24-3 0 0,-35 9 0 16,-33 0 0-16,-27 0 0 15,-15 15 0-15,-28 4 0 16,-10 9 0-16,-25 19 1 16,-14 3-1-16,-15 22 1 15,-9 16-1-15,-12 0 1 16,-6 22-1-16,-5 6 0 16,-2 22 0-16,-4-13 0 0,14 19-1 15,-4 10 1-15,15 6 0 16,10 3 0-16,14 12 0 15,8 13 0 1,13 16 0-16,8 9 0 0,6 7 0 16,8 15 0-16,-8 3-10 15,-10 0 1-15,0 10-1 16,-3 12 0-16</inkml:trace>
  <inkml:trace contextRef="#ctx0" brushRef="#br0" timeOffset="22170.26">7574 2772 112 0,'25'-7'56'0,"17"4"-59"0,-31 6 67 16,-1 10-64-16,1 15 0 16,-11 32 0-16,0 6 0 0,-4 28-1 15,-3 22 1-15,-3 22-1 16,-8-4 0-16,4 4-4 15,0 4 0-15,3-17-19 16,1-22 1-16,-1-18-1 16,1-22 1-16</inkml:trace>
  <inkml:trace contextRef="#ctx0" brushRef="#br0" timeOffset="22468.01">7165 1386 117 0,'7'-19'58'0,"28"78"-84"0,-21-40 113 16,0 28-87-16,1 13 0 16,-1 34-4-16,3 19 1 15,-6 6 1-15,-8 13 0 16,5-1-9-16,-8-5 1 16,-8-16-17-16,5-23 0 15,3-15 1-15,11-18 1 0</inkml:trace>
  <inkml:trace contextRef="#ctx0" brushRef="#br0" timeOffset="22837.54">8029 1257 108 0,'7'-44'54'0,"0"19"-79"15,-14 19 112-15,0 6-88 16,-3 6 1-16,-12 19-1 16,1 13 0-16,-3 15 1 15,2 10 0-15,5 0-1 16,3 6 1-16,10 3-1 16,18-7 1-16,4-2 0 15,14-3 0-15,10-16 0 16,7-16 0-16,-3-22 0 0,0-12 1 15,0-13 0-15,-4-9 0 16,-3-7 0-16,0-15 0 16,-18-6 0-16,-7-16 0 15,-7-10-1-15,-14 4 0 16,-3 9-6-16,-12 12 0 16,-6 4-17-16,-7 12 1 15,-4 13-1-15,4 6 1 16</inkml:trace>
  <inkml:trace contextRef="#ctx0" brushRef="#br0" timeOffset="23213.46">8954 1357 90 0,'42'-28'45'0,"14"13"-54"0,-42 5 79 0,0-6-66 16,1 4 0-16,-15-4 0 15,0 1 1-15,-15 5-7 16,-9 7 0-16,-8 6 4 16,-7 19 0-16,0 6-2 15,4 16 0-15,0 3 0 16,14 7 0-16,10 5 0 16,15-2 0-16,20-1 0 15,22 0 1-15,14-9-1 16,14-18 0-16,0-20 0 15,8-12 1-15,-5-16 0 16,-6-3 0-16,-8-9 0 0,-17-10 1 16,-14-6-1-16,-18-6 0 15,-14-16-4-15,-14 12 1 16,-11-2-16-16,-7 15 0 16,-6 6-1-16,13 10 1 15</inkml:trace>
  <inkml:trace contextRef="#ctx0" brushRef="#br0" timeOffset="23549.99">10121 1420 103 0,'14'-16'51'0,"-14"23"-62"0,0-7 86 0,-7-7-74 15,-3 4 1-15,-8 3-2 16,-10-6 0-16,0 12-2 15,-4 7 0-15,-3 9 1 16,-1 0 0-16,1 12-1 16,7 1 0-16,10-1 0 15,4-6 1-15,21 19 1 16,11-6 1-16,13-3 0 16,22-10 1-16,7-9-1 15,7 3 1-15,-7-22-1 16,4-10 1-16,-15-2-2 15,-10-7 1-15,-11-6 0 0,-17-3 0 16,-18-10-2-16,-18-6 1 16,-10-3-11-16,-11-3 0 15,-7-3-1-15,11 9 1 16</inkml:trace>
  <inkml:trace contextRef="#ctx0" brushRef="#br0" timeOffset="23875.41">10432 1135 112 0,'21'-7'56'0,"35"14"-65"0,-35-14 81 0,15 14-72 16,10-7 0-16,10 15-1 15,4-2 0-15,3 18 0 16,-3 7 1-16,7 6 0 16,-3 9 0-16,-8 4 0 15,-6 2 0-15,-8 4 1 16,-14 9 1-16,-17 6 0 16,-22 4 0-16,-17-7 0 15,-28-6 0-15,-22-3-2 16,-17-9 0-16,-7 2-8 0,-18 10 1 31</inkml:trace>
  <inkml:trace contextRef="#ctx0" brushRef="#br0" timeOffset="24624.03">7712 12367 110 0,'0'-19'55'0,"28"23"-54"16,-17-1 56-16,-1 9-57 16,4 10 1-16,0 16 0 15,0 15 0-15,-3 22-3 16,-7 29 0-16,-8 21-9 16,-10 26 1-16,-11 24-1 15,-7 4 0-15</inkml:trace>
  <inkml:trace contextRef="#ctx0" brushRef="#br0" timeOffset="24923.01">6470 13521 117 0,'-11'0'58'0,"25"28"-71"0,1-12 86 0,2 9-75 16,1 25 1-16,3 29-2 15,0 30 1-15,-3 26 1 16,-8 25 0-16,1 10-6 15,-11 2 1-15,0-9-8 16,-7-22 0-16,3-12 0 16,1-26 1-16</inkml:trace>
  <inkml:trace contextRef="#ctx0" brushRef="#br0" timeOffset="25166.29">7243 13882 118 0,'-29'-3'59'0,"19"28"-77"0,10-16 97 16,0 10-79-16,0 9 0 15,3 19-1-15,1 7 1 16,-4 8-1-16,-4 20 1 15,1 18-1-15,-4 10 1 16,-4 3-2-16,-3-3 1 16,7-13-8-16,0-13 0 0,3-11 0 15,1-17 0-15</inkml:trace>
  <inkml:trace contextRef="#ctx0" brushRef="#br0" timeOffset="25426.85">7680 13982 111 0,'0'0'55'0,"11"3"-60"16,-11 0 71-16,3 4-66 15,1 12 1-15,-1-1-1 16,1 14 0-16,3 8-1 15,-4 14 1-15,1 12-1 16,-4 15 1-16,-4 13-3 16,-3 0 0-16,0-9-8 0,4 3 0 15,-4-19 0-15,7-10 0 16</inkml:trace>
  <inkml:trace contextRef="#ctx0" brushRef="#br0" timeOffset="25697.48">8273 14208 99 0,'0'-6'49'0,"0"9"-53"0,0 0 64 0,0 0-58 16,0 3 1-16,0 4 0 15,-4 5 1-15,-3 11-5 16,0 2 0-16,0 16 3 16,0 6 0-16,0 19-4 15,0 3 1-15,0 6-13 16,3-12 0-16,1-6 0 16,3-7 0-16</inkml:trace>
  <inkml:trace contextRef="#ctx0" brushRef="#br0" timeOffset="26034.89">8819 13622 103 0,'-38'-16'51'0,"-5"3"-61"0,33 16 77 16,3-3-67-16,-4 7 1 16,-3-1-1-16,7 0 1 15,14 1-2-15,4 11 1 16,17 4 0-16,18 16 0 0,21 15 0 16,31 22 1-16,12 16 0 15,10 13 1-15,0-1-1 16,-11 1 1-16,-14 2-1 15,-31-21 1-15,-18-10-1 16,-39-12 0-16,-28-13-8 16,-25-18 0-16,-21-17 0 15,-29-8 1-15</inkml:trace>
  <inkml:trace contextRef="#ctx0" brushRef="#br0" timeOffset="26472.34">5877 15437 103 0,'-46'22'51'0,"85"-16"-54"0,-11-2 58 0,22-8-56 15,20-8 0-15,50-7-1 16,32 0 0-16,46-6 2 15,20 0 1 1,33 9-2-16,24 7 1 0,7 0 1 16,11 9 1-16,-11 9 1 15,-14 0 1-15,-31 7 0 16,-26-3 0-16,-31-1-3 16,-39-9 1-16,-24-3-22 15,-29-9 1-15,-39-13-2 16,-27-6 0-16</inkml:trace>
  <inkml:trace contextRef="#ctx0" brushRef="#br0" timeOffset="28993.9">25809 5804 84 0,'-35'-28'42'0,"-7"21"-32"0,31 17 43 16,-17 6-50-16,-11 18 1 15,-14 13 1-15,-7 22 1 16,-3 31-7-16,-1 16 0 16,11 16 4-16,11 12 1 15,14 4-3-15,17-4 0 16,18-12-16-16,14-13 1 0,22-22-1 15,27-22 0-15</inkml:trace>
  <inkml:trace contextRef="#ctx0" brushRef="#br0" timeOffset="29382.79">25834 6071 101 0,'-18'-54'50'0,"46"45"-62"0,-20 9 76 15,2 3-63-15,1 6 1 16,-1 7-1-16,-3-3 1 16,0 37-3-16,0 22 0 15,-3 16 1-15,-8 6 0 16,-3 9-3-16,0 13 1 15,0-15-11-15,0-7 1 16,0-13 0-16,7-12 1 0</inkml:trace>
  <inkml:trace contextRef="#ctx0" brushRef="#br0" timeOffset="29992.61">26564 6027 91 0,'-14'-10'45'0,"11"23"-48"0,3-13 62 15,0 0-56-15,0 3 0 0,0-3 2 16,0 0 0 0,0 0-6-16,-4 0 0 15,0 6 4-15,-10 4 0 0,-3 8-2 16,-4 14 1-16,-1 18-1 16,-2 16 0-16,6 0 0 15,7 3 0-15,8-4-1 16,6-5 0-16,15-7 0 15,17-6 1-15,8-18-1 16,3-11 0 0,7-11 0-16,-4-7 0 0,0-16 1 15,-6-6 0-15,-12-6 0 16,-9-13 1-16,-12-3-1 16,-13-12 0-16,-12 2-2 15,-6 4 0-15,-7 6-8 16,-4 4 1-16,-6 11-1 15,-5 7 1-15</inkml:trace>
  <inkml:trace contextRef="#ctx0" brushRef="#br0" timeOffset="30424.79">27185 6127 106 0,'11'-22'53'0,"-18"25"-57"0,3-6 67 0,-3 3-63 15,-7 9 1-15,-7 1-1 16,-4 12 0-16,-3 12-1 15,0 16 0-15,3 1-1 16,7 2 1-16,8 3-1 16,6-5 1-16,11-8 0 15,18-5 0-15,10-7 1 16,8-9 1-16,6-12 1 16,0-16 0-16,-3-7 0 15,-7-9 1-15,-7-6-2 16,-11-10 1-16,-11-12-4 15,-10-10 0-15,-3 4-15 16,-8 0 1-16,-13 2-1 16,-5 13 0-16</inkml:trace>
  <inkml:trace contextRef="#ctx0" brushRef="#br0" timeOffset="30913.03">27742 6023 104 0,'0'-15'52'0,"-7"21"-65"0,7-6 84 16,0 3-70-16,0 10 0 15,4-1 0-15,3 13 0 16,4 16-3-16,10 19 0 15,3 2-6-15,-2 7 0 16,-1 0-16-16,-4-6 0 16,-6-3 0-16,3-7 0 0</inkml:trace>
  <inkml:trace contextRef="#ctx0" brushRef="#br0" timeOffset="31232.43">28106 5769 111 0,'-21'-28'55'0,"28"53"-84"0,3-12 114 0,8 3-85 16,10 2 1-16,7 7-1 15,15 10 0-15,6 6-1 16,4 9 0-16,-3 3 0 0,-11 10 1 31,-22 34-1-31,-24-6 1 16,-28-13-1-16,-14-12 0 16,-18-6-5-16,-4-7 1 15,-3-6-20-15,-3-12 0 16,10-7 0-16,0-15 0 15</inkml:trace>
  <inkml:trace contextRef="#ctx0" brushRef="#br0" timeOffset="31433.23">28688 6723 111 0,'-4'22'55'0,"-3"25"-82"0,4-28 113 0,-1 18-86 15,-3 4 1-15,-10 9-4 16,-12 10 0-16,-13 9-3 16,-18 15 0-16,-14 4-20 15,0-6 1-15,-4-7-2 16,8-12 1-16</inkml:trace>
  <inkml:trace contextRef="#ctx0" brushRef="#br0" timeOffset="31981.43">29270 5895 110 0,'-25'-19'55'0,"18"60"-81"15,7-25 112-15,-3 21-86 16,-1 4 0-16,4 22 0 0,4 21 0 16,3 10-4-16,0 0 1 15,0-6-12 1,7 6 0-16,0-3 0 0,0-9 0 15</inkml:trace>
  <inkml:trace contextRef="#ctx0" brushRef="#br0" timeOffset="32807.99">29944 6086 91 0,'-14'-6'45'0,"-4"15"-46"15,11-6 64-15,-7 4-63 16,-4 8 0-16,-3 11-2 16,0 11 1-16,3 7-1 15,4 6 0-15,7-9-1 16,7-3 1-16,7-4 0 0,11-9 0 16,6-9 3-16,12-7 0 15,6-12 3-15,0-9 0 16,1-10 2-16,-11-7 0 15,-8-8-1-15,-10-1 0 16,-7 1-3-16,-10-1 1 16,-15 3-6-16,-3 4 1 15,-7 0-9-15,-4 2 1 16,0 8-1-16,4-1 1 16</inkml:trace>
  <inkml:trace contextRef="#ctx0" brushRef="#br0" timeOffset="33106.98">30769 5992 96 0,'18'-6'48'0,"-11"-13"-48"0,-3 16 63 0,-4 3-60 16,0-6 0-16,-4 9 1 15,-3 6 0-15,0 4-6 16,0 9 1-16,-4 3 3 16,1 6 1-16,-4 10-3 15,3 15 0-15,0 7-7 16,1 3 1-16,-1-7-19 16,1-2 0-16,-1-1 0 15,8-9 1-15</inkml:trace>
  <inkml:trace contextRef="#ctx0" brushRef="#br0" timeOffset="33512.33">31316 6491 104 0,'-3'-3'52'0,"17"9"-74"15,-11-3 103-15,1 6-80 16,-4 7 1-16,-4 12-2 16,-3 4 1-16,-10 8-4 15,-5 11 1-15,-2-4-4 0,-5-3 1 16,5-7-17-16,3-5 0 15,17-4 0-15,11-19 1 16</inkml:trace>
  <inkml:trace contextRef="#ctx0" brushRef="#br0" timeOffset="33874.94">32096 6105 118 0,'-32'-6'59'0,"4"6"-88"0,21-3 116 0,-4 3-89 16,-7 3 1-16,1 6-4 15,-8 7 0-15,0 9 4 16,-6 16 0-16,2-1-3 15,5 7 0-15,6-3 1 16,8-6 0-16,10-3 2 16,7-1 1-16,14-12 2 15,7-10 0-15,4-8 1 16,7-8 0-16,-1-8 0 16,-2-13 1-16,-12-13-2 15,-10-9 0-15,-14 0-4 16,-14-3 1-16,-10 6-12 0,-15 6 0 15,-11 7 0-15,5 15 0 16</inkml:trace>
  <inkml:trace contextRef="#ctx0" brushRef="#br0" timeOffset="34369.97">31711 6071 102 0,'-10'-38'51'0,"-22"7"-53"16,21 27 71-16,-6 4-68 16,-12 4 0-16,-13 8 0 15,-4 4 0-15,-3 12-2 16,-8 16 1-16,4 9 0 16,11 13 0-1,25 44-1 1,24-16 1-16,14-13 0 0,21-12 1 15,15-22-1 1,13-12 1-16,4-19 0 0,0-16 1 16,-3-10 0-16,-8-15 0 15,-10-13 0-15,-14-18 0 16,-14-13-1-16,-11-3 1 16,-7 3-3-16,-11 3 0 15,-10 3-7-15,-7 10 1 16,-7 3-1-16,0 9 1 15</inkml:trace>
  <inkml:trace contextRef="#ctx0" brushRef="#br0" timeOffset="34666.41">32392 5594 114 0,'-3'41'57'0,"10"-19"-64"16,0-7 71-16,7 7-62 15,3 6 0-15,12 7 0 16,16 9 0-16,5-3-5 16,10 12 1-16,7 0 1 15,0 10 1-15,-11 3-1 16,-10 3 0-16,-11 0 1 15,-20-7 0-15,-26-2 0 16,-24-3 1-16,-25-4-6 16,-14-6 0-1,-18-3-1-15,-10-7 0 0</inkml:trace>
  <inkml:trace contextRef="#ctx0" brushRef="#br0" timeOffset="35162.94">26917 8062 114 0,'-14'-16'57'0,"14"32"-57"0,3-13 58 15,1 3-56-15,-1 4 0 16,1 12-1-16,-1 21 1 15,1 17-5-15,0 25 1 16,-4 21 0-16,-8 7 1 0,-2 16-10 16,-1-7 0-1,4-9 0-15,0-19 1 0</inkml:trace>
  <inkml:trace contextRef="#ctx0" brushRef="#br0" timeOffset="36301.51">27855 8096 80 0,'-35'-6'40'0,"46"-7"-27"0,-8 10 37 15,1-9-46-15,3-1 1 16,0-6 1-16,0 10 0 16,-4 0-8-16,4 12 1 15,-3 9 6-15,0 16 0 16,-4 10-2-16,-11 12 1 15,-3 7-2-15,0 9 1 16,0 9-2-16,-1-6 0 16,5-6-7-16,3-7 1 0,0-9-21 15,3-9 1-15,-6-4-1 16,-1-12 0-16</inkml:trace>
  <inkml:trace contextRef="#ctx0" brushRef="#br0" timeOffset="36805">28794 8106 105 0,'-36'3'52'0,"-20"25"-73"0,38-15 104 15,-6 2-84-15,-8 17 1 16,-3-4-3-16,-1 6 1 15,5 4 1-15,6 6 1 16,14-3-2-16,11-7 0 16,11-9 0-16,14-3 1 15,3-16 1-15,11-9 0 16,3-3 1-16,0-7 1 16,-6 1 0-16,-5-7 0 0,-9 0 0 15,-5-6 1-15,-10-9-8 16,-7-10 1-16,-3 3-20 15,-8-3 1-15,4 0-1 16,4 13 0-16</inkml:trace>
  <inkml:trace contextRef="#ctx0" brushRef="#br0" timeOffset="37087.37">29545 8172 102 0,'4'6'51'0,"-11"-16"-72"0,3 10 99 0,-14 0-77 0,-6 0 0 0,-4 4-1 0,-8-1 0 16,1 6-2-16,-7 13 1 16,3 3 0-16,7 0 1 15,4 3-1-15,10 4 0 16,8 2 1-16,10-2 0 15,14-4 1-15,14-6 1 16,7-7-1-16,8-8 1 16,2-10-1-16,5-7 1 15,-1-5-1-15,-10-4 0 0,-11-3-5 16,-7-13 1 0,-10-2-9-16,-4-1 1 0,-10 0-1 15,-5-2 1-15</inkml:trace>
  <inkml:trace contextRef="#ctx0" brushRef="#br0" timeOffset="37424.99">29958 7845 101 0,'10'10'50'0,"5"12"-55"16,2-10 71-16,11-2-66 15,8 9 0-15,6-4-1 16,4 10 1-16,7 7 0 0,7 8 0 16,-4 7 1-1,-6 4 1-15,-15-1 1 0,-14 3 0 16,-28 4 0-16,-21 2 0 15,-22-2-4-15,-27-7 1 16,-22-10-16-16,-14-2 0 16,-3-10-2-16,-4-6 1 15</inkml:trace>
  <inkml:trace contextRef="#ctx0" brushRef="#br0" timeOffset="38035.22">25837 9313 65 0,'-38'22'32'0,"24"-6"-32"0,17-10 32 16,1-3-30-16,6-3 1 15,1 0 6-15,3 3 1 16,0-3-8-16,7 3 0 15,11-3 7-15,10 3 1 16,29 1-1-16,6 2 0 16,15 0-4-16,17 7 1 15,29-1-4-15,14-2 0 16,24 2-1-16,11-2 1 0,25-4-2 16,21-3 1-16,35-6 0 15,10 0 0-15,29-7 0 16,11-2 1-16,10-4-1 15,21 3 1-15,-7 1-1 16,-6 3 1-16,2 2-1 16,-20 1 0-16,-11 3-1 15,-15 0 1-15,-9-4-1 16,-26 7 0-16,-20 0 0 16,-12 0 1-16,-27-6-1 15,-25 0 0-15,-29 0-2 16,-27-1 1-16,-26 4-22 15,-27-6 0-15,-18-1 0 16,-36-8 0-16</inkml:trace>
  <inkml:trace contextRef="#ctx0" brushRef="#br0" timeOffset="39067.81">25164 10025 89 0,'7'-35'44'0,"28"1"-32"0,-28 28 44 0,0-7-53 16,0 10 0-16,0 6 2 15,-10 10 0-15,-8 2-7 16,-7 23 1-16,-10 28 4 15,-4 18 0-15,-6 17-1 16,-1 27 0-16,7 10 0 16,11-6 0-16,14-10-3 15,17-6 0-15,22-19-14 16,14-15 1-16,11-32-1 16,10-15 1-16</inkml:trace>
  <inkml:trace contextRef="#ctx0" brushRef="#br0" timeOffset="41484.87">25869 10075 100 0,'7'-13'50'0,"-3"20"-42"15,-4 2 50-15,0 7-57 16,0 21 1-16,0 7-1 16,0 10 1-16,-4 5-3 15,-3 4 0-15,0 6 1 16,-3 12 1-16,-1-2-2 16,-3-7 0-16,0-9-3 15,0-1 0-15,3-8-11 16,-3-10 1-16,3-16 0 15,8-6 0-15</inkml:trace>
  <inkml:trace contextRef="#ctx0" brushRef="#br0" timeOffset="41745.01">26391 10150 107 0,'21'32'53'0,"-17"21"-67"0,0-34 84 0,-1 9-69 16,-3 3 0-16,-3 10 0 15,-1 6 1-15,0 10-3 16,-3 11 0-16,-3 1-1 16,-1 0 1-16,1-6-9 15,-1-6 1-15,4-10-1 16,0-7 1-16</inkml:trace>
  <inkml:trace contextRef="#ctx0" brushRef="#br0" timeOffset="42097.22">26928 10461 105 0,'-18'-16'52'0,"7"3"-56"16,11 13 69-16,-3 0-65 0,-8 4 1 16,1 2-1-16,-1 16 0 15,0 3-1-15,1 9 0 16,6 17 1-16,8 8 0 16,3 1-1-16,11-1 0 15,6-12 0-15,8-3 1 16,7-6 1-16,3-10 0 15,0-12 0-15,-3-13 1 16,0-13-1-16,-7-11 1 16,-11-14 0-16,-7-12 0 15,-10-6-2-15,-8-13 1 0,-10 3-7 16,-4 10 0-16,-3-1-18 16,0 14 1-16,3 12-1 15,8 9 1-15</inkml:trace>
  <inkml:trace contextRef="#ctx0" brushRef="#br0" timeOffset="43364.34">27365 10031 86 0,'-7'-9'43'0,"25"5"-55"0,-8 4 76 0,8 0-64 16,6 4 0-16,12 2 0 16,3 6 1-16,6 10-1 15,5 13 0-15,6 9 0 16,1 3 0-16,-8 3 1 15,-7 0 0-15,-6 7 0 16,-12-1 1-16,-9 1 0 16,-12 2 0-16,-17-9-1 15,-11-3 1-15,-10-3-8 16,-18-6 0-16,-10-1-18 16,-15-8 1-16,-17 2-1 15,3-9 0 1</inkml:trace>
  <inkml:trace contextRef="#ctx0" brushRef="#br0" timeOffset="43565.07">28706 10997 103 0,'10'31'51'0,"-17"29"-77"0,0-41 109 16,-11 12-83-16,-10 19 0 16,-18 7-2-16,-24 2 1 15,-22 7-10-15,-7-3 0 16,-7-16 0-16,-6-6 0 16</inkml:trace>
  <inkml:trace contextRef="#ctx0" brushRef="#br0" timeOffset="43920.74">29076 9940 108 0,'-25'6'54'0,"-6"41"-65"0,27-22 81 16,4 26-70-16,4 15 0 15,3 12 0-15,3 16 0 16,1 25-1-16,-4-3 1 16,-4-3-10-1,-3-3 1-15,0-16-1 0,4-13 0 16</inkml:trace>
  <inkml:trace contextRef="#ctx0" brushRef="#br0" timeOffset="44620.72">29626 10087 96 0,'-10'-12'48'0,"13"12"-48"15,-3 3 58-15,0 10-56 16,0 15 1-16,0 6 1 16,0 4 0-16,4 3-6 15,-1 3 1-15,1 3 3 16,-1 0 0-16,4-3-4 16,0 0 0-16,4-4-8 0,-4-2 1 15,0 0-15-15,0-1 0 16,-10-9 0-1,-1 7 1-15</inkml:trace>
  <inkml:trace contextRef="#ctx0" brushRef="#br0" timeOffset="44959.54">30071 10354 97 0,'-7'-22'48'0,"3"0"-68"0,-3 25 97 0,-3 0-76 16,-5 4 1-16,1-1-1 16,0 6 1-16,4 14-4 15,-1 5 1-15,8 13 1 16,3 0 1-16,7 6-2 16,14 0 0-16,3-6 0 15,8-3 1-15,0-16 1 16,0-9 0-16,-1-10 1 15,-6-6 0-15,-4-10 0 16,-7-8 1-16,-7-8-1 16,-10-5 0-16,-11-10-4 15,-7-3 0-15,-18 1-13 16,0-1 1-16,4 3 0 16,0 16 0-16</inkml:trace>
  <inkml:trace contextRef="#ctx0" brushRef="#br0" timeOffset="45225.8">30653 10232 103 0,'-4'-25'51'0,"18"37"-59"0,-14-12 79 16,8 3-70-16,2 7 0 0,1 5 0 15,-1 10 1-15,-3 7-3 16,-3 12 1-16,-4 6 0 16,-4 10 1-16,-3 8-1 15,-3-5 0-15,3 3-7 16,3-13 1-16,1 4-20 16,6-20 1-1,4-11-1-15,4-14 0 0</inkml:trace>
  <inkml:trace contextRef="#ctx0" brushRef="#br0" timeOffset="45522.46">31171 9997 115 0,'18'3'57'0,"53"6"-85"0,-43-6 118 16,14 3-90-16,18 10 0 16,11 16-1-16,6 11 0 15,1 11 1-15,-4 5 1 16,-14 4-1-16,-11-3 0 16,-13 2 1-16,-19 4 0 15,-20 3 0-15,-18-9 1 16,-18-4-1-16,-18-2 0 15,-13-7-6-15,-18-4 1 0,-11-5-19 16,-14-3 0-16,-3 2-1 16,-8 1 1-16</inkml:trace>
  <inkml:trace contextRef="#ctx0" brushRef="#br0" timeOffset="45943.02">27107 11834 114 0,'11'-66'57'0,"7"44"-78"0,-8 16 105 16,4 3-84-16,8 6 0 0,-1 6 0 15,7 10 0 1,0 25-1-16,-3 13 0 16,0 18-1-16,-11 16 1 0,-4 15-3 15,-3 10 0-15,-7-6-11 16,-7-13 1-16,4-6 0 16,3-12 0-16</inkml:trace>
  <inkml:trace contextRef="#ctx0" brushRef="#br0" timeOffset="46328.37">28081 11872 111 0,'-21'-7'55'0,"14"26"-65"0,7-16 85 15,3 7-74-15,4 12 0 16,4 6 0-16,0 16 0 15,-1 12-2-15,1 13 1 0,-1 13-2 16,1 3 1-16,-4-10-9 16,0-3 0-16,0-6-16 15,-3-10 0-15,3-15 0 16,0-13 1-16</inkml:trace>
  <inkml:trace contextRef="#ctx0" brushRef="#br0" timeOffset="47656.18">28720 12025 94 0,'-14'-22'47'0,"-18"29"-65"0,28-10 92 0,-3-4-74 16,0 4 1-16,0 0 0 15,0 3 0-15,0 3-2 16,0 0 1-16,3-3 0 16,1 3 1-16,3-3-1 15,0 0 0-15,0 0 0 16,-4-6 0-16,1 0 0 15,3 6 0-15,-4-6 0 16,1 6 0-16,-1 0 0 16,4 0 0-16,0-7-5 15,0 7 0-15,0 0-10 16,0 0 1-16,4 0-7 16,-4 0 0-16,0 0 0 15,-4 4 0-15,1-1 2 31,84 22 19-31,-173-38-8 16,82 26 0-16,-1-4 6 16,-7-9 0-16</inkml:trace>
  <inkml:trace contextRef="#ctx0" brushRef="#br0" timeOffset="48060.44">28134 11988 105 0,'-32'-13'52'0,"11"4"-83"0,18 9 116 0,3-3-85 16,0 6 0-16,0 3 0 15,3 7 1-15,4 9-2 16,4 12 1-16,3 10-1 16,4 9 1-16,3 7-1 15,3 9 1-15,5-6 0 16,-1-7 0-16,7-9 0 16,0-12 0-16,4-10 1 15,0-16 0-15,3-15 0 16,1-19 1-16,-12-13-1 15,-6-9 1-15,-11-9-1 16,-14-7 0-16,-10 0-1 16,-15 0 0-16,-10 7-2 15,-11 6 0-15,-4 6-7 16,1 19 1-16,7 9-1 0,10 4 0 16</inkml:trace>
  <inkml:trace contextRef="#ctx0" brushRef="#br0" timeOffset="48381.28">28720 11759 113 0,'-50'22'56'0,"19"34"-62"0,23-43 79 0,5 2-73 15,-1 4 0-15,4 3 0 16,4 13 1-16,3 6-2 16,0 6 1-16,7 9 0 15,0 10 1-15,0 15-1 16,0 4 0-16,1 0-1 16,-1-7 0-16,0-9-6 15,0-9 1-15,0-13-20 16,-3-16 0-16,-4-12 0 15,-4-22 1-15</inkml:trace>
  <inkml:trace contextRef="#ctx0" brushRef="#br0" timeOffset="48631.41">28935 11822 111 0,'-14'-16'55'0,"28"38"-80"0,0-13 109 16,4 1-84-16,3 5 1 16,3 7-1-16,12 0 0 0,-1 10-1 15,0 12 1-15,-3 6-1 16,-7 9 1-16,-8 10-2 16,-3 3 0-16,-3 0-10 15,0-12 1-15,-1-7 0 16,1-9 0-16</inkml:trace>
  <inkml:trace contextRef="#ctx0" brushRef="#br0" timeOffset="48934.9">29453 11668 112 0,'-45'-6'56'0,"9"9"-68"16,33-3 81-16,3 3-69 15,7-3 0-15,7 3-1 16,11 3 1-16,13 10-1 0,19 9 1 16,6 19 0-1,11 12 0-15,4 13 0 0,7 22 0 16,-4 10 1-16,-18 8 0 15,-6-2 1-15,-29-10 0 16,-21-12-1-16,-28-7 1 16,-32-12-5-16,-21-16 0 15,-25-18-20-15,-7-17 1 0,0-8-1 16,-3-17 0 0</inkml:trace>
  <inkml:trace contextRef="#ctx0" brushRef="#br0" timeOffset="49374.22">26243 13076 92 0,'-208'28'46'0,"63"-9"-62"16,124-13 78-16,4 0-63 16,6 1 0-16,22 2 0 0,20-3 0 15,43-2 1-15,32 2 1 16,32 0-2-16,45 0 1 15,29 10 2-15,35 6 0 16,46 3 1 0,17 6 0-16,32 4 1 15,32-1 1-15,28-12-1 0,18-12 1 16,4-10-2-16,-5-10 1 16,-9-5-4-16,-29-7 1 15,-36 0-10-15,-34 0 1 16,-33 3-19-16,-38-3 1 0,-28-3-1 15,-36-3 0-15</inkml:trace>
  <inkml:trace contextRef="#ctx0" brushRef="#br0" timeOffset="51224.44">27534 14487 109 0,'-3'-16'54'0,"3"7"-51"15,0 9 54-15,3 3-57 0,-3 6 1 16,4 13-1-16,-4 16 1 16,3 22-1-16,-3 24 0 15,0 17 0-15,4 24 0 16,3 7-3-16,-4-1 1 16,5 1-9-16,-1-6 0 15,3-13 0-15,-6-26 0 16</inkml:trace>
  <inkml:trace contextRef="#ctx0" brushRef="#br0" timeOffset="51516.22">28092 14910 96 0,'-11'-31'48'0,"18"6"-50"16,0 19 60-16,0-4-56 16,4 4 1-16,-1 0 1 15,8 3 0-15,0 6-5 16,-1 6 1-16,1 16 3 16,3 16 0-16,-3 19-1 15,-4 18 0-15,-7 16-4 16,0 3 0-16,-7 0-18 15,-3-6 0-15,-5-3-1 16,-2-13 1-16</inkml:trace>
  <inkml:trace contextRef="#ctx0" brushRef="#br0" timeOffset="51786.3">28667 15064 103 0,'0'-16'51'15,"21"-15"-64"-15,-11 25 88 0,5-1-74 0,2 4 0 0,1 3 0 16,3 7 1-16,-3 15-3 16,-1 18 1-16,-3 20 1 15,-7 12 0-15,-3 3-4 16,-4 0 0-16,0-2-19 15,0-1 1-15,-4-13-1 16,1-12 1-16</inkml:trace>
  <inkml:trace contextRef="#ctx0" brushRef="#br0" timeOffset="52012.15">29104 15017 107 0,'4'3'53'0,"20"22"-73"0,-17-12 96 15,1 6-76-15,-1 6 0 16,3 9 0-16,1 10 0 16,-1 6-1-16,-3 7 0 15,-3-4-6-15,-1 3 0 16,4 4-16-16,1 9 1 15,2-13 0-15,1-12 0 0</inkml:trace>
  <inkml:trace contextRef="#ctx0" brushRef="#br0" timeOffset="52350.8">29718 14772 86 0,'-49'-22'43'0,"13"-12"-58"16,33 25 78-16,3-4-60 16,0 4 1-16,3-7 1 15,11 3 0-15,4 4-7 16,10 15 1-16,15 13 5 15,6 12 0-15,15 29-2 16,-15-16 0-16,21 75 0 0,-10 3 0 16,-21 16-1-1,-18 7 0-15,-21-14-1 0,-28-5 0 16,-18-23-8-16,-17-18 0 16,-4-13-18-16,-7-25 1 15,-18-22-1-15,11-16 1 16</inkml:trace>
  <inkml:trace contextRef="#ctx0" brushRef="#br0" timeOffset="52707.84">31577 16506 125 0,'-70'73'62'0,"-100"-51"-98"0,124-19 136 0,-28-3-100 16,-32-10 0-16,-45 1-1 15,-36-10 0-15,-42 7 0 16,-33-1 0-16,-16 7 0 15,-19 12 0-15,1 10 0 16,14 2 0-16,10 4 1 16,25 0 0-1,11-6 1-15,31-3 0 16,36-4-2-16,28-9 1 16,35-13-9-16,32-5 0 0,39-11-1 0,31-14 0 15</inkml:trace>
  <inkml:trace contextRef="#ctx0" brushRef="#br0" timeOffset="56777.37">2582 6180 61 0,'-21'-12'30'0,"14"12"-28"0,7 0 30 15,0 3-31-15,0 0 1 16,0 3 0-16,7 1 1 16,7 2-4-16,4-3 1 15,10 7 2-15,11-7 1 16,14 7 0-16,7 9 1 16,28-1-1-16,14 1 1 0,15 0-1 15,13 3 1 1,18-9-2-16,11 6 0 0,21 0-1 15,0 0 0-15,18 0-1 16,3 3 0-16,7 0 1 16,11 10 0-16,3-1 0 15,14-6 1-15,-7 1-1 16,8-1 0-16,3 0 0 16,3-3 1-16,8 0-1 15,3-9 0-15,-7 3-1 16,14-13 0-16,0 6 0 15,3-15 1-15,8 3-1 16,-4-3 0-16,4 0 0 16,-4-3 1-16,3 3-1 15,-6-4 1-15,0 1-1 16,-19-3 0-16,-6-1 0 16,-7-2 0-16,-11-4 0 15,-13-3 0-15,-15-9 0 0,-11 0 0 16,-21-7 0-16,-14 1 1 15,-6-7 0-15,-19 7 1 16,-14-10-1-16,-17 0 1 16,-21-3 0-16,-8 3 0 15,-17 0-1-15,-11 0 1 16,-10 0-1-16,-7 0 0 16,-8-3-1-16,-6 0 1 0,-8-3-1 15,-6-3 0-15,-4-7 0 16,-8 4 1-16,-9 2 0 15,-15 7 0-15,-7 10-1 16,-18-1 1-16,-3 4-1 16,-7 5 1-16,-14 1-1 15,-7 0 0-15,-11 0-1 16,-4 3 1-16,-17-4 0 16,-7 4 0-16,-14 3-1 15,-14-3 1-15,-11 0-1 16,-11 9 1-16,-21-5-1 15,-3 14 1-15,-7-8 0 16,0 8 0-16,-15-2 0 16,8-7 0-16,-14-12 0 15,-1 0 1-15,-6-4-1 16,-4 4 0-16,-7 3 0 16,-7 3 0-16,0 3 0 15,-1 7 0-15,-2-1-1 16,-1 7 1-16,15 3 0 0,-1 3 0 15,22 3 0-15,3-3 0 16,7 3-1-16,25 13 1 16,-11-7 0-16,15 1 0 15,10 8 0-15,14 1 0 16,4 0 0-16,10 12 0 16,11-2 0-16,28-1 0 15,-11-3-1-15,11 6 1 16,21-2-1-16,11 2 1 15,11 3 0-15,13 1 0 0,15-1-1 16,10 1 1-16,0 6 0 16,18 12 0-16,3-3 0 15,8 16 0-15,6-6 0 16,8-1 0-16,3 1 0 16,7-4 0-16,4 1 0 15,10-4 0-15,-7-3 0 16,7-6 0-16,4-3-1 15,0-7 1-15,14-12-18 16,14-9 1-16,10-20-1 16,29-11 1-16</inkml:trace>
  <inkml:trace contextRef="#ctx0" brushRef="#br0" timeOffset="58508.68">3591 11176 64 0,'-53'-16'32'0,"36"-3"-21"16,13 13 32-16,-6 0-41 15,-1-1 0-15,4 4 0 16,-4-3 1-16,1 0-4 15,-1-1 1-15,1 7 2 0,3 0 0 16,7 0-1-16,0 0 1 16,10 3 0-16,11 7 0 15,25 6 0-15,7 9 1 16,18 6-1-16,17 0 1 16,28 4-1-16,25-4 1 15,8-9-2-15,34 10 1 16,11-14-1-16,25-2 0 15,14 0-1-15,24 3 0 16,4-1-1-16,28 7 1 0,8 1 0 16,3 5 0-16,21-3 0 15,-7 0 0-15,3-3 0 16,-6-6 1-16,3-3-1 16,-4-7 1-16,-10-2-1 15,-4-4 0-15,-10-6 0 16,0 6 0-16,-18 0 0 15,-7 0 1-15,-4-3-1 16,-17 0 0-16,-10-3 0 16,-12 0 0-16,-10-7 0 15,-3-2 0-15,-7-7 0 16,-11 0 1-16,0-6-1 16,-11-6 0-16,-17-1 1 15,-11-2 0-15,-7-7 0 16,-14 10 0-16,-18-7-1 0,-13 0 1 15,-15 4 0 1,-18 3 0-16,-10-1 0 0,-14-5 0 16,-11-4 0-16,-14 0 0 15,-14-6-1-15,-14-3 1 16,-18-10-1-16,-17-2 1 16,-22 5-1-16,-17 7 0 15,-25-3 0-15,-17 12 0 16,-18 6 0-16,-25 1 0 15,-4 3-1-15,-10-1 1 16,-28 4 0-16,-7 6 0 0,-28-6 0 16,-22 6 0-16,-14 0 0 15,-17 6 0-15,-11 7 0 16,-14 3 0-16,-14-1 0 16,10 1 0-16,-10-3-1 15,3 2 1-15,15-2-1 16,-8-1 1-16,21 7-1 15,-13-6 1-15,10 0-1 16,0 2 1-16,4 1 0 16,6 6 0-16,8-3 0 15,10 9 0-15,25-3 0 16,0 4 0-16,32 5 0 16,-1-3 0-16,22 1 0 15,18 6 0-15,13-1 0 16,15-2 0-16,14 2 0 15,10 4 0-15,29 0 0 16,7 0 0-16,6 3 0 16,26-3 0-16,-1 6 0 0,22 9 0 15,10 7 0-15,18 9 0 16,10 4 0-16,18 2 0 16,7-3 0-16,25 4 0 31,109 18 0-31,32-12 0 15,7-13-3-15,32-16 1 16,14-15 0-16,24-16 1 16</inkml:trace>
  <inkml:trace contextRef="#ctx0" brushRef="#br0" timeOffset="59768.82">12037 4515 95 0,'-4'-9'47'0,"8"15"-42"0,-1-3 47 0,4 10-51 16,4 18 0-16,7 10 0 16,-1 18 0-16,1 7-2 15,-1 16 1-15,1 15 0 16,0 6 1-16,-1-12-6 15,-2 0 0 1,2-12-15-16,-3-20 0 0,0-5 0 16,-3-23 0-16</inkml:trace>
  <inkml:trace contextRef="#ctx0" brushRef="#br0" timeOffset="60279.17">12689 4788 90 0,'-10'-28'45'0,"13"0"-53"0,-3 21 82 16,-3-5-73-16,-1 5 0 15,-3-2 0-15,0 9 0 16,-3 16-2-16,-5 3 0 16,1 9 1-16,4 6 1 0,6 10-1 15,4 3 0-15,7 6 0 16,7 10 0-16,8-3 0 15,6-13 0-15,11-10 0 16,3-2 0-16,0-19 0 16,4-7 0-16,-4-18 1 15,-3 2 0-15,-7-21-1 16,-7-6 1-16,-11-7 0 16,-14-6 0-16,-14 0-1 15,-7 9 1-15,-15-6-2 16,-10 10 0-16,1 2-7 15,-8 10 1-15,3 13-1 16,4 0 0-16</inkml:trace>
  <inkml:trace contextRef="#ctx0" brushRef="#br0" timeOffset="60669.92">13437 4753 81 0,'-14'-6'40'0,"4"3"-32"0,10 3 39 0,0-3-44 16,-4 6 1-16,1 0-1 15,-4 13 1-15,-1 6-6 16,1-3 0-16,4 6 4 16,3 6 0-16,7 4-2 15,7 5 0-15,14 4 0 16,8 3 1-16,2-9 0 16,5-4 1-16,3-18 0 15,-8-13 0-15,-2-9 1 16,-8-7 1-16,-7-5-1 15,-10-1 1-15,-8-16-2 16,-10 4 1-16,-11-10-6 16,-6-3 1-1,-12-3-13-15,1 6 1 0,0 4-2 16,3 2 1-16</inkml:trace>
  <inkml:trace contextRef="#ctx0" brushRef="#br0" timeOffset="60960.85">14199 4616 103 0,'-14'21'51'0,"0"-8"-60"0,14-10 81 0,-3 13-72 16,3-1 0-16,0 14 0 16,3 2 0-16,4 4-2 15,0 5 0-15,0 1-7 16,0 0 1-16,0 3-1 16,0 0 0-16</inkml:trace>
  <inkml:trace contextRef="#ctx0" brushRef="#br0" timeOffset="61286">14746 4374 102 0,'-7'-31'51'0,"7"24"-52"0,0 7 66 16,4-6-65-16,-1 6 1 15,8 0-1-15,10 6 1 16,7 13-2-16,11 6 1 16,10 22 0-16,8 16 0 15,3 12-1-15,-7 4 1 16,-11 2 0-16,-7 4 0 0,-17-4 0 15,-18-2 0-15,-18-13-3 16,-17-7 1-16,-14-5-19 16,-18-11 1-16,-29-11-1 15,1-13 1-15</inkml:trace>
  <inkml:trace contextRef="#ctx0" brushRef="#br0" timeOffset="61698.96">12890 6017 95 0,'-24'-19'47'0,"10"19"-56"0,14 0 81 16,0-6-70-16,0 6 1 15,0 0 0-15,3-6 0 16,4 6-4-16,0-6 0 15,0 6 3-15,0 6 0 0,0 10-2 16,1 18 0-16,-1 26 0 16,-4 21 0-16,-3 10 0 15,4-3 0-15,3 0-5 16,0-1 0-16,7-11-1 16,4-23 1-16</inkml:trace>
  <inkml:trace contextRef="#ctx0" brushRef="#br0" timeOffset="62156.61">13575 6212 74 0,'-4'-25'37'0,"-3"-16"-15"0,7 31 21 16,0-5-37-16,4-4 1 15,-4 3 1-15,3 4 1 16,-6-4-12-16,-4 10 0 0,-4 6 7 15,-6 9 1-15,-8 16-4 16,-3 16 1-16,3 12-2 16,4 4 0-16,10 2 0 15,11-2 0-15,11-7 0 16,13-3 0-16,12-16 0 16,3-12 1-16,3-13 0 15,0-6 0-15,-6-12 0 16,-8-10 0-16,-7-19 0 15,-11-6 0-15,-13-6-1 16,-8 3 0-16,-3-1-9 16,0-2 1-16,-3 12-1 15,2 7 1-15</inkml:trace>
  <inkml:trace contextRef="#ctx0" brushRef="#br0" timeOffset="62491.92">14259 5882 102 0,'-17'-31'51'0,"6"31"-51"0,11 0 64 0,0 0-63 16,0 0 0-16,4 6 0 16,3 10 0-16,0 6-2 15,3 19 1-15,1 12 0 16,-4 7 1-16,0 12-4 16,0 0 1-16,-3-6-10 15,3-13 1-15,3-9-1 16,-3-10 1-16</inkml:trace>
  <inkml:trace contextRef="#ctx0" brushRef="#br0" timeOffset="62822.36">14887 5961 106 0,'0'-16'53'0,"0"7"-62"0,0 12 75 16,0-3-66-16,-7 3 0 16,-7 0-2-16,0 10 0 15,-7 9 1-15,7 6 0 16,3 3-1-16,8 10 0 16,13 3 0-16,8 3 0 15,10 0 2-15,11-6 0 16,10-19 2-16,-3-10 0 0,3-6 1 15,-6-12 0-15,-8-16 0 16,-10-15 0-16,-15-7-1 16,-17-6 0-16,-10-7-5 15,-12 1 0-15,-6-7-18 16,-4 10 1-16,1 15-1 16,2 16 0-16</inkml:trace>
  <inkml:trace contextRef="#ctx0" brushRef="#br0" timeOffset="63124.56">15790 5735 111 0,'-28'-9'55'0,"14"9"-75"0,10-7 101 16,4 7-80-16,4 3 0 16,7 7 0-16,6 12 0 15,4 9-1-15,4 16 0 16,3 3 0-16,-7 10 0 16,-10 15 0-16,-14 4 0 15,-12 2-3-15,-16-6 1 16,-19-12-10-16,-17-3 1 15,-17-10 0-15,-15-9 0 16</inkml:trace>
  <inkml:trace contextRef="#ctx0" brushRef="#br0" timeOffset="63556.28">13240 7090 105 0,'-18'0'52'0,"0"15"-55"0,11-2 69 16,0 6-66-16,0 12 1 16,4 16 0-16,6 22 0 15,11 16-2-15,8 6 1 16,16 6-1-16,15 0 0 15,18 3-7-15,14-15 1 16,-4-25-8-16,-4-13 0 16,1-16 0-16,-8-15 1 15</inkml:trace>
  <inkml:trace contextRef="#ctx0" brushRef="#br0" timeOffset="63854.52">14016 7218 102 0,'-11'3'51'0,"11"-6"-56"15,0 3 81-15,0 0-75 16,7 3 1-16,4 7 0 16,7 9 1-16,-1 21-5 0,4 14 1 15,1 5 0-15,-8 13 1 16,-4-6-8-16,-3 0 0 16,0-3-15-16,4-4 0 15,0-5 1-15,-1-17 0 16</inkml:trace>
  <inkml:trace contextRef="#ctx0" brushRef="#br0" timeOffset="64423.62">14824 7228 104 0,'7'-13'52'0,"-14"16"-71"0,7-3 98 16,-11 0-79-16,-3 3 1 15,-7 4-2-15,-7 5 1 16,-4 10-2-16,0 16 1 16,4-1-1-16,7 7 0 15,7-3-1-15,21 3 1 0,7-10 1 16,11-5 0-16,-1-11 2 16,11-5 0-16,1-13 1 15,-4-3 1-15,-1-3-1 16,-6-16 1-16,-7-10-2 15,-11-2 1-15,-7-10-7 16,-4 0 0-16,-6 0-16 16,-8-3 0-16,4 9-1 15,3 7 1-15</inkml:trace>
  <inkml:trace contextRef="#ctx0" brushRef="#br0" timeOffset="64743.01">15409 7262 101 0,'-7'-3'50'0,"-10"6"-64"0,10-3 93 31,-18 10-79-31,0 11 0 16,-3 1-1-16,3 10 0 15,8-1 0-15,10 4 1 16,7 2-1-16,14-2 1 16,3-13-1-16,19 0 1 15,2-13 1-15,8-6 1 0,0-9-1 16,-7-10 1 0,-7-9-1-16,-11-9 0 0,-11-13-7 15,-13 6 0-15,-11-6-1 16,-7 6 0-16</inkml:trace>
  <inkml:trace contextRef="#ctx0" brushRef="#br0" timeOffset="65075.96">15900 7027 97 0,'-14'6'48'0,"17"-3"-42"15,-3 4 53-15,0-7-56 0,7 3 0 16,4 0 1 0,10 6 0-16,0 4-6 0,7 9 0 15,8 6 4-15,2 13 0 16,1 9-1-16,-4 6 0 15,-10 7 0-15,-7-3 1 16,-11 2 0-16,-14-5 1 16,-18-13-3-16,-14-3 1 15,-10-13-9-15,-11-6 0 16,-4-19-1-16,-6-6 0 0</inkml:trace>
  <inkml:trace contextRef="#ctx0" brushRef="#br0" timeOffset="66107.02">13942 10373 88 0,'7'-16'44'0,"-14"13"-33"16,3 3 45-16,-6 0-54 16,-8 6 0-16,-7 7 0 15,-6 12 1-15,-8 25-4 16,0 32 0-16,0 15 2 0,7-22 0 16,4 63-1-1,11 3 0-15,10-15-7 16,14-23 1-16,7-15-1 0,14-19 0 15</inkml:trace>
  <inkml:trace contextRef="#ctx0" brushRef="#br0" timeOffset="67530.24">14312 10448 91 0,'-39'-9'45'0,"29"6"-36"16,17 3 50-16,-7 0-57 16,3 9 0-16,1 7 0 15,-1 9 0-15,-3 15-3 16,4 23 0-16,-4 6 1 15,-4 3 1-15,1 0-4 16,-1-3 1-16,-3-6-9 16,4-6 0-16,3-4 0 15,0-15 0-15</inkml:trace>
  <inkml:trace contextRef="#ctx0" brushRef="#br0" timeOffset="67793.49">14538 10335 101 0,'7'3'50'0,"-10"-6"-57"0,3 3 71 16,0 13-63-16,0 6 1 15,3 6-1-15,4 3 1 16,0 16-3-16,0 12 1 0,0 10 0 15,-3 9 0-15,-4 1-6 16,0-4 1-16,0-6-17 16,0-7 0-16,0-6 0 15,3-9 0-15</inkml:trace>
  <inkml:trace contextRef="#ctx0" brushRef="#br0" timeOffset="68149.71">14947 10511 107 0,'-14'-10'53'0,"11"10"-78"16,3 0 104-16,-4 4-81 15,-3 2 1-15,3 3-4 16,1 4 1-16,-1 12 4 0,1 12 0 15,3 7-3-15,3 7 1 16,8-1 0-16,10 3 1 16,4-9 2-16,7-10 0 15,3-5 1-15,4-11 1 16,-1-8-1-16,-6-13 1 16,-11-7-2-16,-10-12 1 15,-15-15-2-15,-10-13 1 16,-14-7-4-16,-11-2 1 0,1 2-10 15,-8 13 1 1,3 3-1-16,1 13 1 0</inkml:trace>
  <inkml:trace contextRef="#ctx0" brushRef="#br0" timeOffset="68827.14">15473 10900 112 0,'-11'12'56'0,"22"-6"-71"0,-8-2 87 16,4-4-73-16,4 0 1 15,0 0-3-15,-1 0 0 16,4 0 3-16,-3-4 0 16,-1 1-2-16,1 0 0 15,0 3 1-15,-4 0 0 16,0-6 1-16,0 3 0 15,0 3 0-15,0-3 1 16,0-4-1-16,-4-2 0 0,-3 0 0 16,0-1 0-16,-3-9 0 15,-4-3 0-15,-4 0 0 16,-3-3 0-16,-3 0 0 16,-5 0 1-16,1 0 0 15,0 6 1-15,-4 0-1 16,1 4 1-16,-1 2 1 15,0-2 0-15,8 2-1 16,3 4 1-16,6-4-1 16,16-3 1-16,6 4-2 15,7 2 1-15,14 4-2 16,4 6 0-16,3 3 0 16,1 7 0-16,6 9-1 15,0 9 1-15,-3 9 0 16,0 4 0-16,-11 6 0 15,-3-6 0-15,-14 0 0 16,-11-1 1-16,-14-5-1 16,-18 3 0-16,-14-4 0 0,-14-3 0 15,-7-5-4-15,-7 5 1 16,-3-6-8 0,-1-3 1-16,1-3 0 0,13-4 0 15</inkml:trace>
  <inkml:trace contextRef="#ctx0" brushRef="#br0" timeOffset="70687.02">13603 11677 82 0,'4'3'41'0,"13"10"-20"15,-13-10 38-15,3 0-55 16,0 4 1-16,4 5 1 15,-4 19 1-15,0 13-10 16,-4 10 1-16,1 18 4 16,-4 3 0-16,-4 3-9 15,4 4 0 1,4 21-19-16,3-34 0 16</inkml:trace>
  <inkml:trace contextRef="#ctx0" brushRef="#br0" timeOffset="71056.42">14379 11850 105 0,'-21'3'52'0,"14"13"-60"16,7-13 82-16,-4 6-74 15,1 10 1-15,3 6 0 16,0 10 0-16,-4 18-2 15,4 6 1-15,-3 10-1 16,3 10 0-16,0-10-5 16,3-6 0-16,1-13-16 15,-1-6 1-15,1-10-1 16,0-15 1-16</inkml:trace>
  <inkml:trace contextRef="#ctx0" brushRef="#br0" timeOffset="71479.67">14887 11894 109 0,'-14'-7'54'0,"4"7"-77"0,6 4 101 0,-3-4-79 16,3 3 0-16,-3 0-4 15,4 9 1-15,-4 10 2 16,3 3 0-16,1 4-3 16,3 5 1-16,3 4 1 15,4-7 0-15,4-3 3 16,3-6 1-16,0-3 3 15,0-6 0-15,0-7 1 16,-3-6 0-16,3-6-2 16,-10-10 0-16,-4-12-5 15,-11-7 1-15,0-9-12 16,-3 0 1-16,-3 1-1 16,3 5 1-16</inkml:trace>
  <inkml:trace contextRef="#ctx0" brushRef="#br0" timeOffset="71692.35">15251 11919 88 0,'28'-13'44'0,"-7"-15"-39"0,-14 19 58 0,0-7-60 16,-3 7 0-16,-1-4 2 15,1 7 1-15,-1 12-8 16,-3 7 1-16,-3 15 4 15,-1 6 1-15,-6 10-3 16,-5 0 1-16,5 3-5 16,3 3 0-16,0-3-11 15,3-3 1-15,4 3-1 16,4-12 1-16</inkml:trace>
  <inkml:trace contextRef="#ctx0" brushRef="#br0" timeOffset="71995.17">15762 11706 112 0,'-32'0'56'0,"4"9"-71"0,28-6 87 15,7 3-73-15,7 7 1 16,11 6-1-16,17 6 1 16,8 6 0-16,10 13 1 15,7 6-2-15,0 10 1 16,-11 3 0-16,-10 6 0 16,-18 0 0-16,-17 6 0 0,-22-13-4 15,-20-11 1-15,-19-7-15 16,-17-16 1-16,-21-9-1 15,17-4 1-15</inkml:trace>
  <inkml:trace contextRef="#ctx0" brushRef="#br0" timeOffset="72348.31">13635 12590 118 0,'-4'25'59'0,"15"60"-81"0,-4-63 103 16,4 9-83-16,-4 10 0 15,3 21-4-15,1-8 1 16,3 12-1-16,-4-13 1 16,5 0-22-16,-1 0 0 15,7-12 0-15,4-13 1 0</inkml:trace>
  <inkml:trace contextRef="#ctx0" brushRef="#br0" timeOffset="73103.32">14503 12872 80 0,'-7'6'40'0,"-11"-9"-55"16,14 0 75-16,4 0-61 16,-3 0 1-16,3 3-3 15,7-3 0-15,0-4 3 16,4 4 1-16,-1 0 0 15,-3 0 0-15,0 3 5 0,-3 0 0 16,-1 3 3-16,1 3 0 16,-4 4 0-16,0 5 1 15,-4 11-4-15,1 14 1 16,3 4-7-16,0 10 0 16,0 5-16-16,0-2 0 15,0-7-1-15,0-6 0 16</inkml:trace>
  <inkml:trace contextRef="#ctx0" brushRef="#br0" timeOffset="73555.57">14799 12888 90 0,'-18'-3'45'0,"-10"-1"-46"16,25 4 64-16,-8 0-62 0,-3 4 0 15,-4 2 0 1,-3 13 1-16,0 6-3 0,3 9 0 16,1 7 1-16,10 9 1 15,3 7-1-15,11-4 0 16,7 0-1-16,7 1 1 16,4-11 0-16,0-2 1 15,3-16-1-15,0-9 0 16,1-10 1-1,-5-15 0-15,-3-10 0 0,1-15 0 16,-8-10-1-16,-11-3 1 16,-10-22-3-16,-3 0 1 0,-15 0-11 15,0 6 1 1,-3 10-1-16,-4 12 1 0</inkml:trace>
  <inkml:trace contextRef="#ctx0" brushRef="#br0" timeOffset="73829.41">15092 12869 103 0,'21'0'51'0,"-10"3"-57"15,-4-3 77 1,0 6-70-16,0 4 0 15,3 2 0 1,-6 10 1-16,-4 13-3 0,0 6 1 16,0 12 1-16,-4 10 0 15,-3-7-4-15,0-3 0 16,4 1-18-16,3-11 0 16,0-8-1-16,14-19 1 15</inkml:trace>
  <inkml:trace contextRef="#ctx0" brushRef="#br0" timeOffset="74107.72">15561 12850 106 0,'0'-3'53'0,"11"6"-73"15,-4-3 94-15,0 6-74 16,0 1 0-16,0 5 0 15,0 4 0-15,-4 3 0 16,-3 9 0-16,-3 10 0 16,-1 2 0-16,-3 14-1 15,0-1 1-15,0 0-12 16,4-6 0-16,3-3 0 16,0-12 1-16</inkml:trace>
  <inkml:trace contextRef="#ctx0" brushRef="#br0" timeOffset="74414.96">15857 12728 102 0,'-10'0'51'0,"6"34"-59"0,11-31 73 0,4 1-65 16,10-1 0-16,7 0-1 16,15 3 1-16,6 7-1 15,0 12 1-15,4 6-1 16,-3 22 1-16,-15 7-1 16,-14 6 1-16,-21 3 0 15,-17 6 0-15,-26-3 1 16,-17-6 0-16,-17 0-3 15,-15-6 1-15,4-17-20 16,7-8 0-16,-1-13-1 16,19-13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30:0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6008 279 109 0,'0'-47'54'0,"32"100"-55"16,-25-34 55-16,3 15-54 15,1 13 1-15,-8 41 0 16,1 38 0-16,-8 15-2 16,1 47 1-16,-8 9-4 15,1 20 1-15,-1-4-20 16,0-28 1-16,-3 3-1 15,0-34 1-15</inkml:trace>
  <inkml:trace contextRef="#ctx0" brushRef="#br0" timeOffset="200.69">4463 2587 106 0,'0'0'53'0,"204"-7"-75"0,-116-11 100 16,71-4-76-16,42-10 0 16,43-2 0-16,45 6 0 15,0-7-5-15,4 1 0 0,-18-4-9 16,-17 10 0-16,-25 3-1 16,-32 6 0-16</inkml:trace>
  <inkml:trace contextRef="#ctx0" brushRef="#br0" timeOffset="451.67">4724 3117 107 0,'-11'9'53'0,"138"25"-65"15,-74-34 78-15,39-6-66 16,35 3 1-16,21-16 0 16,42 0 0-16,29-6-3 15,18 7 0-15,-1-14-12 16,-3 10 1-16,-29 0-1 16,-31 16 1-16</inkml:trace>
  <inkml:trace contextRef="#ctx0" brushRef="#br0" timeOffset="775.51">5105 3408 112 0,'-4'13'56'0,"43"59"-71"0,-25-38 88 0,7 23-73 16,4 27 0-16,0 45-1 16,-1 22 0-16,-13 37 0 15,-11 16 1-15,-18 9-2 16,-3-6 1-16,-21-22 0 16,-8-16 1-16,-13-12 0 15,-22-16 1-15,-14-28 0 16,-6-25 0-16,6-32-4 15,4-37 0-15,-15-38-19 16,15-37 0-16,21-42-1 16,35-36 0-16</inkml:trace>
  <inkml:trace contextRef="#ctx0" brushRef="#br0" timeOffset="1283.44">6858 4026 105 0,'60'16'52'0,"-56"-29"-72"0,-12 16 96 15,-13-3-75-15,-14-6 1 16,-14-3-1-16,-11-7 1 16,-4-3-3-16,-17 0 0 0,7-12 1 15,14 0 1-15,14-4-1 16,18-3 0-16,28 4 0 15,21-1 0-15,21-2 0 16,22 5 1-16,28 20-1 16,10 12 1-16,-7 16-1 15,-14 24 1-15,-10 14-2 16,-22 24 1-16,-13 13-2 16,-22-3 1-16,-36 0-2 15,-27 6 0-15,-21 0 0 16,-15 3 0-16,-7-6 1 15,-21-13 0-15,11-15 2 16,28-16 1-16,-14-3 0 16,24-6 1-16,15-13 0 15,13-7 0-15,19-11-1 16,17-4 1-16,17-3-1 16,33-3 0-16,10-4-1 0,17 7 1 15,-2 16-1-15,20 9 0 16,14 32 0-16,15 30 1 15,13 20-4-15,15 12 0 16,0 10-18-16,3-4 0 16,0-21-1-16,-24-23 1 15</inkml:trace>
  <inkml:trace contextRef="#ctx0" brushRef="#br0" timeOffset="3325.86">5958 4070 97 0,'-21'-28'48'0,"32"3"-41"0,-1 15 48 0,5-9-54 15,9-3 0-15,15 4 0 16,14-4 0-16,25 6-2 16,-1-3 1-16,4 10 1 15,0 9 0-15,1-3 0 16,-5 6 0-16,-6 9 0 15,-1 4 0-15,-3 3 0 16,-7 6 1-16,-17 6-1 16,-5 1 1-16,-9-4 0 15,-29 6 1-15,-21 10-1 16,-22 3 0-16,-13 0-2 16,-15 7 0-16,-17 2 0 15,0 0 1-15,0 4-2 16,21-7 0-16,17-6 0 15,33-6 0-15,24-3 1 0,38-1 0 16,12-5 1 0,28-1 0-16,31 7 0 0,-3 3 0 15,7-4 0-15,-4-2 1 16,-17 2-1-16,-14-2 1 16,-15-4-2-16,-27 0 1 15,-22 4-1-15,-32 6 0 16,-24 6-1-16,-36 0 1 0,-45 0-2 15,-36 12 1-15,-45 4-1 16,-15 0 0-16,-17 0-3 16,21-16 1-16,28-13-19 15,31-21 0-15,47-29 1 16,53-31 0-16</inkml:trace>
  <inkml:trace contextRef="#ctx0" brushRef="#br0" timeOffset="3737.11">8241 1260 88 0,'-88'-53'44'0,"7"40"-62"0,63 10 73 16,-7 0-56-16,4 3 1 16,0 0-1-16,7 0 1 15,3 3 3-15,8 10 0 16,3 6 3-16,14 15 0 15,10 19 2-15,1 19 1 0,-4 45 0 16,1 17 1-16,-8 26-3 16,-14 32 0-16,-7 2-3 15,-4 10 0-15,4-16-6 16,-4-19 0-16,8-24-9 16,3-14 0-16,0-15-15 15,0-31 0-15,0-22-1 16,0-13 1-16</inkml:trace>
  <inkml:trace contextRef="#ctx0" brushRef="#br0" timeOffset="4068.7">8657 2427 68 0,'57'-160'34'0,"10"53"-26"0,-53 73 56 0,0-4-57 15,0-15 1-15,-3 9 3 16,-4-6 1-16,-4 9-16 0,-6 10 1 15,-1 21 9 1,-7 20 0-16,-6 21-4 16,-4 19 0-16,-4 19-2 0,11 38 0 15,14-1-1-15,14 1 1 16,14-10-1-16,18-22 1 16,14-12 0-16,18-13 0 15,-11-22 1-15,0-18 1 16,-7-20 0-16,-18-18 1 15,-14-25 0-15,-17-19 0 0,-22-16-3 16,-20-3 1-16,-12-6-6 16,-10 0 1-16,0 6-26 15,7 9 1-15,18 23-1 16,18-1 1-16</inkml:trace>
  <inkml:trace contextRef="#ctx0" brushRef="#br0" timeOffset="4391.72">9687 1508 106 0,'-3'-53'53'0,"63"12"-78"0,-39 38 108 0,11-4-82 16,3 7 1-16,11 16 0 15,7 12 0-15,-4 26-3 16,0 43 0-16,-10 19 3 16,-18 25 0-16,-24 31 0 15,-29 13 0-15,-17 16 1 0,-22-10 0 16,-28-18-1-16,-6-23 1 16,-5-12-2-16,4-22 0 15,4-37-10 1,14-29 1-16,17-41-1 0,22-24 1 15</inkml:trace>
  <inkml:trace contextRef="#ctx0" brushRef="#br0" timeOffset="4606.5">11091 2286 119 0,'71'3'59'0,"126"63"-65"0,-130-66 75 0,25 3-69 16,25 3 1-16,6 3-2 15,8-18 1-15,10 0-5 16,-7-4 0 0,-18-9-10-16,-14-3 1 0,-13 6-1 15,-22-9 0-15</inkml:trace>
  <inkml:trace contextRef="#ctx0" brushRef="#br0" timeOffset="4842.68">11469 1715 111 0,'-46'0'55'0,"25"34"-61"0,24-12 83 16,8 19-76-16,7 12 0 15,3 23 0-15,0 8 0 16,7 42-2-16,0 9 1 0,-3 15-3 31,0 13 1-31,-4-3-14 0,0-16 1 0,4-12-1 16,-1-16 1-16</inkml:trace>
  <inkml:trace contextRef="#ctx0" brushRef="#br0" timeOffset="5143.29">14630 307 118 0,'0'-57'59'0,"3"67"-74"16,4-4 93-16,0 16-78 0,-3 19 1 15,-4 22-1-15,-7 37 0 16,-4 32 0-16,-3 21 0 16,-14 32 0-1,-7 7 0-15,-1 21-4 0,-2-9 1 16,2-26-9-16,5 1 1 15,6-10-18-15,0-9 0 16,7 0 0 0,1-3 1-16</inkml:trace>
  <inkml:trace contextRef="#ctx0" brushRef="#br0" timeOffset="5690.15">14736 517 98 0,'-22'-88'49'0,"-13"60"-68"0,28 19 102 15,-14 9-80-15,0 9 0 16,-4 13 1-16,4 31 0 15,0 60-6-15,0 47 1 16,3 66 3-16,4 84 0 16,0 67-1-16,0 68 0 15,-1 32-1-15,-2 21 0 0,-1-9 0 16,-14-53 1-16,-13-38 0 16,-19-40 1-16,-21-38 0 15,-20-63 0-15,-8-44 0 16,-18-50 1-16,-10-50-2 15,7-47 0-15,0-50-6 16,-7-45 0-16,14-58-11 16,14-64 1-16,21-56-1 15,39-53 0-15</inkml:trace>
  <inkml:trace contextRef="#ctx0" brushRef="#br0" timeOffset="5893.33">14485 981 101 0,'35'-88'50'0,"32"-25"-53"15,-31 82 71-15,13-13-66 0,32 0 1 16,43-9-1 0,41-19 0-16,44-7-3 15,30-2 0-15,15 9-2 0,-7 9 0 16,-14 29-18-16,-25 24 0 31</inkml:trace>
  <inkml:trace contextRef="#ctx0" brushRef="#br0" timeOffset="6219.78">15385 1288 115 0,'28'-56'57'0,"74"18"-68"0,-52 32 85 0,27 0-74 15,4 12 1-15,8 13-1 16,-1 15 0-16,-14 20-2 16,-21 8 1-16,-25 4-2 15,-28 13 1-15,-21 18-1 16,-22 3 1-16,-27 7 0 15,-4-13 1-15,3-13 3 16,11-5 0-16,21-4 1 16,29-16 0-16,31-9 1 15,32-18 0-15,28-14-5 16,25-12 0-16,10-6-23 16,1-3 0-16,-8-3 0 0,-21 5 0 15</inkml:trace>
  <inkml:trace contextRef="#ctx0" brushRef="#br0" timeOffset="6381.24">15219 3079 119 0,'-60'13'59'0,"183"5"-82"0,-66-27 110 0,52-4-91 15,29-18 0-15,35-7-28 16,14 1 0-1,-4-7 34-15,-10 16 0 0</inkml:trace>
  <inkml:trace contextRef="#ctx0" brushRef="#br0" timeOffset="6793.06">15589 3640 118 0,'-35'19'59'0,"81"-10"-72"0,-21-9 92 0,24 0-79 15,18-9 0-15,28-3 0 16,32 2 1-16,4 1-2 16,6 6 1-16,1 3-1 15,-1 3 0-15,-31 6 0 16,-21 1 0-16,-22 11 0 0,-24 1 0 15,-21 10 0-15,-25-1 1 16,-21 10 0-16,-18 6 1 16,-4 16-1-16,-3 6 1 15,4 6-1-15,7 3 0 16,6 4 0-16,5 12 0 0,-1 13 0 16,-3 5 0-16,-11-2 0 15,-21 0 1-15,-14 9-1 16,-18-15 1-16,-18-20-3 15,-6-15 0-15,14-28-7 16,10-41 1-16,28-34-2 16,29-45 1-16</inkml:trace>
  <inkml:trace contextRef="#ctx0" brushRef="#br0" timeOffset="7023.36">17089 1464 96 0,'21'-144'48'0,"14"28"-43"16,-21 94 50-16,0 0-52 15,7 3 1-15,8 19 1 16,6 38 1-16,7 40-8 16,4 38 1-16,-4 63 4 15,-3 37 0-15,-4 35-2 0,-3 34 0 16,0-9-4-1,-4-6 0-15,-7-41-16 0,-3-38 0 16,-4-50 0-16,4-50 0 16</inkml:trace>
  <inkml:trace contextRef="#ctx0" brushRef="#br0" timeOffset="7548.12">18408 1643 111 0,'11'-10'55'0,"10"35"-66"0,-14-6 95 0,0 35-84 16,3 27 1-16,8 16-2 15,-4 22 1-15,-3 16-5 16,3-3 0 0,-7-13-17-16,3 0 1 0,1-9-1 15,0-3 0-15</inkml:trace>
  <inkml:trace contextRef="#ctx0" brushRef="#br0" timeOffset="7926.28">19177 1473 99 0,'-11'-28'49'0,"15"22"-53"0,-1-3 83 0,5 2-78 15,-1-5 1-15,7 2 1 0,3 1 1 16,8 12-6-16,10 13 0 16,11 9 3-16,11 22 1 15,13 44-1-15,4 25 0 16,4 19-2-16,-8 31 0 16,-6 3 2-1,-18-9 0-15,-18 9-1 0,-21-15 1 16,-21-13-1-16,-18-25 0 0,-21-19-3 15,-7-24 0 1,-10-17-21-16,-1-18 0 0,-3-26 0 16,0-21 1-16</inkml:trace>
  <inkml:trace contextRef="#ctx0" brushRef="#br0" timeOffset="11258.02">9663 2000 54 0,'-18'0'27'0,"39"-6"-19"0,-14 3 28 15,4-7-29-15,-1 10 0 16,-3-9 3-16,4 3 0 16,-4 6-13-16,4-3 0 0,-4 12 10 15,0 0 0-15,-4 10-2 16,-3-3 0-16,-10 12-1 16,-1 10 1-16,-14-4-1 15,4 10 1-15,-3 0-2 16,2 3 1-16,5 3-2 15,6-12 0-15,4 9-2 16,4-3 1-16,3-10-1 16,0 1 1-16,3-7-1 15,1-12 1-15,13 6-1 16,4-3 0-16,8-7 0 16,-1-3 1-16,4-9-1 15,-1 0 0-15,1-9 0 16,-4 6 1-16,1-10-1 15,-5 4 1-15,1-7-1 16,0-3 1-16,-4 1 0 16,-4-11 0-16,1 4 0 0,-4-3 1 15,-3-6-1 1,-4-10 1-16,-4 9 0 0,-6 7 1 16,-4 0-1-16,-7 0 1 15,-4 12-1-15,-7 6 0 16,-6 10-6-16,-12 10 1 15,-10 12-2-15,-7 28 1 16</inkml:trace>
  <inkml:trace contextRef="#ctx0" brushRef="#br0" timeOffset="12199.96">18718 2239 79 0,'0'-32'39'0,"14"-5"-27"0,-6 21 39 16,2-9-46-16,1 3 0 15,3-19 1-15,7 13 1 16,0-3-9-16,4 5 0 15,0 1 6-15,-1 7 0 16,1 2-2-16,3 6 0 16,-3 7 0-16,-4 3 0 15,-3 0-1-15,-4 10 1 16,0 2 0-16,0 4 1 0,-3 9 0 16,-8 13 0-16,1 6-1 15,-4 9 1 1,0 19-1-16,-4-3 0 0,4 3-1 15,-3 0 0-15,3-15-4 16,0 2 1-16,7-5-20 16,7-11 1-1</inkml:trace>
  <inkml:trace contextRef="#ctx0" brushRef="#br0" timeOffset="12745.6">19230 1304 105 0,'-11'-19'52'0,"22"38"-48"0,-4-19 52 0,4 0-56 16,-1 16 1-16,11-7 0 15,11 10 0-15,10 9-2 16,4 7 1-16,18 18 0 16,-8 10 0-16,8 18 0 15,-1 10 1-15,1 6-1 16,-1-9 1-16,1 9-1 15,-8 1 1-15,8-4 0 16,-11-6 1-16,-8-10-1 16,-9-12 0-16,-5-7 0 15,-13-12 1 1,-11 4-1-16,-17-14 1 0,-15 10-1 0,-17 10 0 16,-11 12-2-16,-7-3 0 15,-7-1-8-15,-4 4 0 16,-3-6 0-16,3-10 0 15</inkml:trace>
  <inkml:trace contextRef="#ctx0" brushRef="#br0" timeOffset="13601.96">19096 2007 94 0,'-35'-41'47'0,"-4"13"-38"16,35 18 49-16,-3-6-55 16,4 4 1-16,-1 6 1 15,1-1 0-15,-1 10-7 0,8 19 1 16,6 16 4-16,-6 15 0 16,-4 32-1-16,0 12 0 15,7 13-1-15,-7-10 0 16,0 4 0-16,0 2 0 15,10-15-1-15,-3-15 0 16,4-7 0-16,-4-22 1 16,0-7-1-16,0-21 1 15,0-19-1-15,-3-19 0 16,3-21 0-16,-4-10 1 16,-3-26-1-16,-3-24 0 15,3 0 0-15,0 9 0 0,3 3-1 16,-3 6 1-1,0 7 0-15,0 9 1 0,4 3-1 16,-4 1 1-16,0 18-1 16,-4 0 1-16,4 16-1 15,0 9 1-15,-3 19-1 16,3 28 1-16,-4 16-1 16,-6 9 0-16,3 29-1 15,-7 6 1-15,3 3 0 16,0-13 1-16,8 7-1 15,-4-16 0-15,0-16-1 16,3-9 1-16,4-10 0 16,0-15 0-16,4-6-1 15,-1-16 1-15,4-23 0 16,-3-8 0-16,-8-22 0 16,4-23 0-16,0 1 0 0,0 3 0 15,4 2 0-15,-8 11 1 16,4 8-1-16,0 10 0 15,7 10 0-15,-7 15 0 16,4 10 0-16,-4 9 1 16,0 9-1-16,-4 13 0 15,-3 13-1-15,0 8 1 16,-3 17-3-16,3 6 0 16,3 3-18-16,8 3 0 15,10-3 0-15,3-22 0 16</inkml:trace>
  <inkml:trace contextRef="#ctx0" brushRef="#br0" timeOffset="14983.64">2762 7761 104 0,'230'-25'52'0,"186"-29"-52"0,-257 36 52 15,102-23-52-15,109-19 1 16,124-15-1-16,84-13 1 16,93-6-1-16,80-6 0 15,92-10 2-15,64-12 1 16,53 6 0-16,56 0 0 16,24 9 1-16,22-6 0 15,-7 13-1-15,-11 12 0 16,-17 16-1-16,-43 12 0 0,-60 13-2 15,-52 19 1-15,-75 9-1 16,-81 16 0 0,-81 3 0-16,-88 9 0 0,-99-2 0 15,-92 8 0-15,-95-2 0 16,-81-4 1-16,-71-2 0 16,-80-1 0-16,-75 0 0 15,-102-3 0-15,-106 0-1 16,-124 1 1-16,-102-1-1 15,-95 3 0-15,-84 6 0 16,-68 4 0-16,-46 6-1 16,-42 6 1-16,-38 4-1 15,-26 18 1-15,-17-6 0 16,-17 9 0-16,9 16 0 16,1 3 0-16,43 10 0 15,20 9 0-15,60 9-1 16,22-3 0-16,52-6-2 15,50 10 1-15,53 8-1 0,60-2 1 16,63-4-1-16,42-15 1 16,71-3 0-16,50-13 1 15,56-3 1-15,67-19 0 16,49-9 0-16,61-16 0 16,52-9-1-16,71-13 1 15,52-16-1-15,79-18 0 16,84-13 0-16,95-16 0 15,71-15 1-15,81-28 0 16,102-13 0-16,64-13 1 0,74-9 0 16,45-9 0-16,68 15 2 15,21 0 0-15,24 23 0 16,8 8 0-16,-7 7-1 16,-8 13 1-16,-6 21-1 15,-36 10 0-15,-3 12-2 16,-47 13 0-16,-48 13 0 15,-47 12 0-15,-66 9-1 16,-71 16 1-16,-71 6 0 16,-70-5 0-16,-64-5-2 15,-66-5 1-15,-54 0-8 16,-56-7 1-16,-46-12-1 16,-49-16 1-16</inkml:trace>
  <inkml:trace contextRef="#ctx0" brushRef="#br0" timeOffset="15521.68">272 2069 111 0,'-78'-22'55'0,"78"54"-53"0,7-20 56 0,4 23-56 15,6 34 1-15,4 25 0 0,1 44 0 16,9 25-6-16,-2 31 1 16,-8 26 0-1,-4 2 1-15,-13 4-7 0,7-10 1 16,-11-27-14-16,-4-29 1 15,4-35 0-15,11-31 0 16</inkml:trace>
  <inkml:trace contextRef="#ctx0" brushRef="#br0" timeOffset="15741.43">1556 2242 104 0,'42'-19'52'0,"4"19"-65"16,-43 9 91-16,5 7-76 16,-5 34 0-16,4 35 1 15,-14 21 1-15,-4 39-6 16,-6 24 0-16,-4 16 1 16,0-3 0-16,-18-6-8 15,-4-20 1-15,-6-11-16 16,7-36 1-16,-15-18 0 15,18-28 0-15</inkml:trace>
  <inkml:trace contextRef="#ctx0" brushRef="#br0" timeOffset="16081.01">878 2627 96 0,'-17'-65'48'0,"27"21"-63"0,1 34 89 15,7 1-72-15,-8 12 1 16,8 16 0-16,-8 22 1 16,5 12-6-16,2 19 1 0,1 19 2 15,14 6 0-15,-11 3-2 16,0-24 1-16,35 5-1 16,22-18 0-16,3-25 1 15,7-23 0-15,4-21 2 16,-4-19 0-16,4-19 0 15,-11-19 0-15,-3-9 0 16,-18-9 1-16,-11-1-3 16,-17-6 0-16,-11 4-11 15,-3-1 0-15,-11 10 0 16,-4 9 0-16</inkml:trace>
  <inkml:trace contextRef="#ctx0" brushRef="#br0" timeOffset="16382">2491 2069 96 0,'-29'-62'48'0,"29"8"-50"0,0 39 60 16,0-4-55-16,4 0 0 15,3 3 1-15,11 7 0 16,3 12-6-16,18 22 1 15,10 10 2-15,-3 12 1 16,10 15-1-16,-3 32 1 16,-3 4 0-16,-12 21 1 0,-16 3 0 15,-15 7 0-15,-25 5 0 16,-14-2 0-16,-21-6-4 16,-14-7 0-16,-10-13-15 15,3-8 1-15,-1-20-1 16,12-22 0-16</inkml:trace>
  <inkml:trace contextRef="#ctx0" brushRef="#br0" timeOffset="17423.54">16838 8783 112 0,'35'-147'56'16,"-130"-76"-55"-16,49 170 57 0,-45-19-58 15,-61-16 1-15,-53 6-2 47,-45 13 0-47,-57 16-1 0,-60 37 1 16,-35 38-2-16,130-6 1 0,-257 103-1 15,14 50 1-15,7 51 1 0,18 53 0 0,27 43 1 0,30 48 1 16,55 34 1-16,71 29 1 16,46 15-1-16,78 10 1 0,66 2 0 15,75-12 0 1,49-3-2-16,60-28 1 0,63-19-1 16,57-34 0-16,50-17-1 15,49-36 0-15,66-29-1 16,43-48 1-16,43-39 0 15,38-45 0-15,29-47-1 16,27-50 0-16,12-41 2 16,9-34 0-16,12-31 0 15,-4-32 1-15,-4-16-1 16,-14-22 0-16,-24-21 1 16,-29-13 0-16,-34-28-1 15,-33-29 1-15,-46-24-1 16,-35-26 0-16,-49-25 0 15,-42-25 0-15,-47-9-1 16,-45-13 1-16,-42-18-1 16,-57-4 1-16,-50 0-1 15,-45 13 1-15,-43 9 0 16,-52 10 0-16,-40 9-1 16,-52 3 1-16,-42 16-1 0,-29 28 0 15,-32 22-1-15,-31 15 1 16,-15 42-6-16,15 34 0 15,-7 34 0-15,21 32 0 16</inkml:trace>
  <inkml:trace contextRef="#ctx0" brushRef="#br0" timeOffset="19020.99">16087 7786 88 0,'53'-41'44'0,"-18"0"-33"0,-28 26 45 0,-4-4-54 16,-6-3 0-16,-4 0 0 15,-11 3 0-15,-6-3-3 16,-5 3 0-16,-2 10 2 16,-8 12 0-16,-7 3 0 15,0 7 0-15,-14 6 0 16,4 12 1-16,3 7 0 16,0 9 0-16,7 9-1 15,7 4 1-15,11-1-2 16,10-2 1-16,11-10-2 15,7 3 1-15,14-9-1 16,18 3 0-16,3-16 0 16,11-3 0-16,7-3 0 15,0-13 1-15,7-2 0 16,11-7 0-16,3-7 0 16,0-5 1-16,-4-7 0 0,4-12 0 15,-7-7-1-15,0-12 1 16,4-13-1-1,-8 10 1-15,-6-7 0 0,-4 7 0 16,-4 3 0-16,-17-1 1 16,-11 8-1-16,-10-1 1 15,-11 3-1-15,-7 3 1 16,-11 4-1-16,-7 2 0 0,-6 7-1 16,-1 7 1-16,-3 5-1 15,-4 0 0-15,-7 13 0 16,-7 4 0-16,-3 5 0 15,-1 10 0-15,-3 3 0 16,0 3 0-16,-3 3 0 16,6 3 1-16,4-2-1 15,4 5 0-15,7 1-1 16,-1-1 1-16,11 7-1 16,11 3 1-16,7 6-1 15,11 0 1-15,6 0-1 16,11-3 1-16,7-6 0 15,4-3 0-15,10-7-1 16,4-9 1-16,11-9-1 16,17-7 1-1,39-28-1 1,-11-13 1-16,-7 1-1 16,-7-7 1-16,-14 4 0 15,-14-4 0-15,-11 3 1 0,-10-3 1 16,-11 7-2-16,-14-4 1 15,-10 1 0-15,-11 5 0 16,-11 1-1-16,-7 9 0 16,-10 6-1-16,-4 7 0 15,-10 3 1-15,-8-1 1 16,1 14-1-16,-1 5 0 16,4 4 1-16,0 9 0 15,4 6-1-15,3 7 1 0,3 3-1 16,8 3 0-16,7 3-1 15,10-7 0-15,15 1 0 16,6-13 0-16,8-3 0 16,10-9 1-16,3-10 0 15,12-6 0-15,2-12 0 16,8-7 1-16,3-9 0 16,1-4 0-16,-1-2-1 15,0 6 1-15,-6-4 0 16,-5 4 0-16,-9 3-1 15,-12 0 0-15,-6 6 0 16,-8 3 1-16,-10 4-1 16,-7 9 0-16,-7 12 0 15,-4-3 0-15,0 16 0 16,0 7 0-16,4 5-1 16,7 7 1-16,7 0 0 15,7-4 0-15,10-2-1 0,8-7 0 16,10-9 1-16,7-13 0 15,11-6 0-15,0-16 0 16,3-6 0-16,-3-6 1 16,0-6 0-16,-7-4 0 15,-8-3-1-15,-6 4 1 16,-11 2-1-16,-7 4 1 16,-11 6-1-16,-17 6 1 15,-7 6-4-15,-4 13 1 0,-3 10-11 16,3 6 0-16,4 2-1 15,14 11 1-15</inkml:trace>
  <inkml:trace contextRef="#ctx0" brushRef="#br0" timeOffset="21362.28">15808 14970 101 0,'21'-53'50'0,"-7"-16"-43"15,-17 47 51-15,-8-16-57 16,-14-9 0-16,-10-3 1 16,-18 0 1-16,-10 3-4 15,-8 12 1-15,-21 4 2 16,-13 12 1-16,-5 13-1 16,1 15 0-16,0 19-1 15,-11 19 1-15,0 22-1 16,10 16 0-16,19 25-1 15,17 21 0-15,10 14-1 16,22 12 0-16,17-7 1 0,21-3 0 16,29-18-1-16,17-13 0 15,22-25 0-15,10-22 1 16,18-22 0-16,28-22 0 16,17-16 0-16,15-12 0 15,17-15 0-15,1-14 0 16,-5-12-1-16,-2 0 1 15,-8-6-1-15,-21-6 1 16,-18-7-2-16,-10-3 1 0,-18-6 1 16,-13-6 1-16,-19-16 0 15,-14-4 0-15,-13-2 1 16,-19-7 0-16,-17 7-1 16,-14-3 1-16,-18 5-1 15,-21 11 1-15,-21 11-2 16,-14 7 1-16,-8 7-1 15,-16 11 0-15,-5 11 0 16,-3 15 0-16,4 6 0 16,-8 16 0-16,1 9 0 15,-1 16 0-15,15 15 0 16,3 17 0-16,-4 12 0 16,8 18 0-16,10 7-1 15,14 6 1-15,18 10 0 16,15-3 0-16,13 2-1 0,21 1 1 15,18-4 0 1,18 1 0-16,24-10-1 0,14-3 1 16,8-3-1-16,7-13 1 15,13-9 0-15,15-10 0 16,10-12-1-16,-6-16 0 16,10-15 1-16,6-13 0 15,5-10 0-15,-8-15 0 31,-3-15 0-31,-3-17 1 0,-8-15 0 0,-10-16 0 16,-11-15-1-16,-14-16 1 0,-18-10-1 16,-14 0 1-1,-10 7-1-15,-21 6 1 0,-18 3-1 16,-15 10 0-16,-13 15 0 16,-11 16 0-16,-7 15 0 15,-10 1 0-15,-26 12 0 16,-2 16 0-16,-8 15 0 15,-7 16 0-15,-14 22-1 16,-4 26 0-16,11 18 0 16,7 15 1-16,15 23-1 15,17 15 1-15,17 0-1 16,22-2 1-16,21-4 0 16,17-19 0-16,18-12 0 15,7-10 1-15,18-19-1 16,21-21 0-16,14-16-1 15,14-19 1-15,8-13 0 16,13-15 0-16,11-13 0 0,3-9 0 16,-13-13-1-16,-8-6 1 15,-7-9 0-15,-10 2 1 16,-22-11-1-16,-13 5 0 16,-15 7 0-16,-17 0 1 15,-25 6-1-15,-18 9 1 16,-17 13-1-16,-18 9 0 15,-25 16 0-15,-14 13 1 16,-3 18-2-16,-4 13 1 0,-10 13 0 16,-4 21 0-1,14 16-1-15,18 23 1 0,14 8-1 16,21 10 1-16,21 0-1 16,18-13 1-16,28-9-1 15,21-6 0-15,25-26 0 16,11-18 1-16,6-22 0 15,19-19 0-15,13-19 0 16,0-15 1-16,-3-17-1 16,-7-11 1-16,-7-20 0 15,-15-9 0-15,-10 3-1 16,-21-3 1-16,-25 13-1 16,-21 12 1-16,-17 10-1 15,-22 15 0-15,-35 16 0 16,-7 9 0-16,-11 23 0 15,-3 14 0-15,-15 20 0 16,5 19 1-16,2 21-1 16,8 13 0-16,14 10-1 15,17-4 0-15,22 1 0 0,17-17 0 16,22-15-1-16,17-15 1 16,28-17-1-16,15-21 1 15,10-16 0-15,10-25 0 16,12-13 1-16,13-12 0 15,-7-13 1-15,-10-9 0 16,-11-16 0-16,-14 1 0 16,-11 5-1-16,-17 10 1 0,-11 15-1 15,-17 14 0-15,-18 11 0 16,-25 20 0-16,-18 15-1 16,-17 16 1-16,-3 21 0 15,-8 11 0-15,-3 11 0 16,0 7 0-16,13 0 0 15,12 0 0-15,14-3-1 16,17-9 1-16,18-10-1 16,17-10 1-16,22-12-1 15,14-18 1-15,7-17 0 16,10-9 0-16,11-12-1 16,18-13 1-16,-8-12 0 15,-6-10 1-15,-15-6-1 16,-10 0 1-16,-14 6 0 15,-14 6 0-15,-15 13-1 16,-24 13 1-16,-18 15-1 0,-14 16 0 16,-7 15 0-16,-3 16 0 15,-4 19 0 1,-4 13 0-16,8 9 0 16,10 0 0-16,10-3 0 0,19-7 0 15,20-2-1-15,18-20 1 16,15-11 0-16,9-20 0 15,8-12 0-15,14-10 0 0,11-19 0 16,-4-12 1 0,-4-6-1-16,-13-13 1 0,-12 0 0 15,-9 0 0-15,-12 7-1 16,-24 15 0-16,-10 13 0 16,-15 15 0-16,-7 13-6 15,0 9 1-15,0 3-1 16,4-2 1-16</inkml:trace>
  <inkml:trace contextRef="#ctx0" brushRef="#br0" timeOffset="22127.84">16108 7754 112 0,'-4'13'56'0,"18"6"-51"0,-7-10 64 0,1 13-69 15,2 6 1-15,8 23-1 16,3 11 1-16,11 23-2 15,-1 12 0-15,1 32 1 16,-4 21 0-16,-3 23-1 16,-11 15 1-16,-3 13 0 15,-8-4 0-15,1 4 0 16,-8 9 1-16,4-9 0 16,-10-4 0-16,3 7-1 15,0-13 1-15,-18 7-1 16,0 2 1-16,-7-2-1 15,-6-4 0-15,-1 1 0 16,-3-10 1-16,6-6-1 16,1-7 0-16,10-3 1 15,1-2 0-15,2-20-1 0,8-3 1 16,7-12-1-16,0 0 1 16,0-4-1-16,0-5 0 15,-3 2 0-15,-8-6 0 16,4 3 0-16,-4 4 1 15,4 2-1-15,-4 4 0 16,4 0 0-16,0-7 1 16,7-6-1-16,0-6 1 15,7-3-1-15,-3-16 1 16,3-6-1-16,-4-7 0 0,0-12-1 16,-3-15 1-16,4-13-11 15,3-10 1-15,7-28-1 16,4-19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31:3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12245 1348 89 0,'-95'-144'44'0,"-92"12"-31"16,116 94 45-16,-31-37-55 15,-46-19 0-15,-25 9 1 16,-46 1 0-16,-17 12-6 15,-43 3 1-15,-21 15 3 16,-21 26 0-16,-18 19-2 16,-24 18 1-16,-14 26-1 0,-22 46 0 15,0 26-1-15,1 12 1 16,20 57 0-16,-10 15 0 16,14 47 0-16,29 19 0 15,13 38 0-15,21 28 0 16,29 16 0-16,14 12 0 15,39 38 0-15,10 12 0 16,29 13-1-16,20-3 0 0,36 9 0 16,39 25 1-16,21 10-1 15,32-10 1-15,38-31 0 16,36 0 0-16,38 9 0 16,22 4 0-16,35-23 0 15,35-8 1 1,25-23-1-1,32 0 1-15,32-22-1 16,24-28 1-16,35-31-1 0,29-38 1 0,14-35-1 16,21-40 1-16,35-25-1 15,18-32 1-15,7-25-1 16,10-28 0-16,-3-22 0 16,-4-19 0-16,11-18 0 15,-10-20 1-15,-11-18-1 16,-7-22 0-16,-1-32 0 15,-9-27 1-15,-19-32-1 16,-6-19 1-16,-29-25-1 16,-21-16 1-16,-28-12-1 0,-18-13 1 15,-45-9-1-15,-18 0 0 16,-29-13 0-16,-21-9 1 16,-20-10-1-16,-26-6 1 15,-13-9 0-15,-22-13 0 16,-17-3 0-16,-19 1 0 15,-23 5 0-15,-19-3 0 16,-17 13 0-16,-21 0 0 16,-14 6-1-16,-11-3 0 15,-14 15 0-15,-7-9 0 0,-7 10 0 16,-4-7 1-16,4 1-1 16,0 5 0-16,-3 10 0 15,-19-3 0-15,-2 13-1 16,-5 12 1-16,-13 21 0 15,-11-11 0-15,-4 21 0 16,-3 7 0-16,-3-4 0 16,-11 10 0-16,-1 6 0 15,-2 0 0-15,-8 16 0 16,-3 3 0-16,-8 12-3 16,-24-2 0-16,-14 9 0 15,-42 12 0-15</inkml:trace>
  <inkml:trace contextRef="#ctx0" brushRef="#br0" timeOffset="1818.08">9560 599 93 0,'7'15'46'0,"11"7"-40"0,-11-16 46 0,0 4-51 16,7 2 1-16,0 4 0 15,4 19 1-15,0 8-4 16,-4-14 1-16,0 40 1 16,0 25 1-16,0 19-1 15,-3 21 0-15,-4 26 0 16,3 13 0-16,-3 2-1 16,0 14 1-16,0 5-1 15,-7 7 0-15,4 3 0 16,-11 3 1-16,0 3-1 15,0 6 1-15,-4-6 0 16,1 6 0-16,-1-12 0 16,-10-6 0-16,7-10 0 15,0-9 1-15,0-19-1 0,3-7 0 16,0-2 0-16,4-16 0 16,0-19 0-16,0 0 0 15,0-13-1-15,0 1 1 16,-7-1-1-16,0-2 1 15,0-7 0-15,0 0 0 16,-8-7 0-16,5-2 0 16,-1 0 0-16,8-7 1 15,3 4-1-15,0-16 1 16,-1 3-2-16,1-10 1 16,4-12-1-16,-4 0 1 0,3-6-1 15,1-7 1-15,-1-5-1 16,1-10 0-16,3-1-1 15,-4-5 1-15,4-4-6 16,0-9 1-16,4-22-1 16,3-31 0-16</inkml:trace>
  <inkml:trace contextRef="#ctx0" brushRef="#br0" timeOffset="2716.05">9518 561 69 0,'-7'3'34'0,"10"-6"-21"0,-3 3 35 16,0 0-47-16,-3 0 0 15,-1 9 0-15,-3 1 1 16,-3 24-3-16,-4 13 0 16,-4 10 2-16,-3 5 0 15,-4 7-1-15,0 0 0 16,11-6 0-16,0-10 1 16,11-15-1-16,6-13 1 0,11-15-1 15,4-20 1-15,17-15-1 16,1-19 1-16,6-3-1 15,0-22 1-15,0-3 0 16,-3 3 0-16,0 3 1 16,-7 3 0-16,-4 13 1 15,0 13 0-15,-7 8 0 16,1 11 0-16,-5 18-1 16,4 9 0-16,-3 10-1 15,3 34 1-15,-3 10-2 16,10 9 1-16,-3 6-2 15,7-6 0-15,3 13-18 16,4-10 1-16,3-18-1 16,4-7 1-16</inkml:trace>
  <inkml:trace contextRef="#ctx0" brushRef="#br0" timeOffset="3334.76">10552 56 84 0,'-4'0'42'0,"64"-12"-52"16,-35 2 69-16,17 4-59 15,11 0 0-15,3 6 0 0,-3 6 1 16,-3 3-2-16,-8 16 1 15,-14 10 0-15,-10 12 0 16,-11-3 0-16,-14 9 0 16,-18 0-1-16,-7-6 1 15,-17-3 0-15,7-9 0 16,6-7 0-16,12-9 1 16,10 0-1-16,21-4 1 15,21-8 1-15,18 2 0 0,14-15 0 16,24 3 1-16,15-4-1 15,7-2 0 1,3-7-4-16,-3 4 1 0,7-7-2 16,-14 3 0-16</inkml:trace>
  <inkml:trace contextRef="#ctx0" brushRef="#br0" timeOffset="4475.07">9532 6767 83 0,'0'6'41'0,"11"-6"-29"15,-11 0 42-15,0 0-51 16,0 0 0-16,-7 0 1 15,0 9 1-15,-8-2-7 0,-9 5 1 16,-4 4 2-16,-18 15 1 16,-25-3-2-16,-10 13 0 15,-32 9-1-15,-10 10 1 16,-36 15-1-16,-7 26 1 16,-32 2 0-16,-17 10 0 15,-18 12 0-15,-6 20 1 16,-22-7-1-16,-1 3 1 15,-9 3-1-15,13-3 0 0,1-3-1 16,13-9 1 0,8-1-1-16,7-6 1 0,28-9-1 15,21-9 0-15,-7-10 0 16,17-6 1 0,19-1-1-16,13-8 1 15,18-10-1-15,0-3 1 0,21-13 0 16,8-9 0-16,24-13-1 15,17-12 1-15,11-16-1 16,18-12 1-16,11-16-1 16,20-7 1-16,11-18-1 15,18-6 1-15,0-7-1 16,0-6 1-16,10-19-1 16,11 4 1-16,0-4 0 15,21 6 0-15,-17 1 0 16,-1 12 1-16,-3 6-1 15,-14 13 1-15,0 12-1 0,-18 4 1 16,4 9 0-16,-11 15 1 16,-3 10-2-16,-15 16 1 15,-6 18-1-15,-15 17 1 16,-14 14-1-16,1 20 0 16,-8 12 0-16,0-3 1 15,7-3 0-15,22-12 0 16,20-13 0-16,11-19 1 15,22-16-1-15,6-22 1 16,22-15-7-16,10-10 1 0,7-9-16 16,-3-6 0-16,-1 6-1 15,-13 3 1 1</inkml:trace>
  <inkml:trace contextRef="#ctx0" brushRef="#br0" timeOffset="5004.67">3020 9642 102 0,'-81'6'51'0,"67"13"-75"16,21-12 96-16,0 5-72 16,24 13 0-16,-2 7-1 15,13 11 1-15,0 17-2 0,4 9 1 16,-14 3-3-16,-4 0 1 16,-14 4-2-16,0-23 1 15,-14 10-1-15,-7-20 0 16,-3-8 1-16,3-16 0 15,3-16 3-15,4 0 0 16,4-31 2-16,6-13 1 0,4-6 0 16,7-6 1-16,1-1 0 15,6-11 1 1,4 5-1-16,-1 4 0 0,5 2-1 16,-5 7 0-16,-9 3 0 15,-12 16 0-15,1 12 0 16,-4 19 0-16,-7 16 1 15,-11 28 0-15,4 19 0 16,4 31 0-16,3 19-1 16,10 22 1-16,4 4-2 15,32-8 1-15,4-18-10 16,13-28 1-16,18-38-2 16,36-37 1-16</inkml:trace>
  <inkml:trace contextRef="#ctx0" brushRef="#br0" timeOffset="5704.16">9578 6635 95 0,'-18'25'47'0,"8"-22"-49"15,17 3 55-15,7 1-53 0,18 2 1 0,17 1 0 16,11-4 0-16,32 0-2 16,38 0 1-16,22-6 1 15,42 0 0-15,14-6-1 16,25 0 1-16,7-10 0 15,17 0 0-15,8 1 0 16,10-4 1-16,4-12-1 0,-85 9 0 16,120-22 0-16,-7 12 0 15,-18-8 0-15,-17 11 0 16,-18-5-1-16,-22 9 0 16,-16 6 0-16,-29 6 0 15,-25-2-1-15,-46 5 1 16,4 7 0-16,-28 3 0 15,-7 7 0-15,-11-1 1 16,-21-3-1-16,-7 9 0 16,-8-2 0-16,-2 6 1 0,-5-4-1 15,1 4 1-15,0-1-1 16,-4 1 0-16,4-3 0 16,3-1 0-16,-3-6-5 15,-4 4 1-15,-7-7-8 16,0-3 0-16,8 0-13 15,-1-9 0-15,7-4 0 16,18-3 0-16</inkml:trace>
  <inkml:trace contextRef="#ctx0" brushRef="#br0" timeOffset="6350.84">16415 5973 99 0,'-36'25'49'0,"12"16"-77"15,20-31 107-15,1 2-80 0,3 7 1 16,0 6-2-16,10 0 1 16,4 3-1-16,8 1 1 15,6-11-2-15,14-5 1 0,4-7-1 16,7-9 1-16,7-6 0 16,0-4 1-16,-4-3 2 15,-6-9 1-15,-8 0 1 16,-10-3 1-16,-8 0 0 15,-6 0 1-15,-4 6-1 16,-3 3 0-16,-4 3-2 16,-4 10 1-16,1 0-2 15,-4 12 0-15,-4 10-1 16,1 12 1-16,-1 19-1 16,4 12 1-16,-3 13-1 15,-8 7 1-15,-3 2-1 16,0-2 1-16,-7 2-1 15,0-5 1-15,0-7-2 16,-8-10 1-16,-2-6-1 16,-5-5 0-16,-6-8 0 15,-7-5 0-15,-4-10 0 16,-4-3 0-16,-3-7 0 0,0-5 1 16,14-4 0-16,15-6 1 15,9-12-1-15,22-7 1 16,15 0-1-16,13-15 1 15,14-7-1-15,15-3 1 16,6 0-1-16,15 3 0 16,-1 4-3-16,8-4 1 15,0 6-16-15,10 4 0 16,14 3 0-16,-3-7 0 0</inkml:trace>
  <inkml:trace contextRef="#ctx0" brushRef="#br0" timeOffset="8966.45">9278 3170 61 0,'-14'-6'30'0,"14"-4"-18"0,3 7 31 0,-6 3-38 16,3 0 0-16,-7 3 1 16,7 3 0-16,-4 1-9 15,8 8 1-15,3 7 5 16,-4 3 1-16,8 13-4 15,3 15 1-15,7 10-1 16,0 6 0-16,11 3 0 16,14 0 0-16,4-6-1 15,13-3 1-15,11-13 0 16,-7-12 0-16,4-13-1 16,3-13 1-16,0-12 0 15,14-12 1-15,-7-13-1 0,-3-3 1 16,-11-13 0-16,-4-3 1 15,-10-3-1-15,-3 0 0 16,-1-7 0-16,-10 4 0 16,-7 6 0-16,-8 4 0 15,-3-4 0-15,-6-6 1 16,-5 6-1-16,-3 0 0 0,-3 3 1 16,-4 0 0-16,-4 4 0 15,1 8 0-15,-1-8 0 16,1 15 0-16,-1 3-1 15,1 6 1-15,3 1-1 16,-4-1 1-16,0 4-2 16,1 0 1-16,-1-1-1 15,1 10 1-15,-1-6-1 16,1 6 1-16,-1 3-1 16,1 10 0-16,3-1 0 15,0 10 1-15,0 0-1 16,0 6 0-16,-4-6-1 15,1 6 1-15,-1-6-1 16,1 3 1-16,-4-9-1 16,0-7 1-16,0-2-1 15,-1 2 1-15,1-6 0 16,-3-3 0-16,3-6 0 16,0 0 0-16,-4-1 0 15,1-2 1-15,-1 0-1 16,4 9 0-16,0-10 0 0,3 1 0 15,1 3-1-15,-4 2 1 16,0 4 0-16,0-3 0 16,-4 3 0-16,0 3 0 15,-3 7 0-15,0-1 0 16,-3 10 0-16,-5 0 0 16,-2 6 0-16,3 0 0 15,3-3 0-15,4-3 1 16,3 0-1-16,4-10 0 0,4-6 0 15,13-3 0 1,8-34 0 0,3 9 0-16,-3-4 0 15,-1 1 1-15,1 3 0 16,-4 0 0-16,4-3-1 16,-1-4 1-16,4 1-1 15,1-7 1-15,2 4-1 16,5-1 0-16,-1 1 0 15,0 6 1-15,0 9-1 16,-3-3 0-16,0 9 0 16,-4 4 0-16,0 3 0 15,4 6 1-15,-4 6-1 16,7 7 0-16,0 9 0 16,4 6 1-16,0 6-1 0,-4 1 0 15,0 2 0-15,0-2 0 16,-3-7 0-16,0-6 0 15,0-6 0-15,-8-1 0 16,-3-5 0-16,0-4 1 16,-3-6-1-16,-4-6 0 15,0 0 0-15,-3-7 1 16,-1-3-1-16,-6-3 1 16,-4 1-1-16,0-17 0 15,-11 1 0-15,-3-1 1 0,3 1-1 16,-7 5 0-1,8 1 0-15,-4 9 0 0,3-6-1 16,0 13 1-16,-6 6 0 16,-1 2 0-16,0 8 0 15,1 2 0-15,-5 6 0 16,-2 7 0-16,-1 3 0 16,0 6 0-16,0 4-1 15,4-1 1-15,0 4-1 16,0-1 1-16,3-3-1 15,0 4 1-15,1-1 0 16,-1-12 0-16,4 0 0 16,3-3 0-16,4-6 0 15,7-4 0-15,0-6 0 16,7-9 0-16,3-10 0 16,4-6 1-16,4-9-1 15,10-10 0-15,-3-3 0 16,3 3 0-16,7 1 0 0,-3 8 0 15,3 7 0-15,4 6 0 16,0 7 0-16,3 3 0 16,0 2-8-16,4 7 0 15,3 0 0-15,1 0 0 16</inkml:trace>
  <inkml:trace contextRef="#ctx0" brushRef="#br0" timeOffset="10913.53">9486 6707 70 0,'4'-22'35'15,"-1"13"-25"-15,-3 6 36 0,-3-1-44 16,-4 1 0-16,-4 6 0 16,-7 4 0-16,1 5-3 15,-15 7 0-15,-10 19 2 16,-15-1 0-16,-13 4-1 0,-11 16 1 15,-11-1-1 1,-25 7 0-16,-13 3 0 16,-11 18 1-16,-7 1 0 0,-22 6 0 15,12-3 0-15,-12 6 1 16,-17 0-1-16,18 9 0 16,-7 1 0-16,-18-4 0 15,14-3-2-15,-7-3 1 16,-4-3-1-16,22 0 1 0,7-6-1 15,-4-10 0-15,18-9 0 16,10-6 1-16,7-10 0 16,11 6 0-16,-3-9 0 15,14-3 0-15,-1-3 0 16,15-3 0-16,10 9-1 16,8-10 1-16,-1 1 0 15,8-4 0-15,-1-5 0 16,15-7 0-16,6-1 0 15,8-2 1-15,10 0-1 16,-3-3 1-16,10 3 0 16,-3-4 0-16,7-2 0 15,3-4 0-15,4 1-1 16,3-1 1-16,4 0-1 16,-3-2 0-16,10-4 0 15,-7 0 1-15,7 3 0 16,0 1 0-16,0-4 0 15,7 0 1-15,-7-3-1 0,0 0 0 16,3-3 0-16,4 0 0 16,0-7-2-16,4 4 0 15,0 0 0-15,-1-4 0 16,11-2-1-16,11 2 1 16,0-2 1-16,7-4 0 15,6-3 0-15,-2-9 1 16,13-3 0-16,18-7 0 15,25-6 0-15,11-9 0 16,9-10-1-16,26-9 1 0,7-16-1 16,7-9 0-16,20-3 0 15,-2 2 0-15,-4-8 0 16,14 5 0-16,-7 4 0 16,-11 3 0-16,11 6 0 15,-11 1 0-15,-10 2 0 16,0-9 0-16,10 3 0 15,-10 3 1-15,-8 0-1 16,8 13 1-16,-28 6-1 16,-8 9 1-16,-13 10-1 15,-22 6 0-15,-14 10 0 16,-14 6 1-16,-11 6-1 16,-10 6 1-16,-11 0 0 15,-3 7 1-15,-15 3-1 16,-2 6 1-16,-12 0-1 15,-7 12 1-15,-13-2-1 16,-15 5 0-16,-28 10-1 0,18-6 1 16,-54 31-1-16,-24 29 1 15,-21 2-1-15,0 7 1 16,-21 9-1-16,-15 4 0 16,8 5 0-16,-22 7 0 15,11-3 0-15,53-32 0 16,-88 54 0-16,17 3 0 15,4-7 0-15,-7-5 0 16,25-10-1-16,6 3 1 16,8-19 0-16,17-6 0 0,22-10 0 15,20-12 0-15,12-15 0 16,16-11 0-16,8-8-1 16,11-7 1-16,13-6-1 15,1-3 1-15,17-7-2 16,11-8 1-16,14-11 0 15,14-2 0-15,14-13 0 16,11-6 0-16,17-10 0 16,25-9 0-16,15-9 0 15,17-7 1-15,6-9 0 16,37-7 0-16,2-15 0 16,19-3 0-16,24-6 0 15,-4-1 0-15,4-6 0 16,11 4 1-16,-8-1-1 15,22 4 0-15,-11-1 0 16,14 1 1-16,-10-13-1 16,-4 3 1-16,4 9-1 0,-18 7 1 15,-25 12-1-15,-24 16 1 16,-11 10-1-16,-25 9 0 16,-28 9 0-16,-10 6 0 15,-25 1-8-15,-14 6 0 16,-29 3-1-16,-17 6 1 15</inkml:trace>
  <inkml:trace contextRef="#ctx0" brushRef="#br0" timeOffset="11500.06">4427 10172 84 0,'-3'3'42'0,"-4"-3"-41"0,7-3 46 16,-4 6-46-16,-6 7 1 16,-8 2-2-16,-3 10 1 15,-4 10-2-15,0 11 0 16,-24 48 1 0,10-6 1-1,18-16-1-15,14-9 0 0,18-13 1 16,13-19 1-16,1-19 0 15,10-18 0-15,-3-13 0 16,-4-6 1-16,4-7-1 16,-4 1 1-16,-14-4-2 15,-7 0 1-15,-7 4-2 16,-10-1 0-16,-1 7-7 16,-13-3 1-16,-1-4-2 15,4-5 1-15</inkml:trace>
  <inkml:trace contextRef="#ctx0" brushRef="#br0" timeOffset="11672.81">4607 9802 118 0,'7'13'59'0,"-17"9"-78"0,10-19 89 16,0 3-106-16,10 0 1 15,12-9 0-15,6-6 0 16</inkml:trace>
  <inkml:trace contextRef="#ctx0" brushRef="#br0" timeOffset="12461.17">4254 11201 110 0,'-17'15'55'0,"34"-2"-56"16,-13-13 56-16,14 0-55 0,3-6 1 16,7-7-1-16,11-6 1 15,21-9-2-15,10-6 0 16,8-4 0-16,-14-3 1 15,3 0-1-15,-15 7 1 16,-6 3-1-16,-14 5 0 16,-11 14 0-16,-14 6 1 15,-21 12 0-15,-21 13 1 16,-22 12-1-16,-6 7 0 0,-8 9-1 16,4 3 1-1,-14 0 0-15,-7 0 0 0,7-3-1 16,10-6 1-16,15-6 0 15,14-7 0-15,13-3 0 16,19-13 0-16,24-2 0 16,21-10 1-16,7-10-1 15,15-8 0-15,13-14 0 16,5-9 0-16,20 1 0 16,-7-4 0-16,-3 0 0 15,-18 6 0-15,-7 4 0 16,-22 12 0-16,-9 3 0 15,-19 10 0-15,-10 9 0 16,-24 9 0-16,-19 7-1 16,-17 6 1-16,0 9-1 0,-7 0 1 15,4 7 0 1,3 0 0-16,14-10 0 16,11-6 0-16,6-3 0 0,22-7 0 15,18-9 0-15,14-9 1 16,17-10-1-16,25-9 1 15,14-6-1-15,4-4 0 16,3-5 0-16,7-1 0 16,4 0-3-16,-4 0 1 15,-10-3-1-15,-14 4 1 0</inkml:trace>
  <inkml:trace contextRef="#ctx0" brushRef="#br0" timeOffset="19527.21">4964 9341 39 0,'-7'3'19'0,"14"-3"-17"0,0-6 19 0,-7 0-19 16,10 3 0-16,-10-1 2 15,4 1 1-15,3 0-5 16,-4 0 1-16,4 0 4 16,-7 3 0-16,0 0 0 0,0-6 1 15,0 6 0-15,0 0 1 16,0 0-1-16,0 0 0 16,0 3 0-16,0 3 0 15,0-3-1-15,-7 3 1 16,4 1-2-16,3-1 0 15,-7 3 0-15,3 1 1 16,4-4-2-16,-7 0 0 0,4-2-1 16,3-1 1-16,-11 0-2 15,4-3 1-15,-4 0-2 16,1 6 1-16,-11-3-1 16,3 0 1-16,-3 4 0 15,3-1 1-15,-3 0-1 16,10 0 0-16,-6-2 0 15,3-1 1-15,0 3-1 16,3-3 0-16,7 0 0 16,-3-3 0-16,4 3-1 15,6 1 1-15,-3-4-1 16,7 3 1-16,-7 0-1 16,11 0 0-16,-11 3 0 15,11 0 1-15,-4 1-1 16,3 2 0-16,1 4 0 15,3-1 1-15,4 1-1 16,-1 2 1-16,4-2-1 16,-10 3 1-16,10-4-1 0,-3-2 0 15,3-1 0-15,-3 4 1 16,6-4-1-16,1 0 1 16,7 1-1-16,-4-1 0 15,-3-3 0-15,10 1 0 16,-3-1 0-16,7 0 0 15,-1 4 0-15,-2 2 0 16,-1 1 0-16,4-4 0 0,3 1 0 16,-3-4 0-1,0 0 0-15,-4 0 0 0,11 1 0 16,-4-1 0-16,8-3 0 16,-1 0 0-16,0-3-1 15,1 0 1-15,-8 6 0 16,4-2 0-16,-7-1 0 15,-1 0 0-15,5 3 0 16,-4-3 0-16,-4 0 0 16,11 4 1-16,-4-1-1 15,15-3 0-15,-5 3 0 16,5 4 0-16,-8-4 0 16,1 3 0-16,-8-2 0 15,-3-1 0-15,3-6 0 16,-3 6 1-16,0-3-1 15,0 1 0-15,-8-1 0 16,8 0 0-16,3 0 0 16,4 3 0-16,-7 1 0 0,7-4 1 15,-7 0-1-15,0 3 0 16,-4-3 0 0,-3 3 0-16,-1-2 0 0,1 2 0 15,3-6-1-15,1 6 1 16,-1 0 0-16,4-2 0 15,0-1 0-15,3 0 0 16,7-3 0-16,1 3 0 16,-8 0 0-16,0 0 1 0,4 4-1 15,-7-1 0 1,0 0 0-16,3-6 0 0,0 3 0 16,4 0 0-16,4 4 0 15,6-4 0-15,1-3 0 16,-8 0 0-16,0-3 0 15,-3-1 0-15,0-2 0 16,0 6 0-16,3-6 0 16,1 3 1-16,-4 0-1 15,10 0 0-15,1-4 0 16,-5 4 0-16,1-3 0 16,0 3 0-16,-3-4 0 15,-4 4 0-15,3-3 0 16,0 0 0-16,4-4 0 15,14 4 0-15,0 0 0 16,0 3 0-16,0 0 0 16,-7-1 1-16,4 4-2 0,-1-3 1 15,-3 3 0-15,14-3 1 16,-3 0-1-16,-4-3 0 16,0 3 0-16,0-4 0 15,-7-2 0-15,7-1 0 16,-4 1 0-16,19 0 0 15,-8-4 0-15,0 7 0 16,-7 0 0-16,-7-4 1 16,3-2-1-16,1-1 0 15,6-3 0-15,1 1 0 0,3-7 0 16,0 0 0-16,-3 0 0 16,-4 0 0-16,0 3 0 15,3 0 1-15,-3 0-1 16,0 4 0-16,4-1 0 15,-1 0 0 1,-3-2 0-16,-7 2 0 0,4 0 0 16,-4 1 0-16,3-1 0 15,4 0 0 1,29-6 0 0,-8 0 0-16,-7 0 0 15,-3 4 0-15,-8 2-1 16,-3 0 1-16,4 1 0 15,-1 2 0-15,1-3 0 16,-1 1 0-16,1-7 0 16,-11-7 0-16,0 11 0 15,3-7 0-15,1-1 0 16,-1 5 0-16,4-1 0 16,-3 0 0-16,-1 0 0 0,-6 0 0 15,-1 0 0-15,-3-3 1 16,4 0-1-16,-1 0 0 15,4-10 0-15,0 10 1 16,0-3-1-16,-4 6 1 16,-3-3-1-16,-7 3 0 15,0 0 0-15,-7 3 0 16,0 0 0-16,0-3 0 16,-1 0 0-16,5-3 0 0,-1-3 0 15,4 0 0-15,7 6 0 16,-4-10 1-16,1 1-1 15,-5 0 0-15,-2 2 0 16,-4-2 0-16,-4 0 0 16,-3-4 1-16,-1-6-1 15,1 1 0-15,-4-1 1 16,1-6 0-16,-1 0 0 16,0 0 1-16,0 3-1 15,-3 3 0-15,-4 7 0 16,-3 2 1-16,-4 4-2 15,0 0 1-15,-3 0-1 16,3 3 1-16,3-4-1 16,4-2 1-16,1-7-1 15,2 1 0-15,-3 2 0 16,4-6 0-16,-4 4-1 16,4-7 1-16,-4 3 0 0,-3 0 0 15,-1 1 0-15,-2 5 0 16,-1 1 0-16,0-1 1 15,3-2-1-15,5-1 0 16,-1-3 0-16,3-3 0 16,1-6 0-16,0 3 1 15,-4 0-1-15,0 0 0 16,-3 3 0-16,-4 3 0 16,-3-3 0-16,-1 10 1 0,-3 3-1 15,0-1 0-15,0-2 0 16,4-4 0-16,3-3 0 15,0 1 0-15,7-8 0 16,-10-2 1-16,-1 6-1 16,-3 1 0-16,-3-1 0 15,-4 0 1-15,-4 3-1 16,1 6 0-16,-1-5 0 16,4 2 0-16,0-6 0 15,0 10 0-15,7-7 0 16,-3 6 0-16,0-15 0 15,-1 6 0-15,1-3 0 16,-8 3 0-16,1 0 0 16,-5 1 1-16,-2 5-1 15,-1 7 0-15,1-10 0 16,-4 3 0-16,-1 4 0 16,1-1 0-16,0-2 0 0,-3 5 0 15,-5-2 0-15,-2-1 0 16,-1-2 0-16,-3-1 0 15,-4 7 0-15,-10-10 0 16,-4 3 0-16,-11 1 0 16,-3 5 0-16,-7 4 1 15,0 0-2-15,-3 0 1 16,-4 2 0-16,-18-2 0 16,0 3 0-16,-3 0 0 0,-7 3 0 15,-4 6 0-15,-18-9 0 16,-3 3 0-16,4 7 0 15,-4 2 0-15,-11 1 0 16,1-1 0-16,3 7 0 16,-11-4 0-16,-7-2 0 15,4 2 0-15,0 4 0 16,-11 0 0-16,1-3 0 16,9 2 1-16,-16 4-2 15,-1 3 1-15,7 0 0 16,-7 3 0-16,-3 4 0 15,3 5 0-15,0-3-1 16,-7 4 1-16,4 0 0 16,3-4 0-16,-3-3 0 15,0-3 0-15,3 4 0 16,-3-4 0-16,-1 0 0 0,8-3 0 16,3 6 0-16,-7 0 0 15,1 4-1-15,16 6 1 16,-9 2 0-16,-12 7 0 15,19-3 0-15,6-3 0 16,-7 3-1-16,-6 0 1 16,13 3 0-16,11 0 0 15,-18 10-1-15,8-4 1 16,13 10 0-16,11 3 0 16,-3-10-1-16,-1 7 1 0,11 0 0 15,4 3 0-15,-1 0 0 16,8-4 0-16,0 1 0 15,0 0 0-15,10 6-1 16,-3 0 1-16,20 6 0 16,5 1 0-16,-1-10-1 15,8 3 1-15,3 0 0 16,-4 6 0-16,-3-3-1 16,14 7 1-16,-3 2-1 15,14 7 0-15,-4 3-1 16,11 6 1-16,6 0-1 15,-2-6 0-15,2 4 1 16,8-1 0-16,4 3 1 16,2-3 0-16,8 0 0 15,-10 0 0-15,6 0 0 16,1 1 0-16,-1-4 0 16,11 15 0-16,-7-2 0 15,7-1 0-15,0 1-1 0,0 2 1 16,0-8-1-16,0-7 1 15,0-7 0-15,0 7 0 16,0-9 0-16,0 0 0 16,-4-1 0-16,4 1 0 15,-10 2 0-15,-1 4 0 16,1 0 0-16,-8 6 0 16,7 7 0-16,-6-4 0 0,3-6 0 15,3-3 0-15,4-3 0 16,-11-1 1-16,8-5-1 15,-1-4 0-15,4 3-1 16,4 4 1-16,-4 9-2 16,3-9 1-16,-7-1-1 15,11 4 0-15,-7-4-5 16,4 7 1-16,3-9-15 16,3-10 1-16,15-16 0 15,3-25 1-15</inkml:trace>
  <inkml:trace contextRef="#ctx0" brushRef="#br0" timeOffset="20645.89">8290 7880 99 0,'7'59'49'0,"29"86"-45"0,-22-114 49 0,7 22-53 16,7 23 1-16,18 11 0 15,0 1 0-15,-4-3-3 16,-7-7 1-16,-13-6 0 16,-5-9 1-16,-6-13-2 15,-8-15 1-15,-6-13 0 16,-4-13 1-16,-14-18 0 0,3 2 1 15,0-36 1-15,4-23 0 16,4-22 0-16,10-16 1 16,0-15-2-16,10-22 1 15,15 6-1-15,7 4 0 16,3 11-1-16,4 17 0 16,0 3 0-16,-1 18 0 15,5 16 0-15,-1 19 0 16,-3 19-1-16,3 31 1 0,-14 19 0 15,-6 22 1 1,-15 12-1-16,-18 17 0 0,-10 17 0 16,-11 8 0-16,-14-10-1 15,-7-10 0-15,-17-3-4 16,3-12 0-16,0-7-12 16,3-12 1-16,8-12 0 15,21-10 0 1</inkml:trace>
  <inkml:trace contextRef="#ctx0" brushRef="#br0" timeOffset="21457.94">9123 7243 97 0,'35'-34'48'0,"15"24"-57"15,-36 14 79-15,-4 2-69 16,4 16 1-16,4 22 0 15,-7 25 1-15,3 12-4 0,-4 20 0 16,-3 15 2-16,0 9 0 16,-7-6-1-16,-10-9 0 15,-4-7-1-15,0-9 1 16,-4-15-1-16,4-20 1 16,-7-8-1-16,3-26 1 15,-3-16-1-15,3-15 1 16,8-13 0-16,10-15 0 15,7-14-1-15,7-8 0 0,0-13 0 16,11-6 1-16,6 0-1 16,5 15 1-16,2 13-1 15,5 9 1-15,6 10 0 16,1 12 1-16,-1 13-1 16,0 16 0-16,1 9 0 15,-1 15 0-15,-3 4 0 16,0 9 0-16,-7 0 0 15,-1-2 0-15,-2-1 0 16,2-7 0-16,8-5 0 16,0-10 0-16,11-13-1 15,3-8 1-15,0-17 0 16,0-15 1-16,-8-16-1 16,-2-22 1-16,-4-9-1 15,-4-7 1-15,-7 7-1 16,-13 0 1-16,-8 3-1 15,-7 12 1-15,-7 4-1 16,-4 12 1-16,-3 15-1 0,-3 14 1 16,-12 15-1-16,5 12 0 15,-8 17 0-15,-3 14 0 16,3 14-1-16,4 12 1 16,7 3-1-16,10-3 1 15,4-6-1-15,11-13 1 16,3-12 0-16,7-7 0 0,0-19-1 15,4-8 1-15,0-20 0 16,-1-6 0-16,1-16 0 16,0-2 0-16,-1-1 0 15,-2 3 1-15,-5 4-1 16,-3 15 1-16,0 0-1 16,-3 13 1-16,0 15-1 15,-1 10 1-15,1 19-1 16,-1 2 0-16,8 7-1 15,7-6 1-15,-4-3-7 16,0-7 0-16,4-9-14 16,-4-6 1-16,4-7-1 15,-4-9 1-15</inkml:trace>
  <inkml:trace contextRef="#ctx0" brushRef="#br0" timeOffset="21769.66">11455 7519 86 0,'28'-59'43'0,"-3"-20"-49"0,-22 60 77 16,-3 1-69-16,-3-1 0 15,-8 0 0-15,-3 3 1 16,-7 1-4-16,-4 8 0 16,-14 7 1-16,7 7 1 15,4 15-1-15,7 15 0 16,7 10-1-16,25 10 0 15,6 18 1-15,15 0 0 16,0 10 0-16,7 6 1 0,-8-13 0 16,-2-12 0-16,-12 0 0 15,-10 0 0-15,-21-10-1 16,-21-15 1-16,-36-13-8 16,-10-9 0-16,-7-16-15 15,-4-6 1-15,-17-13 0 16,14 4 0-16</inkml:trace>
  <inkml:trace contextRef="#ctx0" brushRef="#br0" timeOffset="22238.01">12238 7529 94 0,'-39'37'47'0,"18"1"-62"0,17-32 90 16,1 0-75-16,-1-2 1 15,4-4 0-15,7-4 0 16,4-11-2-16,0-1 1 15,3-15 0-15,-4 3 0 16,-3-16 0-16,-7 0 0 0,-7 6 0 16,-3 4 0-16,-4 5 0 15,-4 7 1-15,-7 7-1 16,-3 12 1-16,-7 9-1 16,-1 28 1-16,-6 10-1 15,-4 13 1-15,4 18 0 16,7 0 0-16,17 7-1 15,25 6 1-15,21-10-1 16,25-15 1-16,18-19-3 16,31-19 0-16,11-22-14 15,0-28 1-15,0-13-1 16,-11-6 0-16</inkml:trace>
  <inkml:trace contextRef="#ctx0" brushRef="#br0" timeOffset="23603.7">9465 6908 73 0,'-28'9'36'0,"21"1"-35"16,10-4 46-16,1 3-46 16,3 4 1-16,3-1 0 15,12 7 0-15,6 3-3 16,14 6 0-16,11-3 1 15,-14-6 1-15,24 6-1 16,-3-3 0-16,4-9 0 16,3 6 0-16,11-22 0 15,-4-13 0-15,-4 0 0 16,-3-9 1-16,-7-3 0 0,-10-7 1 16,-8-5-1-16,-7-1 1 15,-7 0-1-15,-3 7 1 16,-7 5-1-16,-8 1 1 15,-3 9-1-15,-7 7 0 16,-3 5 0-16,-4 14 0 16,-11-1-1-16,-3 7 1 15,-11 9-1-15,-10 3 1 0,-8 0 0 16,-2 6 0-16,-5 0-1 16,1 1 1-16,-4-4-1 15,-7 3 1-15,-11-2-1 16,-7-7 0-16,4-4-1 15,4-8 0-15,3-4 0 16,-1-3 0-16,5-6-1 16,-1 3 1-16,4-3 0 15,4 0 1-15,10-4 0 16,11 1 0-16,10 0-1 16,7 0 1-16,7-4 0 15,8-2 0-15,6-1 0 16,11 4 0-16,15 2 0 15,-1 7 0-15,7 4 0 16,4 2 1-16,7 3-1 16,-1 10 0-16,5 0 0 15,10 3 0-15,14-3 0 16,3 0 0-16,4-10 0 0,0-3 0 16,4-9 0-16,-7-13 0 15,-1-6 0-15,8-6 1 16,-4-6 0-16,-7-10 0 15,-11 3 0-15,-3-6 0 16,-10 6 0-16,-8 4 1 16,-7 5-1-16,-3 10 0 0,-8 7 0 15,1 2 0-15,-7 4 0 16,-4 6 1-16,-7 6-1 16,-7 6 0-16,-8 4-1 15,-2 5 1-15,-15-2-1 16,-3 3 1-16,-4 0-1 15,-3 3 0-15,-4-7 0 16,3 4 1-16,1 0-2 16,-4 3 1-16,-7-3-1 15,-7 0 0-15,-7-1 0 16,4-2 0-16,-1-3-1 16,8-4 0-16,6-3 0 15,8-3 0-15,3-3 1 16,8-3 0-16,-1-3 0 15,7 3 1-15,0-3 0 16,11-1 0-16,0 4 0 16,7 3 1-16,0-3-1 15,4 6 0-15,3-3-1 16,7 6 1-16,10-6 0 16,1 4 0-16,17-1-1 0,11-3 1 15,18 0 0-15,3 0 0 16,0-7 0-16,3 1 0 15,1-9 0-15,3-1 0 16,11-6-2-16,-8-3 0 16,-3 3-16-16,-3-9 0 15,3-13 0-15,-11-13 0 16</inkml:trace>
  <inkml:trace contextRef="#ctx0" brushRef="#br0" timeOffset="26767.3">4784 9467 63 0,'-60'9'31'0,"28"7"-21"0,25-13 32 0,14 3-40 16,4 3 0-16,10 1 0 16,7 2 1-16,7 4-4 15,4 3 1-15,7 0 1 16,14 3 1-16,0 0-2 16,14 6 1-16,0 0-1 0,0 0 0 15,4 1 0-15,10 5 0 16,0-3 0-16,14 7 1 15,1 0 0-15,-5-4 0 16,8 1 1-16,25 2 0 16,-8 4 0-16,-6-6 1 15,6-7-1-15,15 0 0 16,-8 3-1-16,-6-9 1 16,-1 0-2-16,4-3 0 15,7-3 0-15,-7-7 1 16,0-3 0-16,0-2 0 15,14-8 1-15,1 1 0 16,6-9-1-16,3-4 1 0,5-3 0 16,-5-3 0-16,-6-3-2 15,7 3 1-15,-1-3-1 16,-20 3 1-16,-1 0-1 16,8 0 0-16,0 0 0 15,-8-3 0-15,-3 0 0 16,14 0 1-16,4 3-1 15,-11-3 0-15,0 3 0 16,18 0 0-16,-8-3 0 16,-10 0 1-16,4-6-1 15,14 6 0-15,-11-7 0 16,-7-2 0-16,3-1 0 16,19-2 1-16,-8-1-1 15,3-9 0-15,22 3 0 16,-10 0 0-16,-8-3-1 15,11 6 1-15,-11 1 0 0,-11-11 0 16,-6-8 0-16,7 2 0 16,-1-9 0-16,-3 1 0 15,1-4 0-15,2 0 0 16,-3 0 0-16,-7-3 0 16,-3-7 0-16,-4 4 0 15,0-4 0-15,-7 4 0 16,-11 3-1-16,-17-6 1 0,-7-7-1 15,-4 0 1-15,-4-6 0 16,8 1 0 0,-4-1 1-16,-7-7 0 0,0-5 0 15,-10 6 0-15,-8-4 0 16,-6 10 1-16,-12-3-2 16,-2 7 0-16,-8-14 0 15,0 4 0-15,-3-3 0 16,-4-4 0-16,-3-12 0 15,-1-3 1-15,1 19 0 16,-4-4 1-16,-3 10 0 16,-4 9 0-16,-7-2 0 15,-4 8 0-15,-6-2-2 16,-5 12 1-16,-2 0-1 16,-1 3 0-16,-7 0-1 15,1 3 1-15,-8-3-1 16,-14-15 1-16,-7-7 0 0,-10 10 0 15,-8 2 0-15,-3 7 0 16,-7 7 0-16,-18 2 1 16,-17 4-1-16,-1 2 0 15,-3 10 0-15,-17-3 0 16,-11 0-1-16,3 13 1 16,-17-1 0-16,-15-2 0 15,5 12 0-15,-19-4 0 16,-3 14 0-16,-14-1 0 15,-11 13 0-15,-3 3 0 0,-15 3 0 16,5 16 0-16,-12-3 0 16,11 9 0-16,-14-6-1 15,1 6 1-15,-8 3-1 16,7-3 1-16,3-3-1 16,-6 0 1-16,13 6-1 15,-17 0 0-15,25 0 1 16,-14 4 0-16,10-1 0 15,11-3 0-15,-8-3 0 16,8 4 0-16,3-4 0 16,4 0 0-16,14-3-1 15,0 9 1-15,7-9 0 16,21 19 0-16,4-3 0 16,3 5 0-16,18 1 0 15,17 10 0-15,1-1 0 16,13 3 0-16,-3 4 0 15,7 9 0-15,15 6 0 16,6 4 0-16,0 2 0 16,15 1 0-16,6-1 0 0,-3 13 0 15,0-9 0-15,7-7 0 16,7 1 0-16,7-4 0 16,-4-3 0-16,15 3 1 15,3 13 0-15,1 9 0 16,6 4 0-16,0 12 0 15,-3 9 0-15,3 13 0 0,-7 6-1 16,-3 0 1-16,3 0 0 16,-10 0 0-16,6 0-1 15,8-6 1-15,7-6-1 16,14-7 0-16,3-6-7 16,22 0 1-16,17-3 0 15,14 9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44:21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6787 3374 84 0,'-84'-28'42'0,"45"12"-47"16,39 16 84-16,4-10-77 15,17 1 1-15,39-7 1 16,35-2 0-16,32-8-6 16,49 1 1-16,32-3 3 15,29 3 0-15,31-3-3 0,0-4 1 16,21 7-5-16,-10-15 0 16,0 2-7-16,-29 0 1 15,-17 7-1-15,-32 9 1 16</inkml:trace>
  <inkml:trace contextRef="#ctx0" brushRef="#br0" timeOffset="515.8">6879 3806 102 0,'-63'4'51'0,"101"11"-61"0,-6-8 75 0,18-1-64 16,10-6 1-16,21-6-1 16,25-4 1-16,14 1-3 15,10-4 0-15,8 1 1 16,-4 2 0-16,-7-2-1 15,-7-1 1-15,-15 4-1 16,-16 6 1-16,-15 3-1 16,-14 3 1-16,-18 0 0 15,-17 9 1-15,-15 14-1 16,-24-5 1-16,-7 14 0 16,-14 25 0-16,-15 12-1 15,-17 19 1-15,-3 43-1 0,-1 48 1 16,1 44-1-16,3 44 1 15,7 25-1-15,7-23 0 16,14-11 0-16,-7-39 0 16,0-30 0-16,-7-36 0 15,-3-30 0-15,-11-29 0 0,0-28-1 16,-7-38 1 0,-4-31-6-16,-10-31 0 0,-4-44-1 15,-3-22 1-15</inkml:trace>
  <inkml:trace contextRef="#ctx0" brushRef="#br0" timeOffset="1039.44">9253 4807 105 0,'-49'15'52'0,"-46"-33"-53"16,66 2 63-16,-6 3-63 16,-4-24 1-16,8-7-3 0,-1-9 0 15,7-10 2-15,11-6 1 16,11-10-2-16,27 7 0 15,8 0 0-15,32 6 0 16,13 10 2-16,11 9 0 16,11 22 1-16,7 22 0 15,0 28 0-15,-11 19 0 16,-17 18-1-16,-18 20 1 16,-15 15-1-16,-20 7 1 15,-21 5-2-15,-18 1 0 16,-29-3 0-16,-20 9 0 0,-11-19 0 15,-7 0 0-15,-8-15 0 16,-6-20 0-16,7-2 1 16,10-16 0-16,15-19 0 15,17-9 1-15,14-7 0 16,22-6 0-16,17-3 0 16,31 3 1-16,26 10-1 15,17 6 0-15,25 6 0 16,21 9 0-16,10 13-6 15,19 4 1-15,-1-4-1 16,-3-13 1-16</inkml:trace>
  <inkml:trace contextRef="#ctx0" brushRef="#br0" timeOffset="1733.72">8283 3468 100 0,'-60'-32'50'0,"110"48"-52"0,-15-13 57 16,28-3-53-16,43 0 0 0,11-6 1 15,45-7 0-15,11-5-5 16,24-4 1 0,-3-10 2-16,-49 10 0 15,63-22-2-15,-17 4 1 0,-22 5-1 16,-31 7 0-16,-29 6 0 16,-31 9 0-16,-36-2 0 15,-24 21 1-15,-47 3-1 16,-34 4 0-16,-25 9 0 15,-18 6 1-15,-28 0-1 16,-14 4 0-16,-1-4 1 16,-9-9 0-16,-12 0 0 15,15 6 1-15,-7-22 0 16,0 3 0-16,17-6 0 16,11 10 1-16,10-10-1 15,8 6 1-15,21 3-1 0,17 10 0 16,18 12 0-16,14 20 1 15,15 14-2-15,9 29 1 16,22 32-1-16,-3 21 1 16,-1 35-1-16,4 6 0 15,0 13 0-15,0 9 0 16,-7-3 0-16,-10-6 0 16,-1-16 0-16,0-6 1 15,1-16-1-15,-15-13 0 16,-10-15 0-16,6-10 1 0,-13-18 0 15,-22-13 0-15,-6-16 0 16,-4-24 1-16,-4-23 0 16,4-25 0-16,-7-15-1 15,-4-16 0-15,4-10-7 16,3-5 1-16,11-7-1 16,7-16 0-16</inkml:trace>
  <inkml:trace contextRef="#ctx0" brushRef="#br0" timeOffset="3040.35">8682 689 94 0,'-14'-128'47'0,"42"65"-38"0,-21 48 48 15,0 8-55-15,4 14 0 16,-8 11 1-16,4 36 0 16,-3 33-4-16,-4 23 0 15,0 41 3-15,0 9 0 31,-7 106-2-31,-7-49 1 16,0-58-1-16,-8-33 1 0,1-29-1 16,0-25 1-16,-7-25 1 15,7-12 0-15,-8-26-1 16,8-21 0-16,0-23 0 16,7-43 0-16,3-13 0 15,11-35 0-15,4-5-2 16,3 12 1-16,11 2 1 15,-1 20 0-15,-10 16 0 16,-7 12 0-16,0 22-1 16,0 6 0-16,-3 19 1 15,-1 22 0-15,-3 19-1 16,-7 44 1-16,-4 34-1 16,-3 28 0-16,-10 38 0 15,2 7 1-15,1-10-4 16,14-10 0-16,10-6-7 15,11-34 0-15,11-16-1 16,17-37 1-16</inkml:trace>
  <inkml:trace contextRef="#ctx0" brushRef="#br0" timeOffset="3502.57">12972 912 114 0,'-85'-119'57'0,"25"56"-67"0,42 41 77 0,-6 3-68 16,-5 7 0-16,-6 6-5 15,-4 21 1-15,-7 23 4 16,-17 25 0-16,-8 24-4 16,-10 51 1-16,-14 41 2 15,3 56 0-15,-3 35 4 16,10 6 1-16,15 22 1 15,17-6 0-15,11-4 1 16,13-25 1-16,12-18-3 0,6-29 1 16,4-37-2-16,7-28 0 15,0-29-1-15,4-34 0 16,10-16-7-16,7-22 1 16,4-19-19-16,17-27 1 15,11-23-1-15,14-22 1 16</inkml:trace>
  <inkml:trace contextRef="#ctx0" brushRef="#br0" timeOffset="3803.39">13444 1564 106 0,'-45'-78'53'0,"30"65"-69"0,15 13 96 0,0 0-79 16,0 13 0-16,0 21-1 16,0 26 1-16,0 40-2 15,-3 26 1-15,-4 40 0 16,-11 22 1-16,-7 29-1 16,1-7 0-16,-1-3-1 15,4-13 1-15,3-28-3 16,4-22 0-16,4-31-20 15,10-22 1-15,7-31-1 16,10-38 0-16</inkml:trace>
  <inkml:trace contextRef="#ctx0" brushRef="#br0" timeOffset="4145.56">14157 2163 104 0,'-7'-47'52'0,"3"19"-67"0,4 12 94 0,0 7-78 16,-3 3 0 0,-1 12 0-16,-6 19 0 0,-4 13-3 15,0 24 1 1,-4 20 0-16,7 12 1 0,4 9-2 16,14 1 1-16,7 3-1 15,11-16 1-15,7-22 1 16,7-26 0-16,7-14 1 15,6-29 1-15,1-19 0 16,0-13 0-16,4-15 1 16,-15-15 0-16,-14-10-2 15,-14-19 0-15,-14 6-1 16,-14-3 0-16,-17 7-4 16,-19 15 1-16,-17 3-10 15,-3 10 1-15,3 12 0 16,10 0 0-16</inkml:trace>
  <inkml:trace contextRef="#ctx0" brushRef="#br0" timeOffset="4458.68">14746 1542 103 0,'-3'-25'51'0,"27"35"-55"0,-13-10 71 16,7 0-66-16,3 9 0 0,7 7 0 16,14 3 1-1,15 12-3-15,6 22 1 0,8 32 0 16,-4 9 1-16,-7 10-1 16,-14 27 0-16,-15 13 1 15,-17 1 1-15,-21 5 0 16,-21-6 0-16,-18-12-1 15,-10-16 1-15,-4-25-6 16,0-16 1-16,3-15-20 16,8-22 0-16,10-16 0 15,18-19 1-15</inkml:trace>
  <inkml:trace contextRef="#ctx0" brushRef="#br0" timeOffset="4959.67">15483 1602 105 0,'-52'-28'52'0,"20"53"-72"0,28-16 94 0,-6 16-74 16,3 19 1-16,0 28-1 15,7 26 0-15,0 18-1 16,10 22 1-16,8 0-1 15,10-10 1 1,7-6-1 0,11-6 1-16,18-15 0 0,-1-23 0 0,8-37 2 15,-4-25 0-15,3-26 2 16,4-18 1-16,-7-22-1 16,-14-35 1-16,-17-21-1 15,-19-10 0-15,-20-19-3 16,-22-6 1-16,-14 25-2 15,-21 18 0-15,-28 17-1 16,-11 18 0-16,-3 19-3 16,0 16 0-16,-1 12-6 15,12 13 0-15,24 13 0 16,17 12 0-16</inkml:trace>
  <inkml:trace contextRef="#ctx0" brushRef="#br0" timeOffset="5285.77">16415 1455 110 0,'-36'-29'55'0,"15"29"-63"0,21-3 71 0,0 6-62 16,4 7 0-16,10 9 0 15,14 12 0-15,18 13-2 16,18 25 0-16,20 28 1 16,4 29 0-16,1 18-1 15,-12 19 1-15,-13-6-1 16,-15 12 1-16,-21-9 0 16,-21-22 1-16,-24-16 0 15,-26-15 0-15,-20-19-5 16,-8-16 1-16,-6-19-18 15,3-15 0-15,7-20-1 16,17-21 1-16</inkml:trace>
  <inkml:trace contextRef="#ctx0" brushRef="#br0" timeOffset="6201.03">15709 1599 109 0,'-49'-57'54'0,"31"42"-72"0,15 15 100 0,-4 9-81 16,-8 7 0-16,-6 21-1 16,-3 26 1-16,2 25-3 15,-2 12 1-15,3 7 0 16,3 25 1-16,7 2-2 16,1-8 1-16,6 6 0 15,8-4 0-15,10-6 1 16,4-18 0-16,10-10 0 15,7-16 0-15,14-18 0 16,8-19 1-16,10-38 0 16,3-25 0-16,8-28-1 15,3-25 1-15,0-20 0 16,-10-21 0-16,-15-9 0 0,-10 6 1 16,-25 6-1-16,-17-6 0 15,-18 12 0-15,-21 1 1 16,-15 24-1-16,-13 10 0 15,-19 12-1-15,-13 23 1 16,-7 2-1-16,-4 26 1 31,-60 81-1-31,18 9 1 16,32 14-1-16,20 17 1 0,29 11-1 16,18-4 1-16,21 3-1 15,21-6 0-15,21-6 0 16,14-22 0-16,18-13-1 15,10-19 1-15,4-27 0 16,4-14 0-16,10-24 0 16,7-26 0-16,0-8 0 15,0-14 0-15,-10-12 0 16,-8-22 1-16,-10-3-1 16,-10 3 0-16,-8 0 0 15,-17-3 1-15,-15 13-1 16,-6-1 1-16,-19 10-1 15,-13 3 1-15,-4 13-1 16,-7 5 1-16,-10 20-1 16,-4 12 1-16,0 22-1 15,-7 22 1-15,0 10-1 16,-7 12 0-16,7 6-1 16,3 19 1-16,12 19 0 0,13-6 0 15,14 0-1-15,14-7 1 16,15-15-1-1,10-10 0-15,11-15-2 0,3-10 0 16,0-16-3-16,4-12 1 16,-4-15-11-16,4-13 1 15,3-26-1-15,15 1 1 16</inkml:trace>
  <inkml:trace contextRef="#ctx0" brushRef="#br0" timeOffset="6625.44">17833 2226 118 0,'32'25'59'0,"56"25"-76"0,-53-37 94 16,15 3-76-16,24-13 0 15,24 3-5-15,15-6 0 16,18 0-3-16,-8-9 1 16,1-10-22-16,-18-3 0 15,-22-10-1-15,-20-12 1 0</inkml:trace>
  <inkml:trace contextRef="#ctx0" brushRef="#br0" timeOffset="6817.53">18147 1552 107 0,'-46'-10'53'0,"50"67"-74"0,3-32 109 0,3 28-86 16,11 32 1-16,4 28 0 15,7 25 0-15,3 28-7 16,0 3 0 15,-3 4-5-31,3-16 1 0,8-23-2 0,-8-18 0 0</inkml:trace>
  <inkml:trace contextRef="#ctx0" brushRef="#br0" timeOffset="7072.88">19639 1589 90 0,'4'-37'45'0,"3"46"-34"0,0-6 46 16,3 4-55-16,1 2 1 16,0 13 1-16,-1 34 0 0,-3 26-5 15,0 25 0-15,0 37 4 16,0 19 0-1,-3 13-2 1,-1 15 0-16,1-16-7 0,3-24 0 16,0-16-19-16,4-19 0 31,6-19-1-15,4-34 1-16</inkml:trace>
  <inkml:trace contextRef="#ctx0" brushRef="#br0" timeOffset="7322.38">20447 2154 89 0,'49'-97'44'0,"15"12"-50"16,-46 60 85-16,3-13-76 15,3 4 0-15,1 6 1 16,-4 6 0-16,0 19-5 16,-3 18 0-16,-7 23 3 0,-8 15 1 15,-13 26-2 1,-5 33 1-16,-2 14-2 0,6 12 0 15,1-3-5-15,3-1 1 16,3-11-14-16,8-17 1 16,6-24 0-16,8-10 0 15</inkml:trace>
  <inkml:trace contextRef="#ctx0" brushRef="#br0" timeOffset="7537.1">21364 2063 102 0,'11'-44'51'0,"-8"32"-61"0,1 5 83 0,-1 1-71 15,4 3 1-15,4 6-1 16,0 6 1-16,3 13-5 16,-7 10 1-16,3 30 1 15,-10 32 1-15,0 4-4 16,-10 21 0-16,-1 13-11 15,4-7 1-15,-3-25 0 16,6-12 0-16</inkml:trace>
  <inkml:trace contextRef="#ctx0" brushRef="#br0" timeOffset="7868.26">21869 1847 106 0,'-25'-35'53'0,"43"-6"-61"0,-4 38 78 16,10 3-70-16,12 0 1 16,20 25-1-16,11 13 1 15,14 9-2-15,4 13 1 16,0 12 0-16,-8 25 1 15,-6 19-1-15,-22 0 0 0,-24 12 0 16,-22 10 0-16,-27-12 0 16,-29-7 1-16,-25-15-3 15,22-23 1-15,-50-15-11 16,-3-16 0-16,6-31-1 16,8-16 1-16</inkml:trace>
  <inkml:trace contextRef="#ctx0" brushRef="#br0" timeOffset="8251.91">22899 508 111 0,'81'-54'55'0,"60"4"-64"0,-95 47 81 16,21 3-72-16,14 19 0 15,7 9-1-15,11 25 1 16,-4 26-1 0,-6 27 1-16,-5 20-1 0,-10 53 1 15,-17 34-1-15,-15 28 1 16,-21 32 1-16,-17 9 1 15,-15 16 0-15,-14-12 0 0,-10-14 1 16,-18-30 0-16,-14-42-1 16,-10-36 0-16,-8-30-2 15,-10-36 1-15,3-29-7 16,0-29 0-16,8-27-23 16,6-23 1-16,-10-11-1 15,14-11 0-15</inkml:trace>
  <inkml:trace contextRef="#ctx0" brushRef="#br0" timeOffset="8845.16">27164 5769 94 0,'-138'-43'47'0,"-147"68"-36"0,200-25 47 0,-106-3-56 16,-91 9 0-16,-78-3 0 16,-81 6 1-1,-70-2-4-15,-75-11 0 0,-66 1 3 16,-68-3 0-16,-56 15-2 15,-50 1 1-15,-34 12 0 16,-51 9 0 0,-38 10-1-16,-14 25 1 0,-14 12 0 15,0 13 1-15,10 22-2 16,25 3 1-16,15 0-1 16,27 10 0-16,22 11 0 15,27-5 0-15,36-10 0 16,43 7 1-16,28 12 0 15,63-15 1-15,60-1-2 16,56-15 0-16,68-4-5 16,45-2 0-16,43-19-18 0,49-13 1 15,32-10 0-15,50-18 0 16</inkml:trace>
  <inkml:trace contextRef="#ctx0" brushRef="#br0" timeOffset="9537.16">1588 2320 102 0,'10'-107'51'0,"36"45"-65"0,-35 52 90 16,-8-8-76-16,4 11 1 16,4 10-1-16,-1 19 0 15,1 32-1-15,-4 40 1 16,-7 34 0-16,0 48 0 15,-7 18-2-15,7 16 1 16,-4-3-2-16,-3-12 1 0,7-13-1 16,0-19 0-16,0-25 0 15,-7-25 0-15,4-19 2 16,3-19 1-16,0-19 2 16,0-12 0-16,0-6 2 15,0-13 0-15,-7-9 0 16,3-4 0-16,-3-9-1 15,-4-6 0-15,1-6-2 16,-1-1 1-16,-6-2-2 16,3-1 1-16,7 4-1 15,-4-4 0-15,11 7 0 16,-7 0 1-16,3 3-2 16,4 0 1-16,-7 3 0 15,4-4 0-15,3 1-3 16,0 3 1-16,0 0-9 15,0-6 0-15,0-3 0 16,14-7 0-16</inkml:trace>
  <inkml:trace contextRef="#ctx0" brushRef="#br0" timeOffset="10250.89">1087 2295 83 0,'74'-78'41'0,"155"-23"-39"16,-162 73 45-16,21-25-47 15,36-10 0-15,3-6-5 16,10 13 1-16,-3-4-6 16,4 13 0-16,-1 3-2 15,-17 16 1-15</inkml:trace>
  <inkml:trace contextRef="#ctx0" brushRef="#br0" timeOffset="10783.9">2353 2668 97 0,'-49'19'48'0,"-1"88"-62"0,43-54 83 16,-7 28-69-16,-7 29 0 16,-4 28-1-16,22 6 1 0,-8-2-2 15,15-8 0-15,6-21-1 16,8-22 0-16,3-25 0 16,14-31 1-16,1-23 2 15,13-15 1 1,7-22 2-16,-6-10 1 0,-11-15 0 15,-4-16 1-15,0-6-1 16,-14 0 1-16,1 0-3 16,-5 19 0-16,-13 18-2 15,3 13 1-15,-18 16-2 16,4 31 1-16,4 13-1 16,3 12 1-16,3 9-1 15,8-5 1-15,6-1 0 16,12-12 0-16,2-10 1 15,19-9 0-15,-1-22 0 16,11-12 1-16,11-10 0 16,-22-16 0-16,0-6 0 15,-17-9 0-15,-4-10-1 16,-10 0 1-16,-14-12-3 0,-4 3 1 16,-4 0-5-16,4-3 0 15,-7 9-12-15,7 9 1 16,7 13-1-16,14 13 0 15</inkml:trace>
  <inkml:trace contextRef="#ctx0" brushRef="#br0" timeOffset="11079.94">3859 3079 89 0,'36'3'44'0,"-5"28"-42"0,-31-18 65 0,-7 21-66 15,-3 26 1-15,-11 22-2 16,-1 9 1-16,1 6-4 15,11-6 1-15,6-13-1 16,11-15 1-16,4-19 0 16,10-16 1-16,14-22 2 15,4-12 0-15,18-19 3 16,-1-22 1-16,-3-22 1 16,3-13 1-16,-17-18-2 15,-11-16 0-15,-17-3-3 16,-11 15 0-16,-28 16-5 15,-15 26 1-15,-17 21-15 16,-14 44 1-16,-21 41-1 16,-21 38 1-16</inkml:trace>
  <inkml:trace contextRef="#ctx0" brushRef="#br0" timeOffset="11420">1866 8291 114 0,'-28'56'57'0,"56"79"-57"0,-17-88 57 0,17 31-58 15,-7 29 1-15,0 18-4 16,8 35 1-16,-8 16 1 16,-4 18 1-16,-6 20-4 15,-4-14 1-15,-14 10-7 16,0-9 0-16,3-25-13 15,-13-16 1-15,-4-26 1 16,-1-24 0-16</inkml:trace>
  <inkml:trace contextRef="#ctx0" brushRef="#br0" timeOffset="12033.17">953 9746 103 0,'-4'-57'51'0,"96"-62"-69"0,-57 85 106 16,25-20-87-16,35-5 1 0,11-7-1 16,17-9 0-16,15-4-2 15,0 7 1 1,-25 6 0-16,-4 0 1 15,-14 7-1-15,-10-4 0 0,-11 13 0 16,-4 6 0-16,-17 6 1 16,4 13 0-16,-8 13 0 15,1 24 0-15,-8 35 0 16,7 38 0-16,-17 34-1 16,0 19 1-16,-4 25-2 15,-10 3 0-15,-8-6 0 16,-3-15 0-16,-7-17 0 15,-7-18 0-15,7-22 0 16,-10-19 0-16,3-22 1 16,-4-22 0-16,8-16 0 15,3-28 0-15,0-15-1 16,3-23 1-16,15-8 0 16,3-11 0-16,7-5-1 0,4-4 1 15,17 7-1-15,1 6 1 16,17 3 0-16,-14 9 0 31,14 29 1-31,-18 24 1 16,-7 26-1-16,-3 35 1 15,-18 21-1-15,0 22 1 16,-10 16-1-16,-4 3 1 0,-7-3-6 16,0-16 1-16,-7-12-13 15,3-26 0-15,4-18 0 16,11-28 0-16</inkml:trace>
  <inkml:trace contextRef="#ctx0" brushRef="#br0" timeOffset="12362.62">3747 9335 104 0,'3'25'52'0,"25"13"-59"0,-17-20 77 0,6 8-68 16,5 8 0-16,-1 13 2 16,11 9 0-16,6 4-6 15,-2 9 0-15,-5 0 2 16,-2 6 1-16,-8-3-3 16,-11 4 1-1,-10-7-2-15,0-7 1 0,-7-8 0 0,4-14 1 16,-8-11 1-16,1-17 0 15,-1-15 1-15,4-19 0 16,7-15 0-16,0-14 1 16,11-18-2-16,6-6 1 15,4-13-5-15,18 4 1 16,-7-4-15-16,10 3 1 0,4-3 0 16,14 7 0-1</inkml:trace>
  <inkml:trace contextRef="#ctx0" brushRef="#br0" timeOffset="12731.15">4547 9605 94 0,'-31'94'47'0,"23"-10"-56"16,12-59 72-16,7 4-62 15,10-11 1-15,0-5 0 16,18-10 0-16,10-19-3 15,1-9 0-15,-8-19 1 16,0 1 1-16,-7-11-2 16,-6 1 1-16,-8 3 0 15,-11-4 1-15,-6 4 0 16,-8 16 1-16,-6 9-1 16,-15 12 1-16,0 13-1 15,-10 13 1-15,3 15-1 0,1 16 0 16,2 15-1-16,8 10 0 15,4 4 0-15,3-5 0 16,7 8-1 0,7-7 1-16,17-3-5 0,8-10 1 15,14-12-9-15,10-10 0 16,0-12 0-16,18-18 0 16</inkml:trace>
  <inkml:trace contextRef="#ctx0" brushRef="#br0" timeOffset="13078.45">5299 9583 90 0,'10'31'45'0,"33"-28"-44"16,-22-12 64-16,7-7-64 15,4-6 1-15,3-6 0 16,-3 3 0-16,7-25-3 16,-1-1 0-16,-6-2 1 15,-18 9 1-15,-3 3-1 16,-11 10 0-16,-11 9 0 16,-3 19 0-16,-3 19 1 15,-5 15 0-15,1 22 0 16,-4 13 0-16,11 22-1 0,4 12 1 15,10 1-1-15,10-1 0 16,19 0-3-16,9-9 1 16,33-19-11-16,14-18 1 15,13-26 0-15,33-15 0 16</inkml:trace>
  <inkml:trace contextRef="#ctx0" brushRef="#br0" timeOffset="13578.1">10728 7698 120 0,'-85'13'60'0,"32"65"-60"0,36-47 60 0,3 29-60 0,-4 25 0 0,4 21-6 15,7 26 1-15,7 9 1 16,0 13 1 0,7 9-11-16,0-16 1 0,-4 0-1 15,-3-15 1-15</inkml:trace>
  <inkml:trace contextRef="#ctx0" brushRef="#br0" timeOffset="13861">9278 9906 101 0,'18'15'50'0,"119"-15"-53"16,-70 0 69-16,29-9-65 15,38-10 0-15,31-9 0 16,19-7 0-16,13-9-2 15,5-3 0-15,-1-3-1 0,3 6 1 16,-10 4-8-16,-14 5 0 16,-11 13-16-16,-27 13 1 15,-33 18-1-15,-35 19 1 16</inkml:trace>
  <inkml:trace contextRef="#ctx0" brushRef="#br0" timeOffset="14123.21">9620 10298 108 0,'-21'9'54'0,"127"13"-81"16,-64-19 112-16,22 0-84 15,45-3 0-15,18-6 0 16,28-16 0-16,29-6-3 16,6-10 0-16,4-3 0 15,-7 1 0-15,-21-1-3 16,-14 6 0-16,-18 7-9 16,-7 6 1-16,-25 0 1 15,-24 10 0-15</inkml:trace>
  <inkml:trace contextRef="#ctx0" brushRef="#br0" timeOffset="14524.73">10040 10432 106 0,'-39'16'53'0,"15"3"-63"0,20-10 81 0,4 4-71 16,-3-1 1-16,6 7-2 16,4 9 0-16,7 16-2 15,4 25 0-15,-4 25 0 16,0 16 0-16,-3 19 0 15,-8 6 1-15,-10 6 1 16,-3 3 1-16,-5-12 3 16,-9-13 0-16,-8-16 1 15,-10-15 0-15,-15-6-1 16,-6-23 0-16,-15-12-3 16,-3-19 1-16,0-12-8 15,0-6 0-15,-11-17-16 16,14-12 0-16,11-12 0 15,14-10 1-15</inkml:trace>
  <inkml:trace contextRef="#ctx0" brushRef="#br0" timeOffset="15103.05">11539 10737 101 0,'-17'3'50'0,"-57"19"-65"0,42-22 95 0,-18 0-80 15,-13 0 1-15,0 3-1 16,-8-9 0-16,-10-4-1 16,-4-2 0-16,8-7 0 15,-1-3 1-15,21 0-2 16,15 0 1-16,17 0 0 15,18 0 1-15,25 6 0 16,17 7 0-16,11 9 0 16,7 9 0-16,14 16 0 15,0 7 1-15,4 15-1 16,-1 9 0-16,-10-6-1 16,-14 4 1-16,-14-7-1 15,-7-6 1-15,-25 2 0 16,-15 1 0-16,-13-6-1 15,-11-7 0-15,-6-2-1 16,-8-4 1-16,-7-3-1 0,-14 0 0 16,3-7 0-16,0 1 0 31,4 3 2-31,18-4 0 16,21 4 2-16,17 3 0 15,22 6 1-15,21 4 0 16,17-4 0-16,14 0 1 15,26 0-2-15,16 4 0 16,12-7-1-16,6 12 0 0,18-2-2 16,1-1 0-16,-8 1-11 15,0-10 0-15,0-9 0 16,-4-10 1-16</inkml:trace>
  <inkml:trace contextRef="#ctx0" brushRef="#br0" timeOffset="15544.34">13504 7839 106 0,'-35'-172'53'0,"-39"-26"-63"16,49 145 76-16,-6-1-66 16,-12-2 1-16,-6 6-1 0,-8 9 0 15,-3 7-1-15,7 12 0 32,8 9 0-32,6 23 0 0,7 18-1 0,7 41 1 15,8 31 0-15,3 44 1 16,10 35 1-16,11 50 0 15,14 22 1-15,8 28 0 16,2 3 0-16,12 3 0 0,-1-12-1 16,0-12 1-16,4-33-1 15,0-24 0-15,0-25-1 16,0-32 1-16,-4-24-1 16,4-23 0-16,3-28-1 15,-6-15 0-15,3-13-5 16,-1-22 0-16,5-16-15 15,10-9 0-15,7-13 0 16,10-12 1-16</inkml:trace>
  <inkml:trace contextRef="#ctx0" brushRef="#br0" timeOffset="15876.29">14270 8447 111 0,'-28'32'55'0,"38"37"-77"0,1-54 102 16,3 11-80-16,7 5 0 0,7 25-3 16,11 16 1-1,0 32 0-15,10 21 0 0,-3 17-5 16,0 17 0-16,0-17-11 16,-4-8 0-16,-3-24 0 15,3-16 1-15</inkml:trace>
  <inkml:trace contextRef="#ctx0" brushRef="#br0" timeOffset="16254.12">15131 8736 105 0,'-67'-28'52'0,"17"21"-67"16,43 4 92-16,-7 6-76 15,-4 7 0-15,1 9-2 16,-1 15 1-16,4 10-2 0,3 19 1 16,11 9-2-1,15 3 1-15,6 0-1 0,10 1 0 16,15-1 1-16,14-12 0 16,4-10 2-16,-1-12 1 15,4-16 1-15,0-19 1 16,0-12 0-16,-7-16 0 15,-10-16 0-15,-18-18 0 16,-15-16-2-16,-20-7 1 16,-19 4-4-16,-9 6 1 15,-19 9-6-15,-6 13 1 16,-11 16-14-16,0 12 1 0,10 10 0 16,15 12 0-16</inkml:trace>
  <inkml:trace contextRef="#ctx0" brushRef="#br0" timeOffset="16588.74">16182 8767 90 0,'35'-9'45'0,"11"-1"-46"16,-35 4 75-16,-1 0-72 15,-6 3 0-15,-8 0 0 16,-3 3 1-16,-7 9-5 15,-11 19 1-15,-6 10 2 16,-1 15 0-16,4 26-2 16,6-1 0-16,5 13 0 15,13-3 1-15,18 0 0 16,15-13 1-16,17-9 1 0,10-26 0 16,4-14 1-16,3-23 1 15,8-16-1-15,-8-18 1 16,-10-16-2-16,-10-19 1 15,-12-13-3-15,-16-5 0 16,-19-4-5-16,-10 6 0 16,-21 14-12-16,-1 8 1 15,-6 16-1-15,3 13 1 0</inkml:trace>
  <inkml:trace contextRef="#ctx0" brushRef="#br0" timeOffset="16986.64">17565 8783 94 0,'-50'3'47'0,"-17"13"-46"16,39-13 66-16,0 6-66 15,-7 7 0-15,-4 6-1 16,-3 9 0-16,6 13-1 0,8 13 0 16,10 5 0-16,11 4 0 15,18 3 0-15,21-3 0 16,17-6 2-16,15-13 0 15,10-16 2-15,10-15 0 16,-3-13 1-16,1-16 0 16,-8-12-1-16,-14-12 1 15,-14-14-5-15,-18-18 1 16,-18-3-10-16,-17-6 1 16,-14 3-2-16,-7 3 1 0</inkml:trace>
  <inkml:trace contextRef="#ctx0" brushRef="#br0" timeOffset="17310.63">17526 8225 107 0,'14'3'53'0,"43"25"-56"0,-29-15 70 0,21 2-67 15,18 7 1-15,14 10-1 16,11 2 0-16,17 10-1 16,8 13 0-16,-8 2 1 15,-3 16 0-15,-11 10 0 16,-10 9 0-16,-14 10 0 0,-19-1 1 16,-20-3 1-16,-25-5 0 15,-24-11-3-15,-29-9 1 16,-21-12-8-16,-18-19 1 15,-7-9-15-15,4-20 0 16,-4-12-1-16,11-6 0 16</inkml:trace>
  <inkml:trace contextRef="#ctx0" brushRef="#br0" timeOffset="17538.88">19727 9031 112 0,'113'31'56'0,"106"13"-75"16,-152-41 106-16,28-6-91 16,22-13 1-16,20-9-12 15,1-6 0-15,-4-4-1 16,-7-5 1-16,-14-4-10 15,-25 9 0-15</inkml:trace>
  <inkml:trace contextRef="#ctx0" brushRef="#br0" timeOffset="17778.34">20112 8485 112 0,'-46'16'56'0,"50"31"-79"0,6-28 109 16,15 6-85-16,17 12 0 15,11 17 0-15,18 11 0 16,6 23-2-16,18 22 1 0,-6 15-1 16,-5 10 1-1,-3 6-5-15,-10-6 0 0,-7-9-9 16,-1-20 0-16,1-24-1 15,3-19 1-15</inkml:trace>
  <inkml:trace contextRef="#ctx0" brushRef="#br0" timeOffset="18087.45">22006 8215 117 0,'-10'4'58'0,"17"21"-70"16,0-13 92-16,7 7-80 16,11 12 0-16,13 26-1 0,5 12 0 31,34 128-2-31,-13-5 0 15,-11-11-3-15,-4-11 1 16,1-26-7-16,-1-25 1 16,0-18 0-16,-3-26 0 15</inkml:trace>
  <inkml:trace contextRef="#ctx0" brushRef="#br0" timeOffset="18381.98">22874 8372 113 0,'-25'25'56'0,"57"41"-61"0,-18-50 80 0,11 12-76 16,14 3 1-16,3 4-3 15,4 6 0-15,3 15 2 16,1 10 1-16,-4 19-3 16,-1 15 0-16,5 7-6 15,-1-7 1-15,4-12-17 16,7-10 0-16,-7-15 0 16,0-26 1-16</inkml:trace>
  <inkml:trace contextRef="#ctx0" brushRef="#br0" timeOffset="18602.54">23777 8388 104 0,'-7'0'52'0,"18"19"-71"0,-4-10 103 0,7 10-83 15,7 3 1-15,0 12-1 16,15 10 0-16,-5 13-4 16,8 27 1-16,-7 20-6 15,0 12 1-15,-1 0-14 16,-2-6 1-16,-1-16-1 16,7 0 0-16</inkml:trace>
  <inkml:trace contextRef="#ctx0" brushRef="#br0" timeOffset="19037.39">24744 8479 111 0,'0'25'55'0,"28"44"-76"0,-17-47 104 0,6 6-84 16,11 16 1-16,8 16-3 16,-1 18 1-16,-3 13 1 15,3 12 0-15,-10-12-9 16,-1 0 0-16,-2-16 0 15,-1-15 0-15</inkml:trace>
  <inkml:trace contextRef="#ctx0" brushRef="#br0" timeOffset="19383.02">25051 8306 109 0,'0'7'54'0,"84"43"-61"0,-48-38 73 15,20 4-67-15,22 3 1 16,21 9-3-16,10 7 1 15,4 2 0-15,-7 13 1 16,-8 10-3-16,-13 18 0 16,-11 10 1-16,-24 6 1 0,-26 3 2 15,-17 4 1 1,-17-4 2-16,-11-3 0 0,-11-12-2 16,-7-10 1-16,-7-22-14 15,0-13 0-15,-10-15-2 16,-8-18 1-16</inkml:trace>
  <inkml:trace contextRef="#ctx0" brushRef="#br0" timeOffset="19812.25">26264 6848 109 0,'0'-106'54'0,"7"68"-67"0,7 32 85 0,8-1-71 0,6 1 0 15,14 9-1-15,15 10 1 16,10 15-2-16,0 25 0 15,3 19 1-15,1 29 0 0,-8 43-1 16,-13 35 1-16,-8 40 0 16,-10 51 0-16,-4 31 0 15,7 19 1-15,-6-13-1 16,6-12 1-16,-7-32 0 16,-7-37 0-16,-10-35-1 15,-11-40 1-15,-14-32-2 16,-11-31 1-16,-17-25-6 15,-15-26 0-15,-6-24-19 16,-1-19 1 0,4-10 0-16,14-3 0 0</inkml:trace>
  <inkml:trace contextRef="#ctx0" brushRef="#br0" timeOffset="21020.56">29446 10680 111 0,'32'66'55'0,"-32"-13"-79"0,-3-37 109 16,-19 0-86-16,-16 2 1 15,-33 1-1-15,-38 0 0 16,-47-3 1-16,-55-7 1 15,-50-3 0-15,-60 1 1 16,-64-4 1-16,-56 6 0 0,-53 10 0 16,-63 19 0 15,-36 18 0-31,-49 10 0 0,-17 12-2 0,-26 7 1 16,-10 9-1-16,-10 0 0 0,-12 0-1 15,-23 0 1-15,-8-3-1 16,-14-15 1-16,-7 2-1 15,-7 16 1-15,10-9-1 16,29-1 0-16,17 1-1 16,7 0 1-16,26-10-1 15,16 0 1-15,29-9-1 16,11-3 0-16,24-4 0 16,28 1 0-16,36-4 0 15,28 4 1-15,53 9-1 16,60-9 1-16,28 12 0 15,53 6 1-15,28-12-1 16,32-3 1-16,42-13-1 16,29-6 0-16,17-10-1 0,18-9 1 15,21-22-1-15,17-18 0 16,18-20-1-16,11-15 1 16,18-22 0-16,13-19 1 15,15-31-1-15,17-32 1 16,8-34 0-16,13-35 1 15,15-34-1-15,-8-25 1 16,11-32-1-16,11-15 0 16,3-6 0-16,11-10 1 0,-11 3-1 15,15 6 0-15,16 16-1 16,-6 26 1-16,4 27-1 16,3 35 1-16,-7 22-1 15,7 31 0-15,0 29 0 16,3 27 1-16,8 11-1 15,10 24 1-15,-7 6 0 16,11 13 0-16,24 6 0 16,18 10 0-16,28 3 0 15,43 6 0-15,28 0-2 16,45-6 0-16,57-6-1 16,53-4 0-16,50-12-1 15,48-10 1-15,40-18-1 16,45-16 1-16,50-6 1 15,49-4 0-15,36-9 2 16,45-25 0-16,40 13 1 0,23 6 0 16,26 6 0-16,21 3 0 15,6 20 0-15,19 24 1 16,-8 6-2-16,-3 20 1 16,-18 14-1-16,-10 17 0 15,-46 6 0-15,-11 16 0 16,-71 9 0-16,-38 0 0 15,-71 12 1-15,-59 10 0 16,-68 0 0-16,-63 6 0 16,-60 7 0-16,-57 12 0 0,-49 3-1 15,-46 6 1-15,-42-2-1 16,-36 2 1-16,-24 4 0 16,-32 9 0-16,-25 25 0 15,-24 19 0-15,-15 37 0 16,-20 48 1-16,-11 71-2 15,-15 54 0-15,4 51 0 16,8 52 1-16,6 23-1 16,14-1 1-16,1-31-1 15,6-31 0-15,-3-41 1 16,0-32 1-16,-10-21-1 16,-15-29 1-16,-11-31-2 15,-13-31 0-15,-25-35-19 16,-39-47 0-16</inkml:trace>
  <inkml:trace contextRef="#ctx0" brushRef="#br0" timeOffset="29768.05">14796 7334 86 0,'-64'-59'43'0,"1"-13"-28"0,48 56 43 15,-6 0-56-15,4 4 1 16,-5-1 0-16,1 4 0 15,-3 9-5-15,-5 19 1 16,-6-1 2-16,-4 26 1 16,-10 22-2-16,3 0 0 15,4-3 0-15,10 6 1 0,7-13-1 16,18-12 0-16,21-13 0 16,25-18 0-16,28-16 0 15,32-13 1-15,14-18-1 16,14-23 1-16,10 1 0 15,1-4 0-15,-4 1 0 16,-7-1 0-16,4 3 0 16,-4 4 0-16,-15-6 0 15,-13-4 0-15,-11 6 0 16,-14 7 0-16,-10 10-1 16,-15 5 1-16,-13 1-1 15,-15 8 0-15,-14 11 0 16,-14 5 1-16,-7 13-2 15,-11 7 1-15,-10 9 0 16,-1 3 0-16,-16 9 0 16,2 0 0-16,-10 1 0 15,-3 5 0-15,-15 4 0 16,-7 3 0-16,-13-3 0 16,-12 0 0-16,8 6-1 15,3 3 1-15,4 0-1 0,7-6 1 16,0-3-1-16,10-1 1 15,7 1 0 1,8-6 0-16,3-4-1 0,7-3 1 16,0 4 0-16,4-10 0 15,-1-7 0-15,11 4 0 16,4-6 0-16,7-1 0 16,7-6 0-16,10-6 1 0,4-9-1 15,7-7 0-15,7-12 0 16,4-10 0-16,-1-15 0 15,-3-6 0-15,-3 2 0 16,-4-2 0-16,-4 2 0 16,-3 7 1-16,-3 0-1 15,-1 3 0-15,4 3 0 16,-3 0 0-16,3 9 0 16,-1 4 0-16,1 9-1 15,4 0 1-15,-1 16 0 16,1 0 0-16,3 12 0 15,-4 13 0-15,-3 3 0 16,0 6 0-16,0 3 0 16,-3 7 0-16,3 3 0 15,3 6 0-15,8 6 0 16,3 0 0-16,7 1 0 16,3-7 0-16,4-7 0 15,1-8 0-15,-1-1 0 0,-4-9 1 16,-2-3-1-16,-1-3 0 15,-4-1 0-15,1-5 0 16,-4-1 0-16,0-3 0 16,4 1-1-16,3-4 1 15,7-6 0-15,14-7 1 16,11-6-1-16,14-15 0 16,14-13 0-16,7-9 0 15,7 3 0-15,11 0 0 0,3-1 0 16,-3 1 0-16,-11 3 0 15,-3-9 0-15,-4 2 0 16,-7-2 0-16,-3 6 0 16,-8 6 0-16,-6 3 0 15,-8 4 0-15,-3 8-1 16,-7 4 0-16,-11 3-5 16,0 10 1-16,-7 5-15 15,-6 7 1-15,-8 16-1 16,-11 0 1-16</inkml:trace>
  <inkml:trace contextRef="#ctx0" brushRef="#br0" timeOffset="30584.17">15367 10081 84 0,'-7'0'42'0,"28"13"-51"16,-17-10 65-16,3 0-56 0,0 6 1 15,-4 1-1-15,1-7 1 16,-1 10-1-16,-3-10 1 16,0-3 2-16,-3 9 0 15,-8-9 0-15,-3 13 1 16,-4-1-1-16,1 10 1 16,-4 3-2-16,3 0 1 15,4 3-3-15,7-9 1 0,7 0-2 16,3-6 1-1,4-7 0-15,4-6 0 0,0-9 0 16,-1-7 1-16,-3-3 1 16,-7 3 1-16,0 1-1 15,0-1 1-15,-3 3 0 16,-1 1 0-16,1 9-2 16,-1 0 1-16,1 6-2 15,-1 0 1-15,4 6-1 16,0 4 0-16,-3 9 0 15,-4 15 0-15,-8 26 0 16,-2 28 1-16,-8 13-1 16,-3 15 0-16,-4 0-6 15,7-6 0-15,4 0 0 16,7-19 1-16</inkml:trace>
  <inkml:trace contextRef="#ctx0" brushRef="#br0" timeOffset="31039.09">16383 10106 97 0,'7'-19'48'0,"7"-6"-39"16,-7 13 50-16,0-1-56 15,4 1 0-15,-4 5 0 16,7 14 0-16,-3 40-5 16,3 56 1-16,0 45 2 15,-4 46 1-15,1 32-6 16,3-3 0-16,4-10-20 15,6-19 1-15,1-31 0 0,-7-22 0 16</inkml:trace>
  <inkml:trace contextRef="#ctx0" brushRef="#br0" timeOffset="31305.97">17963 10285 101 0,'-17'-13'50'0,"24"45"-64"0,-11-16 92 0,-3 27-77 16,-10 52 0-16,-1 64-3 15,-7 80 1-15,-3 68-16 16,0 35 1-16,3 9 0 16,11-44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27:2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4434 918 89 0,'0'0'44'0,"-70"-50"-44"0,42 41 44 0,-22-4-45 15,-10 1 1 1,-10 21 0-16,-11 16 0 0,-8 25 0 15,-20 4 0-15,0 27 0 16,17 16 1-16,14 4-1 16,11-13 0-16,25-7 0 15,10-12 1-15,15-16 0 16,17-15 1-16,17-19 0 16,22-16 1-16,14-12-1 15,7-13 1-15,-4-32 0 16,15-8 0-16,-1-11-2 15,22 5 0-15,-4 5-1 16,-10 6 1-16,-7 7-1 16,-19 22 1-16,-6 0-1 15,-3 18 0-15,-15 13 0 16,-14 32 1-16,-7 28-1 16,-18 24 1-16,-10 14 0 15,-7 49 0-15,-11 1 0 16,-10 3 0-16,7 5-1 15,3-5 1-15,7-19-1 0,7-22 1 16,11-22-1-16,-3-19 0 16,10-22 1-16,7-12 0 15,7-29 0-15,10-18 1 16,4-20-1-16,11-14 1 16,7-11-1-16,3-8 0 15,8 2-4-15,-1-3 1 16,7 1-14-16,-6 5 1 0,10 4-1 15,3 3 1-15</inkml:trace>
  <inkml:trace contextRef="#ctx0" brushRef="#br0" timeOffset="247.17">5020 2013 99 0,'0'6'49'15,"-4"-9"-53"-15,1 3 75 0,-4 9-71 16,-4 4 1-16,-10 12-2 15,-7 19 1-15,-4 0-2 16,4 18 1-16,3 1-2 16,15-6 1-16,6-7-2 15,18-6 1-15,7-25 1 16,8-16 1-16,6-16 2 16,11-21 0-16,-7-13 2 15,-1 3 0-15,-2-10 0 16,-12-8 1-16,-2-4-3 15,-19 6 0-15,-6 7-12 0,-8 12 0 16,-17 19-1-16,0 22 1 16</inkml:trace>
  <inkml:trace contextRef="#ctx0" brushRef="#br0" timeOffset="852.48">4293 3938 103 0,'-7'-37'51'0,"-3"-36"-57"15,-1 61 72-15,-7-4-67 16,-13 10 1-16,-15 6-2 16,0 16 0-16,-14 21 1 15,4 32 1-15,-8 13-3 16,-3 12 1-16,-11 9 0 16,15 4 1-16,14-13 0 15,13-6 0-15,15-19 1 16,28-16 0-16,4-25 1 15,6-18 0-15,15-20 0 0,0-24 1 16,7-13-1-16,3-16 1 16,4-9-1-16,3 0 0 15,1 0 0-15,-4 15 0 16,-1 16 0-16,-13 23 0 16,0 27-1-16,-7 22 1 15,-15 20-1-15,-10 24 1 16,-17 28-1-16,-5 26 1 15,-6 6-1-15,-4 15 1 16,1-2 0-16,2-10 0 0,8-16 0 16,0-6 0-16,14-31 1 15,-4-13 1-15,11-25-1 16,4-19 0-16,10-25 0 16,11-15 0-16,10-26-2 15,11-9 0-15,10-16-9 16,-17 16 0-16,21-37 0 15,-7 15 0-15</inkml:trace>
  <inkml:trace contextRef="#ctx0" brushRef="#br0" timeOffset="1000.65">4872 5111 106 0,'-7'60'53'0,"-18"49"-51"15,18-65 64-15,-25 31-64 16,4 29 1-16,-11 25-5 15,8 8 1-15,2-2-10 16,12-6 1-16,6-22 0 16,18-26 0-16</inkml:trace>
  <inkml:trace contextRef="#ctx0" brushRef="#br0" timeOffset="1375.98">6301 1580 112 0,'-99'-6'56'0,"95"-4"-65"0,33 10 76 0,34 0-67 16,61-9 1-16,77-7-1 16,77-3 0-16,72-2-1 15,38-14 1 1,24-6-1-16,15 0 0 0,-3-9 0 16,-1 6 0-16,-39 7 0 15,-27-1 0-15,-47 13-2 16,-38 6 0-16,-43 10-20 15,-42-1 0-15,-42 10 0 16,-43 22 1-16</inkml:trace>
  <inkml:trace contextRef="#ctx0" brushRef="#br0" timeOffset="1693.12">5743 4343 111 0,'-35'31'55'0,"134"13"-80"0,-46-44 105 0,35 0-80 16,60 0 0-16,25-19 0 15,56-3 0 1,29-6 0-16,27-10 0 0,19-9 0 16,6-6 0-1,4-7 0-15,0 7 0 0,-17 3-1 16,-12 9 1-16,-24 10-8 16,-21 9 1-16,-10 0-1 15,-22 0 1-15</inkml:trace>
  <inkml:trace contextRef="#ctx0" brushRef="#br0" timeOffset="1972.52">11748 341 110 0,'-25'-62'55'0,"4"59"-62"0,17 12 70 15,1 10-63-15,-4 28 0 0,-8 31 0 16,1 38 1 0,-3 28-2-16,-1 41 0 0,-3 13-5 31,3 15 0-31,-6-6-14 0,-1-22 0 0,-3-15-1 15,-1-17 1-15</inkml:trace>
  <inkml:trace contextRef="#ctx0" brushRef="#br0" timeOffset="2482.52">11494 517 99 0,'-71'-53'49'0,"50"12"-63"16,28 32 88-16,18-13-74 16,17-13 1-16,35-6 0 0,40 1 0 15,28-4-2-15,34 15 1 16,5-2 0-1,13 22 0-15,5 6 0 0,-12 12 0 16,-3 13 0-16,-7 19 0 16,-25 3 0-16,-14 9 0 15,-14-6 0-15,-14 22 0 16,-11 6 0-16,-10 19 0 16,-7-3 0-16,-18 6 0 0,-14 29-1 15,-11-1 1-15,-21 10 0 16,-14 6 0-16,-31-6-1 15,-22 3 1-15,-25-19-1 16,-31-9 1-16,-25-22-1 16,-18-16 1-16,-21-19 0 15,43-15 1-15,-53-23-1 16,-4-15 0-16,-4-9-2 16,8-7 1-16,3 1-5 15,-3 5 1-15,10 7-12 16,4 6 0-16,-8 4 0 15,26 2 1-15</inkml:trace>
  <inkml:trace contextRef="#ctx0" brushRef="#br0" timeOffset="3935.78">13226 423 97 0,'-110'-41'48'0,"-126"44"-62"0,169 16 84 16,-39 9-70-16,-21 16 1 0,-14 28-1 16,-14 26 0-1,10 5-1-15,15 41 1 0,20-3 0 16,33 13 0-16,31-3-1 15,42 9 1-15,50-26 0 16,42-8 0-16,53-29 1 16,25-15 1-16,28-29 0 15,18-25 0-15,3-22 0 16,7-18 1-16,-14-20-2 16,-6-21 1-16,-19-19-1 15,-17-16 0-15,-29-25-1 16,-34-12 1-16,-33 6-1 15,-34-4 1-15,-40-5 0 16,-38 2 0-16,-39 10-1 16,-43 10 1-16,-28 24-1 15,-28 16 1-15,-21 16-1 16,-3 25 1-16,-22 16-1 16,-3 37 0-16,6 16 0 0,5 28 0 15,31 6 0 1,14 16 0-16,21 22 0 0,39 13 0 15,36 0-1-15,38 12 1 16,39-6 0-16,42-13 1 16,50-19-1-16,31-9 0 15,43-31-1-15,21-19 1 16,21-31-1-16,7-23 1 16,4-34 0-16,3-22 0 15,-13-25 1-15,-15-15 1 16,-14-23 0-16,-36-6 1 15,-31 16 0-15,-28-16 0 0,-46 4 0 16,-47 15 1-16,-44 9-4 16,-51 16 1-16,-34 10-5 15,-36 12 1-15,-11 22-15 16,12 12 1-16,-5 19-1 16,11 23 1-16</inkml:trace>
  <inkml:trace contextRef="#ctx0" brushRef="#br0" timeOffset="4238.47">13229 1668 117 0,'-3'3'58'0,"-11"141"-72"0,10-94 93 16,-7 16-79-16,-6 22 1 15,-4 34-1-15,-4 13 0 16,-3 25-1 0,-8 9 1-16,5 1 0 0,2-10 0 15,5-3 0-15,3-20 0 0,-1-17 0 16,5-20 0-16,-1-18-10 15,4-23 1-15,-4-24-1 16,4-20 1-16</inkml:trace>
  <inkml:trace contextRef="#ctx0" brushRef="#br0" timeOffset="4800.8">11726 3600 105 0,'-67'-54'52'0,"11"70"-51"0,49-7 61 0,-11 16-62 15,1 22 1-15,-1 32-1 16,7 24 1-16,4 29-2 15,7 9 1-15,0 25 0 16,0 7 0-16,0-10-1 16,-3 0 1-16,-1-19-7 15,1-22 1-15,-1-18-17 16,1-32 0-16,3-25 0 16,0-25 0-16</inkml:trace>
  <inkml:trace contextRef="#ctx0" brushRef="#br0" timeOffset="5354.92">11684 3336 102 0,'88'-69'51'0,"120"-3"-72"0,-141 59 97 15,36-5-76-15,24 5 0 16,31-6 0-16,22-3 1 0,14 0-2 15,18-3 1-15,0 0 0 16,3 13 1-16,-7 5 0 16,-21 4 1-16,-14 16-1 15,-18 12 1-15,-24 9 0 16,-18 20 0-16,-18 18-1 16,-28 34 0-16,-18 10 0 15,-17 22 0-15,-11 19-1 16,-7 13 0-16,-3-1 0 15,-1 10 0-15,-3-10-1 16,-3-6 1-16,-1 0 0 16,1-6 0-16,-8-22 0 15,-6-7 0-15,-4-15-1 16,-14-6 0-16,-15-13 0 16,-10-16 0-16,-14-18 0 15,-14-13 0-15,-25-25 0 16,-14-16 0-16,-17-3 0 15,-22-12 1-15,-10 3 0 16,-22 2 1-16,-17 4 0 0,7 4 0 16,-11 5 0-16,1 0 0 15,13 1-1-15,1-13 1 16,24-13-1-16,25-3 1 16,17-12-1-16,29-7 1 15,24-9-4-15,29-3 0 16,13-10-14-16,26-9 1 15,10-3 0-15,17-6 0 0</inkml:trace>
  <inkml:trace contextRef="#ctx0" brushRef="#br0" timeOffset="5598.39">13578 3988 117 0,'-7'19'58'0,"-46"44"-74"0,36-41 99 0,-15 19-83 15,-21 12 0-15,-10 13 0 16,-26 25 0-16,-13 22-1 16,-14 12 1-16,6-9-7 15,1 0 1-15,0-16-17 16,13-24 0-16,8-17 0 15,14-15 0-15</inkml:trace>
  <inkml:trace contextRef="#ctx0" brushRef="#br0" timeOffset="5769.65">12157 4672 98 0,'10'-63'49'0,"64"16"-60"0,-35 38 85 15,25-1-73-15,20 4 0 16,26 12 0-16,20 23 0 15,15 15-2-15,31 12 0 16,-3 16-4-16,0 13 0 16,3 6-19-16,-10 6 1 15</inkml:trace>
  <inkml:trace contextRef="#ctx0" brushRef="#br0" timeOffset="6375.77">7232 3490 98 0,'14'-44'49'0,"21"28"-51"0,-31 16 73 0,6 0-70 16,5 16 0-16,-1 21 1 16,3 32 1-16,-6 47-3 15,-4 38 0-15,-4 34 2 16,-3 44 1-16,-7 25-1 16,4-6 0-16,-15-19-2 15,1-15 0-15,-5-32-5 16,-2-28 1-16,-4-35-23 15,-4-31 1-15,4-38-1 16,-8-31 1-16</inkml:trace>
  <inkml:trace contextRef="#ctx0" brushRef="#br0" timeOffset="6890.32">7112 3668 110 0,'-14'-21'55'0,"49"-1"-80"0,-21 3 107 0,25-25-82 15,32-3 0-15,38-10 0 16,36-8 1-16,38-8-1 16,32-14 0-16,15-1 0 15,6 3 0-15,7 13 0 16,-20 6 0-16,-8 16 0 15,-32 16 0-15,-24 8 0 16,-28 17 1-16,-26 9-1 16,-13 25 1-16,-14 28 0 15,-15 23 0-15,-10 24-1 16,-14 38 1-16,-7 31-1 16,-11 38 1-16,-7 7-1 15,-7 18 0-15,-3-10 1 16,-8-9 0-16,-3-6-1 15,-7-22 1-15,-7-18 0 16,0-17 0-16,-22-18-1 16,-13-19 0-16,-22-19-1 15,-17-19 0-15,-18-18 0 0,-32-20 0 16,-20-12 0-16,-15-25 0 16,-18-6 1-16,4 0 0 15,-7-1 0-15,7 7 0 16,-4 4-1-16,8 11 1 15,-1 1-7-15,22-4 1 16,0 1-17-16,28-16 1 16,38-16 0-16,29-9 0 15</inkml:trace>
  <inkml:trace contextRef="#ctx0" brushRef="#br0" timeOffset="7142.57">9204 3647 118 0,'14'-10'59'0,"-14"13"-82"0,-3 0 114 0,-4 13-91 16,-15 12 1-16,-16 19-1 15,-22 32 0-15,-15 37 0 16,-23 19 0-16,-22 40 0 15,-11 13 0-15,-3 16-4 16,-7-13 0-16,11-18-12 16,13-29 1-16,22-31-1 15,17-25 0-15</inkml:trace>
  <inkml:trace contextRef="#ctx0" brushRef="#br0" timeOffset="7385.43">7811 4104 102 0,'14'-47'51'0,"39"-15"-54"0,-22 49 72 15,12 4-68-15,24-7 1 0,3 7 2 16,15 9 0-16,17 18-5 16,8 26 1-16,6 19 2 15,-7 22 1-15,-3 40-1 16,-7 19 0-16,0 10-5 15,-15 9 1-15,-6-6-22 16,-7-10 1-16,3-18 0 16,-7-35 0-16</inkml:trace>
  <inkml:trace contextRef="#ctx0" brushRef="#br0" timeOffset="7719.83">10276 4785 118 0,'-49'22'59'0,"24"3"-81"0,32-25 109 16,11 0-87-16,7 6 0 15,10-6-2-15,7-9 1 16,15-4-1-16,17-2 1 16,21-7-2-16,7-4 1 15,1 1-2-15,6 10 1 16,0 5-21 0,-17 10 1-16,-14 10 1 0,-25-10 1 0</inkml:trace>
  <inkml:trace contextRef="#ctx0" brushRef="#br0" timeOffset="8326.78">14930 962 104 0,'-67'0'52'0,"-29"-6"-51"16,79 6 53-16,-5 0-54 16,12 0 1-16,17 6-1 15,25 13 0-15,38-9 0 16,57 2 0-16,60-12 1 15,50-3 0-15,38-6-1 16,18-7 1-16,-1 0 0 16,-9-6 0-16,-19 3-1 15,-17-3 0-15,-25 10-2 16,-21 6 0-16,-28-4-21 16,-35 7 0-16,-22 6 0 0,-42 3 0 15</inkml:trace>
  <inkml:trace contextRef="#ctx0" brushRef="#br0" timeOffset="8705.9">15088 4321 110 0,'21'0'55'0,"106"0"-51"0,-77 0 56 0,49 0-60 0,49-10 0 0,53 1 2 16,42 0 0-16,36 2-3 16,21 4 0-16,-14-3-3 15,3 3 0-15,-32 0-19 16,-27-7 0-16,-43-2-1 16,-18-10 1-16</inkml:trace>
  <inkml:trace contextRef="#ctx0" brushRef="#br0" timeOffset="11161.25">11172 6346 106 0,'-7'-53'53'0,"22"25"-52"0,-5 25 54 0,4 3-54 16,7 12 0-16,11 20-1 16,7 15 1-16,0 19-3 15,3 15 1-15,0 10-1 16,-3-6 1-16,0-16-1 15,3-10 0-15,4-15 0 16,11-22 0-16,6-28 1 16,11-25 1-16,7-13 1 15,18-16 1-15,18-9 0 16,6-9 1-16,8-10-1 16,24 6 1-16,14 16-1 15,4 7 0-15,25 15-2 16,-15 19 1-16,4 22-1 15,3 22 0-15,-13 24-1 0,-4 1 0 16,-7 13 0-16,-8 6 1 16,-6-7 0-16,3-3 0 15,4-6 1-15,-4-12 0 16,-7-10 1-16,-3-13 0 16,-4-8 0-16,0-8 1 15,-17-17-1-15,-4-8 0 16,-7-8 0-16,3-17 0 15,-10-8-1-15,-15-17 1 16,-9-5-2-16,-15 2 0 16,-25 7-7-16,-17 9 1 0,-18 9-1 15,-14 17 0-15</inkml:trace>
  <inkml:trace contextRef="#ctx0" brushRef="#br0" timeOffset="11856.87">6632 6459 102 0,'-28'3'51'0,"39"76"-52"0,-11-48 52 0,3 16-51 15,11 32 0-15,7 5-1 16,11 1 1-16,21-7 0 15,18-9 0-15,6-18-1 16,18-23 1-16,22-28 0 16,17-22 0-16,4-35 0 15,34-21 1-15,5-16 0 16,-1 6 1-16,18 10 0 16,-21 9 0-16,0 19 0 15,-11 21 1-15,-14 29-2 16,-14 32 1-16,-17 8-2 15,-11 14 1-15,-4 15-1 16,7-7 0-16,8-5 0 0,-4-7 0 16,-11-22 0-16,4-21 1 15,3-14 1-15,1-15 1 16,-19-6 0-16,-10-6 0 16,-24-1 0-16,-11 4 1 15,-15-1-5-15,-9-2 1 16,-5-1-19-16,8-2 1 15,14-16-1-15,14-7 0 16</inkml:trace>
  <inkml:trace contextRef="#ctx0" brushRef="#br0" timeOffset="13987.46">18969 432 105 0,'-21'-22'52'0,"31"44"-51"16,1-6 53-16,6 3-54 15,5 22 1-15,2 31-1 16,5 12 1-16,-12 10-3 16,1 16 0-16,-4 13-10 15,4-14 1-15,-8-12-1 16,8-6 0-16</inkml:trace>
  <inkml:trace contextRef="#ctx0" brushRef="#br0" timeOffset="14793.84">20292 555 102 0,'-14'-19'51'0,"-11"9"-60"0,14 10 74 15,-6-9-64-15,-19 0 0 16,-2-1 0-16,-12 4 1 0,-6 6-3 16,-1 16 1-16,-13 2 0 15,-1 17 1-15,-3 12-2 16,7 16 1-16,11-10-1 15,13 3 1 1,15-5-2-16,14-8 1 0,14-8 0 16,21-13 0-16,7-6 0 15,11-16 1-15,7-19 0 16,0-16 0-16,3-9 1 16,4-3 1-16,-7 3 0 15,0 1 0-15,-11 5 0 16,-7 13 0-16,-6 0-1 15,-8 12 0-15,-7 13 0 16,-4 19 0-16,-10 34-1 16,-3 10 0-16,-11 19 0 15,-8 18 0-15,5 13 0 16,-1 3 0-16,4-10 0 16,3-15 0-16,8-9 0 15,3-13 0-15,3-22 0 0,11-19 0 16,7-12 0-16,7-16 1 15,8-19-1-15,-1-9 0 16,11-16 0-16,3-19 1 16,7-6-1-16,4 13 0 15,4-7-1-15,6 10 1 16,4 3-1-16,4 21 0 16,-1 1-1-16,-6 19 1 15,-11 2 0-15,-11 14 0 0,-10-4 1 16,-15 6 0-16,-10 7 1 15,-14 9 0-15,-3 13 0 16,-4 6 1-16,0-1-1 16,0 5 1-16,3-1-1 15,11 3 0-15,18-13-2 16,6 4 1-16,12-13 0 16,9-15 0-16,5-4 0 15,-1-12 0-15,1-6 0 16,-5-10 0-16,-9-6 0 15,-8-19 1-15,-14 0 0 16,-7-3 1-16,-7-6-4 16,-7 9 1-16,3 0-15 15,-3 6 0-15,4 4-1 16,6-1 1-16</inkml:trace>
  <inkml:trace contextRef="#ctx0" brushRef="#br0" timeOffset="15379.33">21371 555 106 0,'-3'-54'53'0,"-1"51"-62"0,4 3 82 16,0-6-70-16,11 0 0 16,3 3 1-16,4-7 0 15,3 10-6-15,3 0 1 0,-2-6 3 16,-1 6 1-16,-4-3-3 15,-6-4 1-15,-4 4 0 16,-3-6 0 0,-4 9-1-16,0-6 0 0,0 6 0 15,0 0 0-15,0 0 0 16,3 6 1-16,1-6-1 16,3 9 0-16,3 1 0 15,4-1 0-15,4 4 0 16,3-1 0-16,7-2 0 15,11-1 0-15,11 10 0 16,2-7 1-16,1 4-1 16,4 9 0-16,6-6 0 15,-3 6 0-15,-3 3 0 16,-4-3 0-16,0 7 0 16,-4-1 0-16,-3-3 0 15,0-12 0-15,3-3 0 0,-7-7 0 16,1-6 0-1,-11-6 0-15,-8 2 0 0,-6-5 1 16,-4-4-1-16,-11 4 0 16,-6 6 0-16,-11 3 0 15,-11 9 0-15,-14 7 1 16,-10 6-1-16,0 6 0 16,-11 16 0-16,0 6 0 15,3 4 0-15,1 2 0 16,-1 16-1-16,4-3 0 15,0 0-5-15,-6-6 0 0,6-1-16 16,0 1 0-16,0-6 0 16,14-7 0-16</inkml:trace>
  <inkml:trace contextRef="#ctx0" brushRef="#br0" timeOffset="15847.07">18898 3098 104 0,'-10'-6'52'0,"13"21"-66"0,4 1 89 0,4 21-75 16,3 7 0-16,14 35 1 16,0 15 0-16,1 28-2 15,-5 32 1-15,1 6 0 16,-7 3 0-16,-8 3-4 16,-3-6 1-16,-7-25-17 15,-7-19 1-15,0-19 0 16,-10-34 0-16</inkml:trace>
  <inkml:trace contextRef="#ctx0" brushRef="#br0" timeOffset="16394.7">20295 3480 110 0,'-39'-15'55'0,"-31"5"-74"0,45 13 99 15,-10 13-80-15,-7 19 0 16,-8 12-1-16,-6 22 1 16,-8-4-1-16,4 11 1 15,7 5-1-15,11-2 0 16,14-20-2-16,14-12 1 15,10-9 0-15,15-19 0 0,10-19 1 16,0-19 0-16,7-16 2 16,1 1 1-16,2-10 1 15,1-9 1-15,-4 6-1 16,1 6 1-16,-12 13-2 16,-3 6 1-16,0 12-2 15,-3 17 1-15,-4 8-2 16,-3 20 0-16,-8 18 0 15,-3 16 0-15,-4 6 0 16,-3 10 0-16,0 0 0 16,0-1 0-16,0 1 0 15,3-7 1-15,8-6 0 16,6-15 0-16,8-16 0 16,7-16 1-16,6-16-1 15,4-21 0-15,15-20-1 16,10-12 1-16,-4-18-4 15,1-1 0-15,-5 3-12 0,-2-5 1 16,-4 8 0-16,-1 16 0 16</inkml:trace>
  <inkml:trace contextRef="#ctx0" brushRef="#br0" timeOffset="16562.5">20606 4205 104 0,'10'19'52'0,"8"-4"-50"0,-14-12 71 16,10 13-70-16,0 6 0 0,-4 12 0 15,4 17 0-15,4 14-7 16,0 14 0-16,-1-1-5 16,4-2 0-16,4-11-2 15,3-8 0 1</inkml:trace>
  <inkml:trace contextRef="#ctx0" brushRef="#br0" timeOffset="16951.41">21220 3499 111 0,'-60'-6'55'0,"42"3"-53"0,18 3 71 16,0 0-73-16,11-10 1 15,20 4-1-15,15 0 0 16,7 9 0-16,11 0 0 16,13 13-1-16,15 6 1 15,0 28 0-15,-1 3 0 16,-10 13-1-16,-6 12 1 15,-8 20 0-15,-11-1 1 0,-17 3-1 16,-22-6 1-16,-9 7 0 16,-19-7 0-16,-10 0-1 15,-14-13 1-15,-22-15-7 16,-3-9 0-16,-7-17-18 16,0-15 0-16,-7-15-1 15,-4-23 1-15</inkml:trace>
  <inkml:trace contextRef="#ctx0" brushRef="#br0" timeOffset="17436.12">19089 2003 91 0,'-120'-3'45'0,"42"-16"-49"0,71 13 77 0,7-3-71 15,21-4 0-15,39 7 1 16,32-3 1-16,49 9-5 16,39-10 1-16,42 13 4 15,25 4 0-15,25-7-1 16,7 0 1-16,-4-7-2 15,-7-2 1-15,-21 6-1 16,-28-16 1-16,-15 3-3 16,-24 7 0-16,-18 3-8 15,-24-4 0-15,-29-2 0 16,-17 5 0-16</inkml:trace>
  <inkml:trace contextRef="#ctx0" brushRef="#br0" timeOffset="17884.66">18803 5484 108 0,'-11'13'54'0,"156"-16"-53"0,-78-1 62 0,43-5-62 16,59 3 0-16,57-4 2 15,31 1 1-15,39-4-5 16,26-2 1-16,-5 5 2 16,0-5 0-16,-31 2-1 15,-21 1 1-15,-36 2-4 16,-31 4 1-16,-36-7-13 15,-28 1 1-15,-35 2-1 16,-25-2 1-16</inkml:trace>
  <inkml:trace contextRef="#ctx0" brushRef="#br0" timeOffset="19994.59">22871 172 73 0,'0'-91'36'0,"24"63"-29"15,-10 22 37-15,8 3-42 16,9 3 0-16,1 0 1 16,7 18 1-16,10 11-4 15,8 18 0-15,3 12 3 16,7 13 1-16,0 16-1 0,-7 47 0 16,-14 9-1-16,-8 54 1 15,-16 21-2-15,-12 57 1 16,-3 38-1-16,7-7 0 15,7 29-1-15,15 5 1 16,6-14 0-16,15 5 0 16,2-31 0-16,8 13 0 15,-3-29 0-15,-8 0 1 16,-3-24 0-16,-21-11 0 0,-11-8-1 16,-10-29 0-16,-15-12 0 15,-13-1 0-15,-15-27-1 16,-14-26 1-16,-14-12 0 15,-14-6 0 1,-131 18 1 0,-17-34 0-16,-7-16 0 15,-18-22 0-15,-4-9-1 16,-13-12 1-16,3-14-1 16,-14-5 1-16,10-10-2 15,-10 3 1-15,14 0-1 16,3-9 0-16,22-9 0 15,17 2 0-15,11-6 0 16,25 1 0-16,27-1 0 16,36 0 1-16,32-3-1 15,28-3 0-15,36 4 0 16,41-1 1-16,47-3 0 16,42-7 0-16,52-2 0 0,40-4 1 15,35 1-2-15,38-1 1 16,12-5-1-16,27 8 0 15,15-2-1-15,-15-4 0 16,-3 3 0-16,-21-9 0 16,-8-3 1-16,-24-9 0 15,-17-13 0-15,-26-3 0 16,-13-4 1-16,-29-2 0 16,-21-1 0-16,-24-2 0 15,-32-7-4-15,-25-12 0 0,-21-1-24 16,-29-2 0-1,-27-17 0-15,-22-11 0 0</inkml:trace>
  <inkml:trace contextRef="#ctx0" brushRef="#br0" timeOffset="21060.19">6068 9896 102 0,'0'-28'51'0,"0"6"-46"16,0 22 52-16,0 3-57 16,0 16 1-16,0 15-1 15,-11 35 1-15,1 29-2 0,-12 24 1 16,-2 32 0-1,-4 24 0-15,3 11-1 0,-10 8 1 16,-1-15-1-16,8-3 0 16,-4-19-4-16,11-19 0 15,3-16-16-15,8-21 0 16,3-32 0-16,24-22 0 16</inkml:trace>
  <inkml:trace contextRef="#ctx0" brushRef="#br0" timeOffset="21686.97">7380 10335 108 0,'21'-50'54'0,"-17"0"-73"0,-8 37 103 0,-10-2-84 15,-11-1 0-15,-10 7-1 16,-11 12 1-16,-24 9-1 16,-18 16 1-16,-8 19-1 15,-6 22 1-15,-11 35-1 16,-3 15 0-16,10 7 0 16,21 2 1-16,15-6 0 15,20-6 0-15,19-25-1 16,27-15 1-16,15-23-1 0,13-19 1 15,15-24 0 1,7-32 0-16,10-19 0 0,8-15 0 16,10-16 0-16,0-16 0 15,4-9 0-15,-1 6 0 16,-3 3 0-16,-10 0 1 16,-4 10 0-16,-4 9 0 15,-3 9 0-15,-3 7 0 16,-8 9 0-16,-3 12 0 15,-8 14 0-15,-6 18 0 0,-7 15-1 16,-11 23 1-16,-25 22-1 16,-6 27 0-16,-5 17 0 15,-17 28 0-15,4 15 0 16,-4 16 0-16,-3-12 0 16,3 2 0-16,7-9 0 15,-3-18 0-15,17-23 0 16,8-15 1-16,13-22-1 15,8-13 1-15,10-28 0 16,7-18 1-16,11-20-1 16,6-28 1-16,19-18-2 15,10-10 1-15,7-3-11 16,0-4 0-16,4-2-1 16,-1 6 0-16</inkml:trace>
  <inkml:trace contextRef="#ctx0" brushRef="#br0" timeOffset="21883.26">8139 11530 118 0,'0'22'59'0,"-7"50"-67"0,7-53 80 16,-4 28-73-16,4 12 1 15,-7 14-7-15,-11 11 1 16,-3 10-2-16,-4 4 0 15,1-4-17-15,10-3 1 16,-4-22-1-16,29-22 1 0</inkml:trace>
  <inkml:trace contextRef="#ctx0" brushRef="#br0" timeOffset="22447.04">9581 10790 110 0,'-7'-88'55'0,"-21"-3"-77"0,14 75 109 0,-11-2-88 16,-10 5 1-16,-11 13-2 16,-24 19 0-16,-8 28 1 15,-7 19 1-15,1 22-2 16,-1 9 0-16,7 16 1 15,15-7 0-15,21-18 0 16,24-19 1-16,11-16 0 0,17-12 1 16,12-25-1-16,13-19 1 15,14-19 0-15,8-22 0 16,6-13 0-16,4-12 1 16,-3-3-1-16,-4-6 0 15,3 0-1-15,-3 15 1 16,-3 16-1-16,-11 12 1 15,-8 16-1-15,-9 23 0 16,-5 18 0-16,-10 21 1 0,-10 23-1 16,-11 25 0-16,-7 25 0 15,-11 3 0-15,-3 7 0 16,0 6 1-16,6-7-1 16,1-18 0-16,0-20 0 15,3-14 1-15,8-14 0 16,3-18 0-16,7-25 0 15,7-13 0-15,7-16-2 16,18-24 1-16,7-20-2 16,10-6 1-16,11 1-9 15,0 2 1-15,3-3-1 16,-3 10 0-16</inkml:trace>
  <inkml:trace contextRef="#ctx0" brushRef="#br0" timeOffset="22717.41">10446 11489 108 0,'-7'0'54'0,"3"0"-57"15,1-3 69-15,-4 0-67 0,-11 3 1 16,0 9-3-16,-10 10 1 16,-4 9 1-16,1 13 1 15,2 12-2-15,12 4 0 16,6 2 1-16,18 1 0 15,11-7 1-15,7-9 1 16,10-9 1-16,4-20 0 0,10-11 0 16,0-20 1-1,-3-22-1-15,-3-9 0 16,-26-44-5 0,-17 13 0-16,-10-7-16 15,-8 10 0-15,0 12-1 16,8 4 1-16</inkml:trace>
  <inkml:trace contextRef="#ctx0" brushRef="#br0" timeOffset="23055.73">10767 10294 111 0,'-25'-28'55'0,"60"25"-74"0,-17 3 97 16,14 3-78-16,7 0 0 15,13 4-1-15,16 5 1 16,9 7 0-16,15 9 0 16,10 13-1-16,11 15 1 15,14 20 1-15,-4 15 1 16,-10 0 1-16,-21 3 0 15,-25-7 0-15,-25-5 0 16,-34-4 0-16,-44-12 1 16,-31-9-7-16,-21-7 1 0,-21-16-17 15,-4-2 1-15,10-1-1 16,15 10 0-16</inkml:trace>
  <inkml:trace contextRef="#ctx0" brushRef="#br0" timeOffset="23449.26">5479 13029 120 0,'-177'53'60'0,"163"-25"-79"0,46-24 99 16,38-4-80-16,79-16 0 16,73-9 0-16,67-13 0 15,67-12-1-15,57-6 1 16,49-7 0-16,32-6 1 15,28 3-1-15,18 3 1 16,-11 16 0-16,-24 0 0 0,-33 16 0 16,-62-1 0-16,-65 11-3 15,-73 5 0-15,-64 13-7 16,-74 3 1-16,-67 6-18 16,-63 3 0-16,-68 7 0 15,-70 12 1-15</inkml:trace>
  <inkml:trace contextRef="#ctx0" brushRef="#br0" timeOffset="23737.75">4957 13656 118 0,'67'38'59'0,"208"-45"-84"16,-155 1 116-16,88-10-90 16,92-15 0-16,91-10 0 15,86-12 1-15,69-13-3 0,40-9 1 16,14 3 0-16,-11-3 1 16,-14 2-2-16,-28 4 1 15,-46 4-3-15,-39 8 0 16,-53 7-18-16,-46 6 0 15,-52-9 0-15,-93 12 1 16</inkml:trace>
  <inkml:trace contextRef="#ctx0" brushRef="#br0" timeOffset="24268.71">631 6425 118 0,'-10'-10'59'0,"49"67"-59"0,-18-32 59 16,0 16-59-16,14 43 1 0,8 36-1 15,-5 27 0-15,1 29-2 16,-18 18 0-1,1 4-6-15,-15-20 0 0,-14-15-17 16,7-31 1-16,-11-28 0 16,4-26 0-16</inkml:trace>
  <inkml:trace contextRef="#ctx0" brushRef="#br0" timeOffset="24653.08">818 6585 98 0,'11'-32'49'0,"38"29"-63"16,-27 10 92-16,-1 8-78 15,0 13 1-15,7 20 0 16,0 8 0-16,4 13-2 0,-4 0 1 16,4 6-1-16,7-12 1 15,3-13-1-15,18-12 0 16,0-16 0-16,14-19 0 15,-3-16 0-15,-11-12 1 16,-11-22 1-16,4-12 0 16,-4-1 1-16,-3 4 1 15,-14 8-1-15,-4 11 0 0,-7 12 0 16,-10 12 0-16,0 26-1 16,-1 24 0-16,-10 20-1 15,0 31 1-15,-10 12-1 16,10 22 1-16,-11 13-1 15,0-6 0-15,4-7-6 16,7-12 0-16,0-19-16 16,7-19 0-16,4-25-1 15,0-25 1-15</inkml:trace>
  <inkml:trace contextRef="#ctx0" brushRef="#br0" timeOffset="24971.15">2685 7068 89 0,'35'-54'44'0,"7"-46"-47"16,-31 69 77-16,-4-13-72 15,-4 6 1-15,-6-6 0 16,-8 3 0-16,-17 4-5 0,-11 12 1 16,-17 9 2-16,-8 13 1 15,4 16-2-15,-7 21 0 16,14 29 0-16,8 18 1 15,13 23-1-15,11 12 0 16,14 12 0-16,7-5 1 16,7-17-1-16,-7-5 1 15,0-17-1-15,0-12 1 0,-11-15-1 16,0-13 0-16,-6-22-6 16,-4-19 1-16,-1-19-16 15,5-12 0-15,-1-22-1 16,15 6 1-16</inkml:trace>
  <inkml:trace contextRef="#ctx0" brushRef="#br0" timeOffset="25583.53">2805 7237 105 0,'-4'3'52'0,"32"3"-65"15,-17-2 97-15,3 2-82 16,4 3 0-16,10 4-1 15,-7 9 1-15,7 15-4 16,-3 10 0-16,0 4 0 16,-22 14 1-16,-3-2-2 15,-3 3 1-15,-15 0-1 16,0-3 1-16,4-10 1 16,-10-9 1-16,2-10 0 0,1-18 1 31,0-57-1-31,0-15 1 15,10-10-1-15,-3-31 1 16,11-1-1-16,3-2 0 16,3 3 0-16,11 6 0 15,0-3 1-15,15 0 0 16,-1 9 0-16,11 10 0 0,3-3 0 16,0 15 0-16,4 6 1 15,-3 13 0-15,-1 10-2 16,-3 6 1-16,6 9-1 15,-6 10 1-15,4 2 0 16,-1 10 0 0,4 7-1-16,3 2 1 0,4 7 0 15,-3 3 0-15,-1 0-1 16,-10 6 0-16,-11 4 0 16,-7 2 0-16,-10 1 0 15,-11 5 0-15,-11 4 0 16,-10 0 0-16,-4-6 0 15,4-1 0-15,7 7 0 16,0-3 0-16,14 3-1 16,7 3 1-16,11 3 0 15,-15 4 0-15,-13-1 0 16,-19 3 0-16,-20 7-3 16,-25-3 1-16,-32-10-17 0,-14-9 1 15,-3-16 0-15,-4 0 0 16</inkml:trace>
  <inkml:trace contextRef="#ctx0" brushRef="#br0" timeOffset="25905.72">1326 8366 108 0,'-127'100'54'0,"233"-112"-67"0,-53 5 87 0,25-5-73 15,24-10 1-15,39-6-1 16,25-13 1 0,25-6-4-16,6-6 1 0,25-1 0 15,-6-2 1-15,2 3-3 16,1-4 1-16,-29 13-2 15,-17 7 0-15,-17 12-6 16,-15 9 0-16,-32 6-11 16,-17 10 0-16,-32 10 1 15,-25 9 0-15</inkml:trace>
  <inkml:trace contextRef="#ctx0" brushRef="#br0" timeOffset="26174.25">1206 8752 105 0,'-98'44'52'0,"80"-38"-74"0,25-9 101 16,32-4-78-16,42-11 1 16,39-8 1-16,60-5 1 15,32-19-4-15,52-10 1 16,15-2 2-16,3 5 0 0,14-2-1 15,-24 5 1-15,-14-5-4 16,-22 12 0-16,-35 6-19 16,-21-3 1-16,-39 0-1 15,-35 0 0-15</inkml:trace>
  <inkml:trace contextRef="#ctx0" brushRef="#br0" timeOffset="26924.15">808 686 107 0,'-57'-22'53'0,"36"44"-51"0,21-19 54 16,0 7-56-16,0 6 0 16,0 9 0-16,11 3 0 15,-11 16 0-15,0 18 0 16,-11 11 0-16,-10 14 0 16,3 7 0-16,-3 4 0 15,0-4 0-15,3-3 1 16,8-16 0-16,10-6 0 15,10-9 0-15,12-20 1 0,16-8-1 16,19-14 1-16,3-18-4 16,3-15 0-16,8-7-12 15,3-13 1-15,-10-9-1 16,13-9 0-16</inkml:trace>
  <inkml:trace contextRef="#ctx0" brushRef="#br0" timeOffset="27267.05">2187 664 97 0,'-14'-50'48'0,"-32"-3"-50"16,32 31 67-16,-14 9-64 16,-14 4 0-16,-8 0 0 15,-6 2 1-15,-4 14-3 0,7 2 1 31,-4 38 0-31,26 13 0 16,10 12-1-16,21 9 1 16,3-2 0-16,25 12 0 15,0-4 0-15,4-2 1 16,-4-10 0-16,-17-3 0 16,0-18-1-16,-18-4 1 15,-4-16-9-15,-10-15 0 16,0-16-18-16,-11-15 0 15,14-16 0-15,8-16 0 0</inkml:trace>
  <inkml:trace contextRef="#ctx0" brushRef="#br0" timeOffset="27882.78">2184 812 105 0,'10'-6'52'0,"1"-4"-72"0,-11 10 111 0,0 0-91 15,7 6 1-15,3 4-1 16,1 18 0-16,0 0-1 16,-1 22 0-16,1-12 0 15,-4 15 0-15,-4 1-1 16,4 2 0-16,-3-6 0 16,3 4 1-16,-3-20-1 15,3-3 1-15,-7-12 0 16,3-3 0-16,-3-16-1 0,-3-13 1 15,-4-12-1 1,3-9 1-16,-7-4-1 16,1-15 1-16,-1 0 1 0,-3-1 0 15,4-18 1-15,6-6 0 16,-3-1 1-16,7 4 0 16,11 3-1-16,6 9 1 15,1-3 0-15,14 10 0 16,-4 3-2-16,4 6 1 15,10 3 0-15,-3 9 0 16,0 16-1-16,-1 1 1 16,1 8-1-16,-7-2 1 0,-4 8-1 15,4 4 1 1,0 4-1-16,3 2 1 0,-3 3-1 16,-4-2 0-16,-7 5 0 15,-7 4 1-15,-7 3-1 16,-14-1 0-16,-7 11-1 15,-18 5 1-15,-3 1 0 16,-7-1 0-16,3-6 0 16,0 7 0-16,18-1 0 15,10 4 0-15,22 6 0 16,10-7 0-16,11 4 0 16,3-3 0-16,-3 0 0 15,-4-4 0-15,-17 0 0 16,-8 4 0-16,-13 0-4 15,-15-4 0-15,-14-6-17 16,-21-6 1-16,4-3-1 0,6 0 0 16</inkml:trace>
  <inkml:trace contextRef="#ctx0" brushRef="#br0" timeOffset="28186.04">353 2035 101 0,'-43'9'50'0,"125"-18"-61"0,-51 2 87 0,26-2-76 16,35-16 0-16,27-3 1 15,19-16 0-15,21 0-2 16,3-3 1 0,4 3 0-16,7 0 1 0,-15 6-2 15,-27 10 0-15,-11-6-8 16,-25 15 1-16,-14 3-1 16,-28 7 1-16</inkml:trace>
  <inkml:trace contextRef="#ctx0" brushRef="#br0" timeOffset="28418.6">0 2383 113 0,'0'0'56'0,"173"-60"-55"0,-92 35 57 16,57-6-58-16,42-23 1 15,28-5-1-15,14-7 1 16,32-22-4-16,-4 7 1 16,-10-1-13-16,0 4 0 0,-25 6 0 15,-45-7 0-15</inkml:trace>
  <inkml:trace contextRef="#ctx0" brushRef="#br0" timeOffset="64114.4">24236 316 101 0,'0'0'50'0,"-4"220"-50"16,4-132 51-16,-7 28-52 16,-10 53 1-16,-5 19 1 15,1 44 0-15,-10 19-1 16,-12 34 1-16,-3 45 1 15,0 15 1-15,1 28-1 16,-1 47 1-16,10 13-1 16,5 18 1-16,2 7-1 15,5 0 0-15,10 6-2 0,3 13 1 16,1 12-2-16,-5 0 1 16,5 0-1-16,-4 16 1 15,-4 3-1-15,-3 13 1 16,-4-1-1-16,-7 16 1 15,-3-12 1-15,-11 15 0 16,-7 10 0-16,-7 0 0 16,0-3 1-16,-3-26 0 15,10-12 0-15,7-34 1 16,18-35-1-16,7-44 0 16,17-41-1-16,4-28 0 0,18-37-3 15,3-26 1-15,4-25-3 16,3-24 1-16,-3-32-9 15,-1-26 1-15,-2-21-1 16,-15-44 0-16</inkml:trace>
  <inkml:trace contextRef="#ctx0" brushRef="#br0" timeOffset="64992.51">24627 7438 96 0,'-17'-47'48'0,"24"28"-40"0,-4 13 49 0,-3 9-55 15,4 6 0-15,-1 16 1 16,8 29 0 0,-4 18-4-16,0 34 0 0,7 39 3 15,0 24 0-15,4 19-2 16,-4-9 0-16,0-4-8 15,0-18 1 1</inkml:trace>
  <inkml:trace contextRef="#ctx0" brushRef="#br0" timeOffset="65246.55">25569 7651 89 0,'39'-75'44'0,"25"6"-26"0,-50 59 37 16,-4 4-53-16,4 3 1 15,1 9 1-15,2 19 0 16,1 10-5-16,-4 18 0 16,4 32 4-16,-1 28 0 15,-3 9-2-15,0 19 1 16,4 3-4-16,0 4 0 15,-4-14-12-15,0-11 0 0,-3-10-1 16,-1-29 1-16</inkml:trace>
  <inkml:trace contextRef="#ctx0" brushRef="#br0" timeOffset="65600.71">25467 7921 91 0,'-32'-32'45'0,"29"26"-43"16,3 6 60-16,7 6-61 16,3 10 0-16,8 6 0 15,-4 16 0-15,4 5-2 16,17 8 1-16,-7-1 0 0,11 0 0 15,3 0-1-15,4-9 1 16,7-10-1-16,7-9 1 16,4-12 0-16,10-10 0 15,-4-10 1-15,-10-12 0 16,-14-6 1-16,-18-16 0 16,-14-3 0-16,-17 0 0 15,-8 0-6-15,-6 3 1 0,-1 10-21 16,-3 5 1-1,7 7-1 1,7 4 0-16</inkml:trace>
  <inkml:trace contextRef="#ctx0" brushRef="#br0" timeOffset="65939.64">26589 7582 96 0,'-64'-25'48'0,"4"9"-60"15,43 10 94-15,-1 0-80 16,4-4 0-16,3 7 0 16,8 0 0-16,6 6-3 15,8 3 0-15,17 7 2 16,18 15 0-16,18 13-1 15,6 12 1-15,1 19-1 16,-8 19 1-16,-6 0-1 16,-19 0 1-16,-9-6-1 0,-15-7 1 15,-14-9-5-15,-7-6 0 16,-7-13-19-16,-11-22 0 16,4-18-1-16,-15-10 1 15</inkml:trace>
  <inkml:trace contextRef="#ctx0" brushRef="#br0" timeOffset="66174.67">27559 7786 106 0,'18'-13'53'0,"66"-2"-71"0,-41 8 100 0,17-12-82 16,10 4 0-16,11-4-7 16,8 3 1-16,9 4-2 15,-6-4 0-15,-14 10-18 16,-15 0 1-16,-21 6-1 16,-13 6 1-16</inkml:trace>
  <inkml:trace contextRef="#ctx0" brushRef="#br0" timeOffset="66345.52">27608 8250 101 0,'-88'28'50'0,"56"-25"-69"0,36-9 105 16,7-3-87-16,17-13 1 16,25-7-6-16,31-8 1 15,12-7-8-15,9-6 1 16,12 0-3-16,10 6 0 0</inkml:trace>
  <inkml:trace contextRef="#ctx0" brushRef="#br0" timeOffset="66591.86">29358 7036 86 0,'-7'-81'43'0,"-14"15"-35"15,17 53 60-15,-3-5-65 0,0-1 1 0,0 6 1 16,0 7 0-16,0 9-7 16,0 16 0-16,0 15 4 15,4 13 0-15,-8 13-4 16,4 15 0-16,-4 26-11 16,4 8 0-16,-7 7 0 15,7 4 0-15</inkml:trace>
  <inkml:trace contextRef="#ctx0" brushRef="#br0" timeOffset="66763.1">28646 8222 107 0,'3'-22'53'0,"103"-19"-61"0,-46 25 78 16,25-6-70-16,35-9 1 0,17 9-8 15,4 3 1 1,0-3-8-16,-7 3 1 0,-14 13-4 16,-14 0 1-16</inkml:trace>
  <inkml:trace contextRef="#ctx0" brushRef="#br0" timeOffset="67029.77">28621 8545 111 0,'-32'-7'55'0,"57"-15"-72"0,0 7 93 0,24-4-76 15,32-3 0-15,18-6-2 16,28 3 1-16,10-4-5 15,8-2 1-15,-4-3-9 16,-10 12 1-16,-8 6-1 0,-21 7 1 16</inkml:trace>
  <inkml:trace contextRef="#ctx0" brushRef="#br0" timeOffset="67339.27">28430 8451 111 0,'-28'6'55'0,"70"69"-69"0,-20-50 88 0,6 25-74 15,-3 29 0-15,3 24-1 16,-4 20 1-16,-6 27 0 15,-7 13 0-15,-8 6-1 16,-10-2 1-16,-14-7-1 16,-7-10 1-16,-15-24 0 15,-13-14 0-15,-4-14-2 16,-3-33 1-16,-1-24-7 16,-10-28 1-16,-18-32-18 15,-10-31 1-15,7-29-1 16,14-8 0-16</inkml:trace>
  <inkml:trace contextRef="#ctx0" brushRef="#br0" timeOffset="67826.24">29524 9002 101 0,'-14'22'50'0,"-28"51"-70"0,24-61 100 0,-7 1-81 16,-10-1 1 0,-7-9-3-16,-8 0 0 0,-13-15 3 15,-11-16 0 1,3-7-2-16,4-2 1 0,11-4 0 16,10 0 1-16,21-3 1 15,14 13 0-15,33 3 0 16,13 6 1-16,14 9 0 15,8 13 0-15,6 13-1 16,4 12 0-16,0 15 0 16,-3 20 0-16,-11 9-1 15,-14 0 0-15,-22 0-1 16,-20 0 1-16,-19 3-1 16,-16 3 0-16,-12-12-1 15,-10-10 1-15,-17-6-1 16,-4-9 0-16,-8-3 0 15,8-7 1-15,18-9 1 16,13-7 0-16,12-2 0 16,13 2 1-16,21-2 0 15,25-1 1-15,32 10 0 0,14 6 0 16,18 3-1 0,10 3 0-16,11 1-8 0,4-7 1 15,-5-13-1-15,-2-15 0 16</inkml:trace>
  <inkml:trace contextRef="#ctx0" brushRef="#br0" timeOffset="68114.97">30120 6795 108 0,'-28'-104'54'0,"17"42"-56"0,11 52 70 0,0 4-66 16,0 6 1-16,11 13-1 15,3 27 1-15,4 32-5 16,3 38 1-16,0 34 1 16,-3 41 0-16,-4 22-5 15,-7 10 0-15,-4-7-11 16,-3-16 1-16,-7-21-1 15,-7-29 1-15</inkml:trace>
  <inkml:trace contextRef="#ctx0" brushRef="#br0" timeOffset="68474.81">30572 7284 110 0,'-32'-19'55'0,"14"19"-66"0,15 0 84 15,-1 7-74-15,1 8 1 0,-1 20-2 16,-3 12 0-16,0 9 1 16,0 19 1-16,4 4-2 15,10 9 1-15,0 3-1 16,17-7 1-16,8-12 0 15,10-12 1-15,4-19 1 16,0-13 0 0,4-19 0-16,-5-21 1 0,1-23 0 15,-10-15 1-15,-12-6-2 16,-10-7 0-16,-14 0-1 16,-10-6 0-16,-8 13-2 15,-3 9 0-15,-7 3-11 16,-4 13 1-16,4 5 0 15,7 8 0-15</inkml:trace>
  <inkml:trace contextRef="#ctx0" brushRef="#br0" timeOffset="68799.33">30910 7061 108 0,'-24'-18'54'0,"20"21"-59"0,4-3 77 0,7 6-70 16,7 7 0-16,8 12 0 15,13 6 0-15,18 16-3 16,3 16 0-16,1 18 2 15,-4 13 0-15,-8 4-1 16,-13 2 0-16,-14 10 0 16,-15-7 0-16,-13-12-3 15,-15-16 0-15,-10-6-12 16,-1-15 0-16,-6-26 0 16,3-19 0-16</inkml:trace>
  <inkml:trace contextRef="#ctx0" brushRef="#br0" timeOffset="69317.67">29849 6196 84 0,'-36'-82'42'0,"8"-2"-29"0,21 68 50 0,-4-9-60 16,-3 0 1-16,0 3 1 15,4 3 0-15,-1 10-7 16,0 6 0-16,1 15 4 16,3 29 1-16,7 15-2 15,0 51 0-15,3 37-1 16,4 44 1-16,0 38 0 16,0 22 0-16,-3 9-1 15,-4 0 1-15,-7-15-1 16,-7-10 1-16,0-29-1 15,0-27 1-15,0-22-1 16,3-32 0-16,11-15-1 16,11-35 0-16,13-22-1 15,15-19 1-15,17-15-12 16,19-13 1-16,6-15-1 16,7-14 1-16</inkml:trace>
  <inkml:trace contextRef="#ctx0" brushRef="#br0" timeOffset="69579.99">31475 7673 97 0,'0'9'48'0,"32"-6"-46"0,-15 1 62 0,8-1-61 16,14 0 0-16,10-3 0 15,11 0 0-15,4-10-9 16,3 1 1-16,3-7-5 16,11-2 1-16,-10-4-14 15,-11 3 0-15,-14 0 0 16,-11 0 0-16</inkml:trace>
  <inkml:trace contextRef="#ctx0" brushRef="#br0" timeOffset="69789.58">31771 7174 103 0,'-21'-6'51'0,"28"6"-67"0,-3 9 102 16,6 10-83-16,4 16 1 15,4 31-1-15,3 12 1 16,0 13-9-16,-3 6 1 16,0 13-4-16,-4 0 1 15,0-16-19-15,-4 0 0 16,-3-16 0-16,8-21 0 16</inkml:trace>
  <inkml:trace contextRef="#ctx0" brushRef="#br0" timeOffset="70032.13">32329 7058 105 0,'-4'-40'52'0,"39"-4"-70"16,-21 31 103-16,4 4-82 15,3 9 0-15,4 12 0 16,0 13 1-16,-1 19-6 15,-10 13 1-15,-3 24 1 16,-7 13 1-16,-4 10-6 16,-8 2 0-16,1-2-17 15,0-1 0-15,0-9-1 16,11-18 1-16</inkml:trace>
  <inkml:trace contextRef="#ctx0" brushRef="#br0" timeOffset="70278.21">32830 7121 105 0,'-15'-41'52'0,"19"38"-65"0,-4 3 92 0,0 0-78 16,3 10 0-16,1 5 0 15,-4 17 0-15,0 21-2 16,-4 16 1-16,1 3-1 15,-8 6 1-15,-3 4-6 16,0-13 0-16,4 0-19 16,-1-10 1-16,0-15 0 15,1-6 0-15</inkml:trace>
  <inkml:trace contextRef="#ctx0" brushRef="#br0" timeOffset="70574.02">32939 7024 106 0,'-18'-22'53'0,"22"31"-72"0,-1-12 103 15,8-6-84 1,6 9 0-16,8 6 0 0,3 7 1 15,4 15-2 1,3 3 1-16,4 19 0 0,-3 29 1 16,-8 12-1-16,-7 9 0 15,-14 3-1-15,-11-2 1 16,-13 2-2-16,-8-9 1 16,-3-18-10-16,-7-20 1 0,3-15-1 15,0-22 0-15</inkml:trace>
  <inkml:trace contextRef="#ctx0" brushRef="#br0" timeOffset="71071.6">33263 6230 82 0,'-31'-34'41'0,"17"-16"-21"0,14 40 43 0,7-8-60 0,3-1 1 16,11-6 1-16,15-4 1 15,6 4-8-15,7 7 0 16,4 8 5-16,7 20 0 16,-10 18-2-16,-4 28 0 15,-8 38-1-15,1 35 0 16,-11 28 0-16,-7 31 1 16,-13 28-1-16,-5 4 1 15,-3-4 0-15,-11 0 0 16,-6-24 0-16,-8-26 0 0,0-25 0 15,-3-19 1-15,-7-28-1 16,-7-25 0-16,-11-22-4 16,-11-25 1-1,-3-19-12-15,4-9 1 0,3 0-1 16,14 6 0-16</inkml:trace>
  <inkml:trace contextRef="#ctx0" brushRef="#br0" timeOffset="71930.92">24433 11386 104 0,'39'19'52'0,"63"-10"-49"0,-66-6 52 0,24-6-53 15,46 0 0-15,42-10 1 16,78-6 0-16,56-12-3 15,71-19 0-15,49-3 3 16,63-7 1-16,57-3-2 16,39-3 1-16,25-9-1 15,14-6 0-15,14-1-2 16,-1 4 1-16,-20 12-1 16,-43 9 1-16,-49 14-1 15,-60 2 0-15,-74 9 0 16,-81 7 0-16,-74 7 0 15,-61 5 0-15,-45 4-1 0,-64 9 1 16,-63 0-2-16,-63 6 1 16,-89 6-1-16,-85 1 0 15,-77 3 0-15,-85 2 1 16,-67 11 0-16,-63 11 1 16,-32 14 0-16,-35-4 0 15,-22 13 0-15,1-4 0 16,17-12-1-16,18 10 0 15,42-10-1-15,46 0 0 0,56 6 1 16,43-15 0-16,80-7 1 16,61-9 1-16,74-6 0 15,64-7 0-15,66-6-1 16,61-9 1-16,80-7 0 16,85-15 0-16,96-9-1 15,95-14 0-15,94-5-1 16,83-10 1-16,48-12 0 15,54-1 1-15,17 4 0 16,7 12 0-16,-7 1 0 16,-18 8 1-16,-21 4-1 15,-38 3 1-15,-47 13 0 16,-55-13 0-16,-61 6-2 16,-74 9 1-16,730-68-2 15</inkml:trace>
  <inkml:trace contextRef="#ctx0" brushRef="#br0" timeOffset="72019.42">33863 10050 169 0,'-547'22'0'0</inkml:trace>
  <inkml:trace contextRef="#ctx0" brushRef="#br0" timeOffset="78410.19">25848 11715 45 0,'-14'-6'22'0,"21"-13"-21"16,0 13 23-16</inkml:trace>
  <inkml:trace contextRef="#ctx0" brushRef="#br0" timeOffset="79618.44">27436 11659 101 0,'-67'-69'50'0,"-25"21"-47"0,71 33 51 15,-8-1-55-15,1 0 1 0,0 10-3 16,0 3 0-16,7 12 1 16,3 10 1-16,0 19-3 15,8 43 1-15,3 32 1 16,3 50 1-16,4 47 3 15,11 48 0-15,-1 24 2 16,4 31 1-16,4 10 0 16,0-15 0-16,-1-4-2 15,1-22 1-15,0-6-2 16,10-25 0-16,-7-28-2 16,0-20 1-16,4-14-2 15,0-33 1-15,-4-15-3 16,3-34 0-16,12-22-13 15,6-38 0-15,18-32 0 16,25-40 0-16</inkml:trace>
  <inkml:trace contextRef="#ctx0" brushRef="#br0" timeOffset="80876.73">28554 11430 85 0,'-4'-82'42'0,"40"-9"-50"0,-26 75 58 15,8-2-50-15,7-1 0 0,6 0-1 16,8 3 1 0,0 7 0-16,10 6 0 0,-3 9 0 15,-4 13 0 1,-3 25 0-16,-7 18 1 0,3 23 1 15,-6 34 0-15,-1 32 0 16,3 43 1-16,8 29 0 16,11 31 0-16,10 12-2 15,21 29 0-15,-4 0-3 16,8-3 1-16,-14-16-2 16,-11-22 1-16,-7-22-1 15,-15-29 0-15,-9-18 3 16,-5-25 0-16,-10-25 2 15,-7-22 1-15,-10-19 1 16,-8-6 0-16,-17-19 0 16,-11-13 0-16,-17-9-1 15,-15-3 0-15,-6-3-2 16,-8 0 1-16,-7-10-1 16,-10 1 0-16,0-4-1 0,3-3 1 15,0-9-1-15,14 2 0 16,-3 4-4-16,0-3 0 15,3-9-20-15,4-4 1 16,11-6-1-16,17-41 0 16</inkml:trace>
  <inkml:trace contextRef="#ctx0" brushRef="#br0" timeOffset="81933.86">28042 11812 109 0,'-38'-31'54'0,"13"75"-53"16,25-35 54-16,3 7-56 15,4 12 0-15,11 16-10 16,0 19 1-16,6 37-6 16,8 51 0-16,7 37-6 0,3 34 1 15</inkml:trace>
  <inkml:trace contextRef="#ctx0" brushRef="#br0" timeOffset="82189.44">28342 14431 122 0,'-28'25'61'0,"24"19"-90"0,11-29 119 0,11 17-91 15,7 11 1-15,7 20-8 16,10 19 0-16,7 34-1 16,1 25 0-16,3 25-4 15,3 22 0-15</inkml:trace>
  <inkml:trace contextRef="#ctx0" brushRef="#br0" timeOffset="83236.99">25943 11781 88 0,'-10'-35'44'0,"6"26"-29"0,4 9 44 16,0 3-56-16,0 13 1 15,4 21 1-15,6 20 0 16,8 24-7-16,3 32 0 16,4 25 2-16,-4 22 0 15,0 22-12-15,-3 6 1 16,-8 0-2-16,-6-9 1 15</inkml:trace>
  <inkml:trace contextRef="#ctx0" brushRef="#br0" timeOffset="83439.07">25478 14010 104 0,'10'-22'52'0,"96"-31"-57"0,-60 31 73 0,14-9-68 16,17-4 0-16,26 1-4 16,10-7 0-16,0-6-3 15,10-9 0-15,11 5-10 16,4 4 1-16,-18 13-7 16,-7 12 0-16,-15 13 2 15,-20 18 1-15</inkml:trace>
  <inkml:trace contextRef="#ctx0" brushRef="#br0" timeOffset="83663.47">25658 14180 109 0,'-15'3'54'0,"75"-6"-84"0,-31-4 117 0,9-2-88 16,19-7 1-16,17-6-10 16,21-6 1-16,0-3-11 15,-3-1 1-15,3-5-5 16,-17 9 0 0</inkml:trace>
  <inkml:trace contextRef="#ctx0" brushRef="#br0" timeOffset="84056.43">25862 14239 102 0,'-42'29'51'0,"-4"-11"-69"15,42-8 99-15,-3 2-81 16,4 7 0-16,3 9 0 16,7 10 0-16,7 22-1 0,7 15 0 15,0 25-1-15,4 10 1 16,3 15 0-16,4 7 0 16,-4-10 0-16,-3-3 1 15,-11-12 1-15,-10-10 1 16,-11-9 0-16,-8-22 1 15,-13-16-2-15,0-22 1 16,-18-25-6-16,-14-18 0 16,-7-20-18-16,-3-18 0 15,6-10-1-15,18-3 0 16</inkml:trace>
  <inkml:trace contextRef="#ctx0" brushRef="#br0" timeOffset="84581.12">26522 14685 97 0,'10'15'48'0,"-6"-8"-65"16,-8-11 89-16,-6-2-73 15,-4-3 0-15,-7-10-2 16,-4-9 1-16,-10-7 2 15,3-9 0-15,0 0-1 16,7 4 0-16,11-1 0 0,7 3 1 16,11 7 0-16,6 3 1 15,12 9 0-15,9 6 1 16,8 7-1-16,10 6 0 16,4 16 0-16,7 9 0 15,-3 9-1-15,-4 10 0 16,-7 3 0-16,-1 10 0 15,-16 2 0-15,-8-5 0 16,-11-1 0-16,-10-3 0 16,-17-3 0-16,-19-6 0 0,-9-4-1 15,-8-2 0-15,-4-7 0 16,1-6 0-16,-1-3 0 16,4-3 0-16,4-7 1 15,14-3 0-15,10-3 1 16,18 1 0-16,11-1 1 15,10 0 0-15,14 0 0 16,14 6 0-16,15 10 0 16,10 9 0-16,3 10-1 15,4 12 1-15,0 4-2 16,-3-1 1-16,0-6-5 16,3-3 0-1,0-13-1-15,3-15 0 0</inkml:trace>
  <inkml:trace contextRef="#ctx0" brushRef="#br0" timeOffset="85462.33">30321 8325 96 0,'-46'-9'48'0,"75"6"-46"0,6 6 48 16,39 0-50-16,32-3 0 15,31 3 0-15,36-3 1 16,21 0-1-16,18 0 0 16,3 0 0-16,11 0 0 15,-14-6-1-15,-4 6 1 16,-4-10 0-16,-20 1 1 0,-29-4 0 16,-28 4 0-16,-32-4 0 15,-31 4 1-15,-33 3-2 16,-31 3 1-16,-45 3-2 15,-36 0 0-15,-36 6-1 16,-38 3 1-16,-25 7-1 16,-21-3 1-16,-11 8 1 15,-14 8 0-15,-3 8 2 16,10 10 0-16,4-6 0 16,25-3 0-16,34-1 0 15,37-5 0-15,30-10-1 16,40-7 0-16,35-5-1 15,56-10 1-15,36-13-1 16,49-9 0-16,35-12 0 16,43-1 1-16,10 4-1 15,11 3 0-15,3 3 0 0,-10 0 1 16,-8 6-1-16,-24 6 0 16,-24 1-5-16,-26 2 1 15,-20 4-1-15,-22 6 0 16</inkml:trace>
  <inkml:trace contextRef="#ctx0" brushRef="#br0" timeOffset="87214.56">30388 8987 95 0,'-7'-66'47'0,"18"60"-42"0,-4 6 48 16,0 3-53-16,4 6 0 15,-4 19-1-15,0 19 0 16,-4 16 0-16,1 19 1 16,-1 34-1-16,4 22 1 0,-7 6 0 15,4 19 0 1,-1 0 1-16,1-6 0 0,-4-13 0 15,3-9 1-15,4-16 0 16,0-19 1-16,1-24-2 16,2-14 1-16,1-21-3 15,3-3 1-15,3-19-9 16,1-7 1-16,3-9-15 16,4-12 0-16,7-13 0 15,7-9 0-15</inkml:trace>
  <inkml:trace contextRef="#ctx0" brushRef="#br0" timeOffset="88222.44">30999 8852 81 0,'14'-3'40'0,"10"0"-51"0,-17 9 78 15,4-6-64-15,3 9 0 16,-3 7-2-16,-1 12 0 16,-6 16-6-16,-4 3 0 15,7 7-8-15,-11 2 0 16,1 4-2-16,-4-1 0 0</inkml:trace>
  <inkml:trace contextRef="#ctx0" brushRef="#br0" timeOffset="88596.64">31020 10072 87 0,'-21'12'43'0,"-8"42"-54"15,22-36 71-15,4 8-63 16,3 2 0-16,3 3-5 15,11 0 0-15,1 1 9 0,6-1 0 16,18-3-4-16,3-6 0 16,4-6 4-16,0-10 0 15,-4-9 5-15,-3-6 0 16,-8-10 1-16,-9-6 0 16,-12-10-3-16,-13-12 1 15,-11 3-10-15,-11 4 0 16,-3 2-3-16,-11 4 1 15</inkml:trace>
  <inkml:trace contextRef="#ctx0" brushRef="#br0" timeOffset="89022.68">31320 9009 88 0,'-29'-22'44'0,"54"16"-40"16,-7-1 53-16,10-2-57 0,7-1 1 16,8 4-1-16,2 6 0 15,1 22 0-15,0 22 1 16,-7 22 0-16,-14 19 1 16,-4 40-1-16,-11 7 1 15,-17 21 0-15,-7 14 0 16,-7-4-1-16,-7-13 1 15,-11-6-2-15,-3-12 0 16,-1-16-4-16,1-28 1 0,7-25-13 16,3-19 1-16,7-26 0 15,15-27 0-15</inkml:trace>
  <inkml:trace contextRef="#ctx0" brushRef="#br0" timeOffset="89269.63">32106 9702 106 0,'7'22'53'0,"60"15"-69"15,-38-37 88-15,6 3-86 0,7-9 1 16,-3-6-37-16,0-13 1 15,3-16 55-15,-3-9 1 16</inkml:trace>
  <inkml:trace contextRef="#ctx0" brushRef="#br0" timeOffset="89432.05">32244 9354 99 0,'-35'-7'49'0,"17"33"-70"0,25-20 99 0,7 9-78 16,4 7 0-16,-1 0-3 16,5 16 1-16,-5 0-7 15,8 6 0-15,-4-4-11 16,4-5 1-16,-4 2-1 16,4-2 1-16</inkml:trace>
  <inkml:trace contextRef="#ctx0" brushRef="#br0" timeOffset="89824.87">32604 8686 107 0,'-7'-38'53'0,"21"1"-77"0,-7 27 106 15,3 1-83 1,5 2 1-16,-5 7-2 0,1 16 0 16,-1 12 2-16,1 26 0 15,-4 24-1-15,-7 38 1 16,0 13-1-16,-7 21 1 16,-4 23 1-16,-6-13 1 15,-1 9-1-15,-3-6 1 16,3-19-1-16,1-15 0 15,6-19-1-15,4-23 1 16,3-18-2-16,4-15 1 16,7-10-1-16,8-19 1 0,6-13-7 15,7-9 0-15,14-18-18 16,11-7 0-16,7-22 0 16,4-19 0-16</inkml:trace>
  <inkml:trace contextRef="#ctx0" brushRef="#br0" timeOffset="90855.53">33189 8661 82 0,'0'-35'41'0,"4"35"-47"16,-4 3 78-16,-4 10-72 15,1 6 1-15,-4 6-2 16,0 6 1-16,-4 4-1 15,4-1 0-15,0 4 0 16,7-1 0-16,7 1-1 16,7 0 1-16,7-20 0 15,4-8 0-15,7-10 2 0,0-10 0 16,-1-2 1-16,-2-13 0 16,-12-3-1-16,-10-7 1 15,-17 1-3-15,-8-1 0 16,-3 1-10-16,0 9 1 15,-1 9-2-15,5 6 1 16</inkml:trace>
  <inkml:trace contextRef="#ctx0" brushRef="#br0" timeOffset="91163.86">33062 9551 102 0,'-14'7'51'0,"21"8"-63"0,0-5 81 0,4 5-69 15,3 17 1-15,4 8-5 16,3 4 0-1,11 25-17 1,-4 3 1-16,-4-12-3 16,1-4 1-16</inkml:trace>
  <inkml:trace contextRef="#ctx0" brushRef="#br0" timeOffset="91560.83">33560 8516 97 0,'7'-22'48'0,"35"26"-64"16,-24 2 90-16,3 16-75 16,-3 19 1-16,-1 15-1 15,-3 29 0-15,-3 28 1 16,-8 18 0-16,-10 14 0 15,-7 24 0-15,-14 0 0 16,0-6 1-16,-7-9 0 16,3-13 0-16,0-25-1 15,4-22 1-15,0-22-6 16,-1-25 0-16,12-12-18 0,-8-20 1 16,-3-21-2-16,0-9 1 15</inkml:trace>
  <inkml:trace contextRef="#ctx0" brushRef="#br0" timeOffset="92511.36">30723 10699 106 0,'-28'0'53'0,"28"13"-77"0,11-10 108 0,10-3-84 16,18-7 1-16,28-5-1 15,35-4 0-15,29-3 0 16,34-3 0-16,22 0 0 16,36-6 0-16,6-6 0 15,18 5 0-15,-14-5 0 16,-15 12 0-16,-16 6-1 16,-37 10 1-16,-24 0-4 15,-42 6 0-15,-32 9-6 16,-31 1 0-16,-36 5-2 15,-39 4 0-15,-32 6 1 16,-38 3 1-16,-32 4 7 16,-32 5 1-16,-32 10 8 15,-38 1 0-15,-18 5 4 16,-21-9 0-16,17-4 0 16,14-5 1-16,43-7-5 15,35-6 0-15,46-9-3 0,36-4 1 16,38-6-3-16,39-12 1 15,42-4-2-15,35-6 0 16,57-9 1-16,36-6 0 16,45 2 0-16,24-8 1 15,37 2-1-15,-1 0 1 16,14 7 0-16,-18 0 0 0,-10 9-2 16,-35 3 1-1,-29-3-1-15,-31 9 0 0,-36-2-1 16,-27 5 1-1,-19-2-2-15,-17 2 0 16,-14 1-7-16,-11 0 0 0,-10-1-1 16,-15 4 1-16</inkml:trace>
  <inkml:trace contextRef="#ctx0" brushRef="#br0" timeOffset="99005.12">24172 6600 110 0,'-81'-65'55'0,"28"49"-52"15,39 19 55-15,-7 19-58 16,-4 31 0-16,-3 48-1 15,-7 40 1-15,7 56 0 16,-1 67 0-16,1 46 0 16,0 57 0-16,7 41 0 0,10 21 0 15,11 1 0-15,4-7 0 16,10-15 0-16,14-16 0 16,4-41 0-16,14-31 0 15,-4-53-1-15,0-39 0 16,-6-39-6-16,-1-29 1 0,0-44-19 15,0-38 0 1,4-50-1-16,4-34 1 0</inkml:trace>
  <inkml:trace contextRef="#ctx0" brushRef="#br0" timeOffset="99514.75">24116 6911 102 0,'-124'-63'51'0,"33"-12"-71"16,84 59 101-16,7 1-81 0,28-1 0 15,35-6 0 1,33-9 0-16,55-7 0 0,54-15 0 16,49-16-1-16,56-16 1 15,47-3-1-15,41-9 0 16,36-3 0-16,28-10 0 16,32-19-1-16,35 13 1 15,-3 3 0-15,28 13 1 16,-28 3 0-16,-18 12 1 15,-36 1-1-15,-34 18 1 0,-54 12 0 16,-45 17 0-16,-53 9 0 16,-39 2 1-16,-29 14-2 15,-24-1 1 1,-28 4 0-16,-21-4 0 0,-11 10-1 16,-21 3 1-16,-4 3-1 15,-14 16 0-15,-10-6 0 16,-14 9 1-16,-11 12-1 15,-8 4 0-15,-2 12 0 16,-4 6 0-16,-7 1 0 16,-1 12 0-16,-2 12 0 15,-1 7 0-15,0 0-1 16,152 367 2-16</inkml:trace>
  <inkml:trace contextRef="#ctx0" brushRef="#br0" timeOffset="100116.95">33863 10821 221 0,'-141'82'0'0,"88"-60"0"0,-32 0 0 0,-35 3 0 16,-24 0 0-16,-36 0 0 15,-39-3 0 1,-28 3 0-16,-31 0 0 0,-26 6-1 16,-27 1 1-16,-15-1 0 15,-7 7 0-15,-7-1-1 16,-10-15 1-16,10 3-1 16,-7 1 1-16,-3-20-1 15,6 3 1-15,12-6 0 16,2-9 1-16,12 0 0 15,3-4 0-15,10 10 0 0,-7-3 0 16,18 6 0-16,4 10 1 16,24 3-1-16,11-4 0 15,25 4-1-15,17-4 1 16,21-2-2-16,22 2 1 16,24-9-1-16,3 1 1 15,22-4-1-15,14-4 1 16,21 4-2-16,15 4 0 15,10-8-18-15,21 4 1 16,10-9-1-16,8-10 1 16</inkml:trace>
  <inkml:trace contextRef="#ctx0" brushRef="#br0" timeOffset="101800.12">30215 15926 93 0,'-141'16'46'0,"-84"-7"-47"0,161-5 46 0,-38 2-45 15,-32 6 0-15,-36 10 1 32,-17 0 1-32,-31 7-2 0,-26 8 1 15,-10 10 1-15,0 6 1 0,7-5-1 16,22-8 1-16,30-2-1 16,26 0 1-16,32-13-3 15,31 0 1-15,25-10-1 16,24-2 0-16,29-4 0 15,24-9 0-15,29-12 0 16,46-4 0-16,34-25 0 16,47-3 0-16,46-9 0 15,45 3 0-15,32-3 0 0,25 2 0 16,18 1 0-16,-4 10 0 16,-4-1 1-16,-14 3 0 15,-24 7 0-15,-25 9 1 16,-28-6 0-16,-22 6 1 15,-31 6 0-15,-28 3 0 16,-32 1-1-16,-25 3 1 16,-32-4-2-16,-38 0 1 15,-36 4-1-15,-46 9 0 16,-56 6-1-16,-42 13 0 0,-53 16 0 16,-32-4 1-16,-25 10-2 15,-14 6 1-15,0 3 0 16,-3 0 0-16,21 3 0 15,21-6 1-15,25 0-1 16,38-6 1 0,25-9 0-1,53-4 0 1,39-9-1-16,32-4 1 0,35-8 0 16,32-4 0-16,42-3-1 15,35-3 1-15,46 3-1 16,32-4 1-16,39-2-1 15,21-6 0-15,14-4 0 16,3-3 1-16,-3 0-1 0,-14-3 0 16,-18 4 0-1,-13 2 0-15,-30 0 0 16,-20 1 0-16,-18 5 0 0,-28 1 0 16,-25 6-1-16,-21-4 1 15,-17 4 0-15,-29 0 0 16,-32 3-1-16,-27 3 1 15,-44 0 0-15,-41 7 0 16,-39 5 0-16,-36 4 0 16,-28 6 0-16,-21 4 1 15,-7 8-1-15,-7 7 1 0,0-3-1 16,4 0 1-16,6 2-1 16,11 1 0-16,29-9 0 15,17-4 0-15,31-6 0 16,33-6 0-16,28-6-1 15,28-4 1-15,35-9 0 16,39-6 0-16,39-13-2 16,42-9 1-16,49-10-5 15,50-9 0-15,42-19-1 16,39-22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29:25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1197 88 0,'-17'-106'44'0,"6"9"-33"0,7 68 45 15,-17-8-54-15,-7 2 0 16,-14 1 0-16,-15 24 0 16,-13 17-3-16,-8 24 0 15,4 19 1-15,7 22 1 16,-4 10-2-16,11 18 1 15,15-12-1-15,20-6 1 16,18-13-1-16,17-16 1 16,22-19 0-16,25-21 0 0,24-16 1 15,7-22 1-15,-10-19 0 16,3-10 0-16,0 7 0 16,-4 0 1-16,1 16-2 15,-18 18 1-15,-7 13-2 16,-14 29 1-16,-7 15-1 15,-15 9 0-15,-24 13 0 16,4 22 0-16,-8 12 0 16,-3-6 0-16,10-9 0 15,4-16 1-15,7-7 1 16,15-15 1-16,-1-15 0 16,0-10 0-16,7-13-1 15,-7-6 1-15,7-9-4 16,-6-3 0-16,6-10-6 15,-3-13 0-15,3-5-3 16,11 2 1-16,3 7 0 0,4 3 0 16,3 16 6-16,1 9 1 15,-8 6 7-15,-3 3 0 16,-8 16 4-16,-9-3 0 16,-8 10 0-16,-4 5 1 15,-10 7-5-15,0 0 0 16,11-6-3-16,10 9 1 15,7 3-3-15,11-16 0 16,14-12-1-16,18-12 0 0,6-13 1 16,4-7 0-16,-10-9 0 15,-11-3 0-15,-14 0 1 16,-15-9 0-16,-20 0 0 16,-22-13 0-16,-10-19-4 15,-7 0 1-15,-4 4-20 16,4 6 0-16,18 9 0 15,24 3 0-15</inkml:trace>
  <inkml:trace contextRef="#ctx0" brushRef="#br0" timeOffset="614.99">6142 1404 109 0,'-7'-22'54'0,"77"10"-71"16,-31 15 93-16,25 10-76 0,17-4 0 15,35 0 0-15,36 10 0 16,24-6 0 0,54-1 0-16,34 4 0 0,40-7 0 15,34 1 0-15,15-10 1 16,28-10 1-16,-7 1 0 15,-4-7 0-15,-38-6 0 0,-18 7 0 16,-46-14 0 0,-21 8-3-16,-32 2 0 15,-35 6-4-15,-35-6 1 16,-25 7-3-16,-22 9 1 0,-16-7-1 16,-19 10 0-16,-17 0 5 15,-11 0 1-15,-7-15 3 16,-6-10 0-16,-8-4 3 15,0-27 0-15,-4 3 2 16,-2-20 0-16,-1-2-3 16,-7 0 1-16,-4 3-3 15,-7 18 0-15,-6 11-1 16,-8 14 0-16,-14 29-1 16,-10 19 0-16,-7 25 0 15,3 19 0-15,3 9 0 16,18 16 0-16,22 18 0 15,31-2 0-15,25-10 0 16,10-22 1-16,18-19-1 16,18-18 0-16,3-26 0 15,1-24 1-15,2-33 0 0,-13-20 0 16,-14-1 0-16,-18-16 1 16,-18-3-2-16,-18-3 1 15,-13 3-6-15,-11 10 0 16,-7 21-1-16,-14 17 1 15</inkml:trace>
  <inkml:trace contextRef="#ctx0" brushRef="#br0" timeOffset="1285.58">12118 1351 112 0,'-14'-12'56'0,"17"24"-52"15,1 4 59-15,-1 3-63 16,4 15 1-16,0 10-2 16,1 12 0-16,2 26 0 15,4 21 0-15,0 14 0 16,0-1 0-16,4 37 0 15,0 1 0-15,-4 12 1 16,4 3 1-16,-1 1 0 16,1-20 1-16,-1-6-1 0,-2-12 1 15,-1-10-1-15,-7-27 0 16,-4-20-1-16,1-22 1 16,-4-6-1-16,3-9 1 15,-3-10-1-15,0-3 1 16,0-6-1-16,0 0 0 15,4 0-1-15,3 6 1 16,0-10-5-16,3 14 1 16,-6-14-8-16,0 1 0 15,-8-4-6-15,0-2 1 16,1-10-1-16,-1-6 0 0,1-1 8 16,3 1 0-1,0 3 12-15,-4 3 0 0,-3 0 6 16,-3 6 1-16,-4 0-2 15,-11-2 1-15,0 2-7 16,-3 3 1-16,3-6-1 16,-3 4 0-16,-4-7 5 15,4 3 0 1,0 3 4-16,0 3 1 16,-1 17 2-1,5 2 1-15,6 34-4 0,4 17 0 0,3 6-6 16,4 21 1-16,7 16-5 15,0 7 1-15,4-13-6 16,-1 0 0-16,-3-6-11 16,-3-7 1-16,-8-21-1 15,-10-10 1-15</inkml:trace>
  <inkml:trace contextRef="#ctx0" brushRef="#br0" timeOffset="1804.48">11232 4198 91 0,'-24'-56'45'0,"31"22"-35"0,7 21 57 16,28-3-65-16,22-15 0 0,31-7 1 16,36 7 1-16,24-13-5 15,32 0 0 16,14-9 3-31,7 3 0 0,14 3-1 0,-10 0 0 0,0 15 0 16,-25 4 0-16,-25 12 0 16,-18 7 1-16,-27 15-1 15,-22 7 1-15,-24 12 0 16,-18 12 1-16,-18 4-2 16,-14 22 1-16,-7 34-1 15,-10 19 0-15,-8 10-1 16,1 30 1-16,-1 1-1 15,-3 3 0-15,0-3 0 16,0-10 0-16,-7-15 0 16,-11-10 0-16,-14-21 0 15,-17-10 1-15,-11-22-1 16,-18-16 1-16,-3-9-1 16,-25-22 0-16,-7-16-1 15,-10-6 1-15,-12-13-1 16,-20 1 1-16,3-4-1 0,-6 4 0 15,-15 5-3-15,10 4 0 16,19 3-5-16,17 7 0 16,24-11-19-16,19 1 0 15,31-6 0-15,24-13 0 16</inkml:trace>
  <inkml:trace contextRef="#ctx0" brushRef="#br0" timeOffset="2097.67">13557 4089 115 0,'-7'-16'57'0,"-28"13"-80"0,21 3 117 0,-18 12-94 16,-21 14 1-16,-7 8-1 16,-17 0 0-16,-22 14-2 15,-14 5 1-15,-4 19-2 16,-17 16 1-16,-3 9-5 16,-1-6 0-16,-3 0-8 15,7-6 0-15,14-20 1 16,14-11 0-16</inkml:trace>
  <inkml:trace contextRef="#ctx0" brushRef="#br0" timeOffset="2311.44">11719 4349 89 0,'46'-63'44'0,"60"41"-34"0,-74 19 57 15,17 3-64-15,11 6 0 16,14 10 1-16,21 12 0 0,11 4-5 15,4 15 0 1,10 19 4-16,3 21 0 0,-10-11-2 16,-11 5 0-1,-7-6-8-15,-13-2 0 16</inkml:trace>
  <inkml:trace contextRef="#ctx0" brushRef="#br0" timeOffset="2570.33">11218 4195 119 0,'14'13'59'0,"61"72"-62"0,-51-54 70 16,8 32-67-16,7 31 0 16,3 12-5-16,-10 20 0 15,-7 18-2 1,-8-12 1-16,-10-7-3 0,-7-18 0 16</inkml:trace>
  <inkml:trace contextRef="#ctx0" brushRef="#br0" timeOffset="3690.51">3905 4173 110 0,'-17'-78'55'0,"-12"18"-54"15,19 51 68-15,-11-7-69 16,-22 16 1-16,-17 22-4 16,-3 25 0-16,-1 22 0 15,-3 25 1-15,4 19-3 16,3 6 0-16,10-3-1 0,12-12 1 15,6-13 2-15,21-13 0 16,11-31 4 0,11-25 0-16,3-19 2 0,14-18 1 15,4-23 0-15,7-31 1 16,7-19-2-16,-4 4 1 16,7-1-3-16,-10 13 1 15,0 9-2-15,-7 19 1 16,-4 19-1-16,-7 22 0 0,-10 22 0 15,-1 25 0-15,-10 37 0 16,-10 16 0-16,-1 16 1 16,-21 28 1-16,4 1-1 15,-7-1 1-15,10-13-1 16,-3-15 1-16,10-16-1 16,4-25 1-16,7-15-1 15,14-29 1-15,4-25-1 16,17-18 0-16,18-23-1 15,10-9 1-15,-3-19-5 16,14-6 1-16,11-6-6 16,21 9 1-16,-8 15-3 15,-2-2 0-15,-8 15-1 16,0 3 1-16,-4 10 5 16,5 6 1-16,-12 10 8 15,-10 5 1-15,-10 4 3 16,-12 6 1-16,-9 16 2 0,-15 19 1 15,-7 28-3 1,-25 15 0-16,-3 4-5 0,-7 28 1 16,3 0-8-16,7 0 0 15,-3-4-19-15,14-18 1 16,14-15-1-16,-3-20 1 16</inkml:trace>
  <inkml:trace contextRef="#ctx0" brushRef="#br0" timeOffset="4174.6">5479 4910 118 0,'-57'22'59'0,"40"6"-84"0,24-21 111 0,3-1-86 15,18-6 1-15,32 3-1 16,39-3 0-16,21-6-1 16,18-7 1-16,27 1-2 15,1-10 1-15,11 6-1 16,3 4 0-16,-25-1 0 16,-11 1 0-16,-13-1 1 15,-4 4 0-15,-18-7 1 16,-6-12 0-16,-12-23 0 15,-13-8 1-15,-11-10-1 0,-7 0 1 16,-21-6 1-16,-7-26 0 16,-8 14-1-16,-6 8 1 15,0 10 0-15,-15 16 0 16,1 15 0-16,-4 26 1 16,0 43-3-16,-4 22 1 15,1 38-1-15,-8 38 1 16,0 28-1-16,1 31 0 15,-4 6 0-15,3-15 0 16,-3-13-3-16,3-15 0 0,1-32-18 16,-1-31 1-16,4-35-1 15,0-28 0-15</inkml:trace>
  <inkml:trace contextRef="#ctx0" brushRef="#br0" timeOffset="4701.81">7860 3954 119 0,'21'-28'59'0,"88"-16"-78"16,-66 31 101-16,20-15-83 15,29-7 1-15,28-5-3 0,14-4 1 16,14-10 1 0,18 14 1-16,-4-1-2 0,-3 10 1 15,-7 21 0-15,-15 20 0 16,-13 21 2-16,-18 10 0 16,-11 12 0-16,-11 25 1 15,-2 32-1-15,2 19 1 16,-3 15-1-16,-7 25 0 15,-6 4-1-15,-8 12 1 0,-11-6-2 16,-14-16 1-16,-10-13 0 16,-11-9 0-16,-18-12-1 15,-20-23 1-15,-19-18-2 16,-13-19 1-16,-4-22 1 16,-25-9 0-16,-24-10 0 15,-22-15 0 1,-10-4 0-16,-32-6 0 0,-14 10 1 15,-10-4 1-15,3 10-3 16,10 3 0-16,15-3 0 16,14 0 0-16,28-4-7 15,21-2 0-15,32-16 0 16,28-19 1-16</inkml:trace>
  <inkml:trace contextRef="#ctx0" brushRef="#br0" timeOffset="4934.6">9433 4277 119 0,'-31'16'59'0,"-22"27"-65"0,31-24 77 0,-13 6-71 0,-18 13 1 0,-10 25-1 16,-11 12 0-16,-4 13-3 0,-17 3 1 15,-15 12-3-15,1-3 1 16,10-2-10-16,1-17 0 16,13-18 0-16,0-19 1 15</inkml:trace>
  <inkml:trace contextRef="#ctx0" brushRef="#br0" timeOffset="5114.17">8093 4452 105 0,'46'16'52'0,"42"22"-53"0,-53-23 73 0,18 20-71 15,25 15 1-15,13 7-4 16,12 15 0-16,-1 6-5 16,14 13 1-16,8 3-20 15,-1 3 0-15,4-6-1 16,14-25 1-16</inkml:trace>
  <inkml:trace contextRef="#ctx0" brushRef="#br0" timeOffset="5423.95">10347 4917 110 0,'-53'9'55'0,"32"-3"-75"0,17-6 112 0,4 0-91 16,14 0 0-16,18 0 0 15,14-3 0 1,102-13-4-1,-7 4 1-15,0-7-3 16,11 0 1-16,-18 0-21 16,-14-12 1-16,-7-3-1 15,-21-10 0-15</inkml:trace>
  <inkml:trace contextRef="#ctx0" brushRef="#br0" timeOffset="6137.18">5330 981 76 0,'0'-50'38'0,"-31"-41"-28"0,20 63 38 15,-3-7-46-15,0 1 1 16,3-1 2-16,1 4 0 16,3 6-6-16,7 0 1 0,0 6 3 15,10 10 1 1,1-1-1-16,-1 20 1 0,-3 24-2 16,4 22 0-16,-18 13-2 15,-4 4 0 1,-3-1-10-16,-3-16 0 0,-1 29-1 15,4-22 1-15</inkml:trace>
  <inkml:trace contextRef="#ctx0" brushRef="#br0" timeOffset="6536.4">5930 689 100 0,'-32'-37'50'0,"-28"40"-54"0,39-3 71 0,-3 9-68 0,-1 4 1 16,-7 9-3-16,7 19 1 16,8-1 1-16,3 4 1 0,14 0-3 15,3 6 1 1,22-18 0-16,14-1 0 0,14-21 2 16,3-7 0-16,1-16 2 15,-8-6 0-15,-3-6 0 16,-14-19 1-16,-11-9-3 15,-4 0 0-15,-13-1-15 16,-8 7 0-16,-6 3-1 16,-1 10 0-16</inkml:trace>
  <inkml:trace contextRef="#ctx0" brushRef="#br0" timeOffset="6850.01">6145 511 59 0,'15'-47'29'15,"16"6"-19"-15,-20 28 29 0,-4-5-35 0,3 8 0 16,1-6 4-16,3 1 0 16,0 5-8-16,14 7 1 15,-3 3 7-15,14 0 1 16,7 10-1-16,3 8 0 15,4 8-1-15,4 2 0 16,3 9-2-16,-11 14 0 16,-7 11-2-1,-13 1 1-15,-19-7-2 0,-17 4 1 16,-18-7-6-16,-13 1 0 0,-19-7-24 16,-6-3 0-16,-4-10 0 15,14 4 0-15</inkml:trace>
  <inkml:trace contextRef="#ctx0" brushRef="#br0" timeOffset="7400.25">4851 3775 105 0,'-29'-9'52'0,"8"21"-74"0,14 4 102 0,-3 0-80 16,3 21 0-16,3 17-1 15,-3 21 0-15,7 13-1 16,-4-1 1-16,-6 14-7 15,3-4 1-15,3-3-14 16,4-9 0-16,0-23 1 16,-7-11 0-16</inkml:trace>
  <inkml:trace contextRef="#ctx0" brushRef="#br0" timeOffset="7773.85">5175 3901 106 0,'-24'-7'53'0,"-5"32"-75"0,19-15 101 16,-1 5-80-16,1 14 1 0,3 8-3 15,7 7 1-15,7 0 1 16,3 3 0-16,11 3-1 15,11-18 0-15,7-1 1 16,7-6 0-16,-4-12 2 16,0-7 0-16,-3-12 2 15,-7-10 0-15,14-40 3 16,-46 18-4 0,-11-12 0-16,-17 3-4 15,-14 6 0-15,3 10-8 16,-11 2 1-16,5 14-2 15,6-1 1-15</inkml:trace>
  <inkml:trace contextRef="#ctx0" brushRef="#br0" timeOffset="8110.75">5697 3637 99 0,'-10'-12'49'0,"3"15"-45"16,7-6 64-16,0 3-67 0,-7 0 0 16,3 3 0-16,8 3 0 15,6 7-2-15,15-1 0 0,14 7 1 16,14 6 1-16,3 13-2 15,4-4 1-15,-3 4 0 16,-8 6 0-16,-10 9 0 16,-15 0 0-16,-13 1 0 15,-22-1 0-15,-6-9-6 16,-26-3 0-16,-17-7-18 16,-3-6 1-16,-1 4-1 15,8-14 1-15</inkml:trace>
  <inkml:trace contextRef="#ctx0" brushRef="#br0" timeOffset="9094.58">10262 3132 76 0,'-17'10'38'0,"-15"-10"-44"0,21 0 66 16,1 3-58-16,-1 3 0 15,1 3 4-15,3 1 0 16,3 15-7-16,4 6 1 16,0 20 3-16,0 18 1 15,0 3-1-15,0 3 0 16,0 3-3-16,0-12 1 16,0-3-9-16,0-4 0 15,-7 1-1-15,3-4 1 16</inkml:trace>
  <inkml:trace contextRef="#ctx0" brushRef="#br0" timeOffset="9802.16">10516 3346 81 0,'-14'3'40'16,"4"0"-33"-16,10-3 45 0,-4 3-50 15,4 0 0-15,0 3 0 16,4 7 1-16,-1 3-5 16,1 12 0-16,3 3 0 15,-4 7 1-15,4 6-10 16,-7 0 1-16,0 3-9 15,-3-4 1-15,3-5 1 0,7-10 0 16</inkml:trace>
  <inkml:trace contextRef="#ctx0" brushRef="#br0" timeOffset="10149.39">10799 3101 91 0,'-22'-13'45'0,"8"23"-58"0,18-7 90 0,-1 0-77 15,8 3 1-15,3 1-1 16,7 2 0-16,4 0-1 16,7 7 1-16,3-3-1 15,7 12 1-15,1 0-1 16,2 9 1-16,1 10 0 16,0 13 0-16,-14-1 1 15,-11-3 1-15,-14 1-1 16,-14-4 1-16,-18-3-1 15,-10-6 0-15,-18-4-10 16,-21-2 1-16,4-13-2 16,-1 0 0-16</inkml:trace>
  <inkml:trace contextRef="#ctx0" brushRef="#br0" timeOffset="10987.64">12241 1150 95 0,'7'-25'47'0,"53"19"-44"15,-28 6 47-15,21 0-49 16,21 0 0-16,28 0-1 15,43 0 1-15,35-3-2 16,46 3 0-16,45-6 1 16,43 3 1-16,43-7-1 0,38 1 0 15,25-7 1 1,14-3 0-16,3 4 2 0,-14 2 0 16,-20-3-1-16,-30 7 1 15,-37 0-3-15,-29-1 1 16,-43 10-25-16,-35-9 0 15</inkml:trace>
  <inkml:trace contextRef="#ctx0" brushRef="#br0" timeOffset="12292.14">12845 439 87 0,'-36'-16'43'0,"26"13"-39"0,10 6 44 0,0 13-46 15,-4 9 0-15,1 12 0 16,3 26 0-1,-4 59-10 1,1-15 0-16,3-22-12 16,0-7 0-16,3-22-1 15,4-15 0-15</inkml:trace>
  <inkml:trace contextRef="#ctx0" brushRef="#br0" timeOffset="12695.49">13219 564 99 0,'-7'-9'49'16,"-15"34"-72"-16,19-16 101 0,-8 16-79 0,-3 13 1 0,-3-4-2 15,2 10 1-15,1-3 0 0,7 0 1 16,0-13-2-16,11 0 1 16,3-3 0-16,14-6 0 15,0-13 1-15,11-6 1 16,3-9 0-16,4-7 1 16,0-12 1-16,-4-6 0 0,-7 5-1 15,-7-2 1-15,-10 0-2 16,-7 6 1-16,-12-4-2 15,-13 4 1-15,-3 0-7 16,-5 13 1-16,5 2-20 16,3-2 1-16,3 9-1 15,14 3 1-15</inkml:trace>
  <inkml:trace contextRef="#ctx0" brushRef="#br0" timeOffset="13006.29">13889 360 88 0,'-11'-3'44'0,"-3"3"-53"16,11-6 86-16,-4 3-75 0,0 3 1 15,-1 0 1-15,1 0 0 16,0 0-6-16,4 0 1 15,6 9 3-15,11 0 0 16,8 7-2-16,9 3 1 16,22 12-1-16,0 4 0 15,7 9 0-15,-3 9 0 16,-8 7 0-16,-14 2 1 16,-10-8 0-16,-18-7 0 15,-21-3-4-15,-21-1 0 0,-11-8 0 16,-7-4 0-16</inkml:trace>
  <inkml:trace contextRef="#ctx0" brushRef="#br0" timeOffset="13620.47">14164 3035 106 0,'0'-44'53'0,"21"35"-48"0,-14 9 53 0,4 0-58 15,6 15 0-15,5 14 0 16,-1 5 0-16,-4 23-1 16,-2 12 1-16,-1 22-2 15,-4-4 1-15,-3 1-8 16,-7 3 1-16,-3-9-1 0,-8-13 0 15</inkml:trace>
  <inkml:trace contextRef="#ctx0" brushRef="#br0" timeOffset="14540.89">14700 3277 57 0,'4'-29'28'0,"17"-2"4"0,-14 22 7 15,0 5-33-15,0 4 1 16,-7 0 4-16,7 4 0 16,-7 5-14-16,0 7 0 15,-3 9 8-15,-1 3 1 0,1 6-8 16,-4 10 1-16,3 3-10 15,0 10 1-15,1-4-9 16,-1-3 0 0,4-3 0-16,0-12 0 0</inkml:trace>
  <inkml:trace contextRef="#ctx0" brushRef="#br0" timeOffset="14905.33">14894 3035 102 0,'0'-25'51'0,"39"22"-73"0,-25-3 101 31,29 6-82-31,6 9 0 16,0 7-2-16,-3 2 1 15,-3 11 5-15,-1 11 1 16,-3 14-3-16,-11 18 1 16,-7 19 2-16,-10-7 1 15,-15 1 0-15,-17-6 1 16,-14-10-1-16,-11-7 1 15,-11-5-9-15,-3-13 0 0,0-7-2 16,-3-15 1-16</inkml:trace>
  <inkml:trace contextRef="#ctx0" brushRef="#br0" timeOffset="15468.69">14848 4794 101 0,'-84'-3'50'0,"70"13"-51"0,21-7 57 0,14 3-57 16,18 3 1-16,24-6-1 16,47 4 1-16,27-14 0 15,50 1 0-15,35-13 0 16,29 7 1-16,38-23 0 15,11 1 1-15,17 6 0 16,-13-1 1-16,-22 11 0 16,-31-4 0-16,-36 9 1 15,-39 4 0-15,-35 2-4 16,-35 1 0-16,-35 0-14 16,-33-4 1-16,-23-5-1 15,-23 5 0-15</inkml:trace>
  <inkml:trace contextRef="#ctx0" brushRef="#br0" timeOffset="16316.19">19600 498 99 0,'0'-34'49'0,"7"18"-41"16,0 13 50-16,4 3-58 15,3 3 1-15,4 13-1 16,-1 3 1-16,5 9-2 15,-5 31 1-15,4 23 0 16,-3 15 1-16,-4-6-2 0,-3 16 1 16,-1-10-5-16,1 0 1 15,-1-15-14 1,1-10 1-16,-4-19-1 0,7-6 1 16</inkml:trace>
  <inkml:trace contextRef="#ctx0" brushRef="#br0" timeOffset="16685.34">20249 652 103 0,'-24'-63'51'0,"13"54"-63"0,4 9 87 0,-7 0-75 15,-7 19 0-15,-4 6-1 16,0 22 1-16,-3 6-1 15,7 10 1-15,3-1-2 16,11 11 0-16,11-1 0 16,10 6 0-16,18-6 0 15,10-3 0-15,7-25 1 16,4-22 0-16,0-13 2 16,0-18 1-16,-7-13 1 15,-11-12 0-15,-6-1 0 16,-19-12 0-16,-13-6-1 15,-11-16 0-15,-8 6-6 16,-2 3 0-16,-5 4-18 16,-2 9 0-16,6 6 0 0,4 13 1 15</inkml:trace>
  <inkml:trace contextRef="#ctx0" brushRef="#br0" timeOffset="16962.59">20518 395 101 0,'0'-19'50'0,"28"19"-65"0,-14 9 92 0,14-2-77 16,14 11 1-16,11 11-1 16,7-1 1-16,7 13-2 15,7 15 1-15,15 22 1 16,-5-5 0-16,-3-1 0 15,-10-10 1 1,-15 1 1-16,-13-3 0 0,-19 6-1 16,-20-4 1-16,-29-2-1 15,-17-13 1-15,-22-3-5 16,-10-7 0-16,-7-2-21 16,0-1 0-16,-4 1 0 15,11 3 0-15</inkml:trace>
  <inkml:trace contextRef="#ctx0" brushRef="#br0" timeOffset="17321.54">19840 3797 117 0,'-10'50'58'0,"34"-6"-81"0,-10-25 107 0,8 25-85 15,9 12 1-15,5 23-2 16,-5 12 1-16,-6 25 0 16,-7 6 1-16,-1 3-4 31,-3-24 0-31,1-13-8 0,-5-10 0 16,4-22 0-16,0-18 1 0</inkml:trace>
  <inkml:trace contextRef="#ctx0" brushRef="#br0" timeOffset="17596.72">20443 3935 109 0,'-10'-13'54'0,"17"29"-59"0,-4-6 77 16,1 15-71-16,3 9 1 15,4 19-1-15,-4 10 1 16,0 9-4-16,3 10 1 16,1 6-5-16,-1-4 1 0,5-5-22 15,2-17 1 1,4-15-1-16,8-15 1 0</inkml:trace>
  <inkml:trace contextRef="#ctx0" brushRef="#br0" timeOffset="17892.84">20874 3747 100 0,'-39'-16'50'0,"28"7"-64"15,11 9 97-15,0 0-81 16,0 0 1-16,11 3-1 15,10 3 1-15,7 4-4 16,15 5 1-16,17 7 2 0,14 10 0 16,11 15-2-16,-1 15 0 15,8 17 1-15,-7 2 0 32,-15 64 0-17,-38-23 0-15,-25-16 0 0,-21-11 0 16,-14-23-4-16,-15-13 1 15,-10-9-19-15,0-9 0 16,4-9-1-16,7-14 0 16</inkml:trace>
  <inkml:trace contextRef="#ctx0" brushRef="#br0" timeOffset="20264.59">21795 18 81 0,'3'-18'40'0,"29"-1"-34"0,-11 19 40 15,4-6-45-15,7-4 0 16,6 1 0-16,5 2 1 16,2 4-3-16,5 3 1 15,10 10 0-15,0-1 1 16,-4 19 1-16,-3 32 0 16,-7 12 1-16,-7 19 1 0,-11 31 0 15,-7 32 1 1,-7 9 0-16,-3 38 0 15,3 9-2-15,7 34 1 0,0 1-3 16,8 31 1-16,2-10-2 16,12 29 1-16,-1-9-2 15,0-7 1-15,1-3-1 16,3-10 1-16,-8-31 0 16,-6-6 0-16,0-22 0 15,-4-12 1-15,0-32 0 16,-3-10 0-16,0-5 0 15,-1-32 1-15,-2-19-1 16,-5-9 0-16,-6-19 0 16,-4-7 0-16,-14-11 0 15,-11-7 1-15,-14-10-1 16,-24-3 0-16,-29-6 0 16,-17 1 0-16,-29-11 0 15,-17 1 0-15,-18-4 0 16,-24 1 0-16,-4 3-1 0,-21-1 1 15,0 4-1-15,-8 0 1 16,12 3-1-16,13 9 1 16,18-2-1-16,14-4 1 15,18-10-2-15,28-8 1 16,29 8-1-16,16-5 1 16,23-7-3-16,23-3 1 15,22 3-2-15,18 6 0 0,28 4-2 16,17 3 1-1,18-7-13-15,32 7 1 0,25-13 1 16,20-16 1-16</inkml:trace>
  <inkml:trace contextRef="#ctx0" brushRef="#br0" timeOffset="21319.22">2949 8341 111 0,'0'0'55'0,"14"63"-54"16,-7-20 55-16,-7 39-56 0,-7 47 0 15,-7 40 0-15,-14 32 0 16,-11 21 0-16,-3 4 0 16,3-16-1-16,-7-22 0 15,11-31-8-15,0-35 1 16,13-31-1-16,19-34 1 16</inkml:trace>
  <inkml:trace contextRef="#ctx0" brushRef="#br0" timeOffset="21558.76">4135 8372 120 0,'31'-28'60'0,"-31"34"-73"0,0 1 86 0,7 18-73 15,-3 22 1-15,-4 25-1 16,-11 16 1-16,-6 46-2 15,-4 29 1-15,-8 16-1 16,-2 19 1-16,-8-19-4 16,7 2 0-16,0-27-17 15,4-29 1-15,0-27-1 16,7-32 1-16</inkml:trace>
  <inkml:trace contextRef="#ctx0" brushRef="#br0" timeOffset="21899.79">3482 8639 113 0,'-11'-10'56'0,"8"45"-71"0,6-19 97 15,4 18-81-15,-7 16 0 16,11 29-1-16,0 18 1 15,10 13-3-15,14-1 0 16,7 14 0-16,8-14 0 16,-1-11 0-16,4-20 0 0,3-22 0 15,4-21 1-15,0-29 3 16,11-22 0-16,-11-21 1 16,-4-10 0-16,-3-13 0 15,-14-18 0-15,-7-13-4 16,-4 0 0-16,-10 3-14 15,-4 25 0-15,3-15-1 16,-6 15 1-16</inkml:trace>
  <inkml:trace contextRef="#ctx0" brushRef="#br0" timeOffset="22284.82">5133 8482 112 0,'-32'-31'56'0,"11"12"-61"0,14 13 83 16,3-1-78-16,1-2 0 15,10 3 0-15,11 2 0 16,13 8 0-16,19 14 0 15,13 20-1-15,11 12 1 16,7 16 0-16,8 19 0 16,-8 24 0-16,-14 14 0 15,-25 2 0-15,-24-9 0 0,-25 10 0 16,-32-13 0-16,-14-10-3 16,-25-15 1-16,-13-19-9 15,-8-13 1-15,0-12-18 16,11-16 1-16,17-9-1 15,11 0 1-15</inkml:trace>
  <inkml:trace contextRef="#ctx0" brushRef="#br0" timeOffset="22511.52">6251 9037 101 0,'53'-28'50'0,"53"18"-65"16,-78 10 101-16,7 0-83 0,8-3 1 16,6 0-1-16,11 0 1 15,11 0-6-15,10-3 1 16,0-1 1-16,4-2 1 16,-4-4-6-16,-7 4 0 15,-11 3-12-15,-13 6 1 16,-15 3 0-16,-17 12 0 15</inkml:trace>
  <inkml:trace contextRef="#ctx0" brushRef="#br0" timeOffset="22693.96">6435 9576 106 0,'-89'44'53'0,"79"-34"-62"0,28-7 83 0,13 0-73 16,22-12 0-16,25-7-1 15,21-6 0-15,21-3-7 16,3-3 0-16,15-1-15 16,3 1 0-16,3-3-1 15,1-1 1-15</inkml:trace>
  <inkml:trace contextRef="#ctx0" brushRef="#br0" timeOffset="22929.76">8611 8338 102 0,'-24'-16'51'0,"-15"16"-63"0,32 6 94 16,3 13-81-16,-6 19 1 15,3 24 1-15,-4 20 0 16,0 18-4-16,-3 41 0 15,-14 13 3-15,-11 34 0 16,-7 0-3-16,1-3 0 16,-1 0-9-16,0-25 0 15,11-34-1-15,3-23 1 0</inkml:trace>
  <inkml:trace contextRef="#ctx0" brushRef="#br0" timeOffset="23522.73">9846 8498 112 0,'53'-82'56'0,"-35"44"-58"16,-18 29 74-16,-4 3-71 15,-14 0 0-15,-6-1-2 16,-26 7 1-16,-13 16-3 15,-18 25 1-15,-11 28-1 16,-21 15 0-16,-10 17 0 16,6 18 0-16,18 3 0 15,22-15 1-15,13-16 2 16,22-16 0-16,17-15 1 0,4-23 0 16,28-21 0-16,14-19 0 15,11-19-1-15,10-25 1 16,15-13 0-16,3-6 0 15,3-12-1-15,1 3 1 16,-1 6-1-16,1 12 1 16,-1 10-1-16,-6 19 1 15,-8 19-1-15,-10 21 1 0,-18 23 0 16,-14 30 0-16,-14 33 0 16,-14 11 1-16,-14 17-1 15,-8 18 1-15,-2-6-1 16,-1-13 0-16,3-24 0 15,4-20 0-15,18-21-1 16,0-16 0-16,18-19 0 16,17-22 1-16,14-22-1 15,14-22 1-15,11-15-1 16,14-10 1-16,4 3-1 16,3 1 0-16,0-7-5 15,-7 9 1-15,-4 4-20 16,-6 6 1-16,-1-1-1 15,8 11 1-15</inkml:trace>
  <inkml:trace contextRef="#ctx0" brushRef="#br0" timeOffset="23692.66">10386 9219 121 0,'-18'37'60'0,"-17"54"-83"0,24-59 111 15,-3 34-88-15,-11 28 1 16,-3 6-4-16,-3 19 1 16,-1 25-3-1,0-9 0-15,0-12-23 0,8-26 1 16,13-19-1-16,7-28 0 0</inkml:trace>
  <inkml:trace contextRef="#ctx0" brushRef="#br0" timeOffset="24725.46">11606 8742 98 0,'-17'-59'49'16,"10"12"-43"-16,7 31 49 0,-4-3-54 0,-10 3 1 15,-11 7-1-15,-10 12 1 16,-14 19-4 0,-11 22 1-16,-4 12 0 0,1 23 0 15,6 2-1-15,15 4 1 16,10-19-1-16,15-10 1 16,13-15 0-16,18-16 0 15,14-15 1-15,18-10 0 0,4-16 1 16,6-19 1-16,0-2 0 15,-3-4 1-15,-3 3-1 16,-8 4 1-16,-7 6-1 16,-10 12 0-16,-11 13-2 15,-14 15 1-15,-7 35-1 16,-14 22 0-16,-11 4 0 16,-21 11 0-16,0 17 0 15,-7 2 1-15,4-3 0 16,0 1 0-16,6-13 0 15,8-19 0-15,10-16 1 16,7-9 1-16,11-16-2 16,7-15 1-16,18-13-2 15,17-13 0-15,18-12-4 16,21-10 0-16,7-18-12 16,14 0 0-16,11-1 0 15,10 7 0-15</inkml:trace>
  <inkml:trace contextRef="#ctx0" brushRef="#br0" timeOffset="25022.59">12213 9454 111 0,'-63'47'55'0,"-4"41"-67"0,53-66 87 0,-8 9-74 16,1 1 1-16,0 5-3 15,3-2 1-15,11 2-2 16,11 1 0-16,10-10 0 16,14-6 1-16,15-12-2 15,13-14 1-15,15-8 2 16,-1-4 0-16,-6-9 2 16,-8-6 0-16,-10-1 0 15,-18-12 1-15,-14-6-4 16,-17 0 1-16,-18 0-22 15,-11 0 1-15,-4 9-2 16,8 0 1-16</inkml:trace>
  <inkml:trace contextRef="#ctx0" brushRef="#br0" timeOffset="25353.1">12820 8526 112 0,'-18'3'56'0,"25"-6"-71"0,4-3 101 16,7 2-86-16,6-2 0 15,19 9-1-15,13-3 1 16,4 16 0-16,14 15 0 0,4 16 0 15,6 22 0-15,-6 22 0 16,-11 25 0-16,-25 10 1 16,-35-1 0-16,-35 13 0 15,-28-9 0-15,-29-16-1 16,-24-10 0-16,-4-28-7 16,3-18 1-16,5-26-19 15,24-15 0-15,21-10-1 16,28-9 1-16</inkml:trace>
  <inkml:trace contextRef="#ctx0" brushRef="#br0" timeOffset="25672.04">14309 9222 123 0,'-18'22'61'0,"22"-19"-88"0,3-3 120 16,14-6-94-16,32-13 1 16,35 0-4-16,18-18 1 15,24 2 1-15,22 1 0 0,0 2-4 31,-4 4 0-31,-4 9-4 0,-13 10 0 0,-25 6-10 16,-25 12 0-16,-25 4 2 16,-24 2 1-16</inkml:trace>
  <inkml:trace contextRef="#ctx0" brushRef="#br0" timeOffset="25844.81">14252 9463 120 0,'-28'54'60'0,"74"-23"-81"16,-25-25 110-16,25-2-89 15,28-4 1-15,28-13-5 16,25-9 1-16,21 3-11 16,8-3 0-16,-5-6-1 15,1-3 0-15</inkml:trace>
  <inkml:trace contextRef="#ctx0" brushRef="#br0" timeOffset="26600.72">17099 8592 96 0,'-49'-88'48'0,"56"-22"-44"0,0 91 49 0,0-6-52 16,4 3 1-16,-4 10 1 15,0 12 0-15,-7 12-4 16,-4 29 1-16,-6 22 2 15,-15 12 0-15,-3 16-1 16,-11 25 0-16,-14 16-1 16,-4-1 1-16,5-11-5 15,6-11 1-15,10-5-16 16,12-16 0-16,13-16-1 16,11-19 1-16</inkml:trace>
  <inkml:trace contextRef="#ctx0" brushRef="#br0" timeOffset="27128.81">18390 8375 109 0,'-17'-37'54'0,"-26"5"-70"0,26 20 97 15,-12 2-81-15,-13 1 0 16,-11 3-1-16,-14 9 0 0,-7 13 0 16,-7 12 1-16,0 25-1 15,7 13 0-15,14 0 0 16,14-7 0 0,14-5 0-16,18-1 0 0,11-19 0 15,6-8 1-15,8-14 0 16,6-9 1-16,4-12-1 15,1-10 1-15,-1-12 0 16,3-13 1-16,-2-3-1 16,-1 3 1-16,7 6-1 15,-3 10 0-15,-1 9-1 16,-2 10 1-16,-5 18-1 16,-10 16 0-16,-14 16 0 15,-14 12 0-15,-14 16 0 16,-11 10 1-16,-3 21 0 15,-1 4 0-15,1-7 0 16,-1-6 0-16,5-10-1 16,9-9 1-16,12-12-1 0,13-13 0 15,7-6 1-15,15-16 0 16,7-10-1-16,6-15 1 16,12-9 0-16,2-3 0 15,8-14-5-15,11-2 1 16,-4-6-20-16,-4-7 0 15,4-3 0-15,0-3 0 16</inkml:trace>
  <inkml:trace contextRef="#ctx0" brushRef="#br0" timeOffset="27326.04">18471 9084 111 0,'-24'3'55'0,"13"29"-70"0,4-17 99 0,-3 13-84 15,-5 16 1-15,-2 13-1 16,-4 12 0-16,-4 12-5 16,4 4 1-1,-4 3-24 1,11-26 1-16,14-21-1 16,7-25 0-16</inkml:trace>
  <inkml:trace contextRef="#ctx0" brushRef="#br0" timeOffset="27655.71">19177 8090 120 0,'-21'-16'60'0,"7"16"-90"0,17 3 122 16,4 4-92-16,11 8 0 0,7 10-2 16,6 16 1-1,15 13 0-15,11 24 0 0,6 16-1 16,-3 13 1-16,-14 9-1 16,-14 12 0-1,-32-2 2-15,-18-1 1 0,-28-18 0 16,-21-13 1-16,-24-13-4 15,-15-18 1-15,-4-13-12 16,-3-12 1-16,-3-13-3 16,14-9 1-16</inkml:trace>
  <inkml:trace contextRef="#ctx0" brushRef="#br0" timeOffset="27934.06">21625 8322 109 0,'39'-6'54'0,"-39"12"-54"0,-7-6 78 15,-14 0-77-15,-14 3 0 16,-18 19 0-16,-21 9 0 15,-22 23-2-15,-6 15 0 16,-14 12 0-16,-8 4 1 16,-10 12-4-16,11 0 1 15,6-6-10-15,15-15 1 0,17-20-1 16,4-15 0-16</inkml:trace>
  <inkml:trace contextRef="#ctx0" brushRef="#br0" timeOffset="28160.92">20542 8325 109 0,'21'6'54'0,"68"38"-54"0,-58-25 73 0,19 19-72 15,10 12 0-15,10 6 0 16,15 17 0-16,3 2-2 15,0-3 1-15,-7 9-5 16,-6-2 1-16,-12-4-11 16,-3-15 1-16,-4-10-1 15,-10-19 1-15</inkml:trace>
  <inkml:trace contextRef="#ctx0" brushRef="#br0" timeOffset="28536.59">21657 8698 84 0,'0'-87'42'0,"-3"-89"-31"0,-1 135 49 16,-10-22-56-16,-11-6 0 16,-10-12 1-16,-15-7 1 0,-20 7-8 15,-22 12 0-15,-3 9 5 16,-18 19 1-16,-10 26-3 16,-11 18 0-16,7 37 0 15,7 29 1-15,0 19-1 16,10 38 1-16,15 24 0 15,21 20 0-15,28 18-1 16,39-10 1-16,39-18-2 16,31-22 0-16,40-15-1 15,20-39 0-15,15-34 1 16,17-31 0-16,7-28 0 16,-3-26 0-16,-11-30 1 15,-10-33 0-15,-18-15 0 16,-29-18 0-16,-27-17-1 15,-22 4 1-15,-28 6-6 16,-24 6 1-16,-22 4-1 16,-14 18 0-16</inkml:trace>
  <inkml:trace contextRef="#ctx0" brushRef="#br0" timeOffset="28765.41">22454 7883 112 0,'36'-28'56'0,"9"25"-52"0,-34 6 61 15,3 16-65-15,4 12 1 0,3 22-1 16,-3 23 1-16,-8 18-2 16,-6 31 1-16,-15 16-1 15,-7 13 0 1,-6 6-5-16,-8-10 1 0,0-18-14 15,8-22 1-15,2-26-1 16,8-18 1-16</inkml:trace>
  <inkml:trace contextRef="#ctx0" brushRef="#br0" timeOffset="29516.48">23738 8134 122 0,'-7'-6'61'0,"-28"12"-82"16,17 0 106-16,-17 7-91 0,-18 9 1 16,-10 6-3-1,-8 6 0-15,-3 10 9 0,14 13 1 16,11-7-7-16,10-6 0 15,18-13 4-15,10-18 1 16,22-13 1-16,10-13 1 16,7-9 2-16,7-3 0 15,4-9-1-15,-3-1 1 16,2 1-2-16,-6 5 0 0,-4 1-1 16,-7 6 1-16,-3 10-2 15,-7 5 0-15,-11 14-1 16,-11 18 1-16,-14 22 0 15,-6 22 0-15,-8 15 0 16,-3 11 1-16,-1 2-1 16,1-3 1-16,7 3 0 15,6-12 0-15,8-10 0 16,4-15 0-16,2-20 0 16,8-8 0-16,7-17-1 15,7-18 1-15,11-6-1 16,14-16 1-16,10-10-4 15,11-2 0-15,7-4-2 16,14 3 0-16,-7-3-2 16,4 13 1-16,-8 3 1 15,-3 6 0-15,0 4 6 16,-3-1 0-16,-12 0 3 0,-9 4 1 16,-8 2 2-16,-7 4 0 15,-10 0-2-15,-18 6 1 16,-11 3-3-16,0 13 0 15,-3 6-3-15,-3 9 1 16,6 7-2-16,7 9 1 16,11 12-1-16,14-2 1 15,15-7-1-15,6-13 0 16,7-8 1-16,-3-11 0 16,-4-14 0-16,-6-17 0 15,-12-9 0-15,-13-16 1 0,-11-9-2 16,-11-9 0-16,-3 0-7 15,-4 2 0-15,8 1 0 16,6 3 0-16</inkml:trace>
  <inkml:trace contextRef="#ctx0" brushRef="#br0" timeOffset="29830.16">24377 7899 113 0,'-7'-38'56'0,"10"35"-54"16,4 6 66-16,4 3-67 16,10 4 0-16,25 18 0 0,14 6 0 15,21 13-2-15,22 16 1 16,23 6 0-16,16 16 0 15,2 28 0 1,-6 12 0-16,-22-3 0 0,-24 10 1 16,-39-10-1-16,-39-12 1 15,-39-13 0-15,-42-9 0 16,-32-16-6-16,-27-18 0 16,-23-14-1-16,-16-11 0 0</inkml:trace>
  <inkml:trace contextRef="#ctx0" brushRef="#br0" timeOffset="30881.14">6230 11784 101 0,'0'0'50'0,"127"28"-76"0,-99-15 51 0,-3 6-25 0,0-1 0 16</inkml:trace>
  <inkml:trace contextRef="#ctx0" brushRef="#br0" timeOffset="31094.42">5020 12392 110 0,'-74'41'55'0,"70"-19"-62"0,4-16 73 0,15-3-65 15,20-3 0-15,14-6-1 16,22 0 1-16,17-4-5 16,4 1 1-16,6-10-5 15,15 0 0-15,4 1-16 16,-15 2 1-16,-3 0 0 16,7 4 0-16</inkml:trace>
  <inkml:trace contextRef="#ctx0" brushRef="#br0" timeOffset="31946.24">7641 11198 97 0,'-7'-60'48'16,"28"44"-58"-16,-21 16 91 0,4 7-79 16,-8 15 1-1,4 25 0-15,-3 22 0 0,-4 15-5 16,-7 13 1-16,-8 23 2 15,-2 14 1-15,-12-2-3 16,-2 9 1-16,-1 3-4 16,0-6 1-16,0-15-15 15,7-17 0-15,11-12 0 16,4-21 1-16</inkml:trace>
  <inkml:trace contextRef="#ctx0" brushRef="#br0" timeOffset="32350.63">4942 12176 105 0,'-10'-6'52'0,"70"-19"-64"0,-21 15 86 0,31-9-74 16,22 1 1-16,24-11-2 15,29 1 1-15,0-10-3 16,-4 1 1-16,-4-4-4 16,-6 0 1-16,-22 10-11 15,-28 6 1-15,-21 6 0 16,-21 6 0-16</inkml:trace>
  <inkml:trace contextRef="#ctx0" brushRef="#br0" timeOffset="33015.26">8569 11474 109 0,'3'-13'54'0,"12"22"-69"0,-15 1 90 16,3 5-75-16,-6 14 0 0,-8 8-1 16,-3 20 0-16,-11 15-1 15,-7 13 1-15,-3 2-5 16,-4 7 1-16,-3-6-8 15,14-6 0 1,7-7 0-16,7-12 1 0</inkml:trace>
  <inkml:trace contextRef="#ctx0" brushRef="#br0" timeOffset="33341.06">8774 11191 112 0,'-32'-3'56'0,"21"9"-70"0,11-2 89 16,0 2-76-16,7 10 1 16,11 5 0-16,3 8 0 15,18 11 0-15,10 11 0 16,18 11-1-16,7 7 1 15,0 19-1-15,-6 16 1 16,-12 2 0-16,-17-2 0 16,-11 2 0-16,-14 1 1 15,-17-16-1-15,-15-6 0 0,-31-20-3 16,-11-8 0-16,-11-16-12 16,-14-10 1-16,-28-9-1 15,1 3 1-15</inkml:trace>
  <inkml:trace contextRef="#ctx0" brushRef="#br0" timeOffset="33683.06">11172 11536 117 0,'-31'10'58'0,"-33"37"-72"0,43-32 93 15,-18 10-80-15,-17 10 1 16,-22 18-4-16,-10 16 1 15,-4 10 1-15,-10 5 1 16,-11 1-10-16,-3 0 1 16,13-4-17-16,15-9 0 15,3-18 1-15,15-17 0 0</inkml:trace>
  <inkml:trace contextRef="#ctx0" brushRef="#br0" timeOffset="33905.01">10033 11583 114 0,'14'13'57'0,"46"43"-84"16,-32-40 119-16,15 15-92 16,10 10 0-16,-1 9-2 15,8 7 1 1,22 49-7-1,-15-9 0-15,-14-6-17 16,-1-6 0-16,-6-22 0 16,0-10 0-16</inkml:trace>
  <inkml:trace contextRef="#ctx0" brushRef="#br0" timeOffset="34302.4">11049 11339 104 0,'-42'-119'52'0,"-68"62"-68"0,68 41 101 16,-25 4-85-16,-18 9 1 0,-17 3-1 15,-14 12 1-15,-11 26-2 16,3 25 1-16,4 12 0 16,4 16 0-16,10 28-1 15,25 25 0-15,24 7 1 16,33 18 0-16,38-15 0 15,28-7 0-15,29-34 0 16,34-19 0-16,15-25 1 16,14-28 0-16,22-35 0 15,-5-28 1-15,-6-34-1 16,-7-26 1-16,-11-12 0 16,-36-19 0-1,-48-84-2 1,-36 30 1-16,-21 39-7 15,-11 24 0-15,-10 17-19 16,3 27 1-16,7 26-1 16,11 15 1-16</inkml:trace>
  <inkml:trace contextRef="#ctx0" brushRef="#br0" timeOffset="34530.76">11973 11279 112 0,'11'-50'56'0,"-4"37"-74"0,-7 13 107 16,-4 13-89-16,4 12 1 15,-3 19-1-15,-8 19 1 0,-13 18-2 16,-8 32 1-16,-14 25-1 16,-10 6 1-16,-1 16-4 15,1-9 0-15,-1-10-7 16,8-19 0-16,3-18-16 15,14-29 0-15,8-22 0 16,20-28 1 0</inkml:trace>
  <inkml:trace contextRef="#ctx0" brushRef="#br0" timeOffset="34860.01">12305 11637 119 0,'-7'-7'59'0,"-4"14"-88"16,1-7 123-16,-8 9-95 15,-10 13 0-15,-7 12-4 0,-8 13 0 16,1 13 5 0,-4 9 0-16,-3 13-2 0,10 2 0 15,7 7 0-15,18-3 1 16,21-10 2-1,14-12 1-15,14-16 0 0,8-15 0 16,6-23-1-16,8-18 1 16,-1-19-1-16,-3-13 0 15,-7-5-2-15,-14-11 0 16,-15-5-1-16,-13-10 1 0,-11 3-4 16,-11 3 0-16,-3 4-17 15,0 5 0-15,3 7 0 16,11 16 1-16</inkml:trace>
  <inkml:trace contextRef="#ctx0" brushRef="#br0" timeOffset="35203.62">12756 11383 112 0,'-35'-16'56'0,"0"16"-72"0,28 3 102 0,0 0-85 15,0-3 0-15,3 3-1 16,4 7 1-16,11-1-2 16,10 4 1-16,18 9 0 15,17 9 1-15,11 13-1 0,11 9 0 16,-11 22 0-16,-7 4 0 15,-7 2 0-15,-21 4 1 16,-18-3-1-16,-18-10 0 16,-24-6-2-16,-22-7 0 15,-20-9-5-15,-8 0 1 16,-3-12-17-16,-3-16 1 0,6-3 0 16,4 3 0-16</inkml:trace>
  <inkml:trace contextRef="#ctx0" brushRef="#br0" timeOffset="35472.46">14072 11818 121 0,'36'44'60'0,"24"-12"-84"0,-36-29 111 0,4-3-92 16,8-10 0-16,13-5-3 15,11-4 0-15,14-3 6 16,4 0 1-16,-1 0-10 16,1 3 1-16,-7 10-12 15,-11 12 1-15,-15 6 1 0,-16 16 0 16</inkml:trace>
  <inkml:trace contextRef="#ctx0" brushRef="#br0" timeOffset="35651.5">14217 12217 111 0,'-60'37'55'0,"18"-24"-73"0,42-13 107 0,7 0-88 15,14 0 0-15,14-6-1 16,25-4 0-1,28-9-8-15,29-6 1 0,3-3-22 16,3 6 1-16,18-3-1 16,0 3 1-1</inkml:trace>
  <inkml:trace contextRef="#ctx0" brushRef="#br0" timeOffset="37251.36">16549 10724 104 0,'-32'-91'52'0,"36"28"-50"0,-1 45 52 16,-3-4-54-16,0 0 0 15,0 0-1-15,-7 15 1 16,0 4-1-16,-4 19 0 16,-3 12-1-16,0 35 1 15,-7 25 0-15,0 28 0 16,-11 44 1-16,-10 22 1 16,-4 31 0-16,-3 3 1 15,-1 22 0-15,1-5 1 16,3-20-2-16,4-6 1 15,-1-22-1-15,8-22 0 0,3-22-1 16,8-28 1-16,6-16 0 16,7-25 0-16,4-15 1 15,11-10 0-15,6-13 0 16,12-9 1-16,16-6-1 16,19 0 1-16,17-10-5 15,7-2 1-15,14-7-2 16,4-7 1-16</inkml:trace>
  <inkml:trace contextRef="#ctx0" brushRef="#br0" timeOffset="38432.74">17551 10809 98 0,'-60'9'49'0,"-39"10"-40"0,74-10 39 15,-6 4-48 1,-1 3 0-16,4 6-3 0,-1 12 0 0,8 4 0 16,11 2 1-16,13 4-2 15,15 0 0-15,21-3 2 16,13 3 0-16,8-13 4 16,4-9 0-16,-4-19 3 15,-7-3 0-15,-4-6 1 16,-3-10 0-16,-14-6-2 15,-15-3 0-15,-13-9-3 16,-11-7 1-16,-7-6-8 16,-7 0 1-16,-8 6-14 15,-2 7 0-15,-5 12 0 16,-9 12 0-16</inkml:trace>
  <inkml:trace contextRef="#ctx0" brushRef="#br0" timeOffset="38735.94">17258 12320 117 0,'0'3'58'0,"0"13"-80"0,0-10 107 16,0 10-85-16,3 3 0 16,1 15-3-16,-4 10 1 0,-4 19 2 15,-6 6 0-15,-4 12-2 16,-4 7 1-16,0 6-4 16,1-6 0-16,-1-13-8 15,4-9 0-15,3-13-1 16,11-24 1-16</inkml:trace>
  <inkml:trace contextRef="#ctx0" brushRef="#br0" timeOffset="39218.6">18376 10611 101 0,'-3'-28'50'0,"3"3"-59"0,7 15 72 15,0 7-63-15,3 0 0 16,8 6 0-16,10 7 0 16,-3 15-1-16,0 25 1 0,-4 22 0 15,-11 22 0-15,-10 32 1 16,-14 37 0-16,-7 19 2 16,-4 21 0-16,-3 11 0 15,-4 8 0-15,1-12 0 16,-1-15 0-16,4-16-1 15,-1-26 0-15,1-27-2 16,-7-17 1-16,-11-18-1 16,-10-22 0-16,-8-19-1 15,-6-6 0-15,-4-19-3 16,7-9 1-16,3-16-18 16,4-6 1-16,11 0 0 15,17-10 0-15</inkml:trace>
  <inkml:trace contextRef="#ctx0" brushRef="#br0" timeOffset="39501.85">20267 11201 120 0,'49'-7'60'0,"-27"1"-82"0,-22 6 108 16,3 3-86-16,-6 7 0 16,-15 18-1-16,-17 13 0 15,-18 18 0-15,-18 10 0 16,-6 25-2-16,-5 16 1 0,-9 3-3 16,-4-3 1-16,3-7-7 15,7-15 1-15,11-13-16 16,11-18 1-16,3-23-1 15,3-28 1-15</inkml:trace>
  <inkml:trace contextRef="#ctx0" brushRef="#br0" timeOffset="40071.87">19427 11357 107 0,'22'-15'53'0,"6"12"-74"0,-14 6 107 0,21 9-85 15,11 13 1-15,11 7-1 16,3 9 1-16,7 2-5 16,3 14 0-16,1 12-4 0,3 3 0 15,-11 0-10-15,-3-9 1 16,-10-7-4-16,-5-6 1 16,-6-12 2-16,-11-10 1 15,1-15 7-15,-8-16 1 16,-3-13 9-16,-8-28 0 15,1-15 3-15,-4-14 1 16,-7-11 0-16,-4-13 1 16,-10-10 2-16,-7 10 0 0,-7-4 4 15,-11 10 0 1,-10 10 1-16,-11 6 1 0,-7 12-2 16,-4 19 1-16,-14 19-6 15,-13 12 0-15,-5 20-5 16,1 24 0-16,7 22-2 15,-1 29 0-15,15 18-1 16,14 19 1-16,25 19 0 16,24 3 0-16,25-3 0 15,18-25 0-15,28-9 0 16,28-23 1-16,18-24 0 16,3-29 0-16,8-19 0 15,13-31 1 1,18-97 0-1,-35-12 1-15,-25-14-1 16,-28 1 1-16,-18 19-2 16,-28 15 0-16,-17 13-5 15,-26 25 0-15,-9 25-16 16,-8 21 1-16,3 17 0 0,15 9 0 16</inkml:trace>
  <inkml:trace contextRef="#ctx0" brushRef="#br0" timeOffset="40548.96">19427 11376 104 0,'11'13'52'0,"28"6"-61"0,-14-13 83 16,6 6-74-16,8 7 0 15,3 0-12-15,4 6 0 16,0 7-8-16,4-1 0 16,2 3-6-16,8 4 1 15</inkml:trace>
  <inkml:trace contextRef="#ctx0" brushRef="#br0" timeOffset="41182.6">21816 10442 105 0,'-88'-47'52'0,"10"12"-79"0,57 29 107 0,-4 6-84 15,0 9 0-15,1 17-6 16,-1 21 0-16,0 28 11 15,4 25 0-15,0 32-6 16,-11 37 1-16,-3 19 5 16,-21 35 1-16,-8 0 5 15,-10 31 0-15,0-7 1 16,-4 10 0-16,4-9-1 16,0-16 0-16,14-9-4 15,14-22 1 1,14-26-3-16,11-18 1 0,11-28-2 15,6-26 0-15,4-25-1 16,11-24 1-16,6-10-2 16,8-26 1-16,7-11-8 15,14-17 1-15,14-15 0 16,24-9 1-16</inkml:trace>
  <inkml:trace contextRef="#ctx0" brushRef="#br0" timeOffset="42154.81">22218 10686 108 0,'-42'-47'54'0,"3"35"-58"0,32 12 66 16,-4 6-63-16,-3 13 1 15,3 9-2-15,1 16 0 16,3 0 2-16,3 6 0 16,4 0-1-16,4-3 0 15,6 0 0-15,8-6 1 16,3 0 1-16,7-10 0 16,1-3 1-16,6 1 0 15,0 5-1-15,0 1 1 16,-6 9-1-16,-8-1 0 0,-7-2-4 15,0 3 1-15,-3-9-12 16,-4-10 0-16,0-6-1 16,0-10 1-16</inkml:trace>
  <inkml:trace contextRef="#ctx0" brushRef="#br0" timeOffset="43245.46">22493 10752 105 0,'-18'-97'52'0,"1"50"-55"0,10 38 78 0,-4 2-75 16,1 7 1-16,-1 13-1 16,-10 18 0-16,-4 23-1 15,0 21 1-15,-6 9 0 16,-1 23 0-16,0 6-1 16,4-6 1-16,3-10 1 15,1-13 0-15,2-18 0 16,5-15 0-16,3-17 0 15,0-15 1-15,-1-16 0 16,1-12 0-16,-3-23-2 16,3-24 1-16,3-13-1 15,4-13 1-15,3 1-1 16,4-4 0-16,0 7-1 16,4 6 1-16,3 9 0 15,-3 13 0-15,3 12 0 16,0 13 0-16,-4 19 0 15,1 15 1-15,-1 22-1 16,-3 10 1 0,0 12-1-16,0 10 0 0,0 9-1 0,4 0 1 15,3-6 0-15,0-16 0 16,3-9 0-16,1-13 0 16,0-12-1-16,-1-22 1 15,1-19 0-15,3-10 0 16,-3-2 0-16,-1-17 0 15,4-8 0-15,4-7 0 16,-4 0 0-16,4 6 0 0,-1 10 0 16,4 9 0-1,-3 12 0-15,0 14 0 0,-4 11 0 16,0 23 0-16,-4 18 0 16,-10 10 0-16,-10 10 0 15,-1 12 1-15,-6 12-1 16,-5-6 1-16,1 0-1 15,0-6 0-15,4-10 0 16,-1-12 1 0,-3-25-1-1,3-22 0-15,8-16 0 16,6-18 0-16,4-7 0 16,7-13 0-16,7-15 0 15,4-13 0-15,-1-2 0 16,5 11 0-16,-5 14 0 0,-3 11 1 15,0 20-1 1,-3 15 0-16,0 23 0 0,-4 15 1 16,0 18-1-16,-11 17 1 15,-3 9-1-15,-3 15 0 16,-5 16 0-16,-2-6 0 16,-1-6-6-16,1-3 0 15,-1-17 0-15,7-11 1 16</inkml:trace>
  <inkml:trace contextRef="#ctx0" brushRef="#br0" timeOffset="43713.13">21742 12806 109 0,'-21'-22'54'0,"6"7"-50"0,8 8 55 0,-3 4-60 15,-8 3 1-15,-3 6-2 16,-4 16 0-16,1 13 1 16,2 21 1-16,8 1-2 0,7 2 1 15,11 7-1-15,13-3 1 16,12-10 2-16,13-9 0 16,4-12 0-16,10-14 0 15,1-11 1-15,3-14 0 16,0-15 1-16,-4-6 0 15,-10-9-2-15,-14-14 1 16,-18-5-2-16,-21-4 0 16,-11 4-2-16,-17-1 0 15,-18 1-8-15,-14-7 1 0,3 4-1 16,8-7 0-16</inkml:trace>
  <inkml:trace contextRef="#ctx0" brushRef="#br0" timeOffset="44177.76">22976 10310 109 0,'0'-53'54'0,"57"53"-62"0,-36 0 71 15,7 12-64-15,8 7 0 16,2 16-3-16,-2 15 1 15,-5 25 3-15,-13 25 1 16,-7 29-1-16,-18 37 0 16,-11 32 2-16,-7 31 0 0,-3 15 2 15,0 20 0-15,3-13 0 16,4-16 0-16,0-13-2 16,-4-18 1-16,-7-34-2 15,-10-29 1-15,-18-22-3 16,-11-16 1-16,-10-27-2 15,-3-20 1-15,-12-18-6 16,1-13 0-16,0-16 0 16,21-9 1-16</inkml:trace>
  <inkml:trace contextRef="#ctx0" brushRef="#br0" timeOffset="45038.31">23728 11637 97 0,'-53'0'48'0,"28"12"-42"0,25-12 49 0,0 0-54 16,7-6 1-16,7 3 1 16,15-4 0-16,13-2-4 15,21-4 0-15,12 1 2 16,9-7 1-16,-3 3-3 15,4 4 1-15,0 2-4 16,-4 4 1-16,-7 6-11 16,-11 3 1-16,-10 7 0 15,-14-1 0-15</inkml:trace>
  <inkml:trace contextRef="#ctx0" brushRef="#br0" timeOffset="45228.85">23618 12013 110 0,'-63'28'55'0,"49"-19"-67"0,21-5 86 15,7-4-74-15,21-4 1 0,25-5-3 16,32-3 1-16,21-4-4 16,21-6 0-16,14 3-15 15,4-3 0 1,7-6 0-16,6 15 0 0</inkml:trace>
  <inkml:trace contextRef="#ctx0" brushRef="#br0" timeOffset="45876.52">27859 9363 114 0,'-85'-72'57'0,"18"-16"-80"0,42 66 103 15,-6 0-86-15,-5 10 0 16,-9 2-3-16,-8 20 1 16,-18 9 10-16,4 18 0 15,-7 23-7-15,0 40 1 16,-4 35 5-16,4 44 0 0,0 37 3 16,0 54 0-16,11 37 1 15,10 25 1-15,10 32-1 16,8 16 1-16,7 2-4 15,3-2 0-15,-3-4-2 16,0-9 1-16,-1-7-1 16,-6-18 0-16,3-25 0 15,-3-19 0-15,0-22 1 16,-11-28 0-16,7-23 0 16,0-27 1-16,8-41-1 15,2-29 1-15,8-34-1 16,4-22 0-16,10-15 0 15,3-23 0-15,8-18-1 16,3-10 1-16,0-3-1 16,3-9 0-16,4-3 0 15,8 2 0-15,2-2 0 0,15 9 0 16,21 9 0-16,35 1 1 16,32-1-2-16,50-2 1 15,52-17-16-15,50-21 1 16,59-29-1-16,22-24 0 15</inkml:trace>
  <inkml:trace contextRef="#ctx0" brushRef="#br0" timeOffset="49332.48">20835 14076 105 0,'-53'44'52'0,"64"-28"-51"15,10-16 52-15,21-10-53 16,36-15 0-16,42-9 0 16,28-7 0-16,28-12-1 15,22-1 1-15,14 7-1 16,-1 7 1-16,-10 5-1 16,0 7 1-16,-17 9-1 15,-32 10 0-15,-29 6 1 16,-21 3 0-16,-31 3 1 0,-25 3 0 15,-29 3 0-15,-27 1 0 16,-43-1-1-16,-39-3 1 16,-28 4-2-16,-42 2 1 15,-22 1-1-15,-24 9 0 16,4 3 0-16,-15 0 1 16,14 0 0-16,18-3 1 15,11 0 0-15,28 6 1 16,28-6-1-16,28-6 1 0,32 3-1 15,39-7 1 1,35 1-2-16,29-10 1 0,41-9 0 16,29-10 0-16,32 0-1 15,24-2 1-15,14-8-1 16,11 4 0-16,-3 7 0 16,-15 2 1-16,-17 4-1 15,-18 3 0-15,-28 2 0 16,-32 1 0-16,-24 3 0 15,-33-3 0-15,-31 3 0 16,-28 6 0-16,-43 4-1 16,-31 2 1-16,-28 4 0 15,-26 6 0-15,-10 13-1 16,-3-4 1-16,7-3 0 16,17-3 1-16,21-3-1 15,33-3 1-15,27-7 0 16,32-2 0-16,29-7 0 15,31-3 0-15,25-6-1 16,28-16 0-16,28 3 0 0,29-6 0 16,3 0 0-16,10 0 0 15,8 6-1-15,-18 0 1 16,-17 0-7-16,-15 7 0 16,-21 2-1-16,-14 1 1 15</inkml:trace>
  <inkml:trace contextRef="#ctx0" brushRef="#br0" timeOffset="50306.84">17681 11204 90 0,'-14'-19'45'0,"95"-12"-45"0,-31 24 45 0,31-5-45 16,39 2 1-16,49-2 1 16,50-1 0-1,35-2-3-15,32-1 0 0,13-3 2 16,12-3 0-1,-4-3-1-15,-4-3 0 0,-3 6-7 16,-25-6 1 0,-14 3 0-16,-28 0 0 0</inkml:trace>
  <inkml:trace contextRef="#ctx0" brushRef="#br0" timeOffset="50665.88">18087 11439 87 0,'7'-9'43'0,"53"-16"-43"0,-28 18 52 16,21 4-49-16,28 9 0 16,21 4 0-16,22 9 0 0,24 15-5 15,7 7 1-15,25 18 2 16,7 39 1 0,7 2-2-16,10 10 1 0,-6 6-1 15,7 6 1-15,-8 4-4 16,-13-14 1-16,-19-11-1 15,-27-13 1-15</inkml:trace>
  <inkml:trace contextRef="#ctx0" brushRef="#br0" timeOffset="51618.45">21297 11564 103 0,'-14'-37'51'0,"-53"31"-56"0,35 6 61 15,-24 6-64-15,-36 6 0 0,-38 13-7 16,-26 13 1-16,-41 22 15 16,-25 9 0-16,-36 9-9 15,-35 7 1-15,-10 12 7 16,-25 3 1-16,3 13 6 15,22-6 0 1,24-19 4-16,32-13 1 0,32-12-4 16,46-10 1-16,42-12-5 15,28-10 1-15,32-12-5 16,25 0 1-16,24-7-2 16,25 1 0-16,28-1 0 15,25 7 1-15,25 3 0 16,24 16 1-16,29-1 1 15,21 17 0-15,28 2 0 16,7-3 0-16,17 1 0 16,-10-4 1-16,-3-16-2 15,3-18 1-15,-11-7-1 16,-10-5 0-16,0-8-1 16,-21 1 0-16,-11 0-3 15,-10 3 1-15,-15 3-11 0,-13 16 0 16,-12 12-1-16,-9 13 1 15</inkml:trace>
  <inkml:trace contextRef="#ctx0" brushRef="#br0" timeOffset="53393.93">28120 9987 87 0,'-46'-25'43'0,"-10"28"-34"0,38-6 44 16,-10-3-52-16,-18 9 0 16,4 3 0-16,-4 13 1 0,3 9-3 15,8 26 0-15,10 11 2 16,15 1 0-16,13 3-1 15,26-3 0-15,13 0 0 16,18-6 1-16,7-17 0 16,14-14 1-16,0-17-1 15,4-12 1-15,-11-16-1 16,-7-12 1-16,-14-9-1 16,-21-14 0-16,-15-5-1 15,-17-10 1-15,-14 3-3 16,-11 13 0-16,-6-3-12 15,-8 18 1-15,-3 10 0 16,6 13 0-16</inkml:trace>
  <inkml:trace contextRef="#ctx0" brushRef="#br0" timeOffset="53901.97">28007 11477 102 0,'-42'-13'51'0,"3"1"-60"16,25 12 78-16,-14-4-69 16,-8 11 0-16,1 2-1 15,-4 7 0-15,4 6 0 16,0 9 0-1,6 38 0 1,15 6 0-16,18-9 0 16,-1-16 1-16,47 4 0 15,10-10 1-15,7-13 1 16,0-22 0-16,7-9 0 16,-7-22 1-16,-7-9-2 15,-11-10 1-15,-13 0-1 0,-12-9 0 16,-13-6-4-1,-15 6 1-15,-13 3-13 0,-12 12 1 16,-9 19-1-16,-12 13 1 16</inkml:trace>
  <inkml:trace contextRef="#ctx0" brushRef="#br0" timeOffset="56320.99">16902 13574 113 0,'7'-9'56'0,"42"34"-72"15,-28-31 89-15,14 3-73 16,18-10 0-16,18 1-3 15,10-7 0-15,-3 3 1 16,-8 4 1-16,-13-4-3 16,-11 3 1-16,-22 4 0 0,-24 9 0 15,-24 6 2-15,6-3 0 16,-53 19 3-16,1 10 0 16,-1 2 0-16,8-6 0 15,10-2 0-15,14-8 1 16,14-2-3-16,18-7 1 15,18-9-1-15,17-6 0 16,14-6-1-16,18-10 1 16,7-3-3-16,0-1 1 15,-10 1-13-15,-4 3 1 0,-14 4-1 16,-1-1 0-16</inkml:trace>
  <inkml:trace contextRef="#ctx0" brushRef="#br0" timeOffset="57105.68">27746 12725 111 0,'-18'-13'55'0,"18"26"-47"0,0-13 55 15,4 0-63 1,3 6 1-16,0 3 0 0,4 10 0 15,3 13-2-15,-4 15 1 16,8 12 1-16,-11 13 0 16,4 7-1-16,-8 8 1 15,-3-2-2-15,-3-3 1 16,3-7-6-16,10-9 0 16,-10-10-22-16,7-15 0 0,4-7-1 15,-4-21 1-15</inkml:trace>
  <inkml:trace contextRef="#ctx0" brushRef="#br0" timeOffset="57569.62">27591 14443 86 0,'-11'-41'43'0,"8"19"-47"0,3 16 80 16,0 0-74-16,-4 6 1 15,1 6 0-15,-4 10 0 16,-1 9-5-16,1 16 1 15,4 9 2-15,3 13 0 16,7-1-1-16,4-2 0 16,6-1-1-16,8-2 1 15,7-13 0-15,3-10 0 16,7-12 0-16,-3-12 0 16,0-4 0-16,-7-12 1 0,-4-4-1 15,-3-12 1-15,-11-9-1 16,-7-10 1-16,-7-9 0 15,-14-3 0-15,-11-4 0 16,-7 4 0-16,-7 0-1 16,-7 9 1-16,-6 3-9 15,-8 3 1-15,0 10-1 16,-14 3 0-16</inkml:trace>
  <inkml:trace contextRef="#ctx0" brushRef="#br0" timeOffset="58286.55">28730 9608 106 0,'-21'-60'53'0,"32"-12"-56"0,-1 47 67 0,4-10-64 15,8-8 1-15,6 2-1 16,7 6 1-16,4 10-2 15,3 13 1-15,-3 12 0 16,7 18 0-16,-11 17 0 16,-10 18 0-16,-4 35 0 15,-7 37 1-15,-10 39 0 16,-8 39 1-16,-3 48 0 16,0 35 0-16,3 24 0 0,1 35 0 15,-4 12-1 1,0-12 1-16,-4 0-3 0,1-12 0 15,-4-13 0-15,-11-13 1 16,-3-15-1-16,-1-17 1 16,5-17 1-16,-1-17 0 15,4-25 1-15,0-18 0 16,-4-29 0-16,-3-24 0 16,-4-36-1-16,-3-18 1 0,-11-25-2 15,-11-22 0-15,-13-25-2 16,-11-25 1-16,-7-23-5 15,3-18 0-15,-3-6-19 16,3-7 1-16,0 7 0 16,15 9 0-16</inkml:trace>
  <inkml:trace contextRef="#ctx0" brushRef="#br0" timeOffset="60270.45">29859 8689 106 0,'-35'-100'53'0,"-117"-136"-69"15,96 161 97-15,-29-10-82 16,-21 4 1-16,-17-1-1 16,-15 13 1-16,-6 13 0 0,-15 18 0 15,0 13-1-15,-3 22 1 16,-15 34 0-16,-6 38 0 15,-15 38 0-15,-17 53 0 16,-7 47 0-16,-18 53 1 16,7 44-1-16,-3 32 0 15,17 15 0-15,11 22 1 16,21 10-1-16,14-16 1 16,14 0-1-16,18 6 1 15,21-6-1-15,14 3 1 16,1-13-1-16,6-9 1 0,11-3-1 15,10-12 0-15,15-17 1 16,17-2 0-16,21-19 1 16,21-13 0-16,33-22 0 15,13-25 1-15,14-25-1 16,19-31 1-16,20-22-2 16,18-38 1-16,3-31-2 15,11-25 1-15,18-29-1 16,10-15 1-16,18-28-2 15,21-20 1-15,14-21-1 16,14-16 1-16,15-3 0 16,10-9 0-16,0-7 0 15,-1-3 0-15,8-6-1 16,-3 0 1-16,-8-12 0 16,-3-4 1-16,-14-9-1 15,-14-10 0-15,-11-18 0 0,-11-26 0 16,-17-30 0-16,-18-26 1 15,-10-35-1-15,-11-12 1 16,-14-6-1-16,-11 6 0 16,-10 6 0-16,-14 4 1 15,-8-4-1-15,-10-3 0 16,-10-9 0 0,-8-13 1-16,-10-9-1 0,-14-16 0 15,-15 1 0-15,-13-1 0 0,-11 12 0 16,-18 14 0-1,-10 33 0-15,-18 14 0 0,-14 27 0 16,-15 23 0-16,-9 12 0 16,-22 12 1-16,-7 10-1 15,-7 16 1-15,-15 15-1 16,-2 19 0-16,-8 16 0 16,-14 9 0-16,-14 25 0 15,-3 26 0-15,-15 27-1 16,-7 26 1-16,-6 28 0 15,-12 31 0-15,15 38-1 16,-4 19 1-16,11 34 0 16,11 9 0-16,10 17 0 15,14 15 0-15,11-3 0 16,17 15 0-16,14-3 0 16,4 7 1-16,0 9-1 15,11 6 0-15,10 20-1 0,0 5 1 16,-7 16 0-16,15 0 0 15,2 7 0-15,12 8 0 16,6 4-1-16,18-3 1 16,-3 6 0-16,10-9 1 15,0 2-1-15,3-15 0 16,1-9 0-16,3-25 0 16,4-10 0-16,3-12 0 15,7-16 0-15,11-22 0 31,42 47-1-31,8-51 1 0,16-30 0 16,8-22 0-16,7-29-1 16,7-22 1-16,22-21 0 15,9-13 0-15,1-22-1 16,14-19 1-16,25-13 0 16,10-18 0-16,18-6 0 15,17-7 0-15,11 0-1 16,11 0 1-16,-4 1-1 15,3 2 1-15,-3-3 0 16,-7 0 0-16,-10 1 0 16,6-11 0-16,-3 1 0 15,4-9 0-15,6-17 0 16,-3 1 0-16,-3-9 0 16,6-1 0-1,68-78 0 1,-46 19 0-16,-46-4-1 15,-29-2 1-15,-6-13 0 16,-11-10 1-16,-11-18-1 16,-10-16 1-16,0-10 0 0,-18 4 0 15,-10-9-1-15,-11 2 1 16,-7-3-1-16,-14-2 1 16,-8-1-2-16,-9-12 1 15,-8-10 0-15,-11-12 0 16,1-1 0-16,-7-12 0 15,-4 13 0-15,-15 6 1 16,1 16-1-16,-17 9 1 16,-12 13-1-16,-13 9 1 15,-11 6-1-15,-7 3 0 0,3 7-1 16,1 6 1-16,-1 3-1 16,7 7 1-16,5 12-2 15,-5 9 0-15,1 16-5 16,-12 16 1-16,-6 24-13 15,-10 26 0-15,-8 13 0 16,-11 21 1-16</inkml:trace>
  <inkml:trace contextRef="#ctx0" brushRef="#br0" timeOffset="66193.22">25647 4205 100 0,'7'-35'50'0,"11"10"-45"16,-15 22 51-16,1 3-54 15,6 0 0-15,-3 25 0 0,-3 3 0 16,-8 19-3-16,-3 22 0 15,0 19 1-15,0 25 1 16,-7 3-7-16,-4 16 1 16,11-1-16-16,-3-15 0 15,10-6 0-15,14-19 0 16</inkml:trace>
  <inkml:trace contextRef="#ctx0" brushRef="#br0" timeOffset="66433.34">26571 4198 111 0,'4'-40'55'0,"10"37"-72"0,-11 3 105 0,4 15-88 16,1 4 0-16,-5 16 0 15,1 12 0-15,-4 18 0 16,0 26 0-16,0 10-4 16,-4 2 1-16,4-2-10 15,0 8 1-15,0-5-1 16,0-20 1-16</inkml:trace>
  <inkml:trace contextRef="#ctx0" brushRef="#br0" timeOffset="66792.35">26222 4437 103 0,'-4'-10'51'0,"19"10"-54"0,-8 0 69 15,7 13-66-15,3 12 0 0,5 13 0 16,-1 12 1-16,3 3-2 16,1 10 1-1,3-4 0-15,4 1 0 0,10-16 0 16,4-10 0-16,14-15 0 16,4-13 1-16,-1-12 1 15,-6-19 0-15,-8-6 1 16,-10-23 0-16,-11 1-1 15,-7-6 1-15,-10 12-5 16,-11-4 0-16,-11 7-10 16,-6 4 0-16,-5 2-1 15,-6 7 1-15</inkml:trace>
  <inkml:trace contextRef="#ctx0" brushRef="#br0" timeOffset="67119.67">27400 4048 107 0,'-35'3'53'0,"17"3"-55"0,18-6 74 16,0 13-71-16,7-4 1 15,11 10-1-15,10 16 1 16,11 5-4-16,7 17 0 0,7 15 2 16,0 13 0-16,7 18-1 15,-21-3 0-15,-11-2 1 16,-18-1 0-16,-20-12 1 16,-18-7 0-16,-11-6-4 15,-7-16 0-15,-11-21-10 16,-6-22 0-16,-1-13-1 15,19-16 1-15</inkml:trace>
  <inkml:trace contextRef="#ctx0" brushRef="#br0" timeOffset="67385.91">28317 4440 107 0,'4'-3'53'0,"24"9"-53"16,-10-6 76-16,14 0-76 0,10-3 1 15,11 0-1-15,7-13 0 16,7 4-5 0,7-4 1-16,-7 0-7 0,-4 4 0 15,-3-7-16-15,-3 9 1 16,-4 4-1-16,-11 6 0 15</inkml:trace>
  <inkml:trace contextRef="#ctx0" brushRef="#br0" timeOffset="67588.06">28423 4832 107 0,'-10'6'53'0,"59"-6"-73"0,-24-6 110 0,14-4-88 15,21-2 0-15,21-1 0 16,10 1 0-16,1 2-9 16,0-5 0-16,7-7-19 15,-11 9 0-15,7 1-2 16,-7-1 1-16</inkml:trace>
  <inkml:trace contextRef="#ctx0" brushRef="#br0" timeOffset="67841.87">29894 3935 115 0,'-14'-9'57'0,"14"18"-80"0,4-6 116 16,6 13-93-16,8 6 1 16,7 28-1-16,6 3 1 15,1 23-3-15,-7 8 0 0,0 10-6 16,-4 10 1-16,-4 2-20 16,5-8 1-1,-8-11 0-15,3-2 0 0</inkml:trace>
  <inkml:trace contextRef="#ctx0" brushRef="#br0" timeOffset="68170.17">30794 4070 104 0,'-11'-16'52'0,"11"26"-73"15,0-10 100-15,4-7-80 16,-1 10 1-16,1 7 0 0,3 12 1 16,4 9 0-1,-1 16 1-15,4 10 0 0,0 9 1 16,4 18-1-16,3 20 0 15,0-17-5-15,4 8 0 16,3-8-19 0,1 1 0-16,-8-13-2 0,-11-6 1 15</inkml:trace>
  <inkml:trace contextRef="#ctx0" brushRef="#br0" timeOffset="68567.5">31517 4358 100 0,'-3'-9'50'0,"6"12"-62"15,-3-3 90-15,-3 3-78 16,-1-6 0-16,-3 3 0 15,-4 13 0-15,1-4-1 16,3 7 1-16,-4 12-1 16,11 3 0-16,14 23 0 15,4-4 1-15,7 6-1 0,10-2 1 16,7-11 0 0,1-2 1-16,-1-3-1 15,4-22 1-15,-7-7-1 0,-8-12 1 16,-9-13 0-16,-12-12 0 15,-10-10 0-15,-10-9 0 16,-12-3-1-16,-6 3 0 16,-4 0-2-16,1 9 1 15,6 10-10-15,4 3 1 16,3 9-1-16,8 1 1 0</inkml:trace>
  <inkml:trace contextRef="#ctx0" brushRef="#br0" timeOffset="68949.27">31824 3922 112 0,'-18'-18'56'0,"-10"5"-63"0,25 13 81 0,3 0-74 16,0 0 1-16,7 0-1 16,7 3 0-16,7 4 0 15,11 5 0-15,14 10 0 16,17 9 0-16,22 23 0 16,10 5 1-16,-3 4-1 0,7 3 1 15,-8 6-1-15,-10 0 1 16,-17 6-1-16,-15-5 1 15,-24-11 0-15,-18-5 0 16,-21-10-1-16,-21-3 0 16,-18-13-4-16,-18 0 0 15,-13-12-12-15,6-3 1 16,4-7-1-16,14 10 0 16</inkml:trace>
  <inkml:trace contextRef="#ctx0" brushRef="#br0" timeOffset="70875.88">25696 5675 104 0,'-84'0'52'0,"38"7"-55"0,35-4 75 15,1 3-71-15,3-3 0 0,7 7-1 16,14-7 1-1,28 12-2-15,18-2 1 0,25-7 0 16,35 7 1-16,24-1-1 16,40-5 0-16,20-4 1 15,47 3 0-15,20 0 0 16,33-6 1-16,31 3 0 16,11-9 0-16,17 0-1 15,25 6 0-15,14 0-1 16,-3 0 1-16,-11 6-1 15,0-6 1-15,-21 3-1 16,-21 7 0-16,-29 2-1 16,-13-2 1-16,-36-7-1 15,-18 0 1-15,-21 0-1 16,-20-6 1-16,-22 0 0 16,-11-7 0-16,-17-5 0 15,-25-7 0-15,-18 3 0 16,-21-3 0-16,-21-6 0 0,-14-10 1 15,-24-6-1-15,-15-6 0 16,-14-6 0-16,-11-10 0 16,-3-9 0-16,-3-7 1 15,-1 0-1-15,-3-2 1 16,0-7 0-16,0-10 0 16,3 1 0-16,1-6 0 15,-1-4 0-15,-10-9 0 0,7-7-1 16,-4 10 1-1,8 6-1-15,-8 16 1 0,0 10-1 16,4-4 0-16,0 6 0 16,0 10 0-16,-4 3 0 15,1 7 0-15,-4 5 0 16,-1 4 1-16,5-1-1 16,-4 1 0-16,3 3 0 15,-3 0 1-15,0 0-2 16,-1 12 1-16,1 3 0 15,-7 1 0-15,-11 12 0 16,-17 6 0-16,-15 1 0 16,-17 5 0-16,-14 10 0 15,-25 0 0-15,-25 3 0 16,-21-3 0-16,-21 7 0 16,-21-1 0-16,-21 3 0 15,-22 1 0-15,-14 5 0 16,-20 4 0-16,-8 3 0 15,-11 0 0-15,1 6 0 0,-11-3 0 16,-4-3 0-16,11 4 0 16,7-17 0-16,4 0 0 15,10-2 0-15,15 2 0 16,6-6 0-16,7-3 0 16,25 6 0-16,1-6 0 15,20 0 0-15,7 0 0 0,11 0 0 16,7 0 0-1,18 0-1-15,10 0 1 0,11 0 0 16,17 0 0-16,22 0 0 16,17 0 0-16,14 4 0 15,11 2 0-15,21 0 0 16,14 7 0-16,11 5-1 16,10 8 1-16,11 11 0 15,7 13 0-15,4 4 0 16,3 18 0-16,4 0 0 15,3 3 0-15,7 29 0 16,4 2 0-16,6 4 0 16,5 6 0-16,2 16 0 15,5-7 0-15,-4 1 0 16,-8-10 0-16,-6 3 0 16,-7-16 0-16,-4-2-1 15,-4-10 1-15,-3-16 0 16,-7-3 0-16,4-9 0 0,-4-7 1 15,3-6-2-15,1-12 1 16,3-4 0-16,0-5 0 16,7-4 0-16,4-3 0 15,3 0 0-15,4-7 0 16,3-2 0-16,7 3 0 16,11 2 0-16,14 4 1 15,25 10-2-15,-1-7 1 16,22 12 0-16,21-8 0 15,14 2 0-15,15-3 0 16,13 0 0-16,7-6 0 0,8-3 0 16,13-6 0-16,4-1 0 15,4 7 0-15,3-6 0 16,7-7 0-16,8 6 0 16,6-5 0-16,7 2-1 15,-3 0 1-15,7 1 0 16,0-4 0-16,7-6 0 15,-4 0 0-15,-3-9 0 16,11-1 0-16,-12 1 0 16,12 0 0-16,-8-4 0 15,1 4 0-15,-15 5 0 16,-10 4 0-16,-4 0 0 16,-25 7 0-16,-10-4 0 15,-14 0 0-15,-7-3 0 16,-7 0 0-16,-15-3 0 15,-3-7 0-15,-7-8-1 0,-10 2 1 16,-15 3-1-16,-14 4 1 16,-14-7-1-16,-17 7 1 15,-11-4 0-15,-11 4 0 16,-11 6 0-16,-2-3 1 16,-8-4-1-16,0 1 1 15,-4-7-9-15,5-3 1 16,2-6 0-16,8-3 0 15</inkml:trace>
  <inkml:trace contextRef="#ctx0" brushRef="#br0" timeOffset="74298.1">29580 4133 67 0,'-17'-10'33'0,"24"10"-20"0,-7 0 34 15,0 0-45-15,7 0 1 16,3 0 2-16,5 10 0 15,-1-7-4-15,3 16 0 16,1 12 5-16,-4 3 0 0,-3 7-1 16,-1 9 1-1,-3-3-2-15,0 13 0 0,-3 3-3 16,-1-10 1-16,1-9-2 16,-4-6 0-16,3-4-1 15,1-15 1-15,-4-7-1 16,0 1 0-16,0-10 0 15,-4-3 1-15,-3-9 0 16,4-7 0-16,-8-6 0 16,1-9 1-16,-1-1-1 15,1-2 1-15,6-7-1 16,4 3 1-16,0-6-1 16,7 1 1-16,0 2-1 15,0 6 1-15,0-2 0 16,-3 5 1-16,-1 7-1 15,-3 3 1-15,0 13-1 16,0-4 1-16,0 16-1 16,0 10 0-1,0 6-1-15,0 9 0 16,0 13 0-16,4 3 0 0,-1 0 0 0,1 9 0 16,3 3 0-16,-4-5 0 31,1-11 0-31,-4-5 0 15,4-10 0-15,-4 0 0 0,0-16-1 0,0-9 1 16,-4-9 0-16,0-16 0 16,-3 0-1-16,0-10 1 15,-3 4 0-15,-1-10 0 0,4 0 0 16,0 7 0-16,0 9 0 16,0 0 1-16,3 6 0 15,1 3 0-15,-1 4-1 16,1 5 1-16,3-2-1 15,0 15 1-15,0 10-1 16,3 9 1-16,1 10-2 16,3 15 1-16,0 6 0 15,4 7 0-15,-1-7-1 16,1-9 1-16,-1-6-1 16,-3-6 1-16,4-4 0 15,-4-18 0-15,-3-7-1 16,-4-16 1-16,0-15 0 15,0-3 0-15,-4-19-1 16,1 0 1-16,3 0 0 16,-4 0 0-16,0-6 0 15,1 9 1-15,-1 6 0 16,1 13 0-16,-4-6 0 0,0 9 1 16,0 3-1-16,3 3 1 15,-6 4-2-15,3 2 1 16,0 4-1-16,3 6 0 15,4 3-1-15,0 10 1 16,-4 15-1-16,4-3 0 16,0 6 1-16,8 4 0 15,2 2-1-15,-3 4 1 16,0-6-1-16,0-4 1 0,0-9-1 16,-3-6 0-16,-1-1 0 15,-3-8 0-15,0-7 0 16,0-7 1-16,0-2 0 15,0-4 0-15,0-2 0 16,0-1 1-16,0 0-1 16,0 1 0-16,0-1 0 15,0 0 0-15,0-6-1 16,-3 7 1-16,-1-1-1 16,-3-3 1-16,0 0-1 15,0 1 1-15,0-1 0 16,0-6 0-16,0 6 1 15,0-12 0-15,3 2-1 16,1 4 1-16,-1 6-1 16,1 7 1-16,3 6-1 15,0-1 0-15,-4 7 0 16,-3 7 0-16,0 8 0 0,4 10 1 16,-1 13-1-1,4 6 0-15,0 3 0 0,4 13 0 16,-1 12-1-16,1-19 1 15,3 3-1-15,0-12 1 16,-4-9-1-16,1-10 1 16,3-6 0-16,-4-16 0 15,-3-3 0-15,8-22 0 16,-5-9 0-16,-3-7 0 0,0 0 0 16,0 4 0-16,0-7 0 15,0 10 1-15,0 2-1 16,0 14 1-16,-3-4-1 15,-1 10 1-15,0 5 0 16,1 8 0-16,-1 5-1 16,4 0 1-16,4 4-1 15,3 12 0-15,4 6 0 16,-1 1 0-16,1-1 0 16,-1 0 0-16,1-2 0 15,-4 2 0-15,4-12-1 16,-4-4 1-16,0 1-1 15,0 0 1-15,0-7 0 16,0-2 0-16,-4-4-1 16,1 0 1-16,-4-3 0 15,0-6 0-15,-4-1 0 16,1 4 0-16,-1-6 0 16,-3-1 1-16,4 4-1 0,-1 3 1 15,1 3-1-15,-1 0 0 16,4 0-1-16,0-3 1 15,0 0-1-15,0 3 0 16,0 0-1-16,0-4 0 16,-3 1-11-16,-1 3 0 15,1-3 0-15,-8-3 0 16</inkml:trace>
  <inkml:trace contextRef="#ctx0" brushRef="#br0" timeOffset="75118.38">29157 5211 94 0,'-3'-12'47'15,"6"31"-47"-15,1-13 61 0,-1 3-60 0,4 7 0 16,0 3 0-16,0 9 1 16,0 10-3-16,0 12 0 15,0-3 1-15,1 16 1 16,-1-10-5-16,0 3 1 16,0-2-9-16,0-7 1 15,-4-10-1 1,1-12 1-16</inkml:trace>
  <inkml:trace contextRef="#ctx0" brushRef="#br0" timeOffset="75438.59">29538 5374 97 0,'-10'-15'48'0,"10"24"-54"0,0-3 71 0,-11-2-65 16,0 5 0-16,-3 0-2 15,0 7 0-15,4 6 0 16,-5 3 1-16,12-6-3 16,3 3 1-16,18 0 0 0,3-3 0 15,3-7 2-15,8-6 0 31,7-15 4-31,-7-4 1 16,-8-2 0-16,-6-1 0 16,-11-9-2-16,-10 3 1 15,-8 0-13-15,-7-3 1 16,-3 3-3-16,-14-3 0 16</inkml:trace>
  <inkml:trace contextRef="#ctx0" brushRef="#br0" timeOffset="75771.14">29838 5324 86 0,'7'13'43'0,"-3"12"-39"0,-4-16 54 0,-4 7-57 15,0 3 0-15,1 3-1 16,-4 3 1-16,3-6-3 16,4-4 0-16,7-2 1 15,8-4 0-15,6-6 0 16,10-9 1-16,5-10 1 16,3-2 1-16,-8-1 1 15,-6 3 1-15,-11 4 0 0,-7-4 1 16,-17 0-5-1,-5-3 0-15,-2 4-19 0,-4-4 1 16,-1 3-2-16,1-3 0 16</inkml:trace>
  <inkml:trace contextRef="#ctx0" brushRef="#br0" timeOffset="76197.23">29203 5848 105 0,'0'-10'52'0,"25"23"-67"0,-11-16 93 0,14-3-78 16,21-4 1-16,18-2-2 15,18-4 1-15,10-3-2 0,8 7 1 16,6 5-3 0,-3 1 0-16,-11 6-9 0,-14 6 0 15,-17 7 0-15,-15-1 1 16</inkml:trace>
  <inkml:trace contextRef="#ctx0" brushRef="#br0" timeOffset="80234.41">23061 6632 103 0,'0'-19'51'0,"28"-28"-45"16,-17 31 51-16,3-6-57 16,0-9 0-16,0-7 2 15,4-18 0-15,3-10-1 16,4-9 0-16,3-22 1 15,7-16 1-15,0-10 0 16,8-5 1-16,-4-13-2 0,3-19 1 31,18-141-1-31,-11 25 0 16,-6 12-1-16,-1 10 1 16,0-3-1-16,1 19 0 15,-5-10-1-15,-2 13 1 16,-8 6-1-16,-7-12 0 15,-10 24 0-15,-8-21 0 16,-10 22 0-16,-14-4 0 16,-7 1 0-16,0 8 0 0,-1 11 0 15,1 5 0 1,-4 17 0-16,-6 18 0 0,-8 15 0 16,-4 1 0-16,-6 13 0 15,-18 14 0-15,-4 27 0 16,-10 11 0-16,-21 7 0 15,-11 12 0-15,-18 13 0 16,-17 10 0-16,-14 5 0 16,-25 10 0-16,-11 7 0 15,-24 5 0-15,-11 1 0 16,-28 9 0-16,-15 9 0 16,-20 1 0-16,-15 5 0 15,-24-5 0-15,-28-1-1 16,-8 1 1-16,-6 5 0 15,-15-11 0-15,-17 2 0 16,-4-6 0-16,-3 0 0 16,-4 0 1-16,-10 0-1 15,-19 0 0-15,-9 0 0 16,-11 0 0-16,-11 0 0 16,-7 3 0-16,-11 13-1 0,4-7 1 15,7 4 0-15,8 2 0 16,6-8 0-16,0-7 0 15,18 0 0-15,7 0 1 16,21 3-1-16,-7 6 0 16,11 7-1-16,10 9 1 15,11 16 0-15,-8-1 0 0,8-5 0 16,25 2 0-16,10-2 0 16,7-13 0-16,28 0 0 15,14-19 0 1,26-3 0-16,6-3 0 0,18-10 0 15,3 1 0-15,22 12 0 16,3 0 0 0,7 0 0-16,21 9 0 0,7-6 0 15,4 4 0-15,11 8 0 16,27-12 0-16,-10 7 0 16,22-1 0-16,17 7 0 15,21 9 0-15,10-3-1 16,1 3 1-16,3 19 0 15,18 9 0-15,14 19 0 16,3 16 0-16,4 9 0 16,7 23 0-16,18 21 0 15,-4 12 0-15,14 32 0 16,11 7 0-16,10-1 0 0,4 0 0 16,7 4 0-16,7-4 0 15,4 10 0-15,0-4 0 16,-8 7 0-16,4 3 0 15,-7-10 0-15,0-2 0 16,11-4 0-16,-4-12 0 16,3 3 0-16,1-13 0 15,3-6-1-15,4-12 1 16,10-7 0-16,-7 0 0 0,7-22-1 16,-6 4 1-16,-5-19 0 15,-3-10 0-15,15 3 0 16,-1-3 0-1,4-12 0-15,6 0 0 0,12-16 0 16,10 0 0-16,21-10 0 16,18 4 0-16,-1-7 0 15,5-2 0-15,27 5 0 16,4 1 0-16,18-1 0 16,17-8 0-16,1-4 0 15,17 0 0-15,7-10 0 16,10-2 0-16,19-4 0 15,-5-6 0-15,29-9-1 16,-14 6 1-16,25-16 0 16,-1-3 0-16,22-9-1 15,-11-3 1-15,21-7 0 16,-7 3 0-16,11 1 0 16,-4-4 0-16,11-3 0 0,-10-3 0 15,13 7 0-15,11-10 1 16,0 3-1-16,14-3 0 15,0 3 0-15,4-3 0 16,17 9 0-16,-10 0 0 16,6 4 0-16,1 2 0 15,-11 1-1-15,18 3 1 16,-11 6 0-16,-10 0 0 0,13 0 0 16,-6 0 0-1,0 0 0-15,7-4 0 0,-4-5 0 16,7 6 0-16,-7 0 0 15,0 0 0-15,4 3 0 16,-7 0 0-16,-1 3 0 16,-13 0 0-16,-4 3 0 15,4 7 0-15,-18-7 0 16,10 6 0-16,-10 1 0 16,-4-10 0-16,4 10 0 15,-3 2 0-15,-12-5-1 16,1-4 1-16,-14 3 0 15,-7-2 0-15,-15-1 0 16,-3-3 0-16,-18 0-1 16,-6 0 1-16,-12 1 0 15,-23-1 0-15,-12 3 0 16,-17-6 0-16,-11 9 0 16,-10-2 0-16,-15 2 0 0,-3 0 0 15,-10 4 0-15,-1-7 0 16,-10 4 0-16,-7-4 0 15,-11 0-1-15,-7 0 1 16,-7-2-1-16,-11 2 1 16,-10 0 0-16,-3 0 0 15,-11-2 0-15,-1-1 0 16,1 6 0-16,-7-6 1 16,-4 0-1-16,-3-3 0 15,-4 0 0-15,-7 0 0 0,0 4 0 16,-3-8 1-16,-4 4-1 15,0 0 1-15,-7 0-1 16,0 0 0-16,7 0 0 16,-7 0 1-16,4-3-4 15,3-3 1-15,7 0-19 16,-4-7 1-16,1-21-1 16,-1 5 1-16</inkml:trace>
  <inkml:trace contextRef="#ctx0" brushRef="#br0" timeOffset="83831.17">29094 5983 80 0,'-4'0'40'0,"1"0"-34"16,3 0 41-16,3-7-43 16,8 4 1-16,3 0 1 15,3 3 0-15,5 3-8 16,-1 0 1-16,3 4 6 16,8 8 0-16,0-5-3 15,3 2 1-15,4-9-1 16,0 7 1-16,7-7-2 15,7-3 1-15,3 0-2 16,0 0 1-16,4-6-1 16,-3 3 0-16,-4-1 0 0,-4 4 0 15,-10-6-2-15,3 9 1 16,-6-9-15-16,-8 6 1 16,0-6-1-16,-3-4 1 15</inkml:trace>
  <inkml:trace contextRef="#ctx0" brushRef="#br0" timeOffset="86987.09">29041 5848 62 0,'-29'-3'31'0,"26"25"-19"0,3-19 30 0,0 0-39 16,0 0 1-16,3 3 3 15,5 4 0-15,2-1-7 16,4 1 1-16,11-4 5 16,7 0 1-16,6-3-2 15,8-3 1-15,7 0-2 16,18 3 0-16,3 1-2 16,11-1 0-16,-1-6-1 15,1 3 0-15,7-4-1 16,-4 1 0-16,-4-6 0 15,1-4 0-15,-11-9 0 16,-17 4 1-16,13-11-1 16,-3-5 0-16,-7 2 0 15,-7-2 1-15,-11 3-1 0,-6-1 1 16,-5 4-1 0,-9 3 1-16,-8 0 0 0,-7-3 0 15,-7-1-1-15,-4-2 1 16,-6-3 0-16,-1 5 0 15,-7-2 0-15,-6-3 0 16,-4 2-1-16,-1 7 1 16,-2-3 0-16,-1 6 0 15,-7 3-1-15,-7-3 0 16,0-3 0-16,0 0 0 16,4 3 0-16,0 3 0 0,-1 4 0 15,1-4 0-15,-4 6 0 16,4 4 1-16,0 2-1 15,-8 7 0-15,1 0 0 16,-4 0 0-16,0 4 0 16,4-1 0-16,-1 6 0 15,1 4 1-15,-1-7-1 16,5 0 0-16,2 10 0 16,1-4 0-16,7 4 0 15,-1 3 0-15,1-3 0 16,3 2 0-16,4-2 0 15,-4 6 0-15,4 3 0 16,3 0 0-16,1-3 0 16,-8 10 0-16,7 5 0 15,4-5 0-15,3 5 0 16,8 4 0-16,3 9 0 16,7 3 0-16,7 7 0 15,3-10 0-15,8-9 0 0,-4 3 1 16,4-10-1-16,3 7 0 15,0-6 0-15,4-1 0 16,3 1 0-16,7-13 1 16,8-1-1-16,6 1 0 15,1 0 0-15,9 0 1 16,5-6-1-16,3-7 0 16,-7-5 0-16,-4-4 0 0,1-4 0 15,-1-2 0-15,1 0 0 16,-4-7 0-1,3-2 0-15,-6-4 0 0,-5 3 0 16,5-3 0-16,-11 4 0 16,-1-1 0-16,1-3 0 15,-7 7 0-15,0-10 0 16,-4 0 0-16,0 0 0 16,-3-6 0-16,0 2 0 15,-1-8 0-15,-3-1 0 16,1 1 0-16,-5 3 0 15,1-7 0-15,-4 10 0 16,0 6 1-16,-3-3-1 16,-1 6 0-16,-3-3 0 15,0 0 1-15,-3 3-1 16,-4 0 1-16,0 1-1 16,-4-4 0-16,-6 0 0 15,-4-3 1-15,-4 3-1 16,-3 0 1-16,0-7-1 0,-4 8 0 15,0-1 0-15,-3 6 1 16,0 0-1-16,-7 4 0 16,-8-7-1-16,1 0 1 15,-4 0 0-15,-3 4 1 16,-1 2-1-16,-3 4 0 16,7 2 0-16,-3 4 0 15,3 6 0-15,-3-9 1 16,-1 3-2-16,-2-6 1 0,-1 2 0 15,3 1 0-15,-3 3-1 16,-3 3 1 0,-15 16-1-1,8-10 1-15,6 6-1 16,8 1 1-16,3 3-1 16,7-1 1-16,8 4 0 15,-1 3 0-15,7 0 0 16,4 3 0-16,-4 3-1 15,4-9 1-15,0 3 0 16,7 9 0-16,0-6 0 16,3 4 0-16,1-4 0 15,2-3 0-15,1 3 0 16,4 3 0-16,3 3 0 16,3 4 0-16,4 9 0 15,1 0 0-15,6-4 0 16,0-2 0-16,3-3 0 0,8-1 0 15,0-3 0-15,-1-5 0 16,8-5 0 0,0 5 0-16,7-1 0 0,3 0 0 15,7-6 0-15,1-1 0 16,3-2 0-16,0-3 0 16,3-1 0-16,8-2 0 15,-11-4 0-15,-4-6 1 16,7 6-2-16,1-6 1 0,3-6 0 15,-4 3 0 1,8-7 0-16,-8 4 0 0,4-3 0 16,-7-4 0-16,-4-3 0 15,-6 4 1-15,-4 2-1 16,-8-8 0-16,1 5 0 16,-4-6 0-16,-3-6 0 15,0 0 0-15,-1 0 0 16,-2-3 0-16,-5 3 0 15,1-10 0-15,-8 4 1 16,-2-1 0-16,-8 1 0 16,0 0 1-16,-8 6-1 15,-2 6 0-15,-4-6 0 16,0 0 1-16,0 3-2 16,-4-3 0-16,4 0 0 15,0 3 1-15,0-4-1 16,-1 1 0-16,1 7 0 0,-3 2 0 15,-1-3 0-15,-7-3 0 16,-3 10 0-16,-7-1 0 16,-4 4 0-16,0-1 0 15,0 1 0-15,1-1 0 16,-1 1 0-16,4-4 0 16,3 1-3-16,4-10 0 15,3 6-16-15,4-6 1 16,3 4 0-16,-10 11 0 0</inkml:trace>
  <inkml:trace contextRef="#ctx0" brushRef="#br0" timeOffset="88390.7">29746 4111 67 0,'-7'12'33'0,"0"1"-20"16,7-7 35-16,0 7-47 16,0 2 1-16,0 4 1 15,4 9 0-15,-1 4-4 16,4 2 0-16,0-3 3 16,0 4 0-16,-3-1-1 0,-1 1 0 15,1-1-1-15,-1 4 1 16,-3-7-1-16,0-5 0 15,0-8 0-15,4-2 0 16,-4-7 0-16,0 1 1 16,0-13 0-16,0-10 1 15,-7-3 0-15,0-5 1 16,-4-1 0-16,-3-4 0 16,-3 1 0-16,-1-3 1 15,-3 3-3-15,3 6 1 16,4 4-1-16,0 2 0 0,0 4 0 15,3 2 0 1,1 7-1-16,3 10 1 16,7 18-1-1,3 3 1-15,4 7-1 16,-3 0 1-16,3-7-1 16,-4 0 0-16,1-12 0 15,-1 3 1-15,1-16-1 16,-1 4 0-1,1-35 0 1,-1-10 0-16,-3 10 1 16,-3 0 0-16,-1 3-1 15,4 13 1-15,-3-1 0 16,-1 13 0-16,1 13-1 16,6 9 1-16,1 13-1 15,-1-1 0-15,1 4-1 16,-1-3 0-16,-3-13-11 0,4-3 0 15,-8-3 0-15,1-7 1 16</inkml:trace>
  <inkml:trace contextRef="#ctx0" brushRef="#br0" timeOffset="95469.09">28952 6218 78 0,'-3'-16'39'0,"38"10"-37"0,-21 6 39 16,15 0-40-16,6 0 1 15,14 0 3-15,18 3 1 16,14 3-5-16,15-3 0 16,6-3 3-16,14 0 1 15,1-3-2-15,-1-3 1 16,-10 0-2-16,-7 0 0 15,-18-1-2-15,-14 1 0 16,-21 0-1-16,-18-1 1 16,-17 7-1-16,-22 4 1 15,-21-4-1-15,-24 0 1 0,-25 3-1 16,-22 3 0-16,-9-3 1 16,-5 0 1-16,4 4 0 15,14 8 0-15,15 1 0 16,20-4 0-16,15-2 1 15,17 2 0-15,18-5-1 16,21-1 0-16,21-3 0 16,18 3 0-16,14-9 0 15,14-6 0-15,0-13-1 16,7 6 1-16,1 0-1 16,-8 4 0-16,-7 3 0 15,-11 2 0-15,-14 4 0 16,-20 0 1-16,-22 3-1 15,-14 0 0-15,-22 3 0 16,-10 3 0-16,-17 4 0 0,-18-1 0 16,-7 1-1-16,-8 8 1 15,5-2 0 1,2 3 0-16,15-13 0 0,18 4 1 16,21-10 0-16,24-13 0 15,25-3 0-15,25-2 0 16,21 5 0-16,21 0 0 15,11 1-1-15,10 3 1 16,4 2-1-16,-7 4 0 16,-11 3 0-16,-11 0 0 15,-20 0-1-15,-11 0 0 0,-14-3-8 16,-15 0 0-16,-6 0-1 16,-15-4 1-16</inkml:trace>
  <inkml:trace contextRef="#ctx0" brushRef="#br0" timeOffset="103962.3">32226 6183 100 0,'-35'-9'50'0,"31"-13"-46"0,4 16 50 15,4-4-52-15,0 4 0 16,3 0 0-16,0 0 1 15,7 2-4-15,0 4 0 16,3 16 2-16,1 28 1 16,0 34-1-16,-15 38 0 15,-3 57 0-15,-28 59 1 16,-25 47 0-16,-21 31 1 16,-14 4-2-16,-18-10 1 0,7-22 0 15,0-18 0-15,8-32-1 16,10-28 0-16,3-26-1 15,0-21 0-15,-3-28 0 16,7-19 0-16,4-19 0 16,3-16 0-16,7-13 0 15,7-14 0-15,3-5 0 16,12-8 0-16,6-7 0 16,7-9 1-16,4 0-1 15,3-10 0-15,8 1 0 16,-1-4 0-16,8 0 0 15,-1 0 0-15,4-2 0 16,0-1 0-16,0 3 0 16,4 0 0-16,-1-3 0 15,4 0 1-15,0 1-2 16,0-1 1-16,4 0 0 16,-4 0 0-16,0 0 0 0,-4-3 0 15,1 0 0-15,-4 0 0 16,0 0 0-16,-4-3 0 15,4 0 0-15,-3-3 0 16,-1-1 0-16,-3-2 0 16,4-4 0-16,-1-2 0 15,4-13 0-15,-3-10 1 16,3-9-1-16,-4-16 0 16,4-3 1-16,0-6 0 15,7-13-1-15,-7-2 1 0,4 2-1 16,-1-3 1-1,4 4-1-15,4 2 0 0,3 7 0 16,0 3 1-16,4 3-1 16,0 9 0-16,-4 7 0 15,0-1 1-15,3 1-1 16,-6 9 1-16,0 7 0 16,-4 2 0-16,0 10-1 15,0 6 1-15,0 4-1 16,0 8 1-16,-4 20-1 15,-3 21 0-15,0 26 0 16,-3 15 0-16,-1 22 0 16,1 10 0-16,3 9 0 15,0-3 0-15,0-3 0 16,0-7 0-16,0 1 0 16,0-1 0-16,-4-15 0 15,1-13 0-15,-1-12 0 0,1-10 0 16,-1-12 0-16,1-7 0 15,-1-8 0-15,4-8 0 16,0-2 0-16,0-3 0 16,4-4 0-16,-1-3 0 15,4 0 0-15,4 1 0 16,3-4-1-16,7 0 1 31,53-12 0-31,7-7 1 0,7-3-1 16,11-6 0-1,11 0 0-15,-12 3 0 0,-6 0 0 16,-7 0 0-16,-15 3-1 16,-10 7 1-16,-10-4-3 15,-8 4 1-15,-14 5-9 16,-7-2 1-16,-3 3-1 16,-7-7 0-16</inkml:trace>
  <inkml:trace contextRef="#ctx0" brushRef="#br0" timeOffset="144442.91">27598 10868 106 0,'-131'10'53'0,"75"24"-53"16,45-28 53-16,1-2-53 15,3 2 0-15,7-3-1 16,10 3 1-16,18-3 0 15,18-3 0-15,14-6 0 16,25-3 1-16,14-1-1 0,3 1 1 16,0-7-2-16,-6 10 0 15,-12 6-15 1,-13 3 0-16,-15 10-1 0,-17-1 1 16</inkml:trace>
  <inkml:trace contextRef="#ctx0" brushRef="#br0" timeOffset="144847.54">27284 12530 110 0,'-53'-19'55'16,"74"-6"-74"-16,0 13 92 0,15 2-75 15,16-12 0-15,23-3-5 16,30-3 1-16,12-3 2 0,6-1 1 16,8 10-15-16,17 10 0 15,-14 6 0-15,0 9 1 16</inkml:trace>
  <inkml:trace contextRef="#ctx0" brushRef="#br0" timeOffset="145296.51">27309 13982 97 0,'-67'-12'48'0,"35"27"-58"0,28-15 84 16,1 3-74-1,6-3 1-15,11 0-1 0,-3 0 0 16,49-15-3-16,18-7 1 15,27-3-8-15,22-4 1 16,4-2-12-16,6 3 1 16,12 9-1-16,-5 13 1 15</inkml:trace>
  <inkml:trace contextRef="#ctx0" brushRef="#br0" timeOffset="145629.29">27196 15365 105 0,'-22'22'52'0,"51"-13"-77"0,-1-12 103 15,14-6-83-15,22-4 0 16,24-12-24-16,39-6 0 15,14-10 31-15,35 0 1 16</inkml:trace>
  <inkml:trace contextRef="#ctx0" brushRef="#br0" timeOffset="198757.87">7098 13164 86 0,'-74'-7'43'0,"39"-5"-39"0,31 15 43 16,8 3-48-16,13 1 1 15,15 2-1-15,14 4 0 16,24-1 1-16,47-3 0 16,31-5-1-16,53-8 0 15,39-2 1-15,28 0 1 16,42-3 1-16,36 9 1 15,14-7 0-15,21 7 0 16,14 3 1-16,4-6 0 0,-22 6-1 16,-10-3 0-16,-28-3-1 15,-8 6 0-15,-31-3-1 16,-35 7 1-16,-43-1-1 16,-49-3 1-16,-39 6-1 15,-28-9 1-15,-36 7-12 16,-20-1 0-16,-22 3 0 15,-14-9 0-15</inkml:trace>
  <inkml:trace contextRef="#ctx0" brushRef="#br0" timeOffset="199468.82">8957 13769 100 0,'-46'-35'50'0,"18"39"-53"0,24-1 66 16,-3 9-63-16,0 23 0 15,-7 27 0-15,0 33 1 0,0 27-2 16,0 38 1-16,0 15 0 16,7 17 0-16,-4-10-2 15,1-16 0-15,6-22-5 16,4-19 1-16,4-24-17 16,3-23 1-16,0-21-1 15,17-26 1-15</inkml:trace>
  <inkml:trace contextRef="#ctx0" brushRef="#br0" timeOffset="199764.1">9571 14371 78 0,'3'-25'39'0,"-3"3"-47"16,0 22 72-16,0-6-60 0,0 6 1 16,0 0 1-16,-3 3 1 15,-4 9-9-15,-7 13 0 16,-11 22 5-16,0 35 1 16,-6 12-3-16,-1 16 1 15,-7 9-3-15,7 3 1 16,8-12-6-16,-1-10 1 15,0-9-15-15,8-15 0 0,6-17-1 16,4-15 1-16</inkml:trace>
  <inkml:trace contextRef="#ctx0" brushRef="#br0" timeOffset="200220.95">10446 14506 91 0,'-7'-16'45'0,"7"10"-55"15,-4 3 85-15,-6 3-75 16,-8 3 1-16,-3 0-1 15,-4 10 1-15,-10 12-2 0,-4 9 0 16,-3 16 1-16,3 10 0 16,-3 12-1-16,6 10 0 15,12 8 0-15,16-2 1 16,12-16-1-16,28-3 0 16,14-12 1-16,7-16 0 15,10-23 0-15,8-8 1 16,6-23 0-16,4-6 1 15,-10-12 0-15,-11-7 0 16,-14 1 1-16,-14-7 0 16,-18-3-1-16,-25 3 1 0,-10-3-3 15,-11 3 0-15,-3-3-13 16,-4 6 1-16,7 4-2 16,11-1 1-16</inkml:trace>
  <inkml:trace contextRef="#ctx0" brushRef="#br0" timeOffset="200617.99">11299 13970 95 0,'-52'-13'47'0,"6"-12"-47"0,42 22 65 15,1 0-64-15,3 3 0 16,7 3 0-16,10 6 0 16,12 7-2-16,9 15 1 15,5 19 0-15,3 7 0 16,-1 9 0-16,-6 3 0 15,0 12 0-15,-4 13 0 16,1-3 0-16,-5-3 0 16,-6-3 0-16,-11-10 1 15,-14-3 0-15,-10 0 0 0,-12 4-2 16,-13-1 0-16,-11-9-12 16,-14-4 1-16,-3-11-2 15,10-11 1-15</inkml:trace>
  <inkml:trace contextRef="#ctx0" brushRef="#br0" timeOffset="201046.36">8749 16011 97 0,'-109'-16'48'0,"24"-6"-58"0,71 13 69 15,10 0-60-15,18-4 1 16,22-3-1-16,13-2 1 16,18-8 0-16,46 8 0 0,17 2 0 15,26 7 0-15,24 9 0 16,21 3 0-16,14 0 0 16,0-6 1-16,11 6-1 15,-11-6 1-15,-7-13-1 16,-7 3 1-16,-17-2-1 15,-33-1 1-15,-24 0-7 16,-24 4 1-16,-26 9-17 16,-24 9 0-16,-25 7 0 15,-35 9 1-15</inkml:trace>
  <inkml:trace contextRef="#ctx0" brushRef="#br0" timeOffset="201310.87">8558 16321 90 0,'-165'47'45'0,"94"-25"-60"0,67-15 89 16,12-4-73-16,13 3 0 16,39 0 1-16,21-2 0 15,25-14-3-15,42 4 1 16,21-13 1-16,29 0 1 15,17-9-2-15,35 3 1 16,-3 3-1-16,11 6 1 16,-15 4-1-16,-6 9 0 0,-15 6-3 15,-25 9 0 1,-27 1-1-16,-19 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33:05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5161 1063 88 0,'4'-51'44'0,"20"67"-36"0,-2-6 45 0,-8 5-52 16,3 39 0-16,4 27 0 15,-3 26 1-15,-18 53-3 16,-11 28 1-16,-17 44 1 16,-3 9 0-16,-5 20-2 15,1-23 1-15,7-34-10 16,7-22 1-16,10-32-1 15,4-31 1-15</inkml:trace>
  <inkml:trace contextRef="#ctx0" brushRef="#br0" timeOffset="282.62">7034 1072 95 0,'11'-19'47'0,"0"44"-47"0,-4-6 64 16,-7 34-63-16,0 42 0 16,-11 33 0-16,-7 41 1 15,-20 13-3-15,-1 25 0 16,4-6-5-16,6-32 1 15,8-12-19-15,7-19 0 0,0-19 0 16,-7-31 0-16</inkml:trace>
  <inkml:trace contextRef="#ctx0" brushRef="#br0" timeOffset="647.52">6202 1348 84 0,'-46'-50'42'0,"32"72"-55"0,14-13 82 15,14 48-68 1,7 21 1-16,4 32-2 0,17 12 0 15,11-6-2-15,0 0 0 16,11-9 0-16,3-26 0 16,10-24 0-16,15-26 0 15,3-22 2-15,4-18 0 16,-11-16 3-16,-7-19 0 16,-17-28 2-16,-8-10 1 15,-6-5-1-15,-22 5 0 16,-7 10-4-16,-18 9 0 15,-6 10-12-15,-4 12 1 0,-4 13-2 16,4 12 0-16</inkml:trace>
  <inkml:trace contextRef="#ctx0" brushRef="#br0" timeOffset="1030.02">8022 991 100 0,'-35'-29'50'0,"60"23"-58"16,-18-3 73-16,3 9-65 15,15 0 0-15,10 9 0 16,4 7 1-16,7 12-2 15,7 28 1-15,3 23 0 0,11 21 0 16,-7 16 0-16,-10 32 0 16,-15-11 0-16,-10-5 0 15,-18-6 0-15,-7-7 1 16,-18-9 0-16,-10-10 1 16,-7-12-1-16,-15-7 0 15,-10-15-1-15,14-13 0 16,-52 1-7-16,-1-10 1 15,7-10-17-15,11-9 1 16,10-15 0-16,25-10 0 0</inkml:trace>
  <inkml:trace contextRef="#ctx0" brushRef="#br0" timeOffset="1273.2">9553 1803 83 0,'43'-10'41'0,"20"-15"-43"0,-38 25 74 0,10 0-69 16,7 0 1-16,18-9-1 16,11-7 1-16,21 7-6 15,3 6 1-15,-3-7 2 16,3 4 0-16,-3 0-9 0,3 2 1 15,-11-2-15 1,-9 6 0-16,-15-3-1 0,-15 3 1 16</inkml:trace>
  <inkml:trace contextRef="#ctx0" brushRef="#br0" timeOffset="1470.9">9744 2245 107 0,'-39'31'53'0,"46"-12"-74"0,11-13 108 0,17 4-86 15,21-10 0-15,36-7-4 16,28 1 1-16,14-13-8 16,25 1 0-16,14-4-1 15,-4-13 0 1</inkml:trace>
  <inkml:trace contextRef="#ctx0" brushRef="#br0" timeOffset="4288.08">13240 1038 100 0,'0'0'50'0,"7"53"-50"0,-7-25 51 16,-7 41-51-16,-11 22 0 15,-17 6 0-15,-25 35 1 16,-11 3-2-16,-10-7 1 16,-7-5 0-16,-7-10 0 15,-15-13-1-15,-3-22 0 0,4-21 0 16,3-23 1-1,4-24 0-15,7-20 0 0,10-9 0 16,11-15 1-16,10-16 0 16,12-7 1-16,20-21-1 15,7 21 0-15,43-5 0 16,21 8 1-16,13 20-1 16,5 9 0-16,13 25 0 15,19 25 0-15,13 28-1 16,-3 10 1-16,3 0-1 15,4 28 1-15,7 12-4 16,-4-3 1-16,-14-2-20 16,-6-11 0-16,-19-5 0 15,-6-26 0-15</inkml:trace>
  <inkml:trace contextRef="#ctx0" brushRef="#br0" timeOffset="4512.85">13875 1091 103 0,'17'-57'51'0,"8"17"-68"0,-14 37 96 0,-4 3-79 0,3 9 0 16,1 10 0-16,-1 18 0 16,-2 35 0-16,-5 35 0 0,-6 19 0 15,-8 40 0-15,-7-6-5 16,-10 28 1-1,7-16-1-15,-4-2 0 0</inkml:trace>
  <inkml:trace contextRef="#ctx0" brushRef="#br0" timeOffset="5103.35">15296 1110 110 0,'-21'15'55'0,"-25"32"-62"16,29-6 66-16,-4 12-59 15,-1 29 0-15,5 25-1 16,3 21 1-16,3-2-4 0,4-4 1 16,0-6-17-16,0 3 0 15,0-6-1-15,-4-25 1 16</inkml:trace>
  <inkml:trace contextRef="#ctx0" brushRef="#br0" timeOffset="5883.47">15699 994 95 0,'-32'-22'47'0,"25"9"-58"0,7 13 81 0,0 0-68 15,0 0 1-15,0 0-1 16,10 6 1-16,-3 1-5 16,8 2 1-16,-1 1 2 15,3-1 1-15,1 0-2 16,0 1 0-16,-4-4 0 15,0-3 1-15,-4 3-1 16,1-6 1-16,-4 0-1 16,4 10 1-16,-4-7-1 15,0 6 1-15,0-2-1 16,-7-7 1-16,-4 0-1 0,1 0 0 16,-8 0 0-1,1 0 1-15,-5-7-2 0,1 4 1 16,0 3-1-16,0 0 1 15,-4-6-1-15,1 6 1 16,-1-3-1-16,1 3 1 16,-1 0 0-16,0 0 1 15,-3 0-1-15,0 0 1 16,0-6 0-16,0 12 0 16,-1-6 0-16,-2 9 0 15,-1 10-1-15,-10 9 0 16,-4 22 0-16,-7 16 1 0,-10 13-1 15,3 18 1-15,3 19-1 16,8 9 1-16,10 10-1 16,11-13 1-1,14 1-1 1,25-7 1-16,13-19-1 0,8-12 0 0,11-10 0 16,-1-25 0-16,7-22 0 15,12-18 1-15,6-20-1 16,-4-27 1-16,1-7 0 15,-4-35 1-15,-14-18 0 16,-11-28 0-16,-7-19-1 16,-14-10 1-16,-14 6-1 15,-14 29 0-15,-14 13-1 16,-18 18 1-16,-13 16-2 16,-12 18 1-16,-7 11-6 0,4 14 0 15,4 4-21-15,10 16 1 16,11 6-1-16,24-10 1 15</inkml:trace>
  <inkml:trace contextRef="#ctx0" brushRef="#br0" timeOffset="6272.54">16468 780 111 0,'-78'-31'55'0,"15"22"-78"0,48 9 108 0,5 0-85 15,10 9 0-15,14 13-1 16,14 3 0-16,15 10 0 15,20 8 1-15,18 5-2 16,21 14 1-16,4 26 0 16,7 9 0-16,0 4 0 15,-4-4 1-15,-13 9 0 16,-15-8 1-16,-21 2 1 16,-18-3 0-16,-28-9 0 15,-28-13 1-15,-28 4-2 0,-22 8 0 16,-24-2-7-16,-18-6 0 15,0-7-1-15,4-3 1 16</inkml:trace>
  <inkml:trace contextRef="#ctx0" brushRef="#br0" timeOffset="7865.93">18482 1856 96 0,'28'-16'48'0,"64"32"-44"16,-57-22 48-16,29-10-52 0,35 19 1 16,13-15-1-16,22 2 1 15,15 1-2-15,2-1 1 16,1-2-4-16,-11-4 0 16,-10 7-3-16,-22-1 1 15,-14 4-8-15,-24 3 1 16,-18-6-1-16,-18-1 1 15</inkml:trace>
  <inkml:trace contextRef="#ctx0" brushRef="#br0" timeOffset="8059.59">19117 1241 98 0,'-42'-37'49'0,"59"112"-61"15,1-44 81-15,7 10-68 16,-8-6 0-16,26 52 0 16,6 39 0-16,0 6-8 15,-3 15 1-15,-7 19 1 16,-7 3 0-16</inkml:trace>
  <inkml:trace contextRef="#ctx0" brushRef="#br0" timeOffset="8816.42">21449 1599 107 0,'25'-16'53'0,"-1"66"-56"0,-10-31 67 15,4 25-64-15,7 31 1 16,-1 29-1-16,1 24 1 16,-4 39-2-16,-3 18 0 15,-11 31-1-15,-7 0 1 0,-4-2-2 16,-6-26 1-16,-4-28-1 16,0-29 1-16,0-30 1 15,-4-23 0-15,0-31 1 16,1-19 1-16,2-28 0 15,-2-28 1-15,-1-38 0 16,1-31 0-16,6-19-2 16,0-41 1-16,-3-6-2 15,11-12 1-15,-8-7-1 16,-3 3 1-16,4-9-1 16,-5 12 1-16,-2 16 0 15,-1 22 1-15,4-3 0 16,7 16 0-16,7 12 0 15,7 19 0-15,14 19-1 16,4 18 1-16,10-2-1 16,15 8 0-16,2 7 0 0,8 19 0 15,7 0 0-15,0 13 0 16,0-4 0-16,-7 16 0 16,-3 3 0-16,3 0 0 15,-7 7 0-15,-4 9 0 16,-6-1 0-16,-8 11 1 15,-7 5-1-15,-7 1 0 16,-10-1-1-16,-11 7 1 16,-7 0-1-16,0 2 1 15,-4 1 0-15,4 3 0 16,4-3-1-16,3 3 1 0,7 13 0 16,3 6 0-16,1 3 0 15,-4 3 0-15,-7-3 0 16,-14-3 1-16,-15-4-1 15,-13 7 1-15,-11-6-1 16,-14-10 0-16,-7-9-6 16,4-15 0-16,2-20-15 15,12-9 1-15,17-6-1 16,22-4 0-16</inkml:trace>
  <inkml:trace contextRef="#ctx0" brushRef="#br0" timeOffset="9071.24">22606 1401 79 0,'21'-103'39'0,"18"-13"-42"0,-28 94 64 16,-1 12-60 0,4-5 0-16,0 5 4 0,0 4 1 15,1 6-6-15,-1 22 0 16,-4 25 4-16,-6 22 0 15,-11 16-1-15,-11 40 1 16,-7 23-4-16,-6-10 0 16,-5 18-15-16,5-11 1 15,2-20-1-15,5-15 1 16</inkml:trace>
  <inkml:trace contextRef="#ctx0" brushRef="#br0" timeOffset="9289.43">23255 1348 99 0,'32'-53'49'0,"10"37"-57"16,-35 13 77-16,11 12-69 15,3 10 0-15,0 16 0 16,4 21 1-16,-7 7-2 15,-4 31 1-15,-4 12-4 16,-6 10 1-16,-11-6-13 16,-4-9 0-16,-3 5 0 15,7-2 0-15</inkml:trace>
  <inkml:trace contextRef="#ctx0" brushRef="#br0" timeOffset="9689.19">23795 1078 103 0,'-28'-12'51'0,"31"27"-63"0,4-8 86 0,11-4-74 16,10 13 0-16,18 18 0 16,14 13 0-16,10 6-1 15,8 10 0-15,3 15-1 16,4 23 0-16,-4-1 0 16,-10 13 1-16,-15-3 0 15,-17-13 0-15,-18-6 1 16,-17 6 1-16,-15-15 0 15,-14-10 0-15,-17-6-3 16,-7-19 0-16,-11-3-13 16,-11-16 1-16,-14-9-1 15,-3-4 0-15</inkml:trace>
  <inkml:trace contextRef="#ctx0" brushRef="#br0" timeOffset="11048.21">11719 3261 77 0,'-67'-10'38'0,"32"7"-20"0,35 3 39 16,7-6-55-16,11-3 0 16,24-1 0-16,36 1 1 15,20-7-4-15,40-3 0 16,10 0 2-16,4-6 1 16,7 0-2-16,-4 7 1 0,-14-8-1 15,-18 8 0-15,-13-4 0 16,-22 3 1-16,-21-3-1 15,-25 9 1-15,-24-5 0 16,-18 11 0-16,-25 1-1 16,-31 9 1-16,-29 0 0 15,-14 16 0-15,-38 9-1 16,-11 7 0-16,-11 2 0 16,-14-5 0-16,14 2 0 15,22 4 0-15,13-4 0 16,29-12 1-16,21 0 0 15,28-3 0-15,25-9 0 16,28-7 0-16,28-13 0 16,36-2 0-16,24-7-1 15,18-3 0-15,21 0 0 16,-7-13 1-16,-4 1-1 16,-3 0 0-16,-21 2 0 15,-11 7 0-15,-21 6 0 0,-21 4 0 16,-18 2 0-16,-28 13 0 15,-24 3 0-15,-19 13 1 16,-24 3-1-16,-21 3 0 16,-4 0 0-16,8 6 0 15,3-16 0-15,10 10 0 16,18-9 0-16,18 2 0 16,17-8 0-16,18-1 0 15,18-6-1-15,17-6 1 16,22-7-1-16,17 1 0 15,3-17-1-15,1 8 1 0,3-5-7 16,-3 4 1-16,-1 7 0 16,1 12 1-16</inkml:trace>
  <inkml:trace contextRef="#ctx0" brushRef="#br0" timeOffset="11939.93">21191 3659 104 0,'-158'-50'52'0,"48"78"-48"0,93-28 52 0,-1 6-56 15,14 1 0-15,15 2 0 16,14-9 0-16,28 0 0 16,21 0 0-16,21-16 0 15,21-9 1-15,18 7-1 16,8-8 1-16,-5-5 0 15,1 0 1-15,-11 9-1 16,-18 6 0 0,-35 4 0-16,-24 5 0 0,-36 1-1 15,-32 6 0-15,-28 13 0 16,-31-7 0-16,-19 6-1 16,-13-2 1-16,7 2 0 15,3 1 0-15,7-4-1 16,15-6 1-16,13 4 0 0,22 2 1 15,13-6-1-15,26 3 0 16,17-6 0-16,18-6 1 16,28-3-1-16,24-7 1 15,22 4-1-15,11-7 1 16,10-3-1-16,-4 6 0 16,-17 10 0-16,-21-4 1 15,-25 1-1-15,-25 9 0 16,-28 0-1-16,-32 0 1 15,-28 13 0-15,-31 2 0 0,-29 4 0 16,-21 6 0-16,-18-3 0 16,-14 9 0-16,4-2 1 15,21-1 0-15,32-3 0 16,27-9 0-16,26-4 0 16,38-6 1-16,29-6-1 15,38-15 0-15,43-4-1 16,31-19 0-16,29-2-1 15,21-4 0-15,14 3-3 16,11 6 1-16,-8 4-13 16,-10 9 0-16,-11 3 0 15,-10-6 1-15</inkml:trace>
  <inkml:trace contextRef="#ctx0" brushRef="#br0" timeOffset="12593.27">14993 6704 111 0,'32'-38'55'0,"-4"26"-51"16,-24 12 55-16,-4 6-59 15,-4 16 1-15,-10 28-2 0,-11 19 1 16,-17 25-1-1,-22 19 1-15,-20 6-2 0,-15 7 1 16,-14-13-1-16,-17-13 1 16,-15-19 0-16,7-18 0 15,8-19 1-15,3-19 0 16,10-15 1-16,26-20 0 16,20-9 0-16,22-15 1 15,24-16-1-15,32-7 0 16,25 1-1-16,17 6 0 15,22 18 0-15,20 26 0 0,15 34-1 16,7 19 1 0,11 29 1-16,10 5 0 0,3 16 0 15,-3 13 1-15,0 3-1 16,-3-6 0-16,-11 5-6 16,-18-8 1-16,-17-10-2 15,-15-12 1-15</inkml:trace>
  <inkml:trace contextRef="#ctx0" brushRef="#br0" timeOffset="12983.63">15445 5559 105 0,'-14'-34'52'0,"56"37"-49"0,-17 3 55 16,13-3-57-16,19 19 1 16,10 19 0-16,0 19 0 15,-4 2-4-15,-10 7 1 16,-14 4 0-16,-18 8 0 15,-14 19-2-15,-14-9 1 16,-10-9 0-16,-5-13 0 0,8-16 2 16,7-12 0-16,11-7 2 15,13-8 0 1,19-11 1-16,20-2 0 0,22-1-9 16,10-9 1-16,7 1-2 15,0-8 1-15</inkml:trace>
  <inkml:trace contextRef="#ctx0" brushRef="#br0" timeOffset="13318.49">16129 7610 89 0,'-99'6'44'0,"29"-12"-33"0,56 3 41 16,3-3-52-16,4 0 0 16,14-4 1-1,14-2 0-15,21-1-1 0,33 0 0 16,20 4 2-16,25-3 0 16,31 2 1-16,15 4 0 15,21 6 0 16,7-6 1-31,-10-7-2 0,-1-6 0 32,-10 0-5-32,-21 1 1 0,-22-7-11 15,-24 3 1-15,-18 3-10 0,-31 0 0 0,-22 10 1 0,-28 9 0 0</inkml:trace>
  <inkml:trace contextRef="#ctx0" brushRef="#br0" timeOffset="13505.59">17106 7159 104 0,'-127'-72'52'16,"120"56"-77"-16,7 16 104 0,-3 6-79 15,6 13 0 1,4 94 0 0,0 19 1-16,-3 34-1 15,3 22 0-15,0 22-3 16,7-6 1-16,4-29-19 15,10-21 1-15,14-38-1 16,8-47 1-16</inkml:trace>
  <inkml:trace contextRef="#ctx0" brushRef="#br0" timeOffset="14170.21">18754 7234 105 0,'3'22'52'0,"8"110"-69"0,-4-85 96 16,-7 37-78-16,-4 35 1 15,-3 38 0-15,-3 13 1 16,3 8-4-16,-4-12 0 16,4-6 1-16,0-25 0 0,-4-22-1 15,8-28 0-15,-4-26-1 16,0-27 0-16,-4-23 0 15,-3-25 0-15,0-18 1 16,0-22 1-16,-4-26 0 16,4-18 0-16,3-20 0 15,11-21 1-15,8-15 0 16,13-7 0-16,0-7-1 16,4 13 1-16,6 4-1 15,1 12 1-15,3 15-1 16,4 1 1-16,0 12 0 15,7 22 1-15,10 9 0 16,4 4 0-16,0 12 0 16,0 7 0-16,7 8 0 0,4 14 0 15,3 9-1-15,-7 9 0 16,-4 9-1-16,-6 10 0 16,-15 7-1-16,-14 11 1 15,-14-2-1-15,-14 9 0 16,-14 7 0-16,-7 8 0 15,-7 4 0-15,-7 6 1 16,6 1-1-16,5-1 0 16,3 0 1-16,3-3 0 15,11 6 0-15,7-9 0 0,3 9 0 16,8 10 0-16,0 6 0 16,-8 0 0-16,-10 0 1 15,-18 0 0-15,-6-6-2 16,-19-4 1-16,-10-8-3 15,-7-17 1-15,0-9-7 16,7-15 1-16,18-23-15 16,17-15 1-16,18-13 0 15,28-6 1-15</inkml:trace>
  <inkml:trace contextRef="#ctx0" brushRef="#br0" timeOffset="14569.15">19967 5889 114 0,'-42'-63'57'0,"17"19"-78"0,25 28 109 15,11-2-88-15,10 5 0 16,14 10-1-16,15 9 1 16,13 10-2-16,4 3 0 15,-3 12-2-15,-8 3 1 0,-14 4-1 16,-13 3 0 0,-22 9 1-16,-18 3 0 0,-14 7 2 15,-6 3 1 1,6-10 2-16,11-9 1 0,14 0 0 15,21-13 1-15,18-9-1 16,24-9 0-16,26 2-4 16,2-8 1-16,8-7-10 15,-4-4 1-15,-10 8-2 16,-11 2 1-16</inkml:trace>
  <inkml:trace contextRef="#ctx0" brushRef="#br0" timeOffset="14812.53">20821 7087 113 0,'-4'6'56'0,"89"-3"-61"0,-43-6 77 16,29-10-74-16,28-6 1 15,21-6-9-15,17 3 1 16,11-3-5-16,-13 0 1 16,-9 3-6-16,-16 16 0 15</inkml:trace>
  <inkml:trace contextRef="#ctx0" brushRef="#br0" timeOffset="15041.35">21287 7447 88 0,'-131'25'44'0,"25"19"-39"0,92-34 66 0,4-4-67 15,6 3 0-15,18 1 0 16,21-1 1-16,32-6-7 16,32-6 0-16,39-6 3 15,21-10 1-15,28 3-4 16,17 0 1-16,4-9-9 15,0 3 1-15,1-6-17 16,-8 3 0-16,0 3 0 16,-7-9 0-16</inkml:trace>
  <inkml:trace contextRef="#ctx0" brushRef="#br0" timeOffset="15309.06">24211 6177 113 0,'-25'-6'56'0,"18"22"-83"0,11-7 119 0,7 16-93 16,3 16 0-16,10 12-1 15,5 22 1-15,2 19 1 16,-3 32 1-16,-6 2-1 15,-8 10 0 1,-7 4-5-16,-7 2 1 0,-4-6-24 16,-3 0 0-16,4 9 0 15,-1-18 1-15</inkml:trace>
  <inkml:trace contextRef="#ctx0" brushRef="#br0" timeOffset="16332.27">11645 9965 106 0,'-106'25'53'0,"110"-9"-79"0,17-16 108 0,43 0-81 16,48-6 0-16,72-10 1 16,49-15 0-16,67-13-3 31,56-16 0-31,64-3 2 0,52 1 0 0,43 5-1 16,46 7 1-16,32 12-1 15,42 10 0-15,18 9 1 16,13 1 0-16,33 2 0 15,10 0 1-15,4-12 0 16,-1-10 0-16,1-15-2 16,-18-10 1-16,-21-15 0 15,-11-7 0-15,-18-6-2 16,-31 0 1-16,-32-9-1 16,-24-13 1-16,-43-12 0 0,-21-10 1 15,-43-22-2 1,-38-9 1-16,-46-10 0 0,-57-15 0 15,-45 6 0-15,-53 6 0 16,-47 10 1-16,-52 15 0 16,-46 7-1-16,-42-13 1 15,-46 3 0-15,-57-3 1 16,-56 0-2-16,-74-25 0 16,-64 7 0-16,-70 5 1 15,-71 4-1-15,-56 9 0 0,-46 22-2 16,-42 38 1-16,-32 12 1 15,-18 28 0-15,-25 7 0 16,-17 15 0-16,-10 7 0 16,-15 3 0-16,-4-1 1 15,-17-24 1-15,-3-6-3 16,14-7 1-16,13 31 0 16,5 10 0-16,20 35-2 15,25 27 1-15,14 23 1 16,25 12 0-16,18 41-1 15,17 28 0-15,25 16-1 16,7 53 1-16,21 9 0 16,14 35 0-16,25 32-1 15,49 18 0-15,43 22 1 16,56 13 0-16,57-13 1 16,56-6 0-16,60-19 0 15,59-7 0-15,58-33 0 16,59-39 1-16,71-15-1 0,85-31 1 15,73-44-1-15,79-42 0 16,66-49 0-16,64-50 1 16,56-54-5-16,32-25 0 15,21-31 0-15,21-9 0 16</inkml:trace>
  <inkml:trace contextRef="#ctx0" brushRef="#br0" timeOffset="20481.57">13610 10818 101 0,'-7'-34'50'0,"11"40"-46"0,-4-6 50 15,-4 3-54-15,-6 16 1 0,-15 9 0 16,-7 19 0-16,-14 13-2 16,-14 21 1-16,-10 23 1 15,-22 5 0-15,-17 4 0 16,-11 3 0-16,-14 4-1 15,-15-8 1-15,-2-18-1 16,-8-9 0-16,-10-16-1 16,6-19 1-16,19-21-1 15,3-17 1-15,3-9-1 16,22-15 1-16,17-13 0 16,18-19 0-16,28-16-1 15,28 7 1-15,36-10 0 16,17 0 0-16,18 1 0 15,14-1 1-15,14 16-1 16,21 9 0-16,7 13 1 16,1 19 1-16,13 18-1 15,8 23 1-15,3 18-1 0,-11 29 1 16,11 9-1-16,-7 9 0 16,-4 4-10-16,-3-1 0 15,-10-6-1-15,-1-12 1 16</inkml:trace>
  <inkml:trace contextRef="#ctx0" brushRef="#br0" timeOffset="20728.66">13938 11508 113 0,'7'28'56'0,"50"-6"-65"0,-18-16 76 0,13 1-67 15,16 2 0-15,13-6-2 16,24 0 1-16,5-6-6 16,-1-6 0-16,-3-1-20 15,-7-8 1-15,3 2 0 16,-14-3 0-16</inkml:trace>
  <inkml:trace contextRef="#ctx0" brushRef="#br0" timeOffset="20915.34">14206 12154 84 0,'-158'47'42'0,"52"-25"-49"0,95-22 81 15,4 0-72-15,18-3 0 16,28-13 0-16,24 4 1 15,29-17-7-15,35 1 0 16,17-9-12-16,22-4 1 16,21-3-2-16,4-6 0 15</inkml:trace>
  <inkml:trace contextRef="#ctx0" brushRef="#br0" timeOffset="21621.92">16644 11176 103 0,'-14'-4'51'0,"53"17"-69"0,-22-10 90 0,12 7-72 16,13 8 1-16,7 17-1 15,11 9 1-15,4 3-2 16,-8 0 1-16,-6 9 0 15,-15 4 0-15,-10 12-2 16,-15 6 1-16,-13-2 0 16,-8-1 0-16,-14-12 0 15,-6-4 1-15,-8-18-1 0,0-10 1 16,-7-12 0-16,11-6 0 16,10-16-1-16,18-10 1 15,14-18-1-15,18-13 1 16,14-16 0-16,21-3 0 15,17-6 0-15,29 0 1 16,18-12 0-16,17-7 1 16,28 3-1-16,-3 10 0 15,0 0-1-15,3 12 1 16,-21 10-1-16,-24 9 0 16,-26 10 0-16,-27 8 0 0,-22 4 0 15,-27 19 0-15,-26 6 0 16,-31 13 1-16,-25 12 0 15,-18 26 0-15,-10 21 0 16,-7 6 0-16,3 7 0 16,18-9 0-16,17-7-1 15,22-3 0-15,21-13-1 16,25-12 0-16,17-31 0 16,11-13 0-16,10-13 0 15,11-9 0-15,14-12 1 16,7-10 0-16,0-3 1 15,0-7 0-15,-3-5 1 16,3 6 0-16,-3 6-1 16,-8 9 0-16,-6 16 0 15,-11 16 1-15,-11 21-2 16,-17 14 1-16,-15 11-1 16,-13 7 1-16,-11 4-4 0,-4-1 1 15,-3 0-14-15,7-3 1 16,3-6-1-16,11-13 1 15</inkml:trace>
  <inkml:trace contextRef="#ctx0" brushRef="#br0" timeOffset="22481.63">19346 11097 97 0,'18'-44'48'0,"31"32"-53"0,-31 2 73 0,7 10-66 15,6 7 0-15,1 5 0 16,-4 7 0-16,-3 6-4 16,-4 16 1-16,-7 12 1 15,-3 7 0-15,-7-7-2 16,-4 10 1-16,-18-13-1 16,0-9 1-16,4-1 0 15,4-8 0-15,2-7 1 16,5-13 1-16,14-8 0 15,6-11 0-15,8-5 0 16,7-4 0-16,10-9-1 16,4-6 1-16,10-10-1 15,-10 10 0-15,25-10-1 16,3 6 1-16,-11 7-1 16,-3 9 1-16,-7 13 0 0,-11 15 0 15,1 10 0-15,-4 19 1 16,-1 3-1-16,1 2 1 15,4 5 0-15,6-5 0 16,0-2 0-16,8-6 0 16,3-7-1-16,7-16 1 15,0-8-1-15,3-17 1 16,1-12-1-16,-1 0 1 16,1-10-1-16,-7-9 0 15,-12-6 0-15,-9 0 1 16,-15 0-1-16,-10 0 1 0,-15 9-1 15,-13 10 1 1,-12 6-1-16,-6 15 0 0,-7 23 0 16,-4 24 0-16,4 17-1 15,3 11 1-15,11-2-1 16,7-3 1-16,17-7 0 16,15-6 0-16,14-9 0 15,14-19 0-15,10-16 0 16,11-13 0-16,0-24-1 15,4-13 1-15,-1-22 0 16,4-16 1-16,-3-15-1 16,-8-1 0-16,-6-5 0 15,-4-4 0-15,-7 10 0 16,-8 12 1-16,-6 6-1 0,-4 13 0 16,-3 13 0-16,-7 6 1 15,-1 15-1-15,-6 16 1 16,-4 7 0-16,-11 21 0 15,-3 16 0-15,-10 29 0 16,-1 24-1-16,-7 26 1 16,-3 12-1-16,0 15 1 15,3 7-5-15,4-15 1 16,7-11-18-16,10-21 0 16,19-25-1-16,2-28 1 15</inkml:trace>
  <inkml:trace contextRef="#ctx0" brushRef="#br0" timeOffset="22765.42">22535 10865 111 0,'-52'25'55'0,"-12"10"-76"0,50-23 99 0,-11 10-79 16,1 10 1-16,2 11-6 15,5 20 1-15,6 6 3 16,22 0 1-16,10-6-3 16,14-7 0-16,11-21 1 15,7-7 1-15,0-15 4 16,0-10 1-16,-4-19 1 16,-6-15 1-16,-8-13 0 15,-11-10 1-15,-13-5-5 0,-7-13 0 16,-8-3-13-16,-7-1 1 15,-3 10-2-15,4 4 0 16</inkml:trace>
  <inkml:trace contextRef="#ctx0" brushRef="#br0" timeOffset="23361.9">23160 11009 113 0,'7'-3'56'0,"4"-12"-63"0,-11 15 83 16,14-4-78 0,0 4 0-16,0 7-2 15,-4 2 1-15,1 10 3 16,-4-3 1-16,-3-4-3 16,-1 4 0-16,1 0 0 15,-4-4 1-15,3-3 1 16,1-2 0-16,3-4 0 15,0-3 1-15,7-6-1 16,7-4 0-16,14-5 1 16,11-4 0-16,11-10-1 15,-1-5 1-15,11-4 0 16,7-2 0-16,7-4-1 16,4-3 1-16,0 0 0 0,-4 6 1 15,-7 6-1-15,-7 13 1 16,-7 13-1-16,-11 12 1 15,-13 16-1-15,-15 15 0 16,-11 7-1-16,-10 6 0 16,-3 7-1-16,-4-7 1 15,0-10-2-15,3-9 1 16,4-2-1-16,7-8 1 16,7-11 1-1,11-14 0-15,3-11 0 0,11-8 1 16,7-5 1-16,10-7 0 0,4-5 0 15,4-1 0-15,6 3-1 16,4 6 0 0,4 10-1-16,-4 7 1 0,4 21-1 15,-8 6 1-15,-3 13-2 16,-7 12 1-16,-7 7-5 16,-10 9 0-16,-12 7-16 15,-13 15 1-15,-7 19 0 16,-1 6 0-16</inkml:trace>
  <inkml:trace contextRef="#ctx0" brushRef="#br0" timeOffset="23819.59">27146 11994 115 0,'39'56'57'0,"-50"-30"-78"0,1-17 98 16,-22 0-80-16,-31 7 0 15,-43 0-11-15,-53-1 0 16,-53-2 14-16,-59 3 1 16,-61-1-7-16,-52 4 0 15,-47 3 5-15,-45 0 1 16,-39-3 7-16,-32 3 0 15,-17 0 2-15,-29 0 0 16,-24-3-2-16,-8 6 1 0,-13 6-5 16,-33-6 1-16,1 6-3 15,3 4 1-15,4 6-3 16,28-4 1-16,14 4 0 16,25 3 0-16,18-6 0 15,24 2 1-15,17 1-1 16,29 9 0-16,22 0 1 15,38-2 0-15,38-5 0 16,33-5 0-16,45-7-2 16,39-12 1-16,36-9-22 15,49-10 0-15</inkml:trace>
  <inkml:trace contextRef="#ctx0" brushRef="#br0" timeOffset="25192.97">12054 14462 108 0,'-45'-19'54'0,"41"19"-54"16,4 0 55-16,4 6-56 0,3 13 1 15,-4 31-2-15,1 32 1 16,-4 21-1-16,0 45 1 16,-14 24-9-16,-8 29 0 0,-2-4 0 15,-8-12 1-15</inkml:trace>
  <inkml:trace contextRef="#ctx0" brushRef="#br0" timeOffset="25732.01">11702 14590 107 0,'-64'-40'53'0,"39"-4"-61"0,25 28 75 0,4 0-68 16,10-12 1-16,11-6-1 16,17-4 0-16,15 0 1 0,6-2 0 15,4 2-1-15,4 7 1 16,-1-1-1-16,-6 10 1 16,3 16 0-16,-4 0 0 15,-3 6 0-15,-7 6 0 16,-4 0 0-1,-3-2 1-15,-10 2-1 0,-5-3 1 16,-6 0-1-16,-11 10 0 16,-10-1-1-16,-15 4 0 15,-14 6 0-15,-13 12 0 0,-8 4 0 16,-4 3 0 0,8 6 0-16,10 9 0 0,4-2 1 15,7-14 0-15,14 10 0 16,7-3 1-16,3-6-1 15,4-6 1-15,1-4-1 16,-1-3 1-16,-4-6-1 16,-6 6 1-16,-12-6-2 15,-6 0 1-15,-7 0-5 16,-7-3 0-16,-4-6-13 16,0-4 1-16,4-3-1 15,7-2 1-15</inkml:trace>
  <inkml:trace contextRef="#ctx0" brushRef="#br0" timeOffset="26137.82">13240 14374 108 0,'21'-6'54'0,"92"18"-75"0,-74-5 96 0,21-7-79 16,10 0 0-16,11 0-13 16,4 3 0-16,7-3 3 15,-4-3 1-15,-3 0-11 16,-11-4 1-16</inkml:trace>
  <inkml:trace contextRef="#ctx0" brushRef="#br0" timeOffset="26318.21">13268 14848 103 0,'-14'-10'51'0,"84"-5"-76"0,-24 11 104 16,18-5-79-16,17 0 0 16,18-13-12-16,21 0 0 15,10 0-6-15,4-6 1 16,4-4-7-16,-1 4 0 16</inkml:trace>
  <inkml:trace contextRef="#ctx0" brushRef="#br0" timeOffset="26706.44">16002 13719 111 0,'-28'22'55'0,"10"6"-84"16,18-16 114-16,4 14-86 16,3 14 1-16,10 26-2 15,15 35 1-15,7 21 0 16,0 31 1-16,3 23-2 16,4 25 1-16,-11-7-1 15,-10-15 1-15,-18-13 0 0,-11-25 1 16,-17-18 1-16,-14-23 1 15,-14-22 0 1,-11-21 0-16,-14-23-4 0,-15-18 0 16,-6-26-17-16,0-15 0 15,-4-15-2-15,7-11 1 16</inkml:trace>
  <inkml:trace contextRef="#ctx0" brushRef="#br0" timeOffset="26997.4">16083 13622 98 0,'-7'-44'49'0,"32"-3"-62"0,-8 34 84 0,22-6-70 0,28-3 0 0,25-6 0 15,53-6 0-15,38-7-2 16,64 0 1-16,60 3 1 15,60-12 1-15,46 3-1 16,38-12 1-16,32-1 0 16,25 4 0-16,18 2 0 15,3 7 0-15,-14 3-1 16,-14 13 1-16,-28 0-1 0,-39 9 0 16,-46-3-4-1,-46 15 0-15,-60 1-14 0,-56 9 0 16,-60 6 0-16,-57 16 0 15</inkml:trace>
  <inkml:trace contextRef="#ctx0" brushRef="#br0" timeOffset="27357.46">17145 14010 103 0,'14'-31'51'0,"35"25"-60"0,-27 6 80 0,13 9-70 16,7 16 1-16,8 16 0 15,3 9 0-15,-4 25-3 16,-7 23 0-16,1 24-2 16,-5 0 0-16,-9 7-10 0,-5-4 0 15,5-6-1 1,-1-12 1-16</inkml:trace>
  <inkml:trace contextRef="#ctx0" brushRef="#br0" timeOffset="27549.38">18316 14559 111 0,'57'-9'55'0,"80"12"-66"0,-91-6 85 0,21-4-75 16,25 1 1-16,21-6-16 16,21-7 1-16,21-3 15 15,11-9 0 1</inkml:trace>
  <inkml:trace contextRef="#ctx0" brushRef="#br0" timeOffset="28040.63">21431 13722 113 0,'-17'-28'56'0,"34"18"-61"0,-10 10 71 16,4-3-66-1,-1 9 0-15,5 7-2 0,-8 21 0 16,-7 13 1-16,-14 29 0 16,-15 18-2-16,-24 16 0 15,-14-4 0-15,-17 10 1 16,-8 0 0-16,0-15 1 16,-10-14 0-16,21-18 1 15,-25-3-1-15,14-22 1 0,8-19-3 16,9-9 1-16,12-19-2 15,14-16 0-15,13-19 0 16,15-12 0-16,14-6 1 16,18-7 0-16,10 10 4 15,18 6 0-15,14 12 2 16,14 16 1-16,14 19 1 16,7 13 0-16,14 21-1 15,18 26 0-15,7 15-2 16,-10 4 1-16,3-1-20 15,-8-3 1-15,5-6-2 16,-15-25 1-16</inkml:trace>
  <inkml:trace contextRef="#ctx0" brushRef="#br0" timeOffset="28377.08">22197 13314 113 0,'14'-19'56'0,"49"7"-73"0,-34 18 95 16,9 0-77-16,12 1 1 15,6 8-3-15,1 10 1 16,-4 10-2-16,-11 9 0 15,-14 3 0-15,-17 0 1 0,-18 3-2 16,-18 3 0-16,-14 1 1 16,-14 5 1-16,0 1 1 15,4-7 1-15,14-6 1 16,14 0 0-16,24 0 0 16,22-6 0-1,24-13-1-15,29-9 1 0,17-10-10 16,11-15 1-16,10-13-1 15,8-9 0-15</inkml:trace>
  <inkml:trace contextRef="#ctx0" brushRef="#br0" timeOffset="32758.89">13335 366 96 0,'-56'-62'48'0,"6"18"-45"16,29 34 48-16,-14 1-50 0,-22 12 0 16,-17 22-1-16,-10 29 1 15,-26 15-2-15,-24 47 1 16,-7 28 0-16,-7 38 0 15,-11 18-1-15,11 26 1 16,17 6-1-16,22 7 1 16,31-4 0-16,22 12 0 15,24-14-1-15,29-23 1 16,24 3-1-16,35-19 1 0,15-24-1 16,10-20 1-1,7-34-1-15,22-15 1 0,-1-33 0 16,0-30 0-16,11-32 1 15,11-31 1-15,3-47-1 16,3-34 1-16,12-51-1 16,6-19 1-16,-11-37-1 15,-2-10 1-15,-19-9-1 16,-38 63 0-16,3-60-1 16,-18 3 1-16,-17 29-1 15,-14 9 1-15,-11-16 0 16,-14 6 0-16,-10 13 1 15,-15-12 0-15,-13 21 0 16,-15 41 1-16,-10 25-1 16,-22 23 0-16,-17 33 0 15,-18 17 0-15,-10 21-2 16,-22 35 1-16,-10 34-4 16,7 16 0-16,-25 13-23 0,-3 34 0 15,-1 15-1-15,15-37 0 16</inkml:trace>
  <inkml:trace contextRef="#ctx0" brushRef="#br0" timeOffset="35711.1">12407 9943 104 0,'148'0'52'0,"202"-9"-48"0,-213-10 52 16,93-9-55 0,91-16 1-16,77-13-1 0,75-2 1 15,63-1-3-15,53 4 0 16,25 6 2-16,25-1 0 16,27 4-2-16,22 10 1 15,-14-1 0-15,-4 1 1 16,-6-1 0-16,-29 7 1 0,-18 2 0 15,-35 1 0-15,-46 6 0 16,-49 3 0-16,-39 7-2 16,-70 6 1-16,-54 6-2 15,-70 3 0-15,-74-3-1 16,-60 0 1-16,-74-3-1 16,-71-4 0-16,-91-2 1 15,-114-4 0-15,-101 1 0 16,-103 6 0-16,-88 12 1 15,-74 0 0-15,-50 10 0 16,-14 12 1-16,-3 6-1 16,-18 7 0-16,32 6-1 15,35 0 0-15,43 3 0 16,45 1 1-16,61-1-1 16,38-3 1-16,67 3 0 15,46-12 1-15,60-1 0 16,63-5 0-16,54-7-1 15,56-3 1-15,70-10-1 0,53-9 0 16,85-12-1 0,85-26 1-16,95-21 0 0,81-7 0 15,85-21 0-15,63-1 0 16,50-9 1-16,49-3 0 16,35 3 0-16,18 12 0 15,3 4 0-15,4 6 1 16,-14 12 0-16,-42 13 0 15,-36 9-2-15,-35 4 1 0,-60 9-1 16,-50 3 1-16,-41 12-2 16,-65 4 0-16,-52 3 1 15,-53 3 0-15,-56 0-1 16,-47 0 1 0,-48 3 0-16,-40-3 0 0,-49-3 0 15,-46-3 0-15,-59-1-1 16,-61 1 1-16,-67 3-1 15,-74 3 1-15,-70 3-1 16,-64 0 1-16,-67 7 0 16,-60 5 0-16,-35 4 0 15,-36 6 0 1,-669 29 0 0,309-14 0-16,160-5-1 15,80-1 1-15,61 1 0 16,38 12 0-16,39 9 0 15,46 4 0-15,43-4 0 16,52 10 1-16,39 0-1 0,43-10 0 16,48 1-1-1,36-7 1-15,50-6-1 0,38 3 1 16,53-6-1-16,43-13 0 16,35-6 0-16,35-6 0 15,39-13 0-15,60-6 1 16,38-10-1-16,71-12 1 15,61-13 0-15,66-12 0 16,60-6 0-16,57-7 0 16,38 0 0-16,39-9 1 15,32-6-1-15,25 6 0 0,17 9 0 16,15 7 0-16,10-1 1 16,7 10 0-16,-7 3 1 15,0 13 0-15,-11-1 0 16,-10 7 0-16,-21 7 0 15,-32-1 0-15,-35 9-1 16,-36 7 1-16,-42 0-2 16,-39 0 0-16,-42 0 0 15,-39 3 0-15,-35-3-4 16,-32-4 1-16,-35 1-16 16,-35-6 0-16,-26-4 0 15,-20-12 0-15</inkml:trace>
  <inkml:trace contextRef="#ctx0" brushRef="#br0" timeOffset="36651.72">27615 6591 104 0,'-42'-75'52'0,"17"78"-48"0,22-3 52 0,3 6-55 16,3 10 1-16,12 9-1 15,9 6 1-15,15 13-3 16,14 28 0-16,3 7 2 16,8 15 0-16,-4-10-1 15,-4 1 0-15,1 0-1 16,-8 6 1-16,-3-16 0 15,-7-15 0-15,-7-10 0 16,-8-6 0-16,-3-10 1 16,-3-6 0-16,0-6 1 15,21-15 1-15,24-23 0 0,32-37 0 16,57-29 0-16,46-40 0 16,52-38-1-16,29-6 0 15,13-16-1-15,-9 16 0 16,-22 21-1-16,-35 26 0 15,-36 19-4-15,-35 21 0 16,-31-2-1-16,-36-1 1 16</inkml:trace>
  <inkml:trace contextRef="#ctx0" brushRef="#br0" timeOffset="37724.44">21202 1662 69 0,'-53'-10'34'0,"46"-40"-20"0,7 31 35 15,4-3-46-15,-1-12 1 16,4-10 2-16,14-3 0 0,0-7-8 16,8 11 0-1,2-1 5-15,12 6 1 0,-1 7-2 16,4 9 1-16,10 0-2 15,1 9 1-15,6 13-1 16,4 0 1-16,-3 13-1 16,-1 9 0-16,-3-10 0 15,-3 13 0-15,-4-9-1 16,3 12 0-16,-10-3 0 16,-7 4 1-16,-11 2-1 15,-14 0 0-15,-17 4 0 16,-15 12 1-16,-14-10 0 15,-21 4 0-15,-14-3 0 16,-3-1 0-16,-8 7-1 16,4 0 1-16,11 0-1 15,-1-6 1-15,11-13-1 16,4 0 0-16,6-3-1 16,8 0 0-16,10-10-8 0,8-2 1 15,10-4-1 1,10-15 0-16</inkml:trace>
  <inkml:trace contextRef="#ctx0" brushRef="#br0" timeOffset="38566.19">21837 2123 68 0,'3'-16'34'0,"-17"-3"-27"0,7 13 35 0,-3-10-40 16,-4 4 1-16,-1 2 0 16,5 1 0-16,3-7-5 15,7 0 1 1,28-6 2-1,-7 4 1-15,11-7-1 16,0-4 0-16,0-5 0 16,-4 6 1-16,3 6 0 15,-6 3 1-15,0 6-1 16,0 7 1-16,-1 12-1 16,1 4 1-16,-4 9-2 15,-3 15 1-15,-4 10-1 16,-7-3 1-16,-11 12-1 0,-6 0 1 15,-11 7-1-15,-4 3 0 16,-3-7 0-16,-8 4 0 16,-6-7-4-16,-11-9 0 15,0-7-8-15,0-2 0 16,-3-7 0-16,-1-3 0 16</inkml:trace>
  <inkml:trace contextRef="#ctx0" brushRef="#br0" timeOffset="40257.15">7751 4870 78 0,'-53'3'39'0,"46"31"-45"16,10-21 51-16,11 2-45 0,29 4 1 16,27 0-1-16,36 6 1 15,49 10-1-15,36-4 1 16,73-3 1 0,50 4 0-16,64-11 0 0,52-8 1 15,53-10-1-15,50-15 1 16,46-13-1-16,24-16 0 0,46-9-1 15,49-4 0-15,8-24 0 16,42-13 1-16,28-16-1 16,7 13 1-16,32 0-1 15,-14-3 1-15,14 0-1 16,-7-16 1-16,-8 3-1 16,-23 7 0-16,-15-1 0 15,-11-12 1-15,-35-16-1 16,-21 7 0-16,-39 6 0 15,-31 0 0-15,-40-16 0 16,-52 25 0-16,-43-6-1 16,-66 22 0-16,-57-10 0 15,-60-8 1-15,-61 11-1 16,-51 10 1-16,-51-3-1 16,-38 28 1-16,-67-62 0 15,-50 6 0-15,-59-7 0 16,-54-15 1-16,-63-7-2 15,-60 7 1-15,-63 9-1 16,-61 0 1-16,-59-6-1 0,-64 9 1 16,-49 13-1-16,-53 19 0 15,-32 12 0-15,-36 7 1 16,-23 12-1-16,-15-13 1 16,-8-6-1-16,-2 16 0 15,-1 9 0-15,-14 16 0 16,1 16 0-16,-19 12 0 15,8 19 0-15,-21 7 0 16,-4 5 0-16,3 23 0 0,1-7 0 16,3 6 0-16,35 1 0 15,7-16 1-15,29-1 0 16,21 7 1-16,21 1-2 16,21 11 1-16,28 7-1 15,8 9 1-15,17 10-1 16,0 9 0-16,24 16-1 15,33-3 1-15,31-7-1 16,53 0 1-16,0-15 0 16,39-9 0-16,32 2-1 15,24 4 1-15,26 21-1 16,34-3 1-16,25-5 0 16,28-1 0-16,29 16-1 15,10 12 1-15,21 6 0 16,39 11 0-16,14 8-1 15,36 19 1-15,27 13-1 0,33 6 1 16,38 25-1-16,14 7 1 16,18 2-1-16,43-2 0 15,13-7 0-15,15-6 0 16,27-7 0-16,-48-56 1 16,119 22 0-16,11-31 0 15,49-6 0-15,11-26 1 16,28-9-1-16,42-3 1 0,22-3-1 15,0-1 1 1,10-5-1-16,14 2 1 0,0-15-2 16,1-9 1-16,-19-20-5 15,19-18 0-15,17-25-20 16,24-35 1-16,15-43-1 16,14-35 1-16</inkml:trace>
  <inkml:trace contextRef="#ctx0" brushRef="#br0" timeOffset="43359.01">5320 3499 88 0,'-21'-9'44'0,"52"-1"-41"16,-6 10 44-16,21-9-45 15,32-7 0-15,42 1 0 16,38-11 1-16,58 5-4 16,38-14 0-16,24-3 2 15,26-5 0-15,13-11-1 16,-10 4 0-16,-25-3 0 15,-21 6 0-15,-49 0 0 16,-43 3 1-16,-42 3 0 16,-39 13 1-16,-35 6-1 15,-42 6 1-15,-43 7-1 16,-35 2 0-16,-39 14-1 16,-49 15 0-16,-25 9-1 0,-35 13 0 15,-11 9-1-15,-17 1 1 16,-18-1 0-16,3 0 1 15,15 4 1-15,21 12 0 16,35-13 1-16,46-3 0 16,38-9 0-16,26-9 0 15,59-1-1-15,43-6 1 0,35-12-1 16,49-10 0-16,32-24-1 16,57-7 1-16,-1-16-1 15,36 0 0-15,3-9-1 16,8 0 1-16,-25-4-1 15,-32 10 1-15,-29-3-1 16,-38 16 1-16,-35 0 0 16,-36 12 1-16,-31 9-1 15,-39 10 0-15,-50 7 0 16,-31 15 0-16,-60 3-1 16,-22 16 1-16,-45 2-1 15,-18 26 0-15,-25-3 0 16,18 10 1-16,-7-14 0 15,28 1 0-15,36-13 0 16,27-6 0-16,40-13 0 16,56-2 1-16,39-11-1 15,10 1 1-15,99-12-1 0,46-7 1 16,42-10 0 0,43-2 0-16,35-7-1 0,14-3 0 15,21-13 0-15,-14-9 0 16,4-9 0-16,-22-10 0 15,-24 10 0-15,-57 15 0 16,14-15 0-16,-38 6 0 16,-50 9 0-16,-38-2 0 15,-50 8 0-15,-46 20 1 16,-46 2-2-16,-39 20 1 0,-27 9 0 16,-33 6 0-1,8 15-1-15,-11 8 1 16,-4 8 0-16,29 0 1 0,21-2 0 15,17-14 0-15,22 4 0 16,28-15 1-16,31-11-1 16,22 1 0-16,35-9-1 15,25-14 1-15,42-21-3 16,39-3 1-16,21-25-3 16,35 0 1-16,8 6-8 15,2-1 0-15,12 8 0 16,-15-4 0-16</inkml:trace>
  <inkml:trace contextRef="#ctx0" brushRef="#br0" timeOffset="44660.04">14866 824 57 0,'-14'-75'28'0,"25"34"-24"16,-4 19 29-16,3-3-30 15,4 0 0-15,0 6 3 16,-3 4 0-16,3 2-6 15,-7-6 1-15,-7 19 6 16,-3 10 0-16,-1 18-1 16,-3 25 1-16,-4 16-1 15,1 13 1-15,-4 46-3 16,3 7 0-16,1 6-1 16,3 4 1-16,-1 2-2 15,1-12 0-15,-3-10 0 16,-4-18 0-16,-4-10 0 0,0-3 0 15,1 0-3-15,3-15 1 16,3-7-21-16,4-6 0 16,4-7 0-16,-5-28 0 15</inkml:trace>
  <inkml:trace contextRef="#ctx0" brushRef="#br0" timeOffset="46298.58">14845 3493 88 0,'123'-35'44'0,"149"13"-36"0,-184 4 45 16,53-1-53-1,25 3 1-15,28-3-1 0,14-9 0 16,4 3-1-16,-4 3 1 16,-24-6-2-16,-26 9 0 15,-13 0 0-15,-36 10 0 16,-31-7 0-16,-39 7 1 15,-25 2-1-15,-28 4 1 0,-32 6 1 16,-39 1 1-16,-24 5-1 16,-32 4 1-16,-29 5-1 15,-6 4 0-15,-25 0 0 16,0 3 1-16,0 4-1 16,10 11 0-16,22-8 0 15,28-1 1-15,31 4 0 16,33-7 1-16,27-6 0 15,29-7 0-15,32-11 0 16,35-1 1-16,17-16-1 16,29-6 0-16,28-3-1 15,14-12 1-15,7 2-1 16,14 1 0-16,0-3-1 16,-17 5 0-16,-18-2 0 15,-21 9 1-15,-22-3-1 16,-31 16 0-16,-28 2 0 15,-29 14 0-15,-35-1 0 16,-31 13 0-16,-18 0 0 16,-15 2 0-16,-27 5 0 15,-12 5 0-15,-2 7 0 0,-4-4 1 16,6-3-1-16,29 1 0 16,29-13 0-16,34-10 1 15,43-6 0-15,49-6 0 16,36-22-1-16,60-10 1 15,27 4-1-15,40-10 1 16,10 1-2-16,18 5 1 0,-15 4-5 16,-6 9 0-16,-25 3 0 15,-14 6 0-15</inkml:trace>
  <inkml:trace contextRef="#ctx0" brushRef="#br0" timeOffset="47137.68">22924 3044 100 0,'-36'-18'50'0,"79"36"-50"16,-5-18 50-16,22-6-51 16,46 6 1-16,28-9-1 15,46-1 1-15,7-8 0 16,11-1 1-16,6-9-2 15,-20 6 1-15,-22 3-1 16,-21 6 0-16,-35-2 1 16,-32 5 0-16,-35 4-1 15,-32 9 1-15,-32 6 0 0,-35 1 0 16,-35 9 0-16,-36-1 0 16,-31-5 0-16,-11 18 1 15,-28-12 0-15,7 6 0 16,11-6 0-16,17-10 1 15,35-2 0-15,40-1 0 16,41-3 0-16,36-3 1 16,32-16-2-16,38-2 1 0,36-1-1 15,24-13 1-15,22-5-2 16,10 9 0-16,-7-4-3 16,-7 10 1-16,-7 4-23 15,-10-1 0-15,-18 6 0 16,-18-21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34:4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 573 100 0,'0'0'50'0,"-88"386"-60"16,60-264 51-16,3 29-56 16,-3 21 1-16,7-5 0 15,-4-20 0-15</inkml:trace>
  <inkml:trace contextRef="#ctx0" brushRef="#br0" timeOffset="335.77">1718 276 104 0,'-21'-63'52'0,"88"-6"-63"0,-42 44 77 0,20 6-65 15,19 10 1-15,3 5-1 16,-14 14 0-16,3 18-2 16,-6 16 1-16,-8 12 0 15,-21 13 0-15,-14 3-1 16,-17 19 1-16,-22 7-2 15,-24-1 0-15,-15-9-6 16,-7-7 0-16,4-9-10 16,0-15 1-16,11-16-1 15,6-7 1-15</inkml:trace>
  <inkml:trace contextRef="#ctx0" brushRef="#br0" timeOffset="993.24">2117 652 103 0,'46'3'51'0,"13"31"-68"0,-34-27 93 15,10 15-76-15,4 9 1 16,11 7-1-16,-8 15 0 15,-10 10-1-15,-4 15 1 16,-25 13-2-16,5 0 0 0,-19 6-2 16,0-9 1-1,-10-16-1-15,4-3 0 0,-5-19 1 16,1-9 1-16,4-19 2 16,-5-6 0-1,12-10 2-15,10-15 0 16,10-17 1-16,12-17 0 15,20-20-2-15,25-9 1 0,4-10-1 16,17 4 0-16,3-4-1 16,15 13 1-16,-3 13-1 15,-15 12 0-15,-18 0 0 16,-10 16 1-16,-10 3-1 16,-19 15 1-16,-2 4 0 15,-12 15 0-15,-13 13 0 16,-8 16 0-16,-3 9-1 15,-10 22 1-15,-5 3-1 16,8 16 1-16,0-16-2 0,11 6 1 16,6-15-1-1,22-6 1-15,-4-20 0 0,18-12 0 16,3-18 0-16,15-14 1 16,3-15 0-16,0-18 1 15,-7-17 0-15,-4-15 0 16,-10 3 0-16,-18-3 0 15,-3 3-2-15,-18 13 1 0,-11 2-7 16,-17 13 1 0,-4 10-16-16,-3 12 0 0,3 13-1 15,11 6 1-15</inkml:trace>
  <inkml:trace contextRef="#ctx0" brushRef="#br0" timeOffset="1861.64">4932 1232 103 0,'-11'-63'51'0,"-38"29"-68"15,31 18 92-15,-14 4-75 16,-17 5 1-16,-11 4-1 15,-7 13 1-15,4 24-3 16,-15 22 1-16,-10 13 0 16,0 22 0-16,13 19-1 15,16 12 0-15,20-24 0 16,18-14 0-16,31-15 1 0,22-22 1 16,17-31 0-16,4-35 1 15,21-31 0-15,18-25 1 16,-4-26 0-16,-3-27 0 15,0-20-1-15,-15-27 1 16,-6-7-1-16,-1 25 0 16,-10 29 0-16,-14 21 0 0,-15 19-1 15,1 19 1-15,-14 32-1 16,-8 18 1 0,-6 28-1-16,-8 16 1 0,1 38-1 15,-8 34 1-15,0 19-1 16,-3 22 1-16,4 13-1 15,2 2 1-15,5 4-1 16,13-22 1-16,8-19-1 16,3-19 0-16,7-25 0 15,7-18 0-15,4-26 0 16,7-37 1-16,10-20-1 16,8-30 1-16,-1-17 0 15,4-21 0-15,0-9-1 16,7 8 1-16,-7 17-1 15,-10 9 1-15,-12 9-1 16,-6 29 0-16,-11 15-1 16,-3 19 1-16,-18 19 0 15,0 18 0-15,-11 26 0 0,1 9 0 16,3 10 0-16,7-7 0 16,3-3 0-16,15-9 0 15,10-10 0-15,4-9 0 16,10-16 0-1,8-19 0-15,-5-9 1 0,5-18 0 16,-1-1 0-16,-10-16 1 16,0-9-1-16,-4-9 1 15,-3-16-3-15,3 3 1 0,-10 4 0 16,0 11 1-16,-4 14-1 16,-4 2 0-16,-6 7 0 15,0 12 0-15,-8 26 2 16,-3 12 0-16,-3 25-2 15,3 6 1-15,-8 13 0 16,5 0 0-16,3 6-2 16,11-9 1-16,-1-7-6 15,4-3 0-15,14-15-18 16,11-16 1-16,7-13-1 16,4-15 1-16</inkml:trace>
  <inkml:trace contextRef="#ctx0" brushRef="#br0" timeOffset="2316.32">7158 1527 109 0,'35'-28'54'0,"-7"-32"-70"15,-17 41 99-15,-11-9-84 0,0-3 1 16,-11 2-2-16,1 4 0 16,-4 6 1-16,-11 16 1 15,-10 13-2 1,-4 24 1-16,-7 7 0 0,0 25 0 15,7 6 1-15,15 9 0 16,17-2 1-16,24-7 0 16,11-9-1-16,15-35 1 15,6-22-2-15,15-28 1 16,17-25-2 0,4-25 1-16,13-19 0 0,-6-25 0 0,0-12 0 15,-4 8 1-15,-3-5 1 16,-15 18 1-16,-10 10 0 15,-10 19 0-15,-12 21 0 16,-9 10 0-16,-5 13-1 16,-13 9 1-16,3 15-1 15,-11 20 1-15,1 15-1 16,-4 19 1-16,-4 12-1 16,-3 7 0-16,-3 25 0 15,-1 12 1-15,-6 3-3 16,2 7 1-16,1-13-7 15,0 1 1-15,4-17-15 16,-11-9 0-16,3-25-1 16,-10-6 1-16</inkml:trace>
  <inkml:trace contextRef="#ctx0" brushRef="#br0" timeOffset="2455.42">7761 1241 102 0,'32'-44'51'0,"38"10"-61"0,-45 31 87 15,21-7-82-15,10 10 1 16,8-9-37-16,14-4 1 16,13-5 42-16,15-14 1 0</inkml:trace>
  <inkml:trace contextRef="#ctx0" brushRef="#br0" timeOffset="3402.28">15900 376 105 0,'46'6'52'0,"-43"41"-52"0,-3-22 53 0,-3 7-54 16,-1-7 1-16,-17 78 0 15,7-21 0-15,-22 78 0 16,8 12 0 0,7-12 0-16,21-16 0 0,21-3 0 15,25-34 0-15,28-29 0 16,-21-18 0-16,71-47-3 16,13-29 0-16,18-22-10 15,-6-24 0-15,-19-23 0 16,-6-19 0-16</inkml:trace>
  <inkml:trace contextRef="#ctx0" brushRef="#br0" timeOffset="3611.32">16249 313 103 0,'39'-19'51'0,"88"-34"-65"0,-88 44 79 16,13-10-87-16,16 3 1 15,6 10 0-15,3 3 0 16</inkml:trace>
  <inkml:trace contextRef="#ctx0" brushRef="#br0" timeOffset="4107.67">15914 1072 107 0,'28'25'53'0,"28"-50"-66"0,-24 16 79 0,25-16-66 15,13-4 0-15,8 4 0 16,3 3 1-16,4-3-2 15,-1 10 1-15,8 5 0 16,-7 10 0-16,-11 6 0 16,-4 7 0-16,-13 18 0 15,-11 7 1-15,-8 9-1 16,-9 16 0-16,-5 6 0 16,-6-7 1-16,-4-8-1 0,-3-7 1 15,-4-7-1 1,0-11 0-16,0-10-1 0,0-13 1 15,0-12 0-15,0-4 0 16,4-28-1-16,3-2 1 16,7-4 0-16,7 3 0 15,4 0 1-15,0 13 0 16,6-6 0-16,-2 21 1 16,-12-3 0-16,-2 10 1 0,-5 12 0 15,-10 13 0 1,0 9-1-16,0 16 1 0,4 6-1 15,0 4 0-15,6-4-5 16,8 10 1-16,0-7-15 16,3-9 1-16,0-10-1 15,7-12 1-15</inkml:trace>
  <inkml:trace contextRef="#ctx0" brushRef="#br0" timeOffset="4358.35">18352 545 102 0,'7'3'51'0,"14"10"-57"0,-14-10 75 0,3 6-69 16,4 10 0-16,11 6 0 0,-4 10 0 15,0 2 0 1,-3 14 1-16,-4 5-1 0,-7 4 0 15,-3 12-1-15,-8 9 0 16,-6-2-6-16,-8 2 1 16,0-5-17-16,1-1 1 15,3-13 0-15,-4-8 0 16</inkml:trace>
  <inkml:trace contextRef="#ctx0" brushRef="#br0" timeOffset="4818.43">18027 1125 90 0,'3'3'45'0,"75"-6"-57"0,-50-6 83 0,25 3-71 16,28-4 1-16,15-2 0 16,13-4 0-16,11-3-1 15,10 0 0 1,-3-3 1-16,-7 4 0 0,-14-1 0 15,-14 6 1-15,-18-2-1 16,-18 8 1-16,-17 4 0 16,-18 3 0-16,-13 13-1 15,-16 18 1-15,-9-3-2 16,-8 19 1-16,-7 13-2 16,1-4 1-16,2 4-1 0,5-7 0 15,10-18-1-15,10-7 1 16,11-19 0-16,7 1 1 15,11-20 0-15,7-15 0 16,10-9 0-16,7-7 1 16,4 0 0-16,7-3 1 15,-10 13-1-15,-4 6 1 16,-8 9 0-16,-6 13 0 16,0 13 0-16,-4 8 0 15,-3 20-2-15,-4 12 1 16,0 3-4-16,-3 1 0 15,-4-7-14-15,0 0 0 0,-3-3-1 16,3-10 1-16</inkml:trace>
  <inkml:trace contextRef="#ctx0" brushRef="#br0" timeOffset="5219.27">20108 965 103 0,'39'-6'51'0,"-7"9"-61"0,-25 7 84 0,4-1-74 16,-1 10 1-16,1 0 0 15,-1 9 0-15,-3 0-2 16,0 4 0-16,4 2 0 16,3-6 0-16,-3 0-1 15,3-2 0-15,0-14-1 0,4 4 1 16,-4-16 0-16,0 9 1 15,-4-12 0-15,1 6 1 16,3-6 0-16,0-9 0 16,7-1 1-16,15-6 0 15,2-6 0-15,12-9 0 16,3 5 0-16,0 1 1 16,0 3-1-16,-8 6 1 15,-6 10-1-15,-11 18 1 16,-10 13-1-16,-11 19 0 15,-7 6 0-15,-3 13 0 16,-1-7-5-16,4 0 0 0,7-9-16 16,7-3 0-16,4-10 0 15,10-12 0-15</inkml:trace>
  <inkml:trace contextRef="#ctx0" brushRef="#br0" timeOffset="6048.73">21562 1081 105 0,'3'-18'52'0,"-34"-11"-69"16,20 23 93-16,-7 6-77 16,-6 10 0-16,-5 5-4 15,-2 4 1-15,2 0 2 16,8 6 1-16,11 9-4 15,10-2 1-15,10-1 0 0,11-12 1 16,8-16 3-16,6 3 1 16,0-12 2-16,4-3 1 15,-4-1 1-15,-3 1 1 16,-4-4-1-16,-3 7 0 16,0 0-3-16,-4 12 0 15,0 10-2-15,4 12 1 16,-4 16-2-16,-7 19 0 15,-14 9-1-15,-11 19 1 0,-10 12 0 16,-11 1 0-16,-10-1 1 16,-7-6 0-16,-8-12 0 15,-6 3 0-15,-11-19 0 16,7-25 0-16,0-16 0 16,7-9 0-16,10-19 0 15,12-10 0-15,16-15 0 16,22-12 0-16,29-17 0 15,23-27 0-15,23-16 0 16,20-19 0-16,25-10 0 16,7-15 0-16,0 6 0 15,0 10 1-15,-4-1 0 16,-6 20 0-16,-15 2 0 16,-17 13 0-16,-18 25 0 15,-11 7 1 1,-10 21-2-16,-14 4 1 0,-11 24-1 15,-11 29 0-15,-6 25-1 0,-11 19 1 16,-7 15-1-16,-4 22 1 16,8 7-1-16,3-10 1 15,7-9 0-15,14-13 0 16,3-21 0-16,11-26 1 16,8-22 0-16,10-22 1 15,3-27-1-15,7-14 0 16,1-31-1-16,-1-3 1 15,-3-6-1-15,-10 9 0 16,-5 13-1-16,-16 22 0 0,-12 18 0 16,-10 35 0-16,-14 25 1 15,-11 22 0-15,-10 22 0 16,3 22 0-16,-3 16 0 16,14 9 1-16,10-9-5 15,11-1 1-15,25-9-1 16,14-24 0-16</inkml:trace>
  <inkml:trace contextRef="#ctx0" brushRef="#br0" timeOffset="6865.89">23671 909 115 0,'-17'0'57'0,"-8"41"-60"0,25-29 69 16,0 7-66-16,0 9 0 31,-11 60-3-31,-3 3 1 16,0-13 1-16,-3-5 1 16,2-17-2-16,5-3 0 15,-1-18 0-15,8-16 0 16,3-13 1-16,10-15 1 15,1-17 0-15,7-11 0 16,-1-17 0-16,4 1 1 16,1-6-1-16,6 2 0 0,4-6 0 15,-1 10 1-15,5 9-1 16,2 10 0-16,8 9 0 16,0 15 1-16,0 10-1 15,0 16 0-15,-4 9 0 16,-7 13 0-16,-6 9 0 15,-5 12 0-15,-6 4 0 16,-11-7 0 0,-3-5 0-16,-1-8 0 15,-3-11-1-15,0-1 1 0,0-21-1 16,4-10 0-16,6-16 0 16,1-12 0-16,3-13 0 15,4-6 0-15,6 0 0 16,4 3 1-16,4 3 0 15,7 0 0-15,3 10 0 0,8 3 1 16,3 9-1-16,-4 3 0 16,4 13 0-16,-7 3 1 15,-4 10-1-15,-3 5 1 16,0 14-1-16,-4 8 1 16,-3 13-1-16,-4 7 1 15,0-10 0-15,0-3 0 16,1-4-1-16,-1-11 1 15,18-4-1-15,0-16 1 16,3-9-2-16,7-15 1 16,4-14 0-16,4-21 0 0,-1-3-1 15,-6 6 1-15,-8-16 0 16,1 3 0-16,-26 7 1 16,-10 12 0-16,-10 7 1 15,-11 15 0-15,-7 10 0 16,-11 18 0-16,-10 13-1 15,3 9 1-15,4 16-3 16,0 13 1-16,14 3-4 16,6-1 1-16,12-8-13 15,3-13 1-15,7-7 0 16,0-9 0-16</inkml:trace>
  <inkml:trace contextRef="#ctx0" brushRef="#br0" timeOffset="7467.43">25580 1191 90 0,'10'-75'45'0,"50"-32"-38"0,-42 89 59 0,0 2-65 0,-1 3 1 15,1 7 0-15,-4 6 1 16,-3 6-4-16,-4 13 0 16,-4 9 2-16,-3 1 1 15,0 5-2-15,0 4 1 16,4 2-1-16,3 1 0 15,3-6 0-15,5-10 0 16,-1-10 0-16,0-2 0 16,3-4 0-16,-2-9 1 15,-1-3-1-15,3-12 0 0,4-4 0 16,4-6 0-16,7 3 0 16,0-3 0-16,-1 6-1 15,8 3 1-15,4 13-1 16,2 3 1-16,-6 19-1 15,4 12 1-15,-1 10 0 16,0 3 0-16,1 3 0 16,-1-9 0-16,4 2 0 15,3-18 1-15,1-9-1 16,2-23 1-16,1-15-1 16,4-34 1-16,-1-13-1 15,-6-7 0-15,-4-15 0 16,-8-3 1-16,-2 0-1 15,-5 9 1-15,-9 3-1 16,-8 16 1-16,-7 7 1 16,0 8 0-16,-7 10 0 0,3 10 0 15,-3 15 0-15,4 10 0 16,-1 15-1-16,-3 13 0 16,4 9-1-16,3 16 1 15,0 34-1-15,0 7 0 16,0 3-1-16,0-1 1 15,0 4-5-15,0 7 1 16,-3-26-16-16,-4-3 0 16,-4-28 0-16,-3-10 0 15</inkml:trace>
  <inkml:trace contextRef="#ctx0" brushRef="#br0" timeOffset="7614.99">26621 868 111 0,'10'-19'55'0,"96"29"-67"0,-57-13 96 0,33 3-86 16,38 3 0-16,21 3-22 15,14-6 1 1,11-6 23-16,3-10 1 16</inkml:trace>
  <inkml:trace contextRef="#ctx0" brushRef="#br0" timeOffset="8069.49">22624 119 105 0,'-11'-32'52'0,"-3"42"-55"16,10-1 66-16,1 13-64 16,-8 13 1-16,1 15-2 15,-4 6 1-15,-4 23-1 16,0 21 1-16,1 13-12 15,3 12 1-15,3-9 0 16,4 10 0-16</inkml:trace>
  <inkml:trace contextRef="#ctx0" brushRef="#br0" timeOffset="10002.86">1009 2584 99 0,'148'-22'52'0,"-88"25"1"0,-60-3-53 0,109-3 0 16,64 15 1-16,32-12 0 16,56 6 1-16,39-6-2 15,56 7 0-15,36-4 1 16,52 3 1-16,40-3-1 15,41 3 0-15,25-18 0 16,22-7 1-16,-11-19-1 16,-4 1 1-16,-31-16-1 15,-50-7 0-15,-38 13-1 16,-47 3 1-16,-59 0-12 16,-50 10 0-16,-60-1-1 0,-52 7 0 15</inkml:trace>
  <inkml:trace contextRef="#ctx0" brushRef="#br0" timeOffset="10405.18">1468 3164 103 0,'-82'6'51'0,"61"19"-60"0,32-16 69 0,-1 1-61 15,22-1 1-15,18 7 0 16,17-4 0-16,35-5 0 15,35 2 0-15,54-9 1 16,45-6 0-16,54-4 1 16,59-2 0-16,39-10 0 15,32 3 1-15,10-9 0 16,18-10 0-16,-10-6-1 16,-12-9 0-16,-45-7-1 15,-24 7 0-15,-47 12-7 16,-31 1 1-16,-32 2-1 0,-28 0 0 15</inkml:trace>
  <inkml:trace contextRef="#ctx0" brushRef="#br0" timeOffset="11127.99">15854 2430 90 0,'-106'-28'45'0,"32"9"-38"0,70 19 46 16,8-16-52-16,21 26 0 0,28-20 0 16,28 10 0-16,53-6-2 15,49-4 1-15,64-2 0 16,78 3 1 0,70-7-1-16,74 3 1 0,64-2 0 15,66 5 1-15,54 1 0 16,56-1 0-16,25 10 1 15,21 0 0-15,0 4 0 16,-4 5 0-16,-42-3-2 16,-31 4 1-16,-50-1-2 15,-60 0 1-15,-71 10-8 16,-77-12 0-16,-82-7 0 16,-80-10 0-16</inkml:trace>
  <inkml:trace contextRef="#ctx0" brushRef="#br0" timeOffset="11600.41">17089 2364 94 0,'-29'19'47'0,"36"12"-48"0,4-25 50 0,17 1-49 16,29 2 0-16,31 1-2 15,28-10 0-15,50-10 3 16,46 4 1 0,56-10 0-16,63 16 0 15,72-12 1 1,55-4 1-16,57 7 2 0,57-4 0 0,42 16-2 16,42 3 0-16,3-2 0 15,15 2 1-15,0 3-3 16,-14 10 1-16,-22-3-2 0,-31 3 1 15,-50 2-1-15,-52-5 1 16,-53 9-8-16,-54-6 1 16,-52-6-1-16,-53-1 0 15</inkml:trace>
  <inkml:trace contextRef="#ctx0" brushRef="#br0" timeOffset="31702.21">2163 4490 78 0,'10'-47'39'0,"4"25"-23"0,-14 22 39 16,7-3-52-16,-7 3 0 15,0 9 2-15,0 20 0 16,0 43-6-16,0 9 0 0,0 10 4 16,0 28 1-16,-7 7-3 15,4-1 1-15,-8-9-4 16,1-6 0-16,-1-3-16 15,-3-13 1-15,10-13-1 16,-3-15 1-16</inkml:trace>
  <inkml:trace contextRef="#ctx0" brushRef="#br0" timeOffset="32034.04">1478 6002 102 0,'39'0'51'0,"74"-22"-67"0,-67 9 86 16,35-6-70-16,18 4 1 16,14-7 0-16,10-3 0 15,-3 3-2-15,3 3 1 16,-6 0-1 0,-8 6 0-16,-10-2-7 0,-18 15 1 15,-10 9-17-15,-22 4 0 0,-28 2 0 16,-3 10 1-16</inkml:trace>
  <inkml:trace contextRef="#ctx0" brushRef="#br0" timeOffset="32354.95">1277 6337 89 0,'-28'-25'44'0,"45"3"-58"16,-2 19 89-16,23-7-72 15,29 1 0-15,22-13 0 0,31 0 1 16,21-3-6-16,17 0 1 15,1 3 2 1,-7 6 0-16,-15 1-3 0,-3 8 1 16,-24-5-10-16,-15 12 1 15,-24 0-12-15,-22 3 1 16,-17 6 0-16,-15 10 0 16</inkml:trace>
  <inkml:trace contextRef="#ctx0" brushRef="#br0" timeOffset="32811.08">1545 6472 74 0,'0'-25'37'0,"0"3"-36"0,4 16 68 0,-8-1-64 16,-3 4 1-16,-3 6 1 15,-22 4 1-15,4 15-11 0,-4 21 1 16,11 14 6-1,3 37 0-15,0 13-3 0,15 12 1 16,3 0-2-16,0 0 0 16,14-12-1-16,-3-20 1 15,-4-11-1-15,-7-10 1 16,-18-7 0-16,-3-18 0 16,-7-7 0-16,-4-12 0 15,-11-6-1-15,5-16 1 16,-19-6-5-16,-3-7 0 0,-3-2-15 15,-4-4 0 1,14 0 0-16,18 0 0 0</inkml:trace>
  <inkml:trace contextRef="#ctx0" brushRef="#br0" timeOffset="33386.86">2635 6854 84 0,'7'-3'42'15,"-14"-22"-42"-15,4 16 71 0,-8-7-70 16,-10-3 1-16,-18-3 0 0,-7 0 1 15,-7-9-4-15,4 3 0 32,-11-7 2-32,28 7 1 15,15-6-2-15,17 2 1 16,17 1-1-16,15 6 0 16,28 9 1-16,0 16 0 15,7 13-1-15,-14 15 1 16,-4 10-1-16,-17 15 1 15,-4 16-1-15,-17 6 1 16,-15 0-1-16,-20 1 0 0,-19-7-1 16,-6-13 1-16,-18-3-1 15,3-6 1-15,4-6-1 16,0-13 1-16,0-9-1 16,4-9 0-16,-4-14 0 15,0-2 1-15,7-6-1 16,4-4 1-16,10-3 0 15,11 4 1-15,17-1 0 16,11 3 0-16,28 7 1 16,11 15 1-16,4 10-1 15,13 3 1-15,4 10-1 16,14 2 0-16,4 4-5 16,3-1 1-16,-4-8-1 15,5-4 0-15</inkml:trace>
  <inkml:trace contextRef="#ctx0" brushRef="#br0" timeOffset="45043.61">4254 4838 81 0,'-45'-110'40'0,"2"-59"-27"0,36 144 41 0,-7-13-51 15,4 7 0-15,-8-4 1 16,7 14 0-16,1-5-6 15,-8 17 1-15,4 9 3 16,-11 9 0-16,1 35-2 16,-1 38 1-16,0 21 0 15,1 26 0-15,-1 25-1 16,-3-1 1-16,6 13 0 16,-9 10 0-16,2-16-1 15,1-13 1-15,7-9-1 16,0-9 1-16,3-19 0 15,8-16 0-15,3-22 0 0,14-9 0 16,3-13 1-16,19-3 0 16,2-13-1-16,19-9 1 15,-1-3-1-15,18-3 0 16,4-6-4-16,-8-4 0 16,-3-6-18-16,-3-6 1 15,-19-3-1-15,-2-13 0 16</inkml:trace>
  <inkml:trace contextRef="#ctx0" brushRef="#br0" timeOffset="45382.49">4653 5048 88 0,'11'-50'44'16,"38"6"-42"-16,-38 35 71 0,-4-1-71 15,3 10 1-15,-10 10 0 16,-10 9 1-16,-4 34-5 15,0 19 0-15,-8 25 3 0,5 4 0 16,-4 21-2 0,-1-3 1-16,8-9-5 0,0-7 1 15,4-15-19-15,-1-10 1 16,-3-12-1-16,10-12 0 16</inkml:trace>
  <inkml:trace contextRef="#ctx0" brushRef="#br0" timeOffset="45768.21">5352 5484 68 0,'10'-44'34'0,"-3"7"-22"0,-7 27 50 0,-7 1-56 15,0 3 1-15,-14 2 2 16,-4-2 1-16,1 12-12 16,-1 4 0-16,0 2 7 15,1 17 1-15,2 2-3 16,5 10 0-16,6 12-3 16,11 0 1-16,11 7-2 15,17-10 0-15,4-6 0 16,6-10 0-16,5-12 0 15,-4-6 0-15,-1-7 1 16,1-15 0-16,-18-6 1 16,-3-17 0-16,-7-5 0 0,-8-10 0 15,-6-3 0-15,-19-6 0 16,-2 6-1-16,-19 3 1 16,5 6-11-16,-1 13 0 15,7 9 0-15,0 10 1 16</inkml:trace>
  <inkml:trace contextRef="#ctx0" brushRef="#br0" timeOffset="46163.5">6191 5384 91 0,'4'-16'45'0,"3"29"-34"0,-7-13 51 0,-7 0-60 16,-7 3 1-16,0 6 0 15,-15 4 0-15,-2 2-4 16,-8 14 0-16,3-1 2 16,12 6 1-16,13 17-2 15,11-1 1-15,14 0-2 16,11-9 1-16,10-13 0 15,11 0 0-15,14-9 0 16,0-10 0-16,0-9 0 0,-11-6 0 16,-10-10 1-16,-10-15 0 15,-19-7 0-15,-13 1 0 16,-22-10-1-16,-3 9 0 16,-4 4-5-16,0 8 0 15,4 8-21-15,7 5 0 16,10 10 0-16,8-3 0 15</inkml:trace>
  <inkml:trace contextRef="#ctx0" brushRef="#br0" timeOffset="46498.19">6675 5142 97 0,'-22'-69'48'0,"26"16"-57"0,-8 50 94 0,1-13-82 16,-1 7 1-16,1-1 0 15,-1 7 1-15,1 3-7 16,3 0 1-16,3 13 3 16,8 15 1-16,17 28-3 15,11 17 1-15,10 8-1 16,8 4 0-16,-1 18 0 15,1-6 0-15,-19 1 0 16,-6-4 1-16,-21-10-1 16,-15-15 0-16,-20-12-2 0,-12-4 0 15,-13-12-3-15,-1-7 1 16,8-12-16-16,14-9 0 16,7-10-1-16,24 0 1 15</inkml:trace>
  <inkml:trace contextRef="#ctx0" brushRef="#br0" timeOffset="46788.01">7772 5741 101 0,'-7'7'50'0,"95"-20"-53"0,-49 4 81 0,28-4-75 15,3-3 0-15,8-6 0 16,14-3 0-16,6 7-6 16,5 2 1-16,-8-3 1 15,-14 10 0-15,-7-7-4 16,-7 7 0-16,-7-1-7 16,-11 7 0-16,-10 3-14 15,-14 0 0-15,-14 6 2 16,-11-3 0-16</inkml:trace>
  <inkml:trace contextRef="#ctx0" brushRef="#br0" timeOffset="46994.64">8276 5337 102 0,'-28'-28'51'0,"28"12"-66"0,0 16 105 0,0 0-87 0,3 9 0 16,8 13 1-16,0 16 0 15,-4 6-6-15,-4 15 1 16,-3 17 2-16,-3 5 1 16,-1 7-5-16,-3-3 0 15,0-10-14-15,4-6 0 16,6-3 0-16,15-10 1 16</inkml:trace>
  <inkml:trace contextRef="#ctx0" brushRef="#br0" timeOffset="47296.91">9426 5095 112 0,'-81'-78'56'0,"78"90"-65"16,3-8 86-16,0 5-77 16,0 22 1-16,-4 20 0 15,4 5 1-15,-4 22-3 0,1 10 1 16,-4 25 1-16,-4-6 0 16,1-13-6-16,-1 0 1 15,1-16-18-15,-1-9 0 16,4-6 0-16,0-16 0 15</inkml:trace>
  <inkml:trace contextRef="#ctx0" brushRef="#br0" timeOffset="47777.82">9934 5271 104 0,'-3'-6'52'0,"-1"2"-61"16,1 1 88-16,-15 10-79 0,0 5 0 15,-3 7 0-15,-7 9 1 16,0 10-1-16,3 3 0 16,11 9 0-16,7 3 0 15,14 4-1-15,18-4 1 16,3-9-1-16,4-16 1 15,6-12 0-15,12-13 0 16,-4-16 0-16,-4-9 0 16,-10-6 0-16,-4-10 1 15,-14-12-1-15,-14-6 1 16,-11-1-1-16,-10 4 0 16,-3 6-7-16,-1 13 0 0,4 18-1 15,7-3 1-15</inkml:trace>
  <inkml:trace contextRef="#ctx0" brushRef="#br0" timeOffset="48018.19">10485 5133 111 0,'17'-35'55'0,"15"23"-53"15,-21 12 69-15,3 9-71 16,-4 20 1-16,-3 14 0 16,-10 8 1-16,-8 8-2 15,-10 4 0-15,0 6 0 16,-4 0 1-16,-3 3-6 0,7 0 0 16,7-9-21-16,10-13 1 15,4-16-1-15,21-8 0 16</inkml:trace>
  <inkml:trace contextRef="#ctx0" brushRef="#br0" timeOffset="48406.73">10862 4979 100 0,'-14'-25'50'0,"35"-16"-57"0,-17 32 90 0,10 0-80 16,14 5 0-16,0 4 0 16,7 0 0-16,11 10-5 15,7 2 1-15,4 20 3 16,6 24 0-16,-6 26-2 15,-12 2 0-15,-9 4 0 16,-22 0 1-16,-14 12-1 16,-21-2 0-16,-18-11 0 15,-14-5 0-15,-7-19 0 16,-4-10 0-16,-13-19-5 16,3-2 1-16,3-10-20 0,15-16 0 15,13-6 0-15,12-13 1 16</inkml:trace>
  <inkml:trace contextRef="#ctx0" brushRef="#br0" timeOffset="48826.61">11751 4349 102 0,'-42'-60'51'0,"45"1"-64"0,11 40 91 0,11 3-76 16,14-3 0-16,17 16 0 16,8 16 1-16,10 6-3 15,-7 25 0-15,-7 9 2 16,-7 35 1-16,-18 37-2 15,-17 13 1-15,-18 38 0 16,-18 2 0-16,-10 39-1 16,-11-7 1-16,-3-16-1 15,-11 1 0-15,-4-20 0 16,1-24 0-16,-8-29-1 16,1-21 1-16,6-23 0 0,1-18 0 15,-4-20-1-15,-7-21 1 16,-4-3-4-16,-13-13 0 15,-1-9-1-15,-14-10 1 16</inkml:trace>
  <inkml:trace contextRef="#ctx0" brushRef="#br0" timeOffset="49779.48">698 8789 90 0,'-45'-12'45'0,"69"21"-40"0,-3-9 45 16,32-6-49-16,36 3 1 16,38-10 1-16,53-3 0 15,70-12-3 1,57-12 0-16,63-29 2 0,68-13 1 16,63 0-1-16,42-12 1 15,29-3 0-15,34-13 0 16,33-2 0-16,17 14 1 15,7 7-1-15,-14 7 1 16,-31-4-1-16,-33 10 0 16,-24 5-1-16,-63 8 0 0,-61 8-1 15,-49 13 1-15,-77 7-3 16,-54 5 0-16,-59 10-10 16,-54 3 0-16,-48 4 0 15,-47-1 0-15</inkml:trace>
  <inkml:trace contextRef="#ctx0" brushRef="#br0" timeOffset="50281.88">889 9429 102 0,'-18'22'51'0,"96"-28"-56"0,-46-1 61 16,24-8-56-16,36-10 0 0,38-4 0 15,47-8 1-15,24-13-2 16,60-16 1-16,35-13 0 16,36 1 1-16,45-10 0 15,40 3 0-15,24-2 2 16,31-14 0-16,36 4 1 15,21 3 1-15,4 3 0 16,0 0 0-16,-11 13-1 16,-39-10 0-16,-24 3-2 15,-29 4 1-15,-24 18-2 16,-57 0 0-16,-38 13-1 16,-33 3 0-16,-55 6 0 15,-50 10 0-15,-43 6-3 16,-38 6 0-16,-32 10 0 0,-32 2 0 15</inkml:trace>
  <inkml:trace contextRef="#ctx0" brushRef="#br0" timeOffset="61170.43">1669 10580 84 0,'-4'-57'42'0,"8"-8"-26"0,3 55 43 16,3-2-54-16,-10-4 0 15,7 6 2-15,-3 7 0 16,3 13-9-16,-7 18 1 16,0 13 6-16,0 28 1 15,0 25-4-15,-7 19 1 16,-4 18-2-16,4-2 1 16,4-7-3-16,-8-6 1 15,1-9-4-15,2-29 0 16,-2 1-8-16,-1-17 0 0,1-2 0 15,3-26 1-15</inkml:trace>
  <inkml:trace contextRef="#ctx0" brushRef="#br0" timeOffset="61559.95">2304 10780 82 0,'0'-50'41'0,"3"-6"-26"15,-3 46 41-15,-3 4-53 16,-4 6 1-16,-8 10 1 16,5 18 1-16,-8 13-8 15,-3 9 1-15,3 3 4 16,8 10 0-16,-1 0-2 15,11 9 1-15,11-7-3 16,10-8 1-16,14-10-2 0,8-9 1 16,6-16 0-16,0-16 0 15,1-12 0-15,-11-13 1 16,-8-9 1-16,-20-10 0 16,-11-9 0-16,-21-6 0 15,-25-4 0-15,-7-2 0 16,4 8-7-16,-8 4 1 15,4 16-20-15,14 6 0 16,18 19 0-16,4 6 0 0</inkml:trace>
  <inkml:trace contextRef="#ctx0" brushRef="#br0" timeOffset="62010.78">2755 10445 98 0,'-21'-25'49'0,"10"15"-59"0,8 4 97 15,3-3-84-15,10-1 0 16,1 1 0-16,10 3 1 16,11 6-6-16,24 6 1 15,19 16 2-15,2 12 1 16,1 7-2-16,-4 9 1 15,0 19-1-15,-21 13 0 16,-14 9 0-16,-29-10 0 16,-10 4 0-16,-28 6 0 0,-14-13-1 15,-18-6 0-15,-7-9-3 16,7-10 0-16,7-9-10 16,14-12 1-16,7-4-1 15,22-6 1-15</inkml:trace>
  <inkml:trace contextRef="#ctx0" brushRef="#br0" timeOffset="62442.64">5154 10486 102 0,'49'-66'51'0,"29"44"-52"0,-67 22 70 0,-4-3-66 15,-11 6 1-15,-17 16 0 16,-11 12 0-16,-10 16-6 16,-7 22 1-16,-1 19 3 15,-10 15 0-15,0-2-5 16,-7-1 1-16,4 4-8 15,6-13 1-15,15-13-19 16,3-15 1-16,7-13 0 16,15-25 0-16</inkml:trace>
  <inkml:trace contextRef="#ctx0" brushRef="#br0" timeOffset="62664.86">4558 10655 98 0,'14'-34'49'0,"28"8"-60"0,-31 20 97 16,17 6-84-16,11 3 0 31,10 7 1-31,-6 9 0 0,6 12-5 0,11 13 1 16,-7 9 1-16,3 4 1 16,-13 8-6-16,13 1 0 15,-13-3-17-15,2 6 0 16,-2-13 0-16,-5-9 1 15</inkml:trace>
  <inkml:trace contextRef="#ctx0" brushRef="#br0" timeOffset="63092.49">5419 10216 101 0,'-50'-72'50'0,"-34"-3"-66"0,48 59 89 0,-13 3-72 16,-18 4 0-16,-21 6 1 16,-15 12 0-16,-6 20-2 15,7 21 0-15,3 22 2 16,-10 12 0-16,10 29-1 16,14 22 1-16,25 6-1 15,25 13 1-15,35 3-2 16,21-4 0-16,11-24-2 15,14-16 1-15,24-19-1 16,25-22 1-16,4-25-1 0,7-28 1 16,3-28 1-16,11-26 0 15,0-31 2-15,-10-22 1 16,-22-18 0-16,-18-13 1 16,-20-16-1-16,-18-6 1 15,-25 18-3-15,-25 4 0 16,-24 25-8-16,-15 13 0 15,-10 27-1-15,4 20 0 32</inkml:trace>
  <inkml:trace contextRef="#ctx0" brushRef="#br0" timeOffset="63355.23">6876 9796 112 0,'-57'-38'56'0,"33"35"-53"16,13 3 67-16,0 16-70 15,-6 9 0-15,6 25-1 16,-7 22 0-16,15 28-3 16,-8 13 1-16,4 7-11 0,4 11 1 15,3 4-1 1,0-6 1-16</inkml:trace>
  <inkml:trace contextRef="#ctx0" brushRef="#br0" timeOffset="63584.21">6128 11245 111 0,'-21'15'55'0,"130"-37"-65"0,-60 13 79 0,25-10-72 16,22-6 0-16,6-9-11 15,14-7 1-15,4 3 4 16,-7 4 0-16,4-1-15 15,-22 16 1-15,4 10 0 16,-15 12 1-16</inkml:trace>
  <inkml:trace contextRef="#ctx0" brushRef="#br0" timeOffset="63802.48">6128 11486 109 0,'-21'16'54'0,"74"-26"-84"15,-25 4 116-15,28-6-87 0,18-4 0 16,22-16-2-16,20-5 1 16,11-7-5-16,0 0 1 15,0 10-6-15,-4 8 0 16,-10 11-13-16,-17 12 0 15,-19 18 1-15,-24 14 1 16</inkml:trace>
  <inkml:trace contextRef="#ctx0" brushRef="#br0" timeOffset="64127.29">6237 11696 101 0,'-46'-3'50'0,"43"-6"-74"0,3 2 107 0,0 7-83 15,7-6 1-15,3 9 1 16,4 10 0-16,-3 18-2 16,7 16 0-16,-1 19 1 15,4 28 1-15,4 13-1 16,3 9 0-16,1 3 0 15,-12-6 0-15,-6-13-1 16,-22-6 1-16,-17-12-1 16,-11-13 0-16,-10-19-1 15,-15-6 1-15,-13-16-2 0,-11-12 0 16,6-19-8-16,-6-16 1 16,25-19-1-16,17-6 1 15</inkml:trace>
  <inkml:trace contextRef="#ctx0" brushRef="#br0" timeOffset="64645.19">7133 11875 101 0,'18'-10'50'0,"-18"39"-56"0,0-20 64 0,-7 4-58 16,-11-1 1-16,-7-2-1 15,-3-1 1-15,-21-9-2 16,-1 0 1-16,5-9 0 16,-1-4 0-16,17-15 0 15,8 0 0-15,14-4 0 16,25 1 1-16,14 0-1 16,21 2 1-16,3 4 0 15,8 13 0-15,3 2 0 16,0 10 0-16,-18 16-1 15,0 15 1-15,-20 10-1 16,-12 12 0-16,-10 1-1 16,-14 2 0-16,-17 1 0 15,-8-1 0-15,-14-6-1 16,-7 0 1-16,-18-6-1 16,1-3 0-16,3-10-1 15,-4-2 1-15,11-7 0 0,11-7 0 16,14-5 1-16,10-4 1 15,14-3 1-15,22 6 1 16,17 4 2-16,32 9 0 16,7 6 0-16,7 7 0 15,0-1-2-15,-3 7 1 16,-8-7-10-16,-6-2 0 0,-4-7-2 16,-7-6 1-16</inkml:trace>
  <inkml:trace contextRef="#ctx0" brushRef="#br0" timeOffset="65026.51">8407 9790 111 0,'-39'-98'55'0,"-7"14"-65"0,32 65 74 0,-7-3-65 15,-15 0 1-15,-6 0-1 16,-7 6 0-16,-1 13 0 0,5 16 1 16,2 28 0-16,8 24 0 15,0 23 0-15,3 38 1 16,4 24 1-16,3 23 0 15,7 12 0-15,-3 6 0 16,0 6-1-16,3-15 1 16,1-19-1-16,3-25 0 15,7-15-1-15,-4-29 0 16,4-22-1-16,14-19 1 16,4-18-4-16,6-20 1 15,15-2-15-15,0-16 1 16,14-16 0-16,6 3 0 0</inkml:trace>
  <inkml:trace contextRef="#ctx0" brushRef="#br0" timeOffset="65272.4">8477 10316 99 0,'-24'-50'49'0,"20"6"-50"15,4 35 76-15,4 3-72 16,3 9 0-16,3 12 1 16,1 26 0-16,3 19-6 15,-4 18 0-15,1 26 3 0,-7 2 0 16,-4 4-9-16,7-10 1 16,-7-6-21-16,10-9 1 15,1 0 0-15,6-29 0 16</inkml:trace>
  <inkml:trace contextRef="#ctx0" brushRef="#br0" timeOffset="65627.6">9021 10479 105 0,'7'-12'52'15,"0"-16"-74"-15,-4 18 105 0,1 1-82 0,-4 6 0 0,-4 6 0 16,1 16 1-16,-15 3-3 16,4 6 0-16,3 13 2 15,8 6 0-15,6 9-1 16,8 4 0-16,10-1 0 16,11-2 0-16,7-13-1 15,3-13 1-15,4-12 0 16,-7-19 0-16,-4-6 0 15,-14-13 0-15,-7-10 0 16,-17-14 0-16,-11-4-1 16,-11-10 0-16,-10 7-4 15,-1 6 0-15,5 3-18 16,9 10 0-16,12 15-1 16,17 1 1-16</inkml:trace>
  <inkml:trace contextRef="#ctx0" brushRef="#br0" timeOffset="65926.32">9239 10269 101 0,'-14'-12'50'0,"46"21"-64"0,-18-15 96 0,4 6-80 16,-1 0 0-16,4 6 2 15,8 0 0 1,9 10-5-16,12 6 0 0,6 13 3 16,4 9 0-16,0 18-1 15,-7 10 0-15,-10 16-1 16,-15 3 1-16,-21 0-1 16,-32-6 1-16,-24-7-4 15,-18 0 0-15,-11-15-11 16,-3-19 1-16,-4-19 0 15,22-12 0-15</inkml:trace>
  <inkml:trace contextRef="#ctx0" brushRef="#br0" timeOffset="66221.82">10442 10809 115 0,'-24'25'57'0,"59"-6"-68"0,-25-19 85 32,29-19-79-32,7-3 0 15,7-3-4-15,3 0 1 16,8 0 9-16,-1 0 1 0,1 9-7 15,3 6 0-15,-7 4-8 16,-7 3 1-16,-11 3 2 16,-14 3 0-16</inkml:trace>
  <inkml:trace contextRef="#ctx0" brushRef="#br0" timeOffset="66433.64">10597 10470 104 0,'-38'-12'52'0,"24"-7"-58"16,14 19 78-16,7 0-69 15,7 0 1-15,14 9 1 16,7 7 0-16,15 12-7 16,3 13 0-16,-4 18 4 0,-7 4 0 15,-7 6-6-15,-6 0 1 16,-8 0-11-16,0-3 1 15,-10-10-1-15,-1-2 0 16</inkml:trace>
  <inkml:trace contextRef="#ctx0" brushRef="#br0" timeOffset="66707.88">11568 10163 111 0,'0'-16'55'0,"3"16"-58"0,-3 9 80 0,0 10-77 15,4 13 1-15,-1 15 0 16,-6 15 1-16,-1 23-3 16,-6 28 1-16,-5-6 0 15,1 2 1-15,0-11-6 16,4-4 0-16,6-19-18 15,4-6 0-15,4-22 0 16,13-13 0-16</inkml:trace>
  <inkml:trace contextRef="#ctx0" brushRef="#br0" timeOffset="66934.22">11896 10458 110 0,'7'-32'55'0,"17"4"-68"0,-13 22 97 16,3 3-84-16,-3 6 1 16,3 6 0-16,0 19 1 15,-7 7-3-15,-3 15 1 16,-8 22 1-16,-3 6 0 16,3 4-5-16,-3-4 1 15,4-9-16-15,-1-9 0 16,4-10 0-16,11-9 0 0</inkml:trace>
  <inkml:trace contextRef="#ctx0" brushRef="#br0" timeOffset="67216.35">12340 10247 101 0,'-32'-12'50'0,"-3"12"-54"16,28-6 77-16,0 2-72 16,4 1 1-16,10 10 0 15,10 5 0-15,18 10-3 16,8 13 1-16,10 18 1 16,3 6 0-16,-10 23-1 15,-11 6 0-15,-6 0 0 16,-15 6 0-16,-21-13-3 15,-22-12 1-15,-16-9-11 0,-12-10 1 16,-10-19 0-16,14-9 0 16</inkml:trace>
  <inkml:trace contextRef="#ctx0" brushRef="#br0" timeOffset="67603">12693 9605 105 0,'0'-85'52'0,"85"41"-54"0,-54 35 72 0,12 2-67 16,6 4 0-16,4 6 0 15,-4 7 1-15,-6 18-6 16,-4 28 1-16,-4 17 3 16,-10 30 0-16,-1 38-2 15,-10 16 0-15,-3 22 0 16,-4 3 1-16,-7 6-1 16,-11 0 1-16,-6-13-1 15,-19-21 1-15,-9-25-1 16,-12-26 1-16,-6-24-2 0,-8-26 1 15,4-28-16-15,-3-22 1 16,2-22 0-16,-16-37 0 16</inkml:trace>
  <inkml:trace contextRef="#ctx0" brushRef="#br0" timeOffset="68632.72">13780 13346 111 0,'95'6'55'0,"-21"-6"-52"0,-64-6 55 16,-10-1-58-16,-21 1 1 15,-25-10-1-15,-28 7 0 16,-35-4 0-16,-43 4 1 16,-52 6 1-16,-47 6 0 15,-59 6 0-15,-47 4 1 0,-55 6 0 16,-50 3 0-16,-54 3-1 16,-48 3 0-1,-29 3 0 1,-20-2 0-16,-15 8-2 0,3 4 1 15,-13 3-1-15,-8 0 0 0,15 0-1 16,3 12 1-16,21-9 0 16,28 0 0-16,43 3 0 15,49-3 0-15,39 0 0 16,43-3 0-16,52-6 0 16,35-4 1-16,50-5-2 15,39-7 1-15,42-7 0 16,46-5 0-16,31-4-1 15,36-6 1-15,28-6-1 16,32-4 1-16,35 1-1 0,50-4 0 16,42 1 0-16,67 6 1 15,46-13 0-15,45-3 0 16,64-3 0-16,53-10 0 16,60-12 0-16,43 3 0 15,49-15 0-15,35-4 0 16,35-6 0-16,18 0 0 15,25 0 0-15,-1 3 0 16,18 10 0-16,-13 15 1 16,2-3-1-16,-20 13 0 15,-32 15 0-15,-46 7 1 0,-25-1-1 16,-49 7 1-16,-50 3-1 16,-45 3 0-16,-54-3 0 15,-41 0 0-15,-57 0 0 16,-39 3 1-16,-46-3-1 15,-39 3 0-15,-28 1 0 16,-31-4 0-16,-25 0 0 16,-25-4 0-16,-21 1 0 15,-22 0 0-15,-17-9-4 16,-24-4 0-16,-18-3-19 16,-15-3 1-16,-13-3-1 15,-1-6 1-15</inkml:trace>
  <inkml:trace contextRef="#ctx0" brushRef="#br0" timeOffset="69476.67">13145 4829 110 0,'-15'-13'55'0,"33"26"-54"0,-7-13 55 15,3 9-56-15,0 7 0 16,0 9-2-16,0 16 1 16,-3 15 0-16,-1 29 1 0,4-4-2 15,-3 7 1-15,3-3 0 16,7-4 0-16,4-2 1 15,7-13 0-15,3-13 2 16,11-25 1-16,7-15 0 16,10-26 1-16,8-6-1 15,10-25 1-15,14-3-1 16,7-15 0-16,4-14-2 16,-7 4 1-16,3 0-2 15,4 19 1-15,-3 0-1 16,-1 12 0-16,-10-3-5 15,-8 16 1-15,-6 6-24 16,-15 9 1-16,-17 7-1 16,-18-10 1-16</inkml:trace>
  <inkml:trace contextRef="#ctx0" brushRef="#br0" timeOffset="70797.24">0 14255 224 0,'1926'-201'0'0,"-1630"176"3"0,75-6 1 15,536-29 1 1,-142 7 0 0,-73 6-7-1,-47 3 0-15,-20-12 4 16,-19-7 1-16,-13 0-3 0,-18 4 1 16,-11 8-1-16,-20 11 0 0,-33 11 0 15,-42 4 0-15,-31 6 0 16,-29 13 1-16,-46 0-1 15,-20 6 1-15,-47 0 0 16,-35 3 0-16,-28 0-1 16,-36 0 1-16,-24 0-1 15,-21 1 1-15,-29-1-1 16,-20 0 0-16,-15 0 0 16,-17 3 0-16,-11-3 0 0,-8 1 1 15,-16-1 0-15,-8 0 0 16,-10 0-1-16,-11 0 1 15,0-3 0-15,-14 3 0 16,-4-3-1-16,4 0 0 16,0-3 0-16,0 3 0 15,3-3 0-15,1 3 0 16,-1 0-1-16,4 0 1 16,4 3-1-16,-1 0 1 15,4 0-3-15,-3 1 0 0,-4-4-18 16,-4-4 1-16,-6-2-1 15,-11-25 1-15</inkml:trace>
  <inkml:trace contextRef="#ctx0" brushRef="#br0" timeOffset="71691.57">2163 10291 76 0,'-11'-22'38'0,"11"22"-31"16,3-15 38-16,5-7-44 16,-8-10 1-16,3-2-1 15,8-13 1-15,6-10-3 0,1-8 1 16,24-17 1-1,8-12 1-15,38 9 0 0,14-3 0 16,25-2 1 0,21-1 1-16,22-10 0 0,24 1 0 15,10 3-1-15,47 12 0 16,6 0-1-16,33 20 0 16,20 5-1-16,7 16 0 15,12 16-1-15,-1 18 0 16,-14 17 0-16,-15 18 0 0,-13 34 0 15,-21 23 0-15,-22 6 1 16,-17 6 0-16,-25 9 0 16,-3 16 0-16,-8 1 0 15,-28-1 1-15,4-19 0 16,-28-3 0-16,-11 4-1 16,-14-17 0-16,-18-8-1 15,-24-14 1-15,-19-12-1 16,-13-15 1-16,-18-4-1 15,-10-15 0-15,-11-7-9 16,-7-6 1-16,0-6-1 16,7 0 1-16</inkml:trace>
  <inkml:trace contextRef="#ctx0" brushRef="#br0" timeOffset="73387.06">2484 10188 59 0,'-39'6'29'0,"18"4"-21"0,14-10 29 15,3 0-31-15,4-4 1 16,-7 1 1-16,3 0 1 15,4 3-12-15,0-3 1 0,0-6 7 16,0 9 1-16,4-7-2 16,-4 7 0-16,0 0 0 15,0 0 0-15,0-6-1 16,-4 6 1-16,4-3-1 16,0 9 0-16,-7-15-2 15,4 9 1-15,-4-3-1 16,3-1 0-16,4-5-1 15,0 6 0-15,0-3 0 16,0 6 1-16,0-7-1 16,0-2 0-16,0 3 0 15,0-1 0-15,0 1 0 16,0 0 1-16,0-4-1 16,0 1 1-16,4-3-1 15,6-1 1-15,1 0-1 0,-4 4 1 16,11-4-1-16,-8 4 0 15,22 0 0 1,0-4 0-16,7-6 0 0,10 1 0 16,4-4 0-16,10 0 0 15,11-3 0-15,25-1 1 16,11-14 0-16,6 2 0 16,29-3 0-16,13-6 0 15,19 0-1-15,20 0 1 16,4 10 0-16,18-11 0 15,10 1-1-15,11 7 0 0,7-4 0 16,21-3 0 0,0-3 0-16,18-10 0 0,0-3 0 15,10 4 0-15,11 2 0 16,-3 4 0-16,6 9 0 16,-7-6 0-16,-3 15 0 15,-10 1 0-15,-8 6 0 16,-21 9 0-16,-4 6 0 15,-13 7 1-15,-15 6-1 16,-7 9 0-16,-17 10-1 16,-7 3 1-16,-11 16 0 15,-4 28 1-15,-17 15-1 16,-11 10 0-16,-7 6 0 16,-7 23 0-16,-7 2 0 15,-14 3 0-15,-10-18 0 16,-8-1 0-16,-14 4 0 15,-10-13 0-15,-11-15 0 16,-11-16 0-16,-10-7 0 16,-11-12 1-16,-10-9-1 0,0-10 1 15,-4-9-2-15,-3-3 1 16,-4-4-2-16,-4-5 0 16,1-11-11-16,-4-5 0 15,0-3 0-15,-4-1 0 16</inkml:trace>
  <inkml:trace contextRef="#ctx0" brushRef="#br0" timeOffset="74484.95">2914 14609 106 0,'-21'-84'53'0,"-7"46"-49"16,24 29 54-16,4-1-57 15,0 1 0-15,0 3-1 16,11 2 1-16,-1 17-3 16,11 28 1-16,-3 18-4 15,0 23 0-15,-18 12-9 16,0 19 1-16,-18 9-1 0,-10-12 1 16</inkml:trace>
  <inkml:trace contextRef="#ctx0" brushRef="#br0" timeOffset="74693.67">2212 15675 63 0,'-60'-15'31'0,"42"-17"-15"0,18 23 28 16,18-4-38-16,14-5 0 15,21-7 6-15,42-7 0 0,14-2-14 16,32-10 0-16,11 3 9 16,14-3 0-16,14-9-7 15,0 6 0-15,0 0-19 16,-11 6 0-16,-10 13-1 15,-18 9 0-15</inkml:trace>
  <inkml:trace contextRef="#ctx0" brushRef="#br0" timeOffset="74906.41">2272 15820 104 0,'-78'9'52'0,"57"-18"-74"16,25 2 95-16,6-5-74 0,15-10 1 15,17 0-1-15,39-3 1 16,25-6 0-16,25-4 0 16,27 1-1-16,22 2 0 15,4 1-8 1,-1 9 1-16,-13 6 0 0,-19 7 0 15</inkml:trace>
  <inkml:trace contextRef="#ctx0" brushRef="#br0" timeOffset="75248.67">2374 15870 111 0,'-60'22'55'0,"43"9"-67"16,24-21 80-16,-4 8-69 0,11 14 1 0,7 9-1 15,11 28 0-15,11 18 0 16,2 20 1-16,-6 15-1 15,0 7 1-15,-18-4-1 16,-10 4 1-16,-22-7 1 16,-17-9 0-16,-14-16 1 15,-18-6 0-15,-18-16-3 16,-14-24 1-16,-17-23-11 16,3-22 1-16,4-25-1 0,3-25 0 15</inkml:trace>
  <inkml:trace contextRef="#ctx0" brushRef="#br0" timeOffset="75799.88">3866 16093 99 0,'-7'34'49'0,"-24"-12"-54"0,13-19 63 16,-53-15-63 0,1-7 0-16,10-3 0 15,7-6 0-15,7 3 9 16,14-1 0-16,11 1-4 16,14 3 0-16,18 0 3 15,21 10 0-15,13-1 0 16,15 13 1-16,0 3-3 15,0 10 1-15,0 9-2 16,-3 9 0-16,-11 10-1 16,-11 12 0-16,-14 4-1 15,-21-4 0-15,-18 0 0 16,-13-2 0-16,-19-7 0 16,-27-1 1-16,-8-8 0 0,-3-4 0 15,-11 1 1-15,7-10 1 16,-3-7 0-16,21 1 0 15,17-7 1-15,19 1 0 16,27-7 0-16,22 3 1 16,17-9-1-16,21 3 1 15,11 3-1-15,32 3 0 16,14 7-1-16,-7 3 1 16,3 6-4-16,14 6 0 0,-3 0-15 15,-3 0 1-15,-12-12-1 16,-20-3 1-16</inkml:trace>
  <inkml:trace contextRef="#ctx0" brushRef="#br0" timeOffset="76167.99">5683 13938 109 0,'-74'-59'54'0,"-7"-4"-71"16,63 50 91-16,-3 1-75 16,0-1 1-16,-4 1-3 0,11 9 0 15,-10 12 2 1,-1 19 0-16,4 29-2 0,7 40 1 15,-11 31 1-15,4 42 0 16,-8 40 2-16,1 35 1 16,-3 5 2-16,-8 4 0 15,7-28 0-15,-7-13 1 16,18-28-2-16,3-34 1 16,8-32-3-16,-1-31 0 15,11-22-5-15,0-19 1 0,11-22-12 16,-1-9 0-16,12-16 0 15,6-4 0-15</inkml:trace>
  <inkml:trace contextRef="#ctx0" brushRef="#br0" timeOffset="76529.92">6156 14418 105 0,'-25'9'52'0,"22"1"-57"0,3-10 76 15,0 3-68-15,0 3 0 16,0 13 0-16,-7 22 1 16,3 25-6-16,-6 21 1 15,-1 14 2-15,-10 21 1 16,-4 16-4-16,-7-6 1 16,1 6-6-16,-5-10 1 0,1-12-19 15,7-25 1 1,0-25-1-16,21-25 1 15</inkml:trace>
  <inkml:trace contextRef="#ctx0" brushRef="#br0" timeOffset="76859.24">6456 14691 118 0,'-28'-3'59'0,"10"28"-87"0,14-16 115 0,-6 10-90 16,-1 3 1-16,-3 12-4 16,4 7 0-16,-5 13 5 15,8 11 1-15,4 11-4 16,13-4 0-16,5-6 1 16,9-1 1-16,12-14 3 15,2-11 0-15,1-15 1 16,-4-12 1-16,1-13 0 0,-12-19 1 15,-2-15-2-15,-12-23 0 16,-6-9-2-16,-8-9 0 16,-6 3-4-16,-1 6 1 15,-7 0-17-15,1 7 0 16,3 15 0-16,3 16 0 16</inkml:trace>
  <inkml:trace contextRef="#ctx0" brushRef="#br0" timeOffset="77211.37">7154 14851 102 0,'0'-13'51'0,"4"-2"-65"16,-8 15 88-16,-6 3-75 15,-11 3 0-15,-4 3-1 16,-10 4 0-16,-11 6 2 15,0 15 1-15,7 4-2 16,4 9 0-16,14 9 1 16,3-12 0-16,39 16 1 15,18-4 0-15,10-15 0 16,8-16 0-16,3-12 0 16,3-10 1-16,-6-13-2 15,-11-15 1-15,-15-9-1 16,-9-13 1-16,-15 6-2 15,-14-9 1-15,-11 3-9 0,-7 0 0 16,-3 6 0 0,-7 3 1-16</inkml:trace>
  <inkml:trace contextRef="#ctx0" brushRef="#br0" timeOffset="77478.3">7592 14503 105 0,'3'-10'52'0,"33"1"-59"0,-26 9 70 0,8 3-63 15,3 6 0-15,11 7 0 16,14 15 1-16,3 7-1 16,7 9 0-16,8 6 1 15,-18 13 0-15,-14 10 1 16,-18 8 0-16,-28 7 1 15,-11-3 0-15,-14-13-1 16,-10-6 1-16,-4-15-6 16,3-17 0-16,1-15-17 15,0-13 1-15,17-9-2 16,14-15 1-16</inkml:trace>
  <inkml:trace contextRef="#ctx0" brushRef="#br0" timeOffset="77704.42">8682 15014 106 0,'35'-6'53'0,"36"2"-66"0,-43-2 90 16,11 6-77-16,21 0 0 16,10 0 0-16,11 0 1 15,4 0-3-15,3-3 1 16,0 3-5-16,-3-6 1 15,-7-4-17-15,-18 1 0 0,-7-10-1 16,-18-3 1-16</inkml:trace>
  <inkml:trace contextRef="#ctx0" brushRef="#br0" timeOffset="77896.32">8950 14631 113 0,'-39'25'56'0,"39"13"-79"16,7-29 108-16,7 13-84 16,8 3 0-16,2 13 0 15,4 9 0-15,8 16-4 16,-5 9 1-16,-2 0-3 16,-1 3 1-16,-3-9-11 15,3-6 0-15,0-10-1 16,11-16 1-16</inkml:trace>
  <inkml:trace contextRef="#ctx0" brushRef="#br0" timeOffset="78161.57">10220 14277 119 0,'-25'-6'59'0,"39"12"-77"0,-14-6 97 0,0 12-79 16,0 20 0-16,-3 2 0 16,3 26 0-16,0 25-1 15,0 24 1-15,-7 7 0 16,0 16 0-16,-4 0-3 16,4-10 0-16,0-18-13 15,4-20 1-15,3-21-1 16,14-29 1-16</inkml:trace>
  <inkml:trace contextRef="#ctx0" brushRef="#br0" timeOffset="78497.13">11074 14440 120 0,'-18'13'60'0,"7"-13"-77"16,4 6 96-16,-7 6-80 0,-10 10 0 16,-8 10-4-16,-7 5 1 15,-7 13 2-15,4 1 1 16,7 2-4-16,10 3 1 16,11-2 1-16,17-1 1 15,11-3 2-15,15-15 0 16,6-13 2-16,-3-13 1 15,3-12 0-15,-7-10 0 16,-3-12-1-16,-11-9 0 16,-7-20-3-16,-10-8 1 15,-12-4-8-15,-2 3 1 16</inkml:trace>
  <inkml:trace contextRef="#ctx0" brushRef="#br0" timeOffset="78728.98">11250 14446 112 0,'14'-3'56'0,"39"-9"-54"16,-35 12 63-16,6 6-65 15,5 6 0-15,-1 7-2 16,-7 16 1-16,-7 15 0 15,-3 16 1-15,-8-4-1 16,-3 11 0-16,-3 2 0 0,-1 6 0 16,1-9-5-16,3-6 0 15,0-12 0 1,3-14 0-16</inkml:trace>
  <inkml:trace contextRef="#ctx0" brushRef="#br0" timeOffset="79049.41">11906 14255 104 0,'-17'-13'52'0,"-12"7"-52"0,29 9 58 0,0-3-57 15,7 7 1-15,4 2 0 16,10 7 1-16,11 9-3 15,3 6 0-15,1 7 2 16,2 18 1-16,1 19-1 16,-7 7 1-16,-11 12-1 15,-21 0 0-15,-14 3-1 16,-14-6 0-16,-18-15-5 16,-11-11 0-16,-6-14-13 15,-1-14 1-15,15-12-1 16,14-15 1-16</inkml:trace>
  <inkml:trace contextRef="#ctx0" brushRef="#br0" timeOffset="79483.87">12425 13957 109 0,'-53'-31'54'0,"56"6"-64"0,12 12 84 0,16-3-74 15,8-2 0-15,11 5 0 16,6 4 0-16,11 5 0 15,0 14 0-15,0 6 0 16,-3 15 0-16,-12 25 1 16,-6 20 0-16,-17 15 1 15,-19 18 0-15,-10 36 1 16,-10 2 0-16,-8 13 0 16,-3-6 0-16,-8-4-2 15,1-18 1-15,0-16-1 16,-4-16 0-16,1-6-2 15,-1-9 1-15,-7-13-1 16,-3-3 1-16,-4-6-1 16,-14-10 0-16,3 3-5 0,8-15 1 15,3-9-21-15,14-14 1 16,15-14-1-16,20-17 1 16</inkml:trace>
  <inkml:trace contextRef="#ctx0" brushRef="#br0" timeOffset="81076.23">14439 652 99 0,'-46'-88'49'0,"36"79"-48"0,10-1 49 15,7 10-49-15,7 16 0 16,0 22 0-16,14 34 1 0,0 9-3 16,15 41 1-16,6 23 0 15,1 33 1-15,-1 36-1 16,0 33 1-16,-3 26-2 15,-3 53 1-15,-12 32 0 16,-2 34 0-16,-1 9 0 16,-4 41 0-16,8 10 1 15,-4 25 0-15,-3 15 1 16,-4 41 0-16,0 13-1 16,1 21 1-16,-5 23 0 15,1 18 0-15,10 7-1 16,-7 28 0-16,4-13 0 15,3-9 0-15,4-10 1 16,0-9 1-16,7-12-1 16,-1-1 1-16,5-15-1 15,3-19 1-15,-8-22-1 16,-9-31 0-16,-15-22-1 0,-11-51 0 16,-10-33-2-16,-11-55 1 15,-3-43-5 1,-3-38 1-16,6-31-21 0,4-44 1 15,17-47 0-15,26-75 0 16</inkml:trace>
  <inkml:trace contextRef="#ctx0" brushRef="#br0" timeOffset="83865.72">16877 3628 101 0,'-74'-76'50'0,"56"42"-49"0,22 37 51 0,3 7-52 15,7 21 1-15,0 13 0 16,-3 9 1-16,-4 29-5 16,3 27 0-16,-6 20-11 15,-4-4 0-15,-11 23-1 16,-14-7 1-16</inkml:trace>
  <inkml:trace contextRef="#ctx0" brushRef="#br0" timeOffset="84083.98">16080 5330 108 0,'10'-28'54'0,"124"6"-69"16,-74 10 89-16,32-13-74 15,42-4 1-15,11 1-1 16,20-9 1-16,22 2-5 15,0 7 1-15,7-13-14 0,-3 3 0 16,-22 1 0-16,-21 12 0 16</inkml:trace>
  <inkml:trace contextRef="#ctx0" brushRef="#br0" timeOffset="84279.61">16665 5434 110 0,'-46'0'55'0,"39"0"-73"0,18 3 93 0,10-6-75 16,14-3 0-16,18 3-5 16,11-1 0-16,10-11-5 15,18-4 0-15,20-3-2 16,8-3 0-16</inkml:trace>
  <inkml:trace contextRef="#ctx0" brushRef="#br0" timeOffset="84664.86">16482 5713 105 0,'-99'6'52'0,"43"10"-58"0,49-10 75 15,3-3-68-15,-7 4 0 16,11 8 0-16,7-2 0 16,4 12-2-16,3 6 0 15,0 16 0-15,0 16 0 16,-7 37-1-16,-7 16 1 15,-7 16 0-15,-3 16 0 16,-1-1 1-16,-10-9 0 16,-7-22 1-16,-7-6 0 0,-11-16 1 15,-7-16 0-15,0-15-3 16,-11-16 0-16,-13-31-7 16,-4-20 0-16,3-8-15 15,7-16 0 1,15-16-1-16,14-13 1 0</inkml:trace>
  <inkml:trace contextRef="#ctx0" brushRef="#br0" timeOffset="85243.29">17388 6092 102 0,'-28'22'51'0,"-49"-15"-72"16,48-7 100-16,-6 0-80 0,7 0 1 15,-29-13-2-15,5-3 0 16,-8-12 1-16,7-3 1 16,7-4-1-16,21 4 0 15,7-7 0-15,25 10 0 16,11 0 2-16,17 3 0 15,4 9 0-15,18 4 1 16,6 18 0-16,18 13 0 16,0 0-1-16,1 15 1 0,-8 7-3 15,-4 6 1-15,-10 3-1 16,-10 10 0-16,-15-1-1 16,-14 1 0-16,-14-1 0 15,-14-5 1-15,-21-7 0 16,-15-7 0-16,-27-2 0 15,-18-3 1-15,3-4 0 16,-3-6 0-16,-11-3 0 16,4-6 0-16,14-7 1 15,10 0 0-15,22-5 0 16,10-1 0-16,28 0 1 16,29-3 0-16,17 3 0 15,15 6 1-15,27 4-1 16,19 9 1-16,13 12-2 15,0 4 1-15,11 3-7 16,14 3 1-16,-7-7-22 16,-7-8 1-16,-7-14-1 15,-11-12 0-15</inkml:trace>
  <inkml:trace contextRef="#ctx0" brushRef="#br0" timeOffset="85639.94">19449 3841 103 0,'7'-223'51'0,"-14"35"-74"0,3 151 103 15,-3-7-79-15,-7-3 0 0,-4 3-1 16,-3 9 1-16,0 16-3 15,-7 10 0-15,-4 9 0 16,-3 19 1-16,-11 25-2 16,-11 53 1-16,5 19 1 15,2 44 1-15,4 28 2 16,4 28 0-16,7 20 1 16,-1 2 0-16,15-6 1 15,7-16 0-15,11-12-2 16,6-16 0-16,8-28-1 15,6-25 0-15,1-19-1 16,7-22 0-16,3-15-3 16,4-4 1-16,-1-25-6 15,5-3 0-15,2-22-9 16,1-15 0-16,7-10 1 0,11-10 0 16</inkml:trace>
  <inkml:trace contextRef="#ctx0" brushRef="#br0" timeOffset="85912.15">19826 4126 109 0,'-74'-44'54'0,"32"19"-70"0,38 16 94 0,1 12-78 15,3 10 1-15,3 21 0 16,8 16 0-16,3 19-2 16,3 28 1-16,1 26-1 15,-7 8 0-15,-8 14-2 16,-6 8 0-16,-4-12-6 16,-4-12 1-16,0-22-7 15,4-20 1-15,4-14-11 16,-1-26 0-16,8-19 1 15,3-22 1-15</inkml:trace>
  <inkml:trace contextRef="#ctx0" brushRef="#br0" timeOffset="86316.91">20246 4496 100 0,'18'-40'50'0,"-4"21"-73"0,-11 9 108 15,-3 4-85-15,0 12 1 16,-7-6-1-16,-3 10 1 16,-5 24-2-16,1 7 1 15,0 12 0-15,0 13 0 16,11 3-1-16,6 6 1 0,11-6 0 16,7 4 0-16,8-11 0 15,2-15 0-15,8-22 0 16,4-6 1-16,2-16 0 15,5-12 1-15,-1-10-2 16,-3-9 1-16,-7-13 0 16,-4-9 0-16,-10-10-1 15,-8-5 0-15,-17-4-1 16,-14 6 1-16,-14 10-2 16,-11 12 0-16,-7 9-6 15,1 7 1-15,-5 3-19 16,4 0 0-16,15 4 1 15,9 2 0-15</inkml:trace>
  <inkml:trace contextRef="#ctx0" brushRef="#br0" timeOffset="86676.62">21198 4383 100 0,'53'16'50'0,"-46"-6"-70"0,-10-7 102 16,-8 3-81-16,-3-3 0 16,-7 13 0-16,-7-1 1 15,-4 14-3-15,0 11 0 0,4 4 1 16,7 10 1-16,10-1-2 16,8 0 1-16,10 7-1 15,10-16 1-15,12-7 0 16,13-2 0-16,7-7 0 15,4-12 1-15,-7-7-1 16,-3-9 1-16,-5-9-1 16,-9-10 1-16,-12-3-1 15,-6-12 1-15,-8-14-1 16,-10 1 0-16,-10-6-3 16,-8 3 0-16,-14 6-19 15,-3 3 0 1</inkml:trace>
  <inkml:trace contextRef="#ctx0" brushRef="#br0" timeOffset="86984.8">21788 4104 103 0,'-36'-25'51'0,"26"44"-55"0,10-19 72 16,-4 3-67-16,1 4 0 16,-1 2 0-16,4 7 0 15,0-1-2-15,14 10 1 16,11 7 0-16,14-1 1 0,7 10-1 16,7 12 0-16,17 22 0 15,1 19 0-15,3 4 0 16,-11-7 1-16,-13 6-1 15,-22 3 1-15,-21-6-1 16,-18-9 1-16,-17-13-7 16,-18-12 1-16,-14-13-16 15,-7-16 0-15,-7-12-1 16,4-10 1-16</inkml:trace>
  <inkml:trace contextRef="#ctx0" brushRef="#br0" timeOffset="87216.63">23093 4989 108 0,'25'0'54'0,"63"12"-67"0,-53-12 100 16,14 6-87-16,18-6 0 15,4 0-6-15,14 0 0 16,-4-9-1-16,-4-3 0 16,5-7-21-16,-8-3 1 15,-7 0 0-15,-11-10 0 16</inkml:trace>
  <inkml:trace contextRef="#ctx0" brushRef="#br0" timeOffset="87499.19">23202 4468 107 0,'-3'0'53'0,"34"31"-77"16,-16-15 110-16,6 16-86 15,7 18 0-15,7 3-1 16,8 10 1-16,-1 12-1 15,4 10 0-15,-7 9-6 16,-1 3 1-16,-6-9-13 16,-4-7 1-16,-3-12 0 15,3-9 0-15</inkml:trace>
  <inkml:trace contextRef="#ctx0" brushRef="#br0" timeOffset="87734.56">24313 4402 97 0,'7'-28'48'0,"1"28"-57"0,-8 0 82 16,3-6-73-16,1 12 1 0,-1 7 0 15,1 2 0 1,-1 20-2-16,4 27 1 0,0 14 0 15,-3 18 1-15,-1 3-2 16,-3 16 1-16,0-6-12 16,4-1 0-16,-1-18 0 15,4-13 0-15</inkml:trace>
  <inkml:trace contextRef="#ctx0" brushRef="#br0" timeOffset="87998.22">25171 4474 107 0,'-4'-9'53'0,"11"6"-61"0,-7 3 78 15,4 3-70 1,3 6 0-16,0 10 0 0,3 22 1 15,-2 9-2-15,-1 16 1 16,-4 6 0-16,-6 3 0 16,-12 19-2-16,-6 1 1 15,-3-8-8-15,-5-11 1 16,5-14-18-16,2-5 1 16,8-10-1-16,0-13 1 15</inkml:trace>
  <inkml:trace contextRef="#ctx0" brushRef="#br0" timeOffset="88275.02">25763 4543 100 0,'29'-62'50'0,"-8"49"-71"15,-14 13 102-15,0 3-80 16,0 7 1-16,0 12-1 15,-4 12 1-15,5 16-3 16,-5 16 1-16,-3 13 1 16,-7 30 1-16,-4 7-2 15,-3 3 0-15,0-9-5 16,0-16 0-16,0-6-21 16,3-10 1-16,4-24 0 15,7-29 0-15</inkml:trace>
  <inkml:trace contextRef="#ctx0" brushRef="#br0" timeOffset="88614.44">26067 4321 109 0,'-18'-19'54'0,"11"13"-78"0,7 6 111 0,4 0-87 16,3 9 0-16,7 7-1 16,10 6 1-16,19 9 0 15,10 0 0-15,7 16-1 16,10 13 1-16,4 6 0 16,11 6 0-16,-7 0 0 15,-11 0 0-15,-11 16 0 16,-14 3 0-16,-17 6 0 15,-18-15 1-15,-17-4-1 16,-15-6 0-16,-17-12-1 16,-11-4 0-16,-7-15-7 15,14-6 0-15,-32-14-18 16,15-11 1-16,3-10-1 16,7-10 0-16</inkml:trace>
  <inkml:trace contextRef="#ctx0" brushRef="#br0" timeOffset="89076.7">27185 3521 113 0,'-18'-113'56'0,"33"57"-85"0,-5 50 117 0,4-1-88 15,7 4 0-15,15 3-2 16,6 6 1-16,4 7 0 16,3 18 0-16,1 19-1 15,-1 23 1-15,-7 8 0 16,-6 35 0-16,-8 28 1 15,-10 26 1-15,-8 40 0 16,-10 9 0-16,-3 26 1 16,-12 9 0-16,8 3 0 15,-3-16 0-15,-1-2-1 16,1-35 1-16,-1-19-1 16,-7-38 0-16,-6-15 0 15,-12-19 0-15,-20-19-1 16,-7-28 1-16,-22-16-1 0,-14-22 1 15,-17-16-6 1,-22-15 1-16,-3-9-22 0,-7-13 1 16,17-7-1-16,22 7 0 15</inkml:trace>
  <inkml:trace contextRef="#ctx0" brushRef="#br0" timeOffset="89873.4">29097 7701 108 0,'18'41'54'0,"-43"12"-54"15,18-40 54-15,-7 6-54 16,-7-1 1-16,-7-5 0 15,-11 3 0-15,-21-7-1 16,-18-6 0-16,-28-3 1 0,-31-9 0 16,-40-4 0-1,-38-2 0-15,-42-1-1 0,-33 0 1 16,-34 0 0-16,-22 4 0 16,-10-7 0-16,-15 10 1 15,-6-7-1-15,3-3 1 16,-4 4-1-16,-3 2 1 15,0-3-1-15,7 7 1 0,-3 0-2 16,0 2 0 0,13 1-1-16,4 3 1 0,-3 3-1 15,14-6 1-15,10 6-1 16,7 3 1-16,4 0 0 16,14 6 0-16,0 1 0 15,11 5 1-15,17 4-1 16,11-3 1-16,11-4-1 15,17 4 1-15,7-7-1 16,7-5 0 0,-92 2 0-1,54 0 0-15,34-3 0 16,22 0 0-16,28 7 0 16,21-1 0-16,4 1 0 15,21-1 1-15,7 0-1 16,7 1 1-16,14-1-1 15,7 1 0-15,4-1 0 16,10-3 1-16,4 1-1 0,10-1 0 16,11 0 0-16,4 0 1 15,6 4-1-15,1-4 1 16,-1 4-7-16,1-4 0 16,-18-3 0-16,-4-16 0 15</inkml:trace>
  <inkml:trace contextRef="#ctx0" brushRef="#br0" timeOffset="105661.85">15367 8115 79 0,'-4'-3'39'0,"19"-19"-30"0,-8 13 40 0,-4-1-46 15,4 4 1-15,0-4 0 16,0 4 1-16,-3-9-7 15,-1 5 0-15,-3-6 4 16,0-9 1-16,0-6-2 16,0-3 0-16,4-10 0 15,7-3 0-15,-4-10 1 16,0-6 1-16,0-2 0 16,0-8 1-16,0 1-1 15,0 3 1-15,0 0-2 16,-4-3 1-16,-3-9-2 15,4-13 1-15,3-4-2 16,7 4 1-16,4-9-2 0,-1-1 1 16,-2-9 0-16,-5-3 1 15,-3 4-1-15,-3-8 0 16,-1-5 0-16,-6 0 1 16,3 9-1-16,0-1 0 15,0 5 0-15,3-4 1 16,4 0-1-16,4 9 0 15,3 7 0-15,7 6 0 16,4-13 0-16,0-3 0 0,-4 4 0 16,-7 5 1-16,-4 7-1 15,-10-13 1-15,-3-9 0 16,-1 4 0-16,4 11-1 16,0 4 0-16,7 9 0 15,0 4 1-15,-3-4-1 16,3 6 1-16,4 1-1 15,-4 9 1-15,0 9-1 16,-4 6 1-16,1 4-1 16,-1 0 0-16,4 3 0 15,4-4 0-15,3 10 0 16,7 0 0-16,0-3-1 16,1 7 1-16,2 2-1 15,8 7 1-15,3 2 0 16,4 8 0-16,3 5 0 15,8 6 0-15,6 10-1 16,11 0 1-16,4 4 0 16,13-8 0-16,22 8-1 15,14-1 0-15,7 0 0 16,14-3 0-16,22 6 0 0,-1-6 1 16,14 0-1-16,11 10 1 15,0-10-1-15,14 0 1 16,0-7 0-16,25 4 0 15,11-9 0-15,17-1 0 16,17-6 0-16,15 0 0 16,10 4 0-16,11-1 0 15,-7 4 0-15,3 2 0 16,-3 4 0-16,-7 0 0 0,0 6 0 16,-7-4 0-16,6 4 0 15,-2-6 1-15,13 6-1 16,4-3 0-16,3-3 0 15,4 3 0-15,0 6 0 16,4 3 0-16,-4 7 0 16,-4 9 0-16,-10 6 0 15,-7 0 0-15,-18 6 0 16,-7 1 0-16,-10-4 0 16,3-6 0-16,-4 0 0 15,1-15 0-15,-4-1 0 16,-7-9 1-16,-18 0-1 15,-17 0 1-15,-22 3-1 16,-20 4 0-16,-15-1 0 16,-25 3 1-16,-10-9-1 15,-17 10 1-15,-12-7-1 16,-2 3 0-16,-15 0 0 16,-11 4 0-16,-6 2 0 0,-8 4 0 15,-7-7 0-15,-6 10 0 16,-1 6 0-16,-10-3 1 15,-4 10-1-15,-7 12 1 16,0 12-1-16,-3 16 0 16,-1 10 0-16,-3 12 0 15,4 25 0-15,-1 16 0 16,1 12-1-16,0 26 1 16,3-1 0-16,0-3 1 0,0 7-1 15,4 0 1-15,24 150-1 16,-17-151 0-1,-4-8 1-15,0-4-1 16,-3 3 1-16,-1 0-1 16,-3-15 0-16,0-1 0 15,-3-3 0-15,0-9 0 16,-4-6 0-16,0-22 0 16,-4-16 0-16,1-13 0 15,-1-8 1-15,1-1-2 16,-4-10 0-16,0-5 1 15,0-7 1-15,-4-6-1 16,1 3 0-16,-4-13-1 16,0-5 1-16,-4-1 1 15,0-6 0-15,-3-3-1 16,-3-4 0-16,-1-2 0 16,-3-1 1-16,-4 4-1 0,1-3 0 15,-1-1 0-15,-7 4 1 16,0 0-1-16,-3-1 0 15,-7-2 0-15,-8-7 1 16,-3 3-1-16,-3 4 1 16,-4 0-1-16,-7-7 0 15,0-3 0-15,-11-3 1 16,-6 0-1-16,-15 3 0 0,-7-3 0 16,-10-3 0-16,-15 3 0 15,-10 3 0 1,-11-3 0-16,-10 0 0 0,-11 3 0 15,0-6 0-15,-10 3 0 16,-15 0 0-16,-3-3-1 16,-7 3 1-16,-4-6 0 15,-3 6 0-15,-14-3-1 16,-4-1 1-16,-10-2 0 16,-4 3 0-16,-7-6 0 15,-11 9 0-15,-7-10 0 16,1 4 0-16,-11-7 0 15,3 1 0-15,-3-1 0 16,3 4 0-16,-3 0 0 16,3 9 0-16,-3-4-1 15,0 8 0-15,-4-4 0 16,0 9 1-16,-3-6-1 16,10 0 1-16,0-3 0 0,18 6 0 15,-3-2 0-15,17-4 0 16,11 0-1-16,6 0 0 15,12-4 0-15,9 4 1 16,1 7 0-16,4 2 0 16,3 1 0-16,-4 2 0 15,11 1 0-15,0-4 1 16,0 0-1-16,25 4 0 16,-1 0-1-16,8-4 0 15,3 0 0-15,14 1 1 0,1 2 0 16,3-2 0-16,3-1 0 15,8 1 0 1,17-1 0-16,7-3 0 16,4 0 0-16,17-2 0 0,7-1 0 15,15 0 0-15,6-3 0 16,12 0 0-16,2 0 0 16,8 0 1-16,3 0-1 15,0 0 0-15,4 0 0 16,4 0 0-16,2 0 0 15,5 0 0-15,3-3 0 16,3 0 0-16,4-7 0 16,0-2 1-16,0-4-1 15,0 0 1-15,3-12 0 16,-3 0 0-16,0-10 0 16,0 1 0-16,-3-4-1 15,-5-9 1-15,5-7-1 0,-1 1 1 16,1-4-1-16,3 1 1 15,0-4-1-15,3-9 0 16,4-7 0-16,0-8 0 16,0 2 0-16,0 3 0 15,4-2 0-15,-1 2 0 16,-3 4 0-16,0-7 0 16,-3-6 0-16,3 7 1 15,-4-1-1-15,8-6 0 16,3-6 0-16,3-10 1 15,8-3-2-15,7 16 1 0,-1-3 0 16,1 0 0-16,0-4 0 16,-1 4 0-16,1 0 0 15,-4 9 0-15,0 0 0 16,0-9 0-16,8-6 0 16,-1-4 0-16,4 4 0 15,-1 12 0-15,-2 0 0 16,-1-6 0-16,-3 9-1 15,-4-6 1-15,-4 6 0 16,1 13 0-16,-7 3 0 16,-1 6 0-16,-3 3 0 15,0 0 0-15,0-6 0 16,-3-6 0-16,6 6 0 16,-6 3 0-16,3 7 0 15,-3 5 0-15,3 7 0 0,-4 3 0 16,1 4 0-1,-4 2 0-15,0 0 0 16,0-6 1-16,3 7-2 0,4 2 1 16,7 1 0-16,8-4 0 15,9 4 0-15,12 2 0 16,10 10-1-16,10-6 1 16,4 6 0-16,7 0 0 15,18 3 0-15,10 4 0 16,8-4-1-16,-1 0 1 0,11 3 0 15,14 7 0-15,7-7 0 16,7 4 0-16,18 9 0 16,3-4 0-16,8 4 0 15,13 6 0-15,1-3-1 16,6 4 1-16,15 2 0 16,-7-6 0-16,13 3-1 15,-6-6 0-15,10 0 1 16,0 0 0-16,4-1 0 15,11 1 0-15,-8 0-1 16,11 3 1-16,-7 0 1 16,6-6 1-16,1 6-3 15,4 6 0-15,3 0 1 16,7 7 0 0,173 25 0-1,-64-13 0-15,-31 9 0 16,-22-15 0-16,-14 6 1 0,-10-6 0 15,-7 0-1-15,-8-4 0 16,1 7 0-16,3-6 0 16,0 3 0-16,1-4 0 15,2 7-1-15,-3 0 0 16,8-9 0-16,-15-1 0 16,0 7 0-16,-18-9 0 15,-6-10 0-15,-18 3 0 16,-11 3 1-16,-18-6 1 15,-17 0-1-15,-10 3 0 0,-15 3 1 16,-7 1 0-16,-7 2-1 16,-14 10 1-16,-11-10-2 15,-6 10 1-15,-8 0-1 16,-17-3 1-16,-11 3-1 16,-11-19 1-16,-10 9-1 15,-10-3 0-15,-8 0 1 16,-7-2 0-16,-3-1 0 15,-4-3 0-15,-3 6 0 16,3-6 0-16,-4 3 0 16,8 3 0-16,-7-6 0 15,-1 4 0-15,1 2 0 16,-4-6 0-16,0 3 0 16,-7 3 0-16,0 1 0 15,-7 2 0-15,0 10 0 16,0 15 0-16,0 13 0 15,0 10 0-15,-3 15 0 0,-1 3 0 16,1 29 0-16,-1 18 0 16,1 0-1-16,-4 7 1 15,0 21 0-15,3-6 0 16,1-6 0-16,-1 7 0 16,4-1 0-16,-3-6 1 15,3-6-1-15,0 2 0 16,-4 4 0-16,-3-3 0 0,3-6 0 15,1-1 1 1,-8 10-1-16,1-3 0 0,-1-9 0 16,-3-10 0-16,-4-3 1 15,4-4 0-15,0 1 0 16,4-10 0-16,-1-12-1 16,4-3 1-16,-4-13 0 15,1-3 0-15,-1 0-1 16,-3-6 0-16,3-4 0 15,1 1 0-15,3-4 0 16,0-5 1-16,3 2-1 16,1-3 0-16,3-6 0 15,0 0 0-15,3-10 0 16,-3-2 1-16,0-7-1 16,-3 0 0-16,-1 0 0 15,1-6 1-15,-4-4-1 16,-4-2 0-16,0-1 0 0,1-2 1 15,-4 2-1-15,-4-2 0 16,4 2 0-16,-7 4 1 16,-7 6-1-16,-11-6 0 15,-11 3 0-15,-24-4 0 16,-31 4-5-16,-33-3 0 16,-49-13 0-16,-46-22 1 15</inkml:trace>
  <inkml:trace contextRef="#ctx0" brushRef="#br0" timeOffset="109393.52">15914 7880 75 0,'-74'-31'37'0,"7"15"-32"16,46 13 38-16,3 0-43 16,0 3 1-16,8 0 0 15,3 3 0-15,14 3-1 16,10 3 0-16,19 13 1 16,13 0 1-16,18 3 0 15,21 4 1-15,15 2 1 16,13-3 0-16,18-6 0 15,35 6 1-15,11-15-2 16,32-4 1-16,24-12-1 16,29-13 1-16,28-15-3 15,21-13 0-15,21 3-1 0,28 1 1 16,4 5-1 0,10 4 1-16,19 3-1 15,16 9 0-15,-2-3 0 0,6 12 0 16,14 1 0-16,11 0 1 15,18-4-1-15,10 1 0 16,-14-1 0-16,11 10 0 16,-8-3 1-16,5 2 0 15,-15 8-1-15,-15 5 1 0,-16 7 0 16,-8-1 0 0,-21 1 0-16,-21 0 0 0,-25-1-1 15,-39-5 0-15,-27-4 0 16,-40 0 1-16,-31-9-1 15,-40-3 1-15,-34-3-1 16,-32 2 0-16,-29-8 0 16,-34-1 0-16,-36-3 0 15,-43 0 0-15,-56 0 0 16,-52 1 0-16,-57-1 0 16,-71 6 0-16,-56-6 0 15,-53 7 0-15,-46-7 0 16,-42 10 1-16,-25 2-1 15,-22 4 0-15,-6 6 0 16,-17 4 0-16,-5 8 0 16,-17 7 0-16,4 3-1 15,-1 10 1-15,4 3 0 16,8 5 0-16,16 1-1 0,22 3 1 16,28 4-1-16,29 2 1 15,31-3-1-15,145-15 0 16,-124 18 0-16,39-12 0 15,39 6 0-15,39-13 0 16,28-3 1-16,42 4 0 16,29-7 0-16,27-3 0 15,33-3 0-15,31-6 1 16,21-7-1-16,36-2 0 0,31-7 0 16,33-7 0-16,34-2-1 15,39 0 1-15,29-1-1 16,49 4 1-16,35-16-1 15,46 9 1-15,46-5 0 16,21-4 0-16,42-4-1 16,39 1 1-16,29-15 0 15,27 5 0-15,29-21 0 16,32-10 0-16,13 9 0 16,19 7 0-16,10 9 0 15,14 7 1-15,-7 3-1 16,-15 6 1-16,-9 6 0 15,-19 9 0-15,-31-12-1 16,-32 10 1-16,-21-1-1 16,-21-2 1-16,-39 2-1 15,-28 4 1-15,-43-1-2 16,-24 7 0-16,-39-3-19 16,-32 0 1-16,-42-1-1 15,-11-18 1-15</inkml:trace>
  <inkml:trace contextRef="#ctx0" brushRef="#br0" timeOffset="111870.38">22246 8554 107 0,'-7'-22'53'0,"11"63"-53"0,-1-22 53 15,1 15-53-15,-1 23 0 0,4 27 0 16,4 32 0-16,-4 13-1 16,3 3 1-16,-2 9-6 15,2-10 0-15,1-11-14 16,-4-20 1-16,0-19 0 16,3-15 0-16</inkml:trace>
  <inkml:trace contextRef="#ctx0" brushRef="#br0" timeOffset="112385.77">21999 8331 101 0,'-17'-43'50'0,"20"-14"-68"0,8 41 91 16,3-9-73-16,10 0 1 15,15-6-1-15,21 0 0 16,11 5 0-16,6 8 0 16,1-17 0-16,3 19 0 15,0 4-1-15,-10 12 1 16,-1 12 0-16,-10 20 0 15,-7-7 0-15,-14 9 0 16,-11 4 0-16,-10 3 1 16,-14 3-1-16,-8 6 1 0,0 3-1 15,-3 13 0-15,4-6 0 16,13-1 0 0,-6-6 0-16,14 4 0 0,-4 6-1 15,3-1 1-15,1 14 0 16,-7 2 0-16,3 7 0 15,-11-10 1-15,-6-9 0 16,-22 0 1-16,-3-4-1 16,-7-8 0-16,-11-10-3 15,-4-7 1-15,4-12-19 16,1-9 0-16,2-13-1 16,8-9 1-16</inkml:trace>
  <inkml:trace contextRef="#ctx0" brushRef="#br0" timeOffset="113176.18">23389 9081 101 0,'21'9'50'0,"68"23"-67"0,-68-42 89 16,7-18-72-16,4-6 0 16,-1-1 0-16,-2-6 0 0,-8-6 0 15,-7 3 0-15,-7 0 0 16,-11 7 0-16,-10 5 0 16,4 7 1-16,-18 13-1 15,-4 9 1-15,-18 15 0 16,1 16 0-16,3 13-1 15,0 31 1-15,15 10-1 16,6-1 1-16,18-5-1 16,14-10 0-16,21-10-1 15,14-15 1-15,15-19 0 16,3-19 0-16,10-13-1 16,1-12 1-16,7-18 0 15,-4-29 1-15,-7-7 0 16,0-8 1-16,-14-10-1 15,-8 0 1-15,-9 3-1 16,-12 9 1-16,-2 10-1 16,-8 16 1-16,-4 15-2 0,-3 13 0 15,0 15 0-15,-3 19 0 16,-1 26 0 0,5 18 0-16,2 13-1 0,4 9 1 15,7 6 0-15,15 10 0 16,6-3-1-16,14-4 1 15,8-15 0-15,6-16 0 16,-6-15-1-16,-4-13 1 0,0-22 0 16,-4-22 1-1,-3-25-1-15,-3-10 0 0,3-18 0 16,-15-25 0-16,8-13 0 16,-7 9 0-16,0 1 0 15,-11 21 0-15,-7 10 0 16,-3 12 1-16,-8 17-1 15,-6 8 1-15,-8 10-1 16,-10 19 1-16,-7 15-1 16,0 19 1-16,0 29-1 15,7 27 1-15,10 10-1 16,8 10 1-16,17 12-4 16,14 0 1-16,11-12-12 15,3-17 1-15,4-11-1 16,4-23 0-16</inkml:trace>
  <inkml:trace contextRef="#ctx0" brushRef="#br0" timeOffset="113512.48">26582 8419 102 0,'42'-94'51'0,"-28"19"-54"0,-14 53 72 15,-7-6-69-15,-14-7 1 16,-11-2-1-16,-7 5 0 16,-3 13-1-16,-11 10 0 0,7 12 0 15,-7 13 1-15,4 18-1 16,7 17 0-16,3 33 1 16,7 20 0-16,7 5 1 15,11 1 1-15,7 3-1 16,7-3 1-16,0-19 1 15,0-10 0-15,-3-21-1 16,-8-10 1-16,-10-19-4 16,-11-15 0-16,-3-16-6 15,-4-12 1-15,0-10-13 16,-3-10 1-16,10 1-1 16,11-1 1-16</inkml:trace>
  <inkml:trace contextRef="#ctx0" brushRef="#br0" timeOffset="113746.03">26391 8469 86 0,'67'-100'43'0,"22"28"-40"15,-65 47 64-15,4 0-66 0,11 0 0 16,-7 3 0-16,0 6 1 16,3 10-3-16,-3 6 1 15,-4 12 1-15,-3 17 1 16,-4 8 0-16,-3 26 1 15,-11 15 0-15,-7 4 0 16,-7 2-1-16,-8 1 0 16,-2 3-7-16,-11-7 1 15,-1-2-21-15,1-1 0 0,-4-15-1 16,1-13 1-16</inkml:trace>
  <inkml:trace contextRef="#ctx0" brushRef="#br0" timeOffset="114469.92">26469 8824 87 0,'18'-50'43'0,"38"21"-52"15,-31 20 82-15,17 0-73 16,18 2 1-16,18-5-1 16,17-1 1-16,21-2-2 15,8 2 1-15,-1-3 0 16,4 4 0-16,0-7 1 15,-14 13 1-15,-7-10 0 16,-21 7 1-16,-15 2 0 16,-17 4 0-16,-14 9 0 15,-11 7 1-15,-10 6-2 16,-22 6 0-16,-13 9-2 0,-12 4 0 16,-6 3-2-16,0 0 0 15,3-4 0-15,0 1 0 16,11-13 0-16,7-9 1 15,7-10 2-15,7-6 0 16,11-10 1-16,10-8 0 16,3-4 1-16,5 0 0 15,-5 0-1-15,-2 6 0 16,-1 0-1-16,0 10 0 0,4 6-3 16,6 10 1-16,-2 8-1 15,9 4 0-15,12 3 0 16,6 4 0-16,15 5 0 15,3-3 1-15,-4-9 2 16,-3-15 0-16,11-10 1 16,-7-10 0-16,-8-6 1 15,-7-6 1-15,1-6-2 16,-4-7 1-16,-4-6-2 16,4-15 0-16,0-10-2 15,-7-7 1-15,0 14-2 16,-4-4 0-16,-7 3 1 15,-6 7 0-15,-8 5 1 16,-7 11 1-16,-4 11 1 16,-6 8 1-16,0 11-1 15,-8 16 1-15,-7 16-2 16,1 16 1-16,-11 34-1 0,0 13 0 16,-4 12-1-1,-3 3 0-15,3 13-3 0,4-6 1 16,7-7-6-16,7-18 0 15,3-16-20-15,4-19 0 16,4-19 0-16,-4-16 1 16</inkml:trace>
  <inkml:trace contextRef="#ctx0" brushRef="#br0" timeOffset="114635.96">28727 8733 90 0,'-25'-22'45'0,"43"3"-54"0,-4 13 87 15,56 0-79 1,11-1 1-16,8-5-23 16,6-10 1-16,0 0 22 15,7-3 1-15</inkml:trace>
  <inkml:trace contextRef="#ctx0" brushRef="#br0" timeOffset="114921.85">29782 8698 89 0,'-15'25'44'0,"19"-6"-40"15,3-16 57-15,7 0-60 16,7 1 0-16,7-4-1 0,8-7 1 16,-4-5-2-16,-1-1 1 15,-3-9 0-15,-13 0 1 16,-12-15-1-16,-6-1 1 15,-12 4 1-15,-13 2 0 16,-7 10 0-16,0 13 0 16,-1 9 0-16,-2 19 0 15,-1 9-1-15,4 6 0 16,6 10-1-16,12 7 0 16,10-1 0-16,14-3 0 0,7 0-3 15,18 0 1-15,17-10-14 16,18-8 0-16,21-20 0 15,18-9 1-15</inkml:trace>
  <inkml:trace contextRef="#ctx0" brushRef="#br0" timeOffset="115310.63">31013 8269 106 0,'-50'-29'53'0,"-3"8"-67"0,39 11 86 16,-14 1-72-16,0-1 0 15,-7 4-1-15,3 0 0 16,0 6 0-16,7 9 1 16,8 10-1-16,6 9 0 15,15 19 0-15,17 19 1 16,14 6 1-16,11 3 0 16,7 1 2-16,0-7 0 15,-11-7 0-15,-3-5 1 16,-25-7-1-16,-25 0 0 0,-27-3-6 15,-22 3 1-15,-18-9-2 16,-14-16 0-16</inkml:trace>
  <inkml:trace contextRef="#ctx0" brushRef="#br0" timeOffset="115796.23">32293 9517 112 0,'32'47'56'0,"-28"-25"-60"0,-8-16 61 16,-7 10-57-16,-13-4 1 16,-29 4-3-16,-32 6 1 15,-38-3 0-15,-50 0 1 16,-42-1-1-16,-61 1 0 16,-45 3 1-16,-52-3 1 0,-37-3 1 15,-38-7 1-15,-32 7 1 16,-24-1 0-16,-22-2-1 15,-20 3 1-15,-12-1-2 16,-13 10 0-16,3-6-2 16,14 3 1-16,18 0-1 15,17-3 0-15,39 6 0 16,39 3 0-16,39-3-1 16,46 0 1-16,49 4 0 15,42-4 0-15,43-3-4 16,32-13 1-16,38-6-25 15,28-9 1-15</inkml:trace>
  <inkml:trace contextRef="#ctx0" brushRef="#br0" timeOffset="116895.84">16919 11455 92 0,'0'-113'46'0,"21"6"-36"0,-10 92 47 15,-4-1-54-15,0 3 0 0,0 7 1 16,0 9 0-16,4 25-6 16,-4 26 1-16,3 21 3 15,-3 16 1-15,-3 37-3 16,-11 14 1-16,-11 2-8 16,-6 19 0-16,-15 0-19 15,-11-13 0-15,-2-5 0 16,2-17 0-16</inkml:trace>
  <inkml:trace contextRef="#ctx0" brushRef="#br0" timeOffset="117092.82">15960 13129 109 0,'-11'10'54'0,"85"-26"-76"15,-24 3 112-15,41-9-89 16,43-9 1-16,36-3-3 15,6-7 1-15,15 0-3 16,-4 0 0-16,-18 10-5 0,-10-4 0 16,-4 1-12-16,-21 6 0 15,-18 6 1-15,-27 9 0 16</inkml:trace>
  <inkml:trace contextRef="#ctx0" brushRef="#br0" timeOffset="117341.67">16203 13440 107 0,'-81'0'53'0,"60"0"-69"0,28-3 95 0,7-7-79 16,18-2 0-16,17-7-1 15,22 0 0-15,27-6 0 16,36-10 0-16,11-2-2 15,17-1 0-15,11 0-1 16,-3 4 0-16,-5 9-9 16,-6 6 0-16,-21 10 1 15,-29 2 1-15</inkml:trace>
  <inkml:trace contextRef="#ctx0" brushRef="#br0" timeOffset="117749.31">16122 13496 111 0,'-18'-22'55'0,"11"44"-69"0,14-6 86 0,4 12-73 15,3 16 1 1,4 15-4-16,3 20 1 16,0 24 2-16,14 10 1 15,1 100-2 1,-12-18 1-16,-17-35 1 16,-21-13 0-16,-18-15 2 15,-13-19 0-15,-5-16 1 16,-10-19 0-16,-10-15-4 15,-15-22 0-15,-3-16-10 16,7-22 0-16,10-25-1 16,15-15 1-16</inkml:trace>
  <inkml:trace contextRef="#ctx0" brushRef="#br0" timeOffset="118259.05">17664 14017 109 0,'-43'28'54'0,"-13"3"-65"0,35-28 78 15,-15-9-69-15,-6-6 0 16,-11-7-3-16,4-6 1 15,3-7 4-15,4-2 1 16,6-4-3-16,8 1 0 0,10 5 2 16,8-2 0-16,10 5 1 15,10 1 1-15,15 9 0 16,17 4 1-16,8 12-2 16,6 12 1-1,1 10-3-15,-4 15 1 0,-11 13-1 16,-10 16 1-16,-8 9-1 15,-13 7 1-15,-22-4-1 16,-17 0 1-16,-25-6-1 16,-17 0 1-16,-11 0-2 15,-8-3 1-15,-16-10-4 16,-8-2 1-16,0-1-1 16,14-12 1-16,11-16 2 15,14-9 0-15,10-16 2 16,25-4 1-16,18-11 3 15,25-14 0-15,24-2 1 16,35 6 1-16,26 6-3 16,13 13 1-16,25 15-2 15,14 23 1-15,0 2-3 0,0 10 1 16,11 6-9-16,-7 0 1 16,-15-6-1-16,-6-6 1 15</inkml:trace>
  <inkml:trace contextRef="#ctx0" brushRef="#br0" timeOffset="118730.73">20038 10824 114 0,'-28'-160'57'0,"-11"57"-67"0,28 75 78 0,-10 0-72 16,-7-1 1-16,-7 11-5 16,3 2 1-16,-4 13 6 15,-2 18 1-15,-8 20-6 16,0 43 0-16,0 35 4 15,0 53 1-15,4 32 3 16,0 40 1-16,3 13 2 16,7 25 1-16,4-3-1 15,3 3 1-15,0-13-4 0,4-9 1 16,4-25-2-16,-1-13 0 16,0-12-1-16,4-22 0 15,14-25 0-15,4-16 0 16,13-22 0-16,19-18 0 15,13-7-1-15,32-32 0 16,7-21-14-16,22-25 0 16,17-22 0-16,-4-23 0 15</inkml:trace>
  <inkml:trace contextRef="#ctx0" brushRef="#br0" timeOffset="119406.26">20207 12088 111 0,'-28'-38'55'0,"24"26"-68"0,4 12 85 0,0 0-72 15,4 6 0-15,3 7 0 16,0 21 0-16,0 32-1 16,7 31 1-16,-3 16 0 15,-1 16 0-15,-3 21 0 16,-3-5 0-16,-1-4-2 16,-3-10 0-16,-3-2-9 0,-1-19 1 15,1-16-1-15,-8-3 1 16</inkml:trace>
  <inkml:trace contextRef="#ctx0" brushRef="#br0" timeOffset="119851.75">20948 12596 108 0,'-21'-9'54'0,"14"2"-59"16,7 7 74-16,-11 0-69 16,1 10 0-16,-5 6-3 15,-2 9 1-15,-4 9 1 16,-1 13 0-16,8 16-1 15,7 9 0-15,4-6 0 16,6 3 0-16,4-3 2 16,11-10 0-16,3-6 2 15,4-12 0-15,10-19 0 16,11-13 1-16,-4-15 0 0,1-13 0 16,-5-19-1-16,-2-16 0 15,-12-5-2-15,-9-1 0 16,-15-6-1-16,-7 6 0 15,-11 4-1-15,-10 12 0 16,-1 9-11-16,1 7 1 16,3 9 0-16,15 3 0 15</inkml:trace>
  <inkml:trace contextRef="#ctx0" brushRef="#br0" timeOffset="120234.11">21685 12214 115 0,'-14'0'57'0,"25"6"-65"16,-4 0 84-16,0 13-76 15,3 15 0-15,1 20 0 0,0 18 0 16,-4 9-1-16,-4 13 0 16,-3 10-4-16,-3-4 1 15,-1-3-11-15,1-12 1 16,-1-6 0-16,-3-20 0 16</inkml:trace>
  <inkml:trace contextRef="#ctx0" brushRef="#br0" timeOffset="120651.74">22218 12038 119 0,'3'9'59'0,"-24"-24"-74"15,21 12 92-15,0 3-77 16,4 3 0-16,6 0-1 16,19 6 0-16,13 7 0 15,11 3 0-15,10 12 0 16,15 16 0-16,3 25 0 16,4 16 0-16,-8 12 1 15,-10 4 0-15,-14 9 1 16,-17-3 1-16,-22-1-1 0,-18-15 1 15,-17-9-1-15,-18-7 1 16,-10-15-6-16,-11-10 1 16,-7-15-8-16,-11-10 0 15,1-9-17-15,-4-10 1 16,10 1 0-16,18-10 0 16</inkml:trace>
  <inkml:trace contextRef="#ctx0" brushRef="#br0" timeOffset="120814.53">23597 12709 122 0,'71'6'61'0,"63"38"-94"0,-88-41 129 0,17 4-101 16,11-4 1-16,7-3-16 15,8 0 1-15,-1-13 2 16,-7-2 1-16,-7-4-13 16,-7 0 0-16</inkml:trace>
  <inkml:trace contextRef="#ctx0" brushRef="#br0" timeOffset="121133.42">23527 12298 108 0,'-28'-9'54'0,"10"3"-78"0,21 6 110 16,8 6-85-16,3 9 0 16,11 11 0-16,7 14 1 15,6 11-3-15,8 18 0 16,0 9 1-16,0 10 0 0,-7 12-4 15,-8 0 0-15,5-2-8 16,-8-4 1-16,4-3-1 16,3-7 1-16</inkml:trace>
  <inkml:trace contextRef="#ctx0" brushRef="#br0" timeOffset="121485.69">25389 11985 102 0,'-31'-10'51'0,"6"17"-53"0,21-1 70 15,1 3-66-15,-1 10 0 16,1 9 0-16,3 16 1 16,7 25-4-16,7 31 0 15,0 16 2-15,-3 10 0 0,-1 9-2 16,1 0 1-16,-8-7-4 15,1-12 1-15,-4-12-10 16,0-17 0-16,-4-11-1 16,8-23 1-16</inkml:trace>
  <inkml:trace contextRef="#ctx0" brushRef="#br0" timeOffset="121745.55">25894 12145 117 0,'-7'-13'58'0,"10"19"-72"16,1 1 90-16,3 5-76 15,4 7 0-15,10 22 0 16,10 21 0-16,1 20-2 0,-4 9 1 15,-3 9-2-15,-7 1 1 16,-11-1-6-16,-4-6 1 16,-3-19-12-16,0-6 0 15,0-15 1-15,0-17 0 16</inkml:trace>
  <inkml:trace contextRef="#ctx0" brushRef="#br0" timeOffset="122106.06">26635 12314 117 0,'7'-6'58'0,"-7"2"-82"0,3 8 104 0,-3-1-82 15,-3 3 1-15,-1 3-5 16,-3 17 0-16,0-1 5 15,-3 9 0-15,-1 1-3 16,0 2 1-16,4 10 1 16,4 3 0-16,3-3 3 15,10 1 1-15,8-1 1 16,7-7 1-16,6-5-1 16,5-10 0-16,-1-13-1 15,0-8 0-15,-3-14-1 0,-11-15 0 16,-7-6-1-1,-7-7 1-15,-14-9-2 0,-7-9 1 16,0-7-2-16,-11 0 1 16,1 13-9-16,-4 9 1 15,-1 10-1-15,1 9 1 16</inkml:trace>
  <inkml:trace contextRef="#ctx0" brushRef="#br0" timeOffset="122484.12">27016 12016 110 0,'-39'-9'55'0,"7"-4"-62"15,32 13 74-15,-3 0-66 16,3 3 0-16,3 3-2 16,15 4 1-16,3 2-1 15,11 4 1-15,7 0-1 16,13 6 1-16,8 3-1 16,0 9 1-16,0 4 0 15,-7 15 1-15,-7 10-1 16,-11 0 1-16,-6 3 1 15,-19 3 0-15,-20-1-1 16,-15-8 1-16,-10-3-4 0,-8-4 0 16,-10-3-6-16,-3 6 1 15,0-12-12-15,3 0 0 16,0-6 0-16,14 0 0 16</inkml:trace>
  <inkml:trace contextRef="#ctx0" brushRef="#br0" timeOffset="123133.15">27757 11069 98 0,'-32'-72'49'0,"39"53"-60"0,3 10 81 15,12-1-70-15,9 10 0 0,5 0 0 16,6 7 1-16,4 8-1 16,7 7 0-16,-4 16 0 15,4 24 1-15,-7 20 0 16,-4 21 0-16,-6 39 1 16,-8 24 0-16,-4 16 0 15,-6 25 0-15,3-7 0 16,0 4 0-16,4-9-1 15,-7-23 0-15,-18-15-1 16,-4-19 1-16,-17-13 0 16,-18-18 0-16,-14-19 0 15,-14-13 0-15,-21-22-3 16,-4-18 0-16,1-13-13 16,10-13 1-16,10-12-2 15,7 0 0-15</inkml:trace>
  <inkml:trace contextRef="#ctx0" brushRef="#br0" timeOffset="123748.59">30491 14590 105 0,'-11'29'52'0,"-38"5"-64"0,20-31 78 0,-16 4-68 16,-26-1 0-16,-28-3 1 15,-28 3 0-15,-24-9 3 16,-26 0 0-16,-27 6 0 16,-36 0 0-16,-28 0 1 15,-39 4 1-15,-32 8 0 16,-21 4 0-16,-24 6-3 16,-26 4 0-16,-9-1-1 15,-12 3 1-15,-13 0-2 16,-8 10 1-16,1-6-2 15,-5-1 1-15,8 1 0 16,0-4 1-16,0 0 0 16,7 1 0-16,15 5 0 0,-5 4 0 15,15 0 0-15,10-3 0 16,25-4 0-16,7 1 0 16,21-1 0-16,11-3 0 15,11-2 0-15,17-1 0 16,3-3-1-16,18-3 1 15,11-3 0-15,11 0 0 32,-114 9 0-32,64-6 0 15,46-4-10-15,38-2 1 0,5 0-1 16,13 12 1-16</inkml:trace>
  <inkml:trace contextRef="#ctx0" brushRef="#br0" timeOffset="126339.93">28582 4578 87 0,'-21'-69'43'0,"14"41"-30"0,7 18 43 0,-4 7-55 16,4 3 1-16,0 13-1 15,0 24 1-15,-3 20-3 16,3 18 1-16,-7 10 1 16,0 31 0-16,3-3-1 15,1 6 1-15,-1-16-1 16,8-9 0-16,-4-6 0 15,3-6 1-15,4-20 0 16,4-11 1-16,3-14 0 16,14-27 0-16,22-20 0 15,38-9 1-15,35-28-1 16,54-31 0-16,48-35-1 16,54 0 0-16,24 0 0 15,-6-12 0-15,-29 15-1 16,-28 16 1-16,-46 12-1 15,-28 26 1-15,-29 6-4 0,-24 15 0 16,-18 13-19-16,-10 13 1 16,0 12-1-16,-18-15 1 15</inkml:trace>
  <inkml:trace contextRef="#ctx0" brushRef="#br0" timeOffset="127094.93">28854 11753 86 0,'-18'-29'43'0,"29"-2"-35"0,-4 25 44 0,7-1-52 16,11 11 1-16,-1 8-1 15,4 26 0-15,4 15-1 16,-4 16 1-16,-6 9 0 15,-8 26 0-15,-7 3-1 16,0 5 1-16,-4-8 0 16,8-16 0-16,3-7 1 15,11-18 0-15,10-16 1 16,18-19 1-16,25-18 0 16,20-23 1-16,19-25 0 0,31-27 0 15,18-20 0-15,45-9 0 16,19-10-2-16,27 1 1 15,-3-1-1-15,-7 14 1 16,-35 14-2-16,-32 17 0 16,-25 18-8-16,-28 19 0 15,-21 13-1-15,-29-1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37:1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3478 1464 97 0,'-38'-122'48'0,"-29"31"-44"0,52 81 48 15,-13 1-52-15,-21 28 0 16,-22 18 0-16,-10 32 0 0,-7 19-1 15,-4 47 1-15,-3 3 0 16,3 3 0 0,15 13-1-16,17-7 0 0,21-31 0 15,28-25 0-15,18-19 0 16,22-28 1-16,2-19 0 16,19-34 1-16,13-35 0 15,22-19 1-15,7-18-1 16,-4-17 1-16,0-18 0 15,-14 0 0-15,-3 22-1 16,-15 19 1 0,-14 12-1-16,-13 19 1 0,-8 19-2 15,-25 22 1-15,-13 41 0 16,-12 40 0-16,-13 13-1 16,-18 28 0-16,-7 29 0 15,-3-4 1-15,6 7-1 16,8-1 1-16,13-15 0 15,15-25 0-15,17-19 0 0,15-19 1 16,14-28-1-16,20-19 1 16,12-10-2-16,-1-24 1 15,11-26-2-15,-10-12 1 16,9-6-2-16,5 3 1 16,3-6-2-16,4-7 1 15,-15 9 1-15,-3 1 0 16,-11 9 2-16,-6 10 0 0,-12 15 2 15,-10 3 0 1,-14 26 1-16,-24 18 0 16,-15 6-1-16,-7 20 0 0,-3 15-2 15,10-3 1-15,18 3-2 16,21-10 1-16,10-6-1 16,29-15 0-16,21-19-1 15,11-25 1-15,10-26 0 16,-4-18 0-16,-6 3 0 15,-8-22 0-15,-17 6 0 16,-25-3 1-16,-10-6-1 16,-11 10 1-16,-18 15-9 15,4 18 1-15,-7 17 0 16,3 12 0-16</inkml:trace>
  <inkml:trace contextRef="#ctx0" brushRef="#br0" timeOffset="649.48">2709 5180 105 0,'21'-107'52'0,"-21"23"-46"0,-7 68 52 0,-7 3-59 16,-24 20 1-16,-19 8-1 15,-13 32 0-15,-8 29 0 16,4 11 1-16,-4 4-2 16,18-18 1-16,-10 33-1 15,24-15 1-15,21-19 0 16,25-18 1-16,11-26 0 15,10-25 1-15,18-22 0 16,10-15 0-16,15-26 1 16,3 0 0-16,3 4 0 0,-13 3 0 15,-15 6-1-15,-3 22 1 16,-11 9-1-16,-17 25 0 16,-1 20 0-16,-20 14 0 15,-1 30-1-15,-17 14 0 16,-4 17 1-16,-17-4 1 15,3 13-1-15,3-13 1 16,5-9 0-16,6-25 1 0,21-16 0 16,11-25 0-16,25-21-2 15,31-26 1-15,15-13-4 16,7-15 1-16,6-3-6 16,15 2 1-16,-4 4-16 15,-10 10 0-15,-15 9 0 16,-13 6 1-1</inkml:trace>
  <inkml:trace contextRef="#ctx0" brushRef="#br0" timeOffset="777.31">3238 5954 102 0,'4'13'51'0,"3"-7"-58"15,-7-3 85-15,0 1-75 16,-7 21 1-16,3 12 0 16,-13 29 0-16,-4 16-9 15,-18 27 1-15,-3 4-8 16,3 16 1-16,0-7-3 15,11-21 1-15</inkml:trace>
  <inkml:trace contextRef="#ctx0" brushRef="#br0" timeOffset="1153.4">4646 1900 115 0,'0'-116'57'0,"95"63"-70"0,-49 37 84 0,32-9-71 16,49-3 0-16,21-1 0 15,25-2 0 1,24 9-3-16,-6-6 1 0,14 3-5 16,-15 6 0-16,-21 3-7 15,1 13 0-15,-22 6-1 16,-25 13 1-16</inkml:trace>
  <inkml:trace contextRef="#ctx0" brushRef="#br0" timeOffset="1473.82">4307 5632 117 0,'-31'81'58'0,"52"-6"-76"0,0-59 96 0,35 3-78 15,43 3 0-15,35-13 0 16,50-12 0-16,31-19-4 16,28-9 0-16,1-16-13 15,6 0 1-15,-17 0-1 16,-28-10 1-16</inkml:trace>
  <inkml:trace contextRef="#ctx0" brushRef="#br0" timeOffset="1800.11">6643 680 108 0,'-39'-47'54'0,"25"100"-67"0,17-31 85 0,8 28-72 16,-7 23 1-16,13 46 0 31,-3 38 1-31,4 31-4 0,0 16 1 16,-8-7-9-16,-6 16 1 0,6-21-1 15,-6-32 1-15</inkml:trace>
  <inkml:trace contextRef="#ctx0" brushRef="#br0" timeOffset="2293.79">6488 689 111 0,'-110'-134'55'0,"160"96"-65"0,-15 22 75 0,25-2-66 0,42-1 1 16,25 0 0-16,39-6 0 15,28 0 0-15,14 0 0 16,21 3-1-16,-13-3 1 16,-1 15 0-16,-18 1 0 15,-24 9 0-15,-14 9 0 0,-28 10 0 16,-15 15 1-16,-24 1-1 16,-15 28 1-16,-13 28-1 15,-11 25 1-15,-11 6-1 16,-10 41 0-16,-4 6 0 15,-14 20 0-15,-7-4-1 16,-14-16 1-16,-7-25 0 16,-18-9 0-16,-10-10 0 15,-15-9 0-15,-13-18 0 16,-32-23 0-16,-11-6 0 16,-14-16 1-16,-28-18-2 15,-8-17 1-15,-3-2-6 16,-17-6 0-16,0-7-16 15,3-6 0-15,-11-13 0 16,29-3 1-16</inkml:trace>
  <inkml:trace contextRef="#ctx0" brushRef="#br0" timeOffset="2540.46">6932 1279 89 0,'53'-75'44'0,"14"31"-52"0,-42 34 77 16,-1-5-67-16,12 5 1 16,10 4-1-16,-4 12 1 15,7 10-4-15,1 34 0 16,-8 10 2-16,-3 9 1 16,-18 12-2-16,-7 35 0 0,-10-6-5 15,-8 6 1-15,1-9-20 16,-4-7 1-1,-1 4-1-15,-2-17 1 0</inkml:trace>
  <inkml:trace contextRef="#ctx0" brushRef="#br0" timeOffset="2926.3">7546 1652 105 0,'28'0'52'15,"46"-19"-78"-15,-56 10 106 0,7 0-80 16,-4-7 0-16,7-9 0 16,0-3 0-16,4-10 0 0,0-6 0 15,-1-9 0-15,-2-1 0 16,9 1 0-16,-9 6 1 15,-1 3 0-15,-7 3 0 16,0 4 1-16,-14-1 0 16,0 7 0-16,-3 9 0 15,-1 3 0 1,1 6 1-16,-4 20-1 0,0 8 0 16,0 14 0-16,-7 27 0 0,3 29 0 15,-3-1 0-15,0 10-2 16,-3 23 0-16,-1-1-7 15,0-7 0 1,-3 4 0-16,0-3 0 0</inkml:trace>
  <inkml:trace contextRef="#ctx0" brushRef="#br0" timeOffset="4220.89">4008 517 85 0,'-71'-53'42'0,"60"28"-36"16,11 25 42-16,0 0-46 15,0 6 0-15,0 13 0 16,11 9 1-16,-7 35-4 15,3 18 0-15,0 13 3 16,-7 7 0-16,-11 15-4 16,4 9 1-16,-4-6-9 15,1-12 1-15,-1-4-1 16,1-5 1-16</inkml:trace>
  <inkml:trace contextRef="#ctx0" brushRef="#br0" timeOffset="4605.92">4445 671 87 0,'0'-38'43'0,"-11"29"-42"0,4 9 58 15,4 0-59-15,-8 22 1 0,1 12 0 16,-8 10 0 0,-3 9-2-16,14 1 1 0,3 8-1 15,8-5 1-15,6-4-1 16,12 0 0-16,13-12-1 16,-3-10 1-16,6-9 0 15,5-18 1-15,3-8 0 16,-11-5 0-16,0-7 1 15,-10-12 0-15,-8-6 1 16,-9-10 0-16,-16-3-1 16,-6 3 0-16,-3-6-5 15,-15 12 0-15,-7 10-18 16,4 3 0-16,0 15-1 16,-15 1 1-16</inkml:trace>
  <inkml:trace contextRef="#ctx0" brushRef="#br0" timeOffset="4935.64">4494 385 79 0,'0'-15'39'0,"11"-23"-42"0,-4 29 76 16,7-10-71-16,4 9 0 0,10 1 0 15,14 9 1 1,8 9-4-16,10 10 0 0,0-3 2 16,3 15 1-16,11 10-1 15,-14 3 0-15,-7 19 1 16,-14 9 0-16,-18 3 0 16,-21 0 1-1,-21 1 0-15,-18-8 0 0,-14-5-11 16,-24 0 1-16,-1-10-1 15,14 4 0-15</inkml:trace>
  <inkml:trace contextRef="#ctx0" brushRef="#br0" timeOffset="5477.32">3510 4587 105 0,'28'-44'52'0,"-17"26"-59"16,-4 18 67-16,-7 12-60 15,-7 19 0-15,-4 17 0 16,-10 24 0-16,-3 6-1 0,-1 22 0 15,-3 7-5-15,-1-4 1 16,5-2-19-16,6-17 1 16,7-5-1-16,11-7 1 15</inkml:trace>
  <inkml:trace contextRef="#ctx0" brushRef="#br0" timeOffset="5826.34">4015 4829 91 0,'10'-19'45'0,"-20"13"-59"0,10 3 89 0,-14-1-73 16,3 8 0-16,-3-4 0 15,-7 12 0-15,-8 4-3 16,-2 6 0-16,-5 9 1 15,8 7 1-15,3 9-2 16,15 9 1-16,-1 1-1 16,22-4 0-16,3-9 0 15,11-13 0-15,-1-9 1 16,12-6 0-16,-5-13 0 16,1-19 1-16,-4-12 0 15,-13-10 1-15,-8-5-1 16,-11-11 1-16,-10-9-1 0,-7 10 0 15,-7 0-6 1,-8 6 0-16,-3 9-19 0,-6 16 1 16,9 13-1-16,8 9 0 15</inkml:trace>
  <inkml:trace contextRef="#ctx0" brushRef="#br0" timeOffset="6156.7">4304 4343 107 0,'-57'-16'53'0,"43"19"-75"0,14-3 108 0,4 3-86 15,6 0 0-15,8 10-1 16,10 3 1-16,8-1-1 16,9 7 0-16,8 13 0 15,-3 18 0-15,-4 4 0 16,-11 8 0-16,-17 4 0 16,-22-3 1-16,-14 3 0 15,-13 6 1-15,-19-12-6 16,1-10 0-16,3 1 0 15,14-29 0-15</inkml:trace>
  <inkml:trace contextRef="#ctx0" brushRef="#br0" timeOffset="6735.27">4674 5845 97 0,'-77'0'48'15,"73"-16"-49"-15,15 7 51 0,3-1-50 16,32 1 0-16,14-7 0 0,28-3 0 16,42-6 0-1,22 3 0-15,42 0 0 0,28-3 1 16,39-6 0-16,18 3 0 16,28-7 1-16,32-6 1 15,17 4 0-15,-14-4 0 16,15 0 0-16,-19 1 1 15,-20 8-2-15,-29 7 1 16,-28 6-1-16,-35 0 0 16,-46 7-2-16,-36-1 1 15,-34 7-5-15,-29 6 1 0,-25-6-20 16,-17-7 1-16,-11 1-1 16,-17-10 0-16</inkml:trace>
  <inkml:trace contextRef="#ctx0" brushRef="#br0" timeOffset="7462.43">9324 1370 97 0,'-11'-19'48'0,"61"-3"-60"0,-19 13 85 0,37-4-72 16,27 4 0-16,14-1 0 15,29 10 1-15,17 7-3 16,0-14 1-16,14 7 0 15,8-3 1-15,-1-6-1 16,11-7 0-16,-3-9 0 16,-11-3 1-16,-8 0-1 15,-6 9 1-15,-25 0-1 16,-24 3 1-16,-26-2 0 16,-24-1 0-16,-18 3 0 15,-27 0 0-15,-26 4-1 16,-28 6 1-16,-14 12-1 15,-7 3 0-15,-7 10 0 16,-3 16 1-16,-4 18-2 16,14 13 1-16,21 3 0 15,14 3 1-15,15-9-1 0,17-4 0 16,14-12 0-16,4-19 0 16,3-9 0-16,11-19 0 15,-1-22 0-15,1-12 0 16,-7-20 0-16,-11-8 1 15,-10-7-1-15,-11 3 1 16,-4 3-2-16,-3 10 1 16,0 9-16-16,0 16 1 15,0 18-1-15,3 13 1 0</inkml:trace>
  <inkml:trace contextRef="#ctx0" brushRef="#br0" timeOffset="7912.91">11613 1963 96 0,'-49'-25'48'0,"17"6"-50"0,29 9 70 16,-8 1-65-16,4 3 0 15,-3 6 0-15,3 18 0 16,3 20-5-16,0 19 1 15,1 33 2-15,-1 30 1 16,1 18-2-16,-8 40 0 16,-3 10 1-16,-3 10 0 15,-1-4 0 1,-3-12 0-16,7-12 0 16,-4-4 1-16,4-22 0 0,-4-28 0 15,1-22-3-15,-1-15 0 0,0-17-22 16,1-12 1-16,3-12-1 15,-1-19 1-15</inkml:trace>
  <inkml:trace contextRef="#ctx0" brushRef="#br0" timeOffset="8466.37">9511 5384 76 0,'-21'3'38'0,"28"6"-39"0,0-12 56 0,7-3-52 15,21 3 1-15,8-3 1 16,13-4 1-16,4 1-8 16,3-7 0-16,15 3 5 15,21 4 0-15,0-3-2 16,-4-1 1-16,0-9-2 15,-3 6 1-15,-4 1-1 16,-3 12 0-16,-11-10-9 16,-14 4 1-16,-18 5-2 15,-3-2 1-15</inkml:trace>
  <inkml:trace contextRef="#ctx0" brushRef="#br0" timeOffset="8693.58">10545 4333 111 0,'-25'-19'55'0,"28"51"-66"0,-3-20 85 16,7 26-73-16,8 34 1 16,2 22-2-16,-3 16 0 15,-3 31-2-15,-8 13 1 0,-6 3-3 16,-8 6 0-1,4-16-9-15,0-18 0 0,0-17-14 16,4-21 0-16,13-28 1 16,4-28 0-16</inkml:trace>
  <inkml:trace contextRef="#ctx0" brushRef="#br0" timeOffset="9172.95">10933 4227 110 0,'-50'-38'55'0,"43"22"-84"16,11 13 119-16,10-9-90 16,14 2 0-16,21-2 0 0,33-1 0 15,23-9 0 1,19-6 0-16,28 0-1 0,6 0 1 15,5-1 0-15,-1 7 0 16,-10 13-1-16,-22 6 1 16,-17 12 0-16,-18 10 0 15,-10 25 0-15,-15 12 1 16,-10 10 0-16,-7 16 0 16,-3 28 0-16,-11 15 1 0,-1 10-2 15,-6 31 0-15,-11-9 0 16,-3-10 0-16,-8-12 0 15,-13-13 0-15,-15-6-2 16,-13-18 1-16,-12-11 1 16,-10-18 0-16,-31-15 0 15,-15-10 1-15,-18-10-1 16,-31-6 1-16,-11-12-2 16,-10-7 1-16,-21-5-1 15,10-1 0-15,-4-3-5 16,4 0 0-16,15-7-11 15,23 1 1-15,23 0 0 16,30-7 0-16</inkml:trace>
  <inkml:trace contextRef="#ctx0" brushRef="#br0" timeOffset="9437.95">12224 4584 114 0,'-21'-3'57'0,"-36"44"-72"0,36-29 97 16,-14 4-82-16,-18 15 1 16,-11 10-1-16,-13 22 0 15,-1-4-2-15,-7 17 1 0,-3 5-4 16,-7 4 1-1,7-10-9-15,0-9 1 0,13-16-1 16,16-12 1-16</inkml:trace>
  <inkml:trace contextRef="#ctx0" brushRef="#br0" timeOffset="9626.75">10986 4744 88 0,'-4'-56'44'0,"29"31"-33"0,-11 25 50 0,10 0-56 16,19 6 0-16,17 13 1 16,14 15 1-16,7 7-10 15,7 9 1-15,11 10 1 16,7 12 1-16,7-10-23 16,-4-8 0-16,11-10-1 15,7-22 0-15</inkml:trace>
  <inkml:trace contextRef="#ctx0" brushRef="#br0" timeOffset="10088.84">12248 840 105 0,'-21'-16'52'0,"64"4"-70"0,-5 6 97 0,33-4-79 15,38 1 1-15,39 9-1 16,29-16 0-16,31 7-1 16,7-4 1-16,15 7 0 15,-1-7 0-15,0 7-1 16,-10-13 1-16,-22 0-1 0,-13 4 1 15,-22 5-3 1,-21 1 0-16,-21-1-13 0,-17 10 1 16,-22 0-1-16,-18 19 1 15</inkml:trace>
  <inkml:trace contextRef="#ctx0" brushRef="#br0" timeOffset="10461.37">13226 4725 103 0,'-71'41'51'0,"22"-13"-61"16,45-18 82-16,4-4-71 16,14 3 1-16,18 1 0 15,35-7 0-15,39 3-3 16,39-6 1-16,34 0 1 15,19-9 0-15,21-1-1 16,-8-5 1-16,1 2-2 0,-11-3 0 16,-24-9-6-16,-26 3 1 15,-24 0-1-15,-21-6 0 16</inkml:trace>
  <inkml:trace contextRef="#ctx0" brushRef="#br0" timeOffset="15834.56">9775 357 82 0,'-3'-19'41'0,"6"29"-35"16,1-10 41-16,-4 0-43 16,4 3 0-16,-8 3 0 15,0 13 0-15,-6 6-6 16,-4 13 0-16,0 15 4 0,3 28 1 15,4 7-3-15,4 0 0 16,-1-6-2-16,-7-1 1 16,11-2-12-16,4-7 1 15,3-7 0-15,-3-11 0 16</inkml:trace>
  <inkml:trace contextRef="#ctx0" brushRef="#br0" timeOffset="16092.73">10051 705 101 0,'-7'-9'50'0,"63"37"-65"0,-24-22 81 0,10-6-66 16,15 3 1-16,6-12 0 15,15 9 0-15,17-16-2 16,4 13 0-16,-4-16-4 16,-10 4 0-16,-8-10-15 15,-10 3 1-15,-7 0-1 16,-14 0 1-16</inkml:trace>
  <inkml:trace contextRef="#ctx0" brushRef="#br0" timeOffset="16303.84">10636 338 95 0,'-32'-6'47'0,"-3"40"-61"0,28-24 87 16,-3 15-72-16,-5 3 0 15,1 10 0-15,4 21 0 16,3 14-2-16,3-1 0 15,4-10-8-15,0 7 1 16,4-6-2-16,-4-10 1 0</inkml:trace>
  <inkml:trace contextRef="#ctx0" brushRef="#br0" timeOffset="16719.31">11151 188 90 0,'-17'-38'45'0,"17"38"-41"15,0 0 55-15,3-12-58 16,4 12 0-1,14 0 0 1,8 12 1-16,9-2-3 0,8 18 0 16,4 0 1-16,3 16 1 15,-4 3-1-15,-10 3 0 16,-4 7 0-16,-10 15 1 16,-8-3 0-16,-10 3 0 15,-10-3 0-15,-11-7 1 16,-14-14-4-16,-11-8 1 0,-14-2-17 15,-7-10 0 1,0-3-1-16,14-15 0 16</inkml:trace>
  <inkml:trace contextRef="#ctx0" brushRef="#br0" timeOffset="18536.32">19696 909 95 0,'10'-35'47'0,"-10"54"-43"0,0-9 48 16,-3 5-52-16,-4 14 1 16,-8 15-1-16,5 28 1 15,-8 15-6-15,-10 8 1 16,3 2-19-16,4 6 1 15,0 13-2-15,0-19 1 16</inkml:trace>
  <inkml:trace contextRef="#ctx0" brushRef="#br0" timeOffset="18751.78">18708 2204 103 0,'-18'-9'51'0,"60"18"-75"0,-10-9 105 0,32 0-81 16,31-9 0-16,25-7-2 15,25-3 1-15,6-12-6 16,4 9 1 0,-3-13-18-16,-4 10 0 0,-17 3 0 15,-8 0 1-15</inkml:trace>
  <inkml:trace contextRef="#ctx0" brushRef="#br0" timeOffset="18992.49">19050 2348 104 0,'-35'-25'52'0,"95"41"-79"0,-32-16 107 16,18-9-80-16,24 2 0 15,33 4-2-15,17-6 0 16,3-7-7-16,4 7 1 0,0 9-2 16,-18-7 1-16</inkml:trace>
  <inkml:trace contextRef="#ctx0" brushRef="#br0" timeOffset="19332.41">18997 2527 100 0,'-88'-19'50'0,"31"41"-57"15,47-12 67-15,-1 2-59 16,4 7 0-16,4 15 1 16,3 4 0-16,0 31-3 15,3 22 0-15,1 16 1 16,-1 9 1-16,1 9-2 16,3 7 0-16,-7-22-1 0,-4-13 1 15,-6-9 0-15,-8-13 0 16,-7-12 1-16,-3-10 0 15,-11-16 1-15,-3-15 0 16,-14-12-6-16,3-16 1 16,3-20-19-16,4-5 0 15,11-22-2-15,10 3 1 16</inkml:trace>
  <inkml:trace contextRef="#ctx0" brushRef="#br0" timeOffset="19878.99">20161 3026 100 0,'-7'22'50'0,"-35"-16"-74"16,24-3 103-16,-10-6-79 15,-11-3 0-15,-7-4-2 16,-7-2 0-16,-3-17 1 15,7-11 1-15,3 2-2 16,10 0 0-16,8-2 1 16,18 2 0-16,6 0 1 15,15 13 1-15,6-3 0 16,12 16 1-16,-1 2-1 16,7 7 1-16,4 12-1 15,0 10 1-15,3 16-2 0,-3 12 0 16,-11 12-1-16,4 4 1 15,-25 0-1-15,-11-1 0 16,-13-8-1-16,-15-1 1 16,-10-9-1-16,-11-3 1 15,-11 0 0-15,-13-7 1 16,-5-6-1-16,5 7 1 16,6-23 0-16,11 1 1 15,11-16 0 1,17 0 0-16,15-7 0 15,17 1 1-15,17 2-1 16,25 7 0-16,18 7 0 16,11 12 0-16,7-1-1 15,17 20 0-15,18 6-1 16,10 6 1-16,-6-6-10 16,-1 0 1-16,0-7-1 15,-6-8 0-15</inkml:trace>
  <inkml:trace contextRef="#ctx0" brushRef="#br0" timeOffset="20285.37">21724 821 103 0,'-14'-116'51'0,"-18"19"-60"15,22 78 72-15,-8 0-65 0,-3 13 1 16,-4 3-6-16,-3-3 1 16,-4 12 5-16,0 25 1 0,-3 19-5 15,-7 16 1-15,-1 22 3 16,-6 47 0-16,7 12 4 15,6 32 0 1,8 9 2-16,11 0 1 0,6 4-1 16,11-1 1-16,14-19-3 15,0-12 1-15,7-9-3 16,11-16 0-16,-4-19-3 16,8-28 0-16,-5-26-7 15,1-18 0-15,3-25 0 16,1-19 0-16</inkml:trace>
  <inkml:trace contextRef="#ctx0" brushRef="#br0" timeOffset="20536.61">21978 1232 106 0,'-11'-60'53'0,"19"48"-58"0,-8 12 73 16,7 3-68-16,0 25 1 16,3 22-1-16,8 13 1 15,3 15-1-15,0 29 0 16,-3 22-2-16,-8-4 1 16,-6 1-6-16,-8 5 1 15,-3-2-16-15,0-16 1 0,0-16-1 16,7-19 1-16</inkml:trace>
  <inkml:trace contextRef="#ctx0" brushRef="#br0" timeOffset="20898.74">22532 1517 98 0,'-14'-18'49'0,"17"8"-64"16,-3 10 89-16,-7 3-74 16,-3 13 0-16,-8 3 0 15,-3 6 0-15,-7 6-1 16,3 29 1-16,7 2 0 16,15 17 0-16,13-4 0 15,12 4 0-15,9-26 0 16,5-6 0-16,6-13 0 0,7-5 1 15,-3-14 0 1,0-12 1-16,3-12 0 0,-6-13 0 16,-15-12 0-16,-10-13 0 15,-11-13-1-15,-7-3 0 16,-11 1-3-16,-3 2 0 16,-7 3-10-16,-7 10 0 15,-4 7 0-15,0 11 0 16</inkml:trace>
  <inkml:trace contextRef="#ctx0" brushRef="#br0" timeOffset="21198.84">22920 1188 107 0,'14'-16'53'0,"28"48"-61"0,-24-32 77 0,7 9-69 16,3 13 1-16,11 13 0 15,7 5 0-15,3 11-2 16,4 8 1-16,0 10 0 16,-4 13 1-16,-10 15-1 15,-11-16 0-15,-14 7 0 16,-17-13 1-16,-11-15-1 0,-14-7 0 15,-11-6-3-15,-4-3 0 16,-6-9-16-16,0-16 1 16,-1-7-1-16,11-9 1 15</inkml:trace>
  <inkml:trace contextRef="#ctx0" brushRef="#br0" timeOffset="21418.88">23830 1847 99 0,'78'-35'49'0,"88"7"-54"0,-121 15 79 0,37 4-72 15,23 6 1-15,12-3 0 16,20 2 0-16,8 4-7 16,-4 0 0-16,-7-9-3 15,-7 0 1-15,-17-4-20 16,-15 0 0-16,-14-5 0 15,-18-1 0-15</inkml:trace>
  <inkml:trace contextRef="#ctx0" brushRef="#br0" timeOffset="21616.84">24405 1320 101 0,'-60'-35'50'0,"43"29"-67"15,17 3 102-15,7 3-84 0,7 9 0 16,7 16 0-16,4 13 0 16,6 15-2-16,8 4 0 15,-4 21-3-15,-3 29 1 16,0-10-8-16,-4 3 1 16,4-2-1-16,3-11 1 15</inkml:trace>
  <inkml:trace contextRef="#ctx0" brushRef="#br0" timeOffset="21908.64">25897 1066 115 0,'-49'-3'57'0,"35"-26"-67"0,10 20 85 0,4 9-75 16,0 3 1-16,4 13-1 15,-1 6 0-15,4 31-1 16,1 32 1-16,-5 6-2 16,-3 6 0-16,0 28-5 15,0-6 0-15,-7-6-11 16,-4-12 0-16,4-13-1 15,0-23 1-15</inkml:trace>
  <inkml:trace contextRef="#ctx0" brushRef="#br0" timeOffset="22158.55">26391 1078 112 0,'-7'-15'56'0,"7"24"-74"0,-3-6 95 0,-1 13-77 15,1 21 0-15,-4 23-1 16,-4 12 0-16,0-3-3 16,-3 13 1-16,-3 6-15 15,-4 2 1-15,3-8-1 16,4-10 1-1</inkml:trace>
  <inkml:trace contextRef="#ctx0" brushRef="#br0" timeOffset="22538.1">26786 1038 101 0,'7'-26'50'0,"1"17"-58"16,-5 6 81-16,-3-6-71 0,0 9 0 15,0-10 1-15,0 10 0 16,4 3-5-16,6 7 1 16,8-1 2-16,10 13 0 15,4-9-1-15,10 5 0 16,15 14-1-16,-1 15 1 15,0 9 0-15,1 4 0 16,-8 3 0-16,-10-1 0 16,-11 1 0-16,-10-3 0 0,-15-4 0 15,-10 4 0-15,-10-7-2 16,-15 0 1-16,-14 0-3 16,-7 4 0-16,-10-13-8 15,-4 0 1-15,-11-13-14 16,8 0 0-16,-1-12 1 15,11-6 0-15</inkml:trace>
  <inkml:trace contextRef="#ctx0" brushRef="#br0" timeOffset="22976.72">27693 439 93 0,'4'-38'46'0,"20"22"-62"0,-13 13 94 15,7-3-77-15,10 6 1 16,3 0-1-16,8 0 1 15,4 16-3-15,-1 12 0 16,14 100 2 0,-20 10 1-16,-12 22-1 15,-6 13 0-15,-11-4 1 16,-7 0 0-16,0-6 0 16,-7-21 1-1,-11-17 0-15,-6-28 1 0,-12-15-1 16,-13-20 0-16,-4-8-1 15,-10-17 1-15,-1-5-4 16,4-13 1-16,4-10-10 16,3-3 0-16,7-3-1 15,11-12 1-15</inkml:trace>
  <inkml:trace contextRef="#ctx0" brushRef="#br0" timeOffset="24843.68">15854 4343 79 0,'-7'-41'39'0,"10"32"-31"0,-3 5 39 0,-3 4-45 15,-1 4 1-15,-3 5 3 16,-3 13 1-16,-8 3-8 16,4 31 1-16,-14 20 5 15,-1 11 1-15,1 4-1 16,-4 16 0-16,1 6-3 15,2 0 1-15,5 0-7 16,3-16 0-16,7-12-21 16,6-10 1-16,12-9-1 15,3-22 0-15</inkml:trace>
  <inkml:trace contextRef="#ctx0" brushRef="#br0" timeOffset="25578.15">16457 4631 87 0,'32'-41'43'0,"-18"48"-55"0,-11 2 82 0,-3 7-69 15,-7 15 0-15,-3 7 0 16,-4 21 1-16,0 4-3 15,-8 15 0-15,-2-2-5 16,10 2 1-16,-4 1-17 16,7-14 1-16,4-8-1 15,7-10 1-15</inkml:trace>
  <inkml:trace contextRef="#ctx0" brushRef="#br0" timeOffset="26045.86">16693 4374 89 0,'-14'-31'44'0,"11"37"-55"0,3-6 88 32,7-3-76-32,7 0 1 15,11 6-1-15,13 9 0 16,5 7-2-16,10 22 0 0,0 9 1 15,7 16 1-15,-4 0-1 16,-3 12 0-16,-7-6 0 16,-7 7 0-16,-11-7 1 15,-7 3 0-15,-10-9 0 16,-11 0 1-16,-7-13-1 16,-11-9 0-16,-7-6-1 15,-17 2 0-15,-11-8-11 16,-21 2 1-16,-18 7-15 15,0-3 1-15,-3 6-1 16,3-7 1-16</inkml:trace>
  <inkml:trace contextRef="#ctx0" brushRef="#br0" timeOffset="31568.18">15864 4484 97 0,'0'0'48'0,"0"25"-46"0,7-16 48 16,8 7-50-16,9-13 1 15,22 3 0-15,21-6 1 32,99-18-3-32,-7-1 1 15,-15 6 1-15,-27 4 0 16,-22-1-1-16,-21 4 1 15,-21 3-1-15,-21 6 1 16,-18 0 0-16,-28 7 0 16,-21-7 0-16,-25 9 0 15,-18 13-1-15,-24 7 1 0,-15-7-1 16,1 6 0-16,6 10-1 16,19-13 1-16,10-3-1 31,24-3 1-31,15-6 0 0,17 6 1 0,22-10 0 15,17-12 0-15,24-6 0 16,19-3 0-16,21-7 0 16,6-6 0-16,4-3-1 15,1 0 1-15,-8-3-1 16,-18 6 0-16,-13 6 0 16,-15-3 0-16,-17 10 0 15,-22 6 0-15,-14 9 0 16,-20 13 0-16,-19 3 0 15,-17 6 0-15,-11-6-1 16,4 6 1-16,11-3 0 0,13-6 0 16,15-3 0-1,17-7 0-15,25-3 0 0,25-6 0 16,31-9 0-16,22-10 0 16,17 0 0-16,25 4 1 15,7-7-1-15,-14-6 0 16,-11 15 0-16,-13-3 0 15,-19 7 0-15,-21 6 0 16,-17 3 0-16,-21 9 0 16,-22 4 0-16,-28 2 0 15,-35 7-1-15,-21 3 1 0,-14 4-1 16,-22-1 1 0,-3 0-1-16,0-3 1 0,14 0 0 15,18 0 0-15,7-9 0 16,24 3 0-16,18-13 0 15,28 4 1-15,25-10-1 16,25-7 1-16,25-2-1 16,27-10 1-16,22 0-1 15,10-3 0-15,8-9 0 16,6 9 0-16,-17 9 0 16,-18 4 0-16,-21-4 0 15,-17 10 0-15,-22 6 0 16,-35 7 0-16,-21 2 0 15,-22 4 0-15,-27 3-1 16,-22 3 1-16,-14 0-1 0,0 6 1 16,0-6 0-1,4-3 0-15,10-7 0 16,18-2 0-16,17-1 0 0,18-3 0 16,22 1 0-16,24-4 0 15,24-3 0-15,26-6 1 16,27-4-1-16,29-9 0 15,14 4 0-15,11-4 1 16,3 0-1-16,0 3 0 16,-25 1 0-16,-17 8 0 15,-21 1 0-15,-22 0 0 16,-28 12-1-16,-21-6 1 0,-32 3-1 16,-24 10 1-16,-25-1-2 15,-25 4 1-15,-18 3 0 16,-3 3 1-16,0 0-1 15,4-7 0-15,14 1 1 16,13 0 0-16,29-7 0 16,18 1 1-16,24-4-1 15,32 0 1-15,22-6-1 16,20-6 1-16,32 0-1 16,25 2 1-16,14-8-1 15,14-1 0-15,14-2 0 16,-10 2 0-16,-18 4 0 15,-22 2 0-15,-24 1 0 16,-24 6 0-16,-29 6 0 16,-25 4 0-16,-38-4 0 0,-25 7 0 15,-18 6 0-15,-27 2 0 16,-15 5 0-16,-4 11 0 16,11-5-1-16,7-4 1 15,7-6 0-15,22-10 0 16,13 1 0-16,22 2 0 15,13-8 0-15,26 2 0 16,20-9 0-16,22 3 1 16,18-15-1-1,27-1 1-15,26-6-1 0,9-3 0 16,8 1 0-16,-3 2 0 0,-8 6 0 16,-24 4 0-1,-22 2 0-15,-24 7 0 0,-32 4 0 16,-25 5 0-16,-17 10 0 15,-21 3 0-15,-25 0 0 16,-8 3 1-16,-9 0-1 16,6 6 0-16,4-9 0 15,7 0 0-15,10-6 0 16,15-7 1-16,13-2-1 16,19-1 0-16,24 0 0 15,17-12 0-15,29-7 0 16,25-9 0-16,31-6 0 15,7-3 0-15,15-1 0 16,6 7 0-16,-17 13 0 16,-14 2 0-16,-21 1 0 15,-29 12 0-15,-24 6 0 0,-25 4 0 16,-29 6-1 0,-23 3 1-16,-16 6 0 0,-16 0 0 15,-8-6 0-15,7 3 0 16,4-9-1-16,18-4 1 15,13 1 0-15,12 0 1 16,13-4-1-16,14-3 0 16,15-6 0-16,24 0 0 15,11 0 0-15,17-9 0 16,8 3 0-16,10-7 0 16,0 0 0-16,4 4 1 0,-15 0-1 15,-21 6 0-15,-20 6-1 16,-26 0 1-16,-24 3 0 15,-29 10 0-15,-31 9 0 16,-14 3 0-16,-11 0 0 16,4-6 0-16,10-3 0 15,11 0 1-15,14-7-1 16,21 1 0-16,28-4 0 16,21-6 0-16,22-3-1 15,21-9 1-15,17-3 0 16,26-4 0-16,13 0 0 15,0 0 0-15,-7 1 0 16,-10 2 0-16,-11 7 0 16,-21 0 0-16,-18 6 0 15,-17 3 0-15,-19 6 0 16,-16 1 1-16,-19 2-1 16,-13 1 1-16,-4-1-1 0,0 4 0 15,4 0-3-15,6-7 1 16,4-3-18-16,11-6 1 15,17-6-1-15,11-10 1 16</inkml:trace>
  <inkml:trace contextRef="#ctx0" brushRef="#br0" timeOffset="35217.19">19766 4932 94 0,'-46'-62'47'0,"18"30"-41"0,21 23 48 0,-7 2-52 16,3 1 0-16,-10 6 0 16,0 16 0-16,3 15-3 15,4 32 0-15,4 31 2 16,3 22 1-16,0 16-2 15,14 18 0-15,-11-12-6 16,1-6 0-16,-1-13-16 16,4-3 1-16,-7-19-1 15,-11-21 0-15</inkml:trace>
  <inkml:trace contextRef="#ctx0" brushRef="#br0" timeOffset="35379.79">18711 6318 102 0,'-31'19'51'0,"59"-22"-68"16,-7-3 98-16,28-13-80 0,40-3 1 15,20-13-1-15,25-2 1 16,25 2-7-16,-4 4 1 16,18 6-8-16,-7-3 1 15,-15 9-1-15,-10 6 0 16</inkml:trace>
  <inkml:trace contextRef="#ctx0" brushRef="#br0" timeOffset="35687.79">19008 6503 101 0,'-106'7'50'0,"99"8"-58"16,17-12 70-16,29-3-61 16,14-3 1-16,21-6 0 15,25 3 0-15,28-10-4 16,14-6 0-16,7-9-3 16,22-13 0-16,-15 3-6 15,0 3 0-15,-17 10-15 16,-18 15 1-16,-22 20 0 15,-24 12 1-15</inkml:trace>
  <inkml:trace contextRef="#ctx0" brushRef="#br0" timeOffset="36003.21">19212 6531 103 0,'-81'19'51'0,"39"28"-79"0,31-34 111 15,-3 6-83-15,11 21 1 16,10 26-1-16,14 22 1 16,28 100-2-1,-6-22 1-15,-12-28 0 16,-6-15 0-16,-14-17-1 15,-11-12 1-15,-18-15 0 16,-17-10 0-16,-25-19 1 16,-18-19 0-16,-7-12-2 15,-10-6 0-15,-7-16-11 16,0-10 1-16,10-6-2 16,21-6 1-16</inkml:trace>
  <inkml:trace contextRef="#ctx0" brushRef="#br0" timeOffset="36526.44">20126 7099 105 0,'-25'25'52'0,"-42"-22"-61"0,46-3 78 15,-11-9-70-15,-10-4 1 16,-4-5-3-16,-3-4 0 16,-11-10 2-16,0-5 1 15,10-10-3-15,15 3 1 16,18 0 0-16,24 6 1 16,10 7 2-16,18 6 0 15,15 6 1-15,20 9 0 16,15 14 0-16,7 14 0 0,-4 7-1 15,-3 4 1-15,-4 11-2 16,-7 4 0-16,-11-3-1 16,-13 6 1-16,-11-6-2 15,-22 0 0-15,-17-7 0 16,-17 1 0-16,-19 2 0 16,-13-5 0-16,-25-1 0 15,-14 0 1-15,3-6 0 16,0-3 0-16,8-18 2 15,6-8 0-15,15-2 0 16,13-3 1-16,15-1 0 16,21 1 1-16,14 3-1 15,14 6 0-15,18 12-1 16,21 20 0-16,21 21-1 16,11 6 1-16,3 7-6 0,11-3 1 15,14 0-18-15,7-10 0 16,-4-15 0-16,-13-20 1 15</inkml:trace>
  <inkml:trace contextRef="#ctx0" brushRef="#br0" timeOffset="36976.23">21678 4421 105 0,'-42'-88'52'0,"-8"-15"-74"0,36 81 99 0,-7 0-78 15,0 6 1-15,0 10-4 16,-4 15 1-16,4 13 2 15,-4 13 1-15,4 18-3 16,4 51 0-16,2 30 1 16,1 42 0-16,4 34 3 15,3 35 1-15,-4-1 1 16,-7 17 1-16,-3-23 0 16,-7-15 0-16,0-16 0 0,7-32 0 15,3-31-2 1,7-24 1-16,8-20-2 0,10-25 0 15,11-15-1-15,6-13 0 16,8-10 0-16,3-5 0 16,4 2-1-16,7-2 0 15,14-1-8-15,7 0 1 16,18 7 0-16,13-19 0 16</inkml:trace>
  <inkml:trace contextRef="#ctx0" brushRef="#br0" timeOffset="38052.11">21985 5274 68 0,'-39'-88'34'0,"22"-28"-18"15,13 88 34-15,1-3-43 16,3 2 0-16,0 4 3 15,3 13 0-15,1-1-13 16,3 19 0-16,3 20 9 16,-3 30 1-16,-3 35-4 15,-1 16 1-15,-6 31-3 16,-4 6 1-16,-4-6-1 16,4-10 0-16,0-12-4 15,4 0 0-15,-1-28-18 16,4-13 1-16,0-21-1 0,0-26 1 15</inkml:trace>
  <inkml:trace contextRef="#ctx0" brushRef="#br0" timeOffset="46746.74">3380 5892 80 0,'-22'0'40'0,"44"0"-38"0,-5-10 40 0,19-15-41 15,38-3 0-15,10-13 1 16,33-9 0-1,31 0-3-15,11-6 0 0,10-1 2 16,0 1 0-16,-6 2-2 16,-5 7 1-16,-6-6 0 15,-7 3 0-15,-25 18-1 16,-22-5 1-16,-17 9 0 16,-10 2 1-16,-22 5 0 15,-10 2 0-15,-25 6 0 16,-17 7 1-16,-25 6-1 15,-36 9 0-15,-14 10-1 16,-20 6 0-16,-22 7-1 16,-18 8 1-16,-3-2-1 15,-18 0 0-15,1 9 1 0,16-3 0 16,5-7 0-16,6-2 0 16,11-4 1-16,22-3 0 15,17-6-1-15,13-6 1 16,26-4 0-16,14-2 0 15,21-10-1-15,32 0 1 16,17-10-1-16,14-2 1 0,25-10-1 16,29-6 1-1,-1-4 0-15,1 1 0 0,-1-4 0 16,11 7 0-16,-11-9-1 16,-10 12 1-16,-14-7 0 15,-18 13 0-15,-18 1-1 16,-10 8 0-16,-18 4-1 15,-17 15 1-15,-26 4-1 16,-20-1 0-16,-7 4 0 16,-11 6 1-16,-18 6-1 15,0 0 0-15,-13 1 1 16,-1-1 0-16,11-6 1 16,3 0 0-16,18 0-1 15,11-7 1-15,17-2-1 16,4-7 0-16,17-6 0 15,11 0 0-15,22-6-1 16,34-7 1-16,8-5-1 16,13-4 1-16,-3 0 0 15,11-3 1-15,7 0-1 16,-4 6 1-16,-18-3 0 0,-10 9 0 16,-10 4-1-16,-19 6 1 15,-9-7-1-15,-12 17 1 16,-13-4-1-16,-29 0 1 15,-3 0-1-15,-8 10 1 16,-10 2-1-16,-3 1 1 16,-11 3-1-16,-4 3 0 0,-10 0 0 15,11-4 0 1,10-2 0-16,3-3 0 0,22-7 0 16,7 3 0-16,17-9 0 15,22-6 0-15,17-3-1 16,14-1 1-16,8-5 0 15,-1-1 0-15,0 3-1 16,1 4 1-16,3-1-1 16,-7 4 0-16,-11 3-4 15,4-3 0-15,0-4-14 16,3 1 1-16,4 0-1 16,-4-7 1-16</inkml:trace>
  <inkml:trace contextRef="#ctx0" brushRef="#br0" timeOffset="50282.39">22102 2605 64 0,'-11'-12'32'0,"14"3"-25"15,5 9 33-15,-1-4-39 16,3-2 1-16,8 3 0 15,7-3 0-15,13 3-3 16,12-4 0-16,6 7 3 16,15-3 0-16,17-3 0 15,14 0 1-15,8 6 0 16,-5-7 0-16,1 1 0 16,-7 6 1-16,-18 0-2 0,-14 3 1 15,-14-3-2-15,-11 0 1 16,-13 0-3-16,-15 0 1 15,-14 0-1 1,-14 0 1-16,-15-3-1 0,-16 3 0 16,-15-9 0-16,-18 9 0 15,-14-10 0-15,-14 10 0 16,-10 0 0-16,-7 0 1 16,-1 0 0-16,8 0 0 15,10 3 0-15,14 7 0 16,18-4 1-16,18-6 0 15,10 3 0-15,21 7 1 0,14-4-1 16,18-6 0 0,15-3-1-16,16 0 1 0,15-4-1 15,11 4 1-15,10 3-1 16,7-3 0-16,0-6 0 16,7 2 0-16,1 4 0 15,-1 3 1-15,-4-6-1 16,-6 6 1-16,-11-3 0 15,-10 3 1-15,-12 0-1 16,-13 0 0-16,-11 0-1 16,-14 3 1-16,-10 3 0 15,-11-6 0-15,-14-6-2 16,-11 3 1-16,-14-3 0 16,-4 6 0-16,-6 0 0 15,-11 6 0-15,-18 3 0 0,0 1 0 16,-10-1 0-1,3 4 1-15,0-1-2 16,8-2 1-16,3-7 0 0,13 3 0 16,12-6 0-16,17 0 0 15,14 0-1-15,22 0 1 16,13 0-1-16,18-9 1 16,18 2-1-16,7 7 0 15,18-3 0-15,6 3 1 16,15 0 0-16,10 0 0 0,0 0 0 15,11 3 0-15,11 4 0 16,-4 2 0-16,-8-9 0 16,-13 3 0-16,-4 3-1 15,-21-6 1-15,-14 4 0 16,-18-1 0-16,-13 0-1 16,-19 0 1-16,-17 0-1 15,-14 0 1-15,-18-3 0 16,-10 0 0-16,-11 6 0 15,-1-6 1-15,-6 0-1 16,-3 0 1-16,-4-9-1 16,-1 9 1-16,5 0-1 15,6-3 1-15,11-3-1 16,14 6 0-16,11-7 0 16,14 7 0-16,18-6 0 15,13 3 0-15,25 3 0 16,15 0 0-16,10-6 0 15,17 6 1-15,4 0 0 0,11 6 0 16,-4-6 0-16,1 3 0 16,-12 3 0-16,-3-6 0 15,-7 0-1-15,-7 4 1 16,-7-1-1-16,-7 3 0 16,-4-6 0-16,-3 0 0 15,0 3 0-15,-7 0 0 16,-8-3 0-16,-6 0 0 0,-11 0 0 15,-3 0 1-15,-8-6-1 16,1 3 1 0,-4 0-1-16,0 0 1 0,3-1-1 15,0 4 1-15,1 0-1 16,3 0 0-16,0 0 0 16,3 0 0-16,-3 0-1 15,11 0 1-15,-11 4 0 16,7-1 0-16,-7-3 0 15,7 0 0-15,-7 0 0 16,4 0 1-16,10 0-1 16,0 3 1-16,0-3-1 15,7 3 0-15,0-3 0 16,1 3 0-16,-5-3 0 16,1 0 0-16,-1 3 0 15,-6-3 0-15,0-3 0 16,-1 3 0-16,1 0 0 15,-4 0 0-15,3-3 0 16,1 6 0-16,0-3-1 0,3 3 1 16,-4-3-1-1,1 6 1-15,-1-6-1 0,-2 0 0 16,-8 0 0-16,0 0 1 16,0 0-1-16,0 0 1 15,0-6 0-15,0 6 0 16,0 0 0-16,0 0 0 15,0 0-1-15,0 0 1 16,3-6-1-16,-3 6 0 0,0-3-1 16,-3 0 1-16,-5 0-1 15,1 3 0-15,-3 3 0 16,-1 0 0-16,4-3 1 16,-3-3 0-16,3 6 0 15,3-6 1-15,0 0 0 16,4 3 0-16,-3-4 0 15,3 4 0-15,-4 0 0 16,1 0 0-16,3-6 0 16,-4 6 0-16,1 0-1 15,-1 0 1-15,1-3-5 16,-1 12 1-16,-3-9-1 16,0 0 0-16</inkml:trace>
  <inkml:trace contextRef="#ctx0" brushRef="#br0" timeOffset="52101.53">22384 5553 46 0,'7'0'23'0,"14"-28"-10"16,-14 25 24-16,4-7-33 15,6 1 0-15,-6-7 4 16,3 1 0-16,-3 2-9 16,-4 0 1-16,-7 1 6 15,-4 3 1-15,-3 2-2 16,-4-2 1-16,1 12-3 15,-8 3 1-15,1 4-2 16,2 15 0-16,-6 3-1 16,0 6 0-16,7 14-1 15,0 2 1-15,10 6-1 16,8-12 0-16,3 0-1 0,4-3 1 16,3-7 0-16,3-2 0 15,4-10-1-15,4-7 1 16,7-2 0-16,0-7 0 15,-1-3 0-15,1-3 1 16,-4-3 0-16,-3 0 1 16,-4-10-1-16,0 1 0 15,-3-4 0-15,-4-3 1 16,-3-6-1-16,-4-6 0 0,0-1 0 16,-4 1 0-16,-3-3 0 15,0 2 0-15,-7 4 0 16,-3 6 1-16,-8 0 0 15,-7 3 1-15,-10 1-1 16,-7 2 1-16,-4-3-2 16,-7 3 0-16,4-2-6 15,13 2 1-15,15-3-1 16,25 0 0-16</inkml:trace>
  <inkml:trace contextRef="#ctx0" brushRef="#br0" timeOffset="52649.69">23181 5550 82 0,'-11'-3'41'0,"-10"3"-34"0,18 0 35 15,-1 0-42-15,-3 0 0 16,-3 0 0-16,3 3 0 0,-4 6-1 15,4 4 1-15,3 9 0 16,4 12 1-16,4 13-1 16,6 0 0-16,8 0 0 15,0-3 1-15,6-3-1 16,5-3 1-16,2-10-1 16,8-6 1-16,4-6 0 15,6-10 1-15,-7-9-1 16,4-4 1-16,-7-8 0 15,-4-7 1-15,-7-9-1 16,-10-4 1-16,-7-9-1 16,-11 3 1-16,-11-6-1 15,-10 10 0-15,-14-7-1 16,-8 9 0-16,-6 4-6 16,0 0 1-16,6 9-17 0,4 0 0 15,11 9 0-15,14 1 0 16</inkml:trace>
  <inkml:trace contextRef="#ctx0" brushRef="#br0" timeOffset="53248.23">23484 5149 94 0,'-28'-57'47'0,"7"41"-63"0,25 13 89 0,-4 3-70 15,-4-3 1-15,1-6-1 16,3 9 1-16,0-10-6 15,7 10 0-15,3 0 4 16,1 10 0-16,3-7-3 16,3 9 1-16,8 1 0 15,3 9 0-15,4-6 0 16,7 6 0-16,3 6 0 0,4 0 0 16,0 7 0-16,10-4 1 15,-6 0-1-15,-1 4 1 16,8-1-1-16,-8 1 0 15,-3-7 0-15,-4-6 0 16,1 0 0-16,-5-3 0 16,-2-1 0-16,-8 1 0 15,-3 0 0-15,-11 3 0 16,-4 0 0-16,-13 3 0 16,-4 13 0-16,-7-4 0 15,-11 4 0-15,-7 3 1 0,-3-1-1 16,-15 7 1-16,1-3-1 15,-4-3 0-15,-3 6 0 16,-4 0 1-16,7 10-1 16,3-1 0-16,-2 0-7 15,6 1 1-15,7-7 0 16,0-9 0-16</inkml:trace>
  <inkml:trace contextRef="#ctx0" brushRef="#br0" timeOffset="54871.57">24627 5829 62 0,'-7'9'31'0,"14"-12"-18"16,-7 3 32-16,4-3-40 15,3 0 1-15,0 0 3 16,7 3 1-16,4-3-12 16,7 0 0-16,10-7 8 15,14 4 0-15,11-3-3 16,18 5 1-16,6-2-2 15,-6-3 0-15,-4-1-2 16,-3-2 0-16,-4 2-1 16,-11 7 0-16,-3 3-10 15,-11-12 0-15,-3 2-1 16,-14-2 1-16</inkml:trace>
  <inkml:trace contextRef="#ctx0" brushRef="#br0" timeOffset="55157.59">25075 5396 97 0,'-42'3'48'0,"35"4"-57"0,7-7 70 15,0 0-59-15,18 6 1 16,-4 7 0-16,0 12 0 15,0 9-4-15,-7 19 1 16,0 23 2-16,-7 5 1 0,0-2-2 16,-10-4 0-16,-1 0-1 15,0 0 1-15,4-9-4 16,0-6 1-16,0-10-19 16,4-12 0-16,-1-10 0 15,-6-9 0-15</inkml:trace>
  <inkml:trace contextRef="#ctx0" brushRef="#br0" timeOffset="55764.92">25940 5070 99 0,'-14'-37'49'0,"14"21"-61"16,0 10 87-16,0 6-74 15,3-4 0-15,4 4 0 16,4 10 1-16,3 18-3 15,-7 29 1-15,0 12 1 0,-3 9 0 16,-1 19-1-16,1 19 1 16,-1-6-1-16,1-3 0 15,-1-17-3-15,4-11 1 16,0-10-14-16,0-13 0 16,0-18 0-16,-3-19 0 15</inkml:trace>
  <inkml:trace contextRef="#ctx0" brushRef="#br0" timeOffset="57210.34">26621 5127 99 0,'0'-32'49'0,"-7"26"-61"0,7 6 77 0,0 0-65 15,0 0 1-15,7 0-1 16,0 3 1-16,3 7-2 15,8 5 1-15,0 13 0 16,3 13 1-16,0 3 0 16,4 22 0-16,-4 9 0 15,0 10 0-15,-3 3 0 16,-1-4 0-16,1-5-1 16,-4-10 1-16,-3-10-1 15,-1-5 0-15,-3-20 0 16,4 1 0-16,-8-13 0 15,-3-10 0-15,0-2-4 16,0-4 0-16,-7-6-18 16,-3-3 0-16,-1-4 0 0,0-2 0 15</inkml:trace>
  <inkml:trace contextRef="#ctx0" brushRef="#br0" timeOffset="59965.99">10873 6102 101 0,'-71'38'50'0,"-3"-13"-49"0,63-16 51 0,1-3-51 16,6 1 0-16,22-1 0 16,21 0 0-16,21-12-2 15,28-10 1-15,39-3 0 16,10-12 1-16,22-7-1 16,21-2 0-16,-7 5 0 15,3 1 1-15,-10 2 0 16,-25 10 0-16,-24 3 0 15,-26 10 0-15,-16 3 0 16,-23 3 0-16,-20 9-1 16,-21 0 1-16,-32 4-1 15,-36 5 0-15,-31 1-1 16,-32 12 0-16,-18 0 0 16,-3 4 1-16,-21-1-1 15,0 4 1-15,14 5 1 16,14-8 0-16,24-1 1 0,26-6 0 15,20-6-1-15,25-6 1 16,25-10-1-16,18-10 1 16,27-11-2-16,26-1 0 15,20 0 0-15,5-6 0 16,13 6 0-16,14-3 0 16,-3 6 0-16,0-2 0 15,-14-1 0-15,-11 6 0 16,-14 4 0-16,-18 6 0 0,-17 0-1 15,-22 3 1-15,-24 6 0 16,-31 3 0-16,-26 4 0 16,-17 9 0-16,-15 0-1 15,-6 3 1-15,0 0 0 16,6-3 0-16,15 6 0 16,18-6 0-16,20-3 0 15,11-4 0-15,18-2 0 16,21-7 0-16,25-6 0 15,24-6 0-15,22-10 0 16,10-2 1-16,21-8-1 16,18-2 0-16,4 3 0 15,-8 0 1-15,-3 3-1 16,-21 6 1-16,-15-6-1 16,-20 13 0-16,-22 3 0 15,-24 9 0-15,-22 3 0 16,-17 0 0-16,-18 4-1 0,-14 2 0 15,-10-5-3-15,-5 2 0 16,-2-3-17 0,10-2 1-16,0-4 0 0,10-13 0 15</inkml:trace>
  <inkml:trace contextRef="#ctx0" brushRef="#br0" timeOffset="63885.55">27277 5387 77 0,'-18'-19'38'0,"46"-15"-25"0,-21 24 38 16,-3-9-46-16,3 7 0 15,-3-10 1-15,3 9 1 16,-4 1-10-16,1 12 1 15,-1 9 5-15,4 16 0 16,-3 10-2-16,3 12 0 16,3 9-1-16,1 10 0 15,0 13-5-15,3-1 0 16,0 0-20-16,-4-15 1 0,-3-13-1 16,-7-12 0-16</inkml:trace>
  <inkml:trace contextRef="#ctx0" brushRef="#br0" timeOffset="64297.8">27668 5001 101 0,'-31'0'50'15,"20"-12"-69"-15,11 9 104 0,0 3-84 0,7-4 0 16,11 8 0-1,10 2 0-15,14 9-2 0,15 14 0 16,10 8 1-16,7 7 0 16,11 10-1-16,-8-1 1 15,1 0-1-15,-11 4 1 16,-18 5 0-16,-14 4 0 16,-20 6 0-16,-19 4 0 0,-21 2 0 15,-17 0 0-15,-11-9-5 16,-7-9 0-16,0-13-13 15,-3-6 1-15,-1-13-1 16,15-6 1-16</inkml:trace>
  <inkml:trace contextRef="#ctx0" brushRef="#br0" timeOffset="64784.79">28356 4133 101 0,'-39'-73'50'0,"50"23"-60"0,0 38 85 0,10 2-75 0,14 4 1 15,14 6-1-15,15 16 1 16,7 25-2-16,6 18 1 0,4 19 0 16,-7 26 0-1,-7 28-1-15,-3 12 1 0,-4 32-1 16,-14 21 1-1,-4 23-1-15,-7-1 1 0,-3-15 0 16,-7 9 0-16,-8-22 0 16,-13-27 1-16,-11-20 0 15,-14-19 0-15,-18-21 0 16,-18-23 1-16,-17-27-2 16,-14-33 0-16,-14-17-6 15,-7-20 1-15,-1-15-20 16,8-1 1-16,14 13-1 15,3 13 0-15</inkml:trace>
  <inkml:trace contextRef="#ctx0" brushRef="#br0" timeOffset="66948.91">30360 7874 119 0,'-18'31'59'0,"-13"16"-90"0,24-41 121 0,-7 10-90 15,-11-10 0-15,-10 4-3 16,-15-7 0-16,-17-3 2 16,-25-7 1-16,-28 1-2 15,-28-13 0-15,-35-3 0 16,-46-3 1-16,-25 3 3 16,-25 4 0-16,4 5 0 15,-4 7 0-15,-14 0 0 16,-24-1 1-16,-22 1-1 15,-21-10 1-15,0 1-3 16,-10-1 1-16,-8 10-1 16,5-4 0-16,-9 7 0 15,5-3 1-15,7 6-1 16,3 3 0-16,0 0-1 16,7-3 1-16,4 6 0 15,3-2 0-15,4 2 0 16,6 0 0-16,8 3 0 15,14 4 0-15,7 3 0 0,22-1 0 16,9 4 0-16,26 0 0 16,17 3 0-16,18-6 0 15,14 2 0-15,17-2 1 16,15-3-1-16,10-13 0 16,18 6 0-16,21-3 0 15,3-3 0-15,11-9 1 0,14-1-1 16,11-2 0-16,7-7 0 15,11-6 0-15,3-3 0 16,10-7 0-16,11-12-1 16,0-13 1-16,4-15 0 15,-4-22 0-15,4-16 0 16,0-25 1-16,-1-12-1 16,-3-23 1-16,4-21-1 15,0 6 1-15,10-1-1 16,7-8 0-16,4 12 0 15,7 19 0-15,0-4 0 16,3 14 0-16,4 24 0 16,0 3 0-16,0 13-1 15,4 13 1-15,-1-4 0 16,1 13 1-16,3 13-1 16,0 8 0-16,0 17 0 0,7 12 0 15,3 3 0 1,4 13 0-16,22 9 0 15,6 7 0-15,14 2-1 0,15 4 1 16,17 6-1-16,21-6 1 16,18-4-1-16,25 1 1 15,17 0 0-15,26-1 0 16,27-6-1-16,11-5 1 16,31-8 0-16,22-2 0 15,21-4 0-15,24 1 1 16,15-4-1-16,14-9 0 15,3 3 0-15,4 7 0 0,4 2 0 16,-4-5 0-16,10 8 0 16,-3-2 0-16,3 5-1 15,1 11 1-15,-11 2 0 16,-14 7 0-16,3-1 0 16,-14 4 0-16,-14 3-1 15,-7 3 1-15,-7 0 0 16,-14 0 0-16,-7 0 0 15,-22-13 0-15,-9 1-1 16,-23-7 1-16,-13-6 0 16,-25 6 0-16,-10-9-1 15,-29-4 1-15,-17 10 0 16,-15-3 1-16,-13 6-1 16,-12 4 0-16,-6 5-1 15,-18 1 1-15,-7 9-1 16,-3-3 1-16,-7 9 0 0,-8 0 0 15,-3 10-1 1,-4 3 1-16,-3 0 0 0,4 15 0 16,-1-6 0-16,7 13 0 15,8 19 0-15,-8 21 0 16,4 10 0-16,0 3 1 16,4 32-1-16,-4 18 0 15,7 7 0-15,7 18 0 16,11 6 0-16,-11-15 0 15,7 22 0-15,0-6 0 0,-7-10 0 16,0 3 0-16,-3-2 0 16,-11-7 0-16,0-16 0 15,-8 0 0-15,-2-3-1 16,-8-6 0-16,-3-19 0 16,-4-9 1-16,1-13 0 15,-5-13 0-15,-2 1 0 16,-5-4 0-16,1-3-1 15,-11-9 1-15,-3-3-2 16,-8 0 1-16,-6-4-1 16,-12-9 0-16,-6 1 0 15,0-1 1-15,-4-3 0 16,4-3 0-16,0-10 1 16,-4-9 0-16,1 0 0 15,-1-6 1-15,-3 6-1 16,-4-3 1-16,-7 0-1 15,-10 0 0-15,-11 0-1 0,-11 0 1 16,-17 3-1-16,-7-3 0 16,-7-6 0-16,-4-4 1 15,-7-5 1-15,-11-1 0 16,4-6 1-16,-7 0 0 16,-3 0-1-16,-18-3 1 15,-7-7-2-15,-11 4 1 16,-18-10-3-16,-6-2 1 15,-15-1-1-15,-10-3 1 0,0 6 0 16,-15-3 0-16,1 4 1 16,-14-1 0-16,-4 3 1 15,-14 1 1-15,-4 6-1 16,-17-4 0-16,0 4-1 16,-15-7 1-16,8 1-1 15,-4-4 1-15,11 4-2 16,0-4 1-16,3 3 0 15,-3 1 0 1,-212-1-1 0,74 7 1-16,32 6 0 15,32 0 0-15,21 0-1 16,24 3 1-16,19-3 0 16,27 0 1-16,22 0-1 15,13-3 1-15,22 3-1 16,0 0 0-16,7 3 0 15,3 3 0-15,11 4-1 16,0-4 1-16,7 3-1 16,25-2 1-16,14-1 0 15,7-3 1-15,14-3 0 0,14-3 1 16,15 3-1-16,9 0 1 16,8 0-1-16,11 3 1 15,6 0-1-15,1 4 0 16,3-1-1-16,0 0 0 15,7 4-2-15,4-4 1 0,7-3-17 16,-1-9 0-16</inkml:trace>
  <inkml:trace contextRef="#ctx0" brushRef="#br0" timeOffset="71957.92">12823 134 83 0,'-10'-25'41'0,"13"-3"-32"0,1 19 42 15,3 9-50-15,0 3 1 16,4 13 0-16,-1 12 0 16,4 16-3-16,4 15 0 15,-4-2 1-15,4 12 1 0,-11 6-3 16,-4 10 0-16,1-4-7 15,-4-6 1-15,7-9-14 16,3-16 1-16,8-6 0 16,7-12 0-16</inkml:trace>
  <inkml:trace contextRef="#ctx0" brushRef="#br0" timeOffset="72182.37">13180 492 96 0,'10'9'48'0,"22"7"-73"16,-14-13 101-16,10 3-76 15,14-6 1-15,15 0-1 0,10 0 1 16,0-9-7-16,0 0 1 15,-4-1-10-15,-3-5 1 16,-3-11-1-16,-8 8 1 16</inkml:trace>
  <inkml:trace contextRef="#ctx0" brushRef="#br0" timeOffset="72420.67">13645 188 73 0,'-38'-16'36'0,"2"16"-31"16,29 0 51-16,-3 16-54 15,-4 3 1-15,3 6 0 16,0-3 1-16,4 18-5 16,7-2 0-16,0 6 2 15,0 0 1-15,0 9-10 16,11 10 0-16,3 0-1 15,0-10 1-15</inkml:trace>
  <inkml:trace contextRef="#ctx0" brushRef="#br0" timeOffset="72835.95">13748 18 88 0,'-28'-28'44'0,"31"19"-46"0,-3 9 60 15,4-6-58-15,3 6 1 16,3 0-1-16,1 6 1 15,6-6-2-15,8 9 1 16,7 10 0-16,7 16 1 16,3 8-2-16,7 14 1 0,-6 6 0 15,-8-1 0-15,-7-2 0 16,-10-4 0-16,-11-2 0 16,-18 5 1-16,-6-12-1 15,-8 0 1-15,-7-6-8 16,-3-3 1-16,3-4-15 15,1-6 0-15,13 1-1 16,7 5 1-16</inkml:trace>
  <inkml:trace contextRef="#ctx0" brushRef="#br0" timeOffset="73386.16">13204 3860 95 0,'4'12'47'0,"0"26"-70"0,-4-22 97 0,0 24-74 15,-4 20 0-15,-3 6-1 16,-4 12 1-16,-3 1 0 0,4 12 0 16,-1-4-4-16,8-11 0 15,3-11-11 1,3-11 0-16,4-13-1 0,11-16 1 16</inkml:trace>
  <inkml:trace contextRef="#ctx0" brushRef="#br0" timeOffset="73743.88">13695 4211 77 0,'-25'-25'38'0,"15"3"-38"0,3 16 58 0,-4-1-53 16,-3 11 0-16,-4 5 1 15,-3 3 0-15,-7 7-9 16,3 0 0-16,0 9 6 16,4 10 0-16,7-4-3 15,4 1 0-15,6 3-1 16,8 2 0-16,10-11 1 16,14 5 0-16,4-21-1 15,6-4 1-15,1-12 0 16,-3-7 1-16,-5 1 0 15,-3-10 0-15,-6-9 0 16,-8 3 0-16,-11-6 0 16,-10-1 0-16,-10-2-1 15,-8 2 0-15,-7-8-9 0,-3-1 0 16,3 3 0-16,7 1 0 16</inkml:trace>
  <inkml:trace contextRef="#ctx0" brushRef="#br0" timeOffset="74116">13885 3904 96 0,'-63'-3'48'0,"24"-4"-50"16,32 7 64-16,0 0-62 15,7 7 1-15,3-7-1 16,12 9 0-16,13 0-1 16,14 7 1-16,15 12-1 15,10 4 0-15,-4 5-1 16,1 4 1-16,-8-6 0 15,-3 5 1-15,-14 1 0 16,-11 3 0-16,-14-6 1 16,-3-7 1-16,-25 10-1 15,-11-1 1-15,-17 7-7 0,-11-3 1 16,-4-3-20-16,-3-3 0 16,11-1-1-16,10-8 1 15</inkml:trace>
  <inkml:trace contextRef="#ctx0" brushRef="#br0" timeOffset="76569.81">14288 34 75 0,'-11'-16'37'0,"4"7"-30"0,7 9 36 0,7 0-43 16,0-6 1-1,4 6-1-15,3 0 1 0,7 6-1 16,11-3 0-16,3 13 1 16,7 3 1-16,1 21 0 15,-1 11 0-15,-3 14 1 16,-8 8 1-16,-9 8-1 16,-5 35 1-16,-6 0 0 15,-8 10 0 1,4 118-1-1,11 13 1-15,3-28-2 16,4 6 0-16,0-6-1 16,3-19 0-16,-3 10-1 15,-4-4 1-15,-11-6-1 16,-3 7 0-16,0-13 0 16,-7 3 1-16,0-10-1 15,-3-12 1-15,-1-19 0 0,8-6 0 16,3-3 0-16,3-16 0 15,1-6-1-15,0-19 1 16,-1-3-1-16,1-10 1 16,-1-9-1-16,-6-18 0 15,-1-4 0-15,-3-16 1 16,-3-18-1-16,-8-7 1 16,1-3-1-16,-4-6 1 0,-8-3-1 15,-2-3 1 1,-4-7-1-16,-4 1 1 15,-18-4-1-15,-2 7 0 0,-8-10 0 16,-4 3 0-16,-10 0 0 16,-7-3 0-16,0-3 0 15,7 4 0-15,10-4 0 16,11-4 0-16,14 1 0 16,8 3 0-16,9 0-1 15,12 3 0-15,6-3 0 16,11 7 1-16,11-4-1 15,3 3 1-15,4-3-1 16,3 3 1-16,4-9 0 16,7 3 0-16,-1-3 0 15,5 0 0-15,3 0 0 16,0 3 0-16,-8-3 0 16,1 3 0-16,-11 0 0 15,-3 0 0-15,-7 3 0 0,-4-3 0 16,-4 0 0-16,-3 0 1 15,1-3-1-15,6-3 0 16,3-4 0-16,4 4 0 16,1-7 0-16,-1 7 0 15,0 0 0-15,0 3 0 16,-7-4 0-16,0 7 0 16,-3 0-1-16,-4 0 1 15,-7 3 0-15,0-3 0 0,0-6 0 16,0-3 0-16,-4 3 0 15,1-1 1-15,-1-2-3 16,-3-1 1-16,0-8-1 16,4-7 1-16</inkml:trace>
  <inkml:trace contextRef="#ctx0" brushRef="#br0" timeOffset="77818.44">12827 1100 66 0,'14'7'33'0,"14"-14"-21"0,-17 4 34 0,7 3-44 15,13 0 1-15,5 0 0 16,13 0 1-16,7-9-5 15,15 2 1-15,21-2 3 16,6 0 0-16,8-10-1 16,-7 9 0-16,-14-5-1 15,-11 15 1-15,-18-7-1 16,-13 4 0-16,-15 3 0 16,-18 0 1-16,-10 0-2 15,-10 3 1-15,-15-3-1 16,-14 7 0-16,-21-1-2 15,-10-3 1-15,-11 3-1 0,0 7 0 16,-8 3 0-16,8-13 1 16,4 3 0-16,10-3 1 15,14 0 0-15,14 0 0 16,21 4 0-16,18-7 1 16,21 0 0-16,18 0 1 15,14-10-1-15,21-2 1 16,14-1 0-16,18-6 0 15,-7 4-1-15,0-1 1 0,7 4-2 16,-8-4 1-16,-16 13-1 16,-12-4 0-16,-21 1 0 15,-20 9 1-15,-22 0-1 16,-32 4 0-16,-21 2 0 16,-17 4 1-16,-18 2-1 15,-8 1 0-15,5 3 0 16,10-10 0-16,14 1-3 15,17-7 1-15,19 3-11 16,17-6 1-16,17-9-1 16,25 2 1-16</inkml:trace>
  <inkml:trace contextRef="#ctx0" brushRef="#br0" timeOffset="-177813">0 9639 86 0,'0'0'43'0,"265"19"-39"0,-167-22 44 15,79-7-45-15,63-5 0 16,60-20 1-16,77-6 1 0,82-6-7 16,87 0 1-16,44-9 3 15,59-4 1-15,88-12-2 16,36-9 1-16,63-1-1 16,70 10 1-16,19 6 0 15,23-6 0-15,26 16 0 16,39-1 0-16,24-2 0 15,35 5 0-15,18-5-1 16,29-1 1-16,27 7-1 16,32 3 0-16,15 9-1 15,13 6 1-15,-10 10-1 16,-7 3 1-16,-11-3 1 16,-13 16 0-16,-37 3 0 15,-41 12 0-15,-64 0 0 16,-74 19 0-16,-81 10 0 15,-92 2 1-15,-85 10-3 16,-94-9 1-16,-86 6-1 16,1140 97 0-16</inkml:trace>
  <inkml:trace contextRef="#ctx0" brushRef="#br0" timeOffset="-176362.85">1655 10109 88 0,'10'-6'44'0,"1"9"-35"0,-11 0 44 0,3 16-51 15,-3 13 0-15,0 18 0 16,-3 19 1-16,-8 25-4 15,1 41 0-15,-19 9 2 16,1 32 1-16,-4-10-2 16,1-6 0-16,-15-13-1 15,7-9 0-15,7-19-10 16,4-15 0-16,3-29 0 16,8-22 0-16</inkml:trace>
  <inkml:trace contextRef="#ctx0" brushRef="#br0" timeOffset="-175657.67">2730 10530 96 0,'-10'-19'48'0,"-1"-28"-53"0,4 37 67 0,-10 1-62 15,3 0 0-15,-15 2-1 16,-13 10 0-16,3 7 0 15,-10 12 1-15,-1 15-2 16,1 20 1-16,0 15-1 16,10 6 1-16,-4 4 0 15,15-7 0-15,7-6 1 16,3-9 0-16,15-10 0 16,3-16 1-16,10-12 0 15,1-12 1-15,10-13-1 16,7-10 0-16,-3-12 0 15,3-6 0-15,8-13-1 16,6-3 0-16,-10-10 0 16,7 1 1-16,-1 2-1 15,-6 4 1-15,-4 6 0 16,1 10 1-16,-15 9 0 16,3 9 0-16,-17 10 0 0,-7 9 0 15,-7 13-1-15,-7 15 1 16,-14 16-1-16,3 13 0 15,0 6-1-15,-14 3 1 16,8 9-1-16,2 10 1 16,1-4-1-16,10-5 1 15,8-7-1-15,-5-6 1 16,5-13-1-16,6-9 1 16,11-13 0-16,0-15 0 0,18-16 0 15,3-9 0-15,0-13 0 16,7-7 1-16,11 1-2 15,-7-6 0-15,7-1-5 16,-7 7 0-16,-4 0-19 16,0 6 1-16,-3 0-1 15,3 0 1-15</inkml:trace>
  <inkml:trace contextRef="#ctx0" brushRef="#br0" timeOffset="-175428.61">3242 11060 103 0,'-14'12'51'0,"17"-6"-68"15,4-2 94-15,-7 2-76 16,4 6 0-16,3 4 0 16,-3 9 0-16,3 16-2 0,-7 9 0 15,0 10 1-15,-11 15 0 16,-7-3-1-16,4 0 0 15,-3 3-6-15,-1-6 1 16,15-9-1-16,3-19 1 16</inkml:trace>
  <inkml:trace contextRef="#ctx0" brushRef="#br0" timeOffset="-174830.22">4374 10508 102 0,'0'-19'51'0,"-28"-12"-54"0,21 24 61 0,-7-2-57 16,-18 9 0-16,-14 6-2 15,-6 13 1-15,-8 15-2 16,0 23 0-16,3 9-2 16,8 9 1-16,6 0-2 15,5 0 1-15,9-9 0 16,19-12 1-16,10-14 1 16,10-11 1-16,8-23 2 15,14-12 1-15,3-19 0 0,7-4 1 16,8-15 0-16,-8-9 0 31,15-22 0-31,-8 9 0 16,-7 10-1-16,-10 15 1 15,-7 19-2-15,-4 9 1 16,-7 16 0-16,-3 13 0 16,-11 25-1-16,-4 15 0 15,-17 13 0-15,-7 13 1 0,-15 15-2 16,5 19 1-1,-12-6-1-15,4-7 1 0,4-2-1 16,10-14 0-16,4-11 0 16,7-14 1-16,10-21-1 15,4-13 1-15,14-18 0 16,4-16 0-16,10-7 0 16,7-12 0-16,15-13-1 15,-1-6 1-15,4 0-7 16,-7 1 0-16,3-1-1 15,-3 9 0-15</inkml:trace>
  <inkml:trace contextRef="#ctx0" brushRef="#br0" timeOffset="-174508.83">4893 11298 101 0,'-11'22'50'0,"11"-22"-49"0,0 0 56 15,-10-6-57 1,3 12 1-16,-4 6-2 0,1 7 1 16,-1 9-1-16,-10 10 0 15,3 0-1-15,8 9 1 16,10 0-1-16,10 0 1 16,8 0 1-16,14-6 0 0,6-19 1 15,1-13 1-15,4-9 0 16,2-9 0-1,-9-7 0-15,-8-3 1 0,-10-9-2 16,-25-10 1-16,-11 1-2 16,-7-1 1-16,-14-6-8 15,1-3 1-15,6 3-1 16,11 0 0-16</inkml:trace>
  <inkml:trace contextRef="#ctx0" brushRef="#br0" timeOffset="-174041.5">5429 10439 86 0,'-39'-22'43'0,"22"0"-28"0,13 19 41 16,-3-7-54-16,4 1 1 0,13-1 0 15,1 4 1 1,17 6-6-16,14 3 1 0,8 4 3 16,24 8 0-16,11 7-2 15,3 13 1-15,3 2-1 16,-2 13 1 0,-8 16-1-16,-21 6 1 0,-21 10-1 15,-25-7 1-15,-25 1 0 16,-28 2 0-16,-24 7-1 15,-18-10 1-15,-8-9-6 16,1-4 0-16,18-5-1 16,-1-10 1-16</inkml:trace>
  <inkml:trace contextRef="#ctx0" brushRef="#br0" timeOffset="-173683.43">1326 12844 101 0,'-49'12'50'0,"158"-15"-53"0,-59-3 55 16,31-7-52-16,57-9 0 0,31-12 0 15,60-4 0 1,39-12 0-16,36-6 1 16,31-10 0-16,-113 19 0 0,173-32 1 15,-17 14 0-15,-50 8 0 16,-18 4 0-16,-63 3-3 15,-35 9 0-15,-61 10-18 16,-41 5 1-16,-43 5-2 16,-57 11 1-16</inkml:trace>
  <inkml:trace contextRef="#ctx0" brushRef="#br0" timeOffset="-173349.76">1228 13368 104 0,'31'0'52'0,"209"-26"-68"0,-162 11 91 16,60-20-74-16,31-2 0 15,53-17 0-15,46-12 1 16,21-9-3-16,29 3 1 15,14-9 1-15,-15 5 0 16,1-2 1-16,-47 6 1 0,-17 3-1 16,-46 6 0-16,-35 7-1 15,-35 12 1-15,-50 6-11 16,-28 4 0-16,-35 5-2 16,-29 1 1-16</inkml:trace>
  <inkml:trace contextRef="#ctx0" brushRef="#br0" timeOffset="-171732.03">6883 10994 99 0,'49'0'49'16,"36"-10"-45"-16,-53 7 49 0,6-9-53 15,12 2 0-15,10-12-1 16,17 3 1-16,8-6-1 16,0-3 1-16,-8-9-2 15,-6 2 0-15,-11 10-5 16,-11 9 1-16,-10 16-8 16,-25 10 1-16,-7 12-6 15,-10 9 0-15,-12 0 1 16,-13 7 0-16</inkml:trace>
  <inkml:trace contextRef="#ctx0" brushRef="#br0" timeOffset="-171508.12">6826 11329 99 0,'-67'32'49'16,"43"-14"-66"-16,24-18 101 0,3-3-83 0,15 0 0 15,13-13 0-15,26 1 1 16,3-13-4-16,3-1 1 15,15-2-1-15,10 0 0 16,11 2-5-16,3 1 1 16,1 0-13-16,-5 6 1 15,-9 0-1-15,6 6 1 16</inkml:trace>
  <inkml:trace contextRef="#ctx0" brushRef="#br0" timeOffset="-170312.87">9387 9796 90 0,'-42'-32'45'0,"24"23"-39"0,18 15 45 15,-3 1-50-15,-1 11 0 16,1 11 0-16,-1 21 0 16,4 19-2-16,0 22 1 0,-10 12 0 15,3 7 0-15,-4 12-17 16,4 10 0-16,-7-10-1 15,0-12 1-15</inkml:trace>
  <inkml:trace contextRef="#ctx0" brushRef="#br0" timeOffset="-170113.93">8682 11191 110 0,'21'3'55'0,"67"-9"-75"0,-42 0 99 0,42 0-80 16,4-1 1-16,14-2 0 15,21-4 0-15,3 7-3 16,1-3 0-16,-8-1-6 0,-3-5 1 16,0 2-10-16,-3 1 1 15,-29 5-1-15,-7 10 1 16</inkml:trace>
  <inkml:trace contextRef="#ctx0" brushRef="#br0" timeOffset="-169850.37">8763 11624 90 0,'-102'19'45'0,"17"0"-52"0,74-16 73 0,4 3-65 15,18 0 0-15,17 1 1 16,22-1 0-16,20-6-2 16,36-3 0-16,21-7 2 15,3-2 0-15,22-4 0 16,3-6 0-16,-6 0-2 16,-44 7 1-16,37-7-11 15,-12 6 0-15,-28-3-1 16,-17-3 1-16</inkml:trace>
  <inkml:trace contextRef="#ctx0" brushRef="#br0" timeOffset="-169482.57">8939 12050 92 0,'-14'0'46'0,"7"-6"-41"0,7 6 59 16,0 0-61-16,7 10 1 16,-7 8 1-16,0 14 0 15,4 34-8-15,-4 34 1 16,-4 35 4-16,-10 31 0 0,-3 10-3 15,-5 2 0-15,1-11 0 16,-11-14 0 0,-10-12 0-16,-18-18 1 0,-10-26 0 15,-8-19 1-15,-3-15 0 16,-11-25 0-16,-7-26-3 16,4-21 0-16,7-23-15 15,10-12 0-15,18-31-1 16,14 22 0-16</inkml:trace>
  <inkml:trace contextRef="#ctx0" brushRef="#br0" timeOffset="-168940.02">10079 12558 105 0,'0'26'52'0,"-42"2"-65"0,20-25 85 16,-2 3-73-16,-26-6 1 16,-17-6-1-16,-7-10 1 15,0-6 0-15,4-15 0 32,17-20 0-32,28 7 1 15,25 6 0-15,32 7 0 0,24 2 0 16,11 7 1-1,21 6 0-15,18 9 0 16,0 7-2-16,-4 6 1 0,-6 9-1 16,-12 13 1-16,-13 7-2 15,-15 5 1-15,-20 10-1 16,-22 6 1-16,-21 4-1 16,-18 5 1-16,-28 1-1 15,-18 2 0-15,-10 1 0 16,-3 3 0-16,2 0 0 15,1-7 1-15,-7-12-1 16,10-3 1-16,19-9 0 16,13-13 1-16,21-3 0 15,11-10 0-15,28 7 0 16,14-7 0-16,11 0 0 16,7 1 1-16,7 6-1 15,21 9 0-15,3 3-1 16,8 10 1-16,-7 2-6 0,-4 1 1 15,0-3-19-15,4 2 1 16,-8-8-1-16,4-7 0 16</inkml:trace>
  <inkml:trace contextRef="#ctx0" brushRef="#br0" timeOffset="-168535.95">12076 9435 112 0,'-74'-47'56'0,"-29"22"-81"15,75 25 105-15,-14 3-81 16,-8 4 1-16,4 2-4 15,11 0 1-15,-4 23 2 16,4 27 1-16,3 26-2 16,4 15 0-16,7 41 2 15,0 29 0-15,0 34 3 32,3 12 1-32,0 25 0 0,8-2 0 15,6-20 0-15,4-12 0 0,11-25-2 0,-1-22 1 16,1-28-3-16,3-23 0 15,-3-18-4-15,-4-25 1 16,0-16-10-16,0-15 1 16,7-19-1-16,7-10 0 15</inkml:trace>
  <inkml:trace contextRef="#ctx0" brushRef="#br0" timeOffset="-168268.33">12552 10461 111 0,'-25'-19'55'0,"25"16"-65"15,0 6 78-15,0 6-68 16,0 13 1-16,4 10 0 15,-1 24 0-15,8 26-2 16,6 21 1-16,-2 7 0 16,-1 18 0-16,3 4-2 15,-3-10 1-15,0-6-8 16,4-12 1-16,-4-13-1 16,-3-16 1-16</inkml:trace>
  <inkml:trace contextRef="#ctx0" brushRef="#br0" timeOffset="-167871.94">13145 10643 112 0,'-32'-22'56'0,"4"18"-64"0,17 8 75 15,-7 5-67-15,-6 13 0 0,-1 12-2 16,0 20 0-16,1 8 1 16,2 7 1-16,8 13-2 15,4 15 1-15,17-6 0 16,14-3 0-16,14-10 1 16,11-9 1-16,3-19 0 15,4-12 1-15,4-19 0 16,-4-19 0-16,-4-16 0 15,-7-18 0-15,-10-13-1 16,-11-13 1-16,-14-9-2 16,-17-3 0-16,-11-3-3 15,-11 6 0-15,-3 3-9 16,-8 9 1-16,-3 7-1 16,4 19 0-16</inkml:trace>
  <inkml:trace contextRef="#ctx0" brushRef="#br0" timeOffset="-167591.14">13938 10536 113 0,'-31'-6'56'0,"9"34"-64"0,19-19 81 0,-1 10-73 16,1 6 0-16,6 16-1 16,4 12 0-16,4 16 1 15,0 3 0-15,-1 13-1 16,1 12 0-16,-1-6-3 16,4-3 1-16,0-10-10 15,4-9 0-15,7-15 0 16,-4-14 0-16</inkml:trace>
  <inkml:trace contextRef="#ctx0" brushRef="#br0" timeOffset="-167276.05">14340 10326 112 0,'-10'0'56'0,"24"15"-68"0,-3-8 84 15,10 5-72-15,10 7 0 16,15 9 0-16,7 16 0 16,11 25-1-16,-4 10 1 15,-7 5 0-15,-11 17 0 16,-10 2 0-16,-11 7 0 15,-18-4 0-15,-10-11 1 16,-17-14-2-16,-19-9 0 16,-10-12-8-16,-7-13 1 0,0-19-2 15,-7-15 1 1</inkml:trace>
  <inkml:trace contextRef="#ctx0" brushRef="#br0" timeOffset="-167027.66">15441 11003 108 0,'39'13'54'0,"42"15"-54"16,-49-22 69-16,21-3-68 15,10 4 1-15,11-4 0 16,14-3 0-1,68-19-8 1,-26 3 1 0,-24-6-6-16,-14 3 0 0,-18 4-18 0,-25 2 1 15,-17 4-1-15,-14-1 1 16</inkml:trace>
  <inkml:trace contextRef="#ctx0" brushRef="#br0" timeOffset="-166816.79">15819 10661 104 0,'-11'-3'52'0,"46"44"-75"0,-21-28 111 0,8 12-88 16,6 6 1-16,11 13 0 16,-4 12 0-16,0 16-2 15,-3 26 0-15,-4 5-1 16,-3 4 0-16,-4-4-12 15,-3-6 0-15,-8-3-1 16,-3-3 1-16</inkml:trace>
  <inkml:trace contextRef="#ctx0" brushRef="#br0" timeOffset="-166493.99">17071 10254 113 0,'-4'-22'56'0,"15"25"-66"0,-11-3 89 16,7 6-79-16,4 7 1 15,3 9-1-15,3 12 1 16,1 19-1-16,-4 29 0 15,0 25 0-15,-7 15 1 16,-7 16-3-16,4 6 0 16,-1-3-12-16,1-15 1 15,6-13-1-15,5-16 1 0</inkml:trace>
  <inkml:trace contextRef="#ctx0" brushRef="#br0" timeOffset="-165798.43">14062 10561 98 0,'-21'13'49'0,"6"-20"-52"0,15 7 62 0,0 3-60 16,4 7 1-16,-4 9 0 16,4 18 0-16,-4 20-1 15,-4 15 1-15,4 6-1 16,0 13 0-16,11 9 0 15,6-2 1-15,8-14 0 16,10-5 0-16,8-10 2 16,-1-22 0-16,7-22 1 15,4-16 1-15,0-28 0 16,0-21 0-16,0-17-1 0,-14-12 0 16,-25-12-1-16,-18-20 0 15,-20-5-2-15,-12 9 1 16,-10 6-1-16,-6 6 0 15,-15 19-2-15,-4 22 0 16,4 19-12-16,3 16 0 16,8 18 0-16,17 26 0 15</inkml:trace>
  <inkml:trace contextRef="#ctx0" brushRef="#br0" timeOffset="-164873.75">14002 10407 106 0,'-18'-18'53'0,"25"11"-52"0,0 7 54 16,11 0-55-16,7 0 0 15,6 3-1-15,5 1 1 16,6 5 0-16,4 3 0 16,10 14 0-16,8-1 0 15,13 9 0-15,8 7 0 0,0 12 0 16,-8-6 0 0,-3-3 0-16,-3 9 0 15,-11-9 0-15,-11-6 1 0,-6-4 0 16,-19 1 0-16,-13 3-1 15,-18 2 1-15,-11 4 0 16,-17 13 0-16,-11 2-1 16,-21 7 1-16,-11 6-1 15,-10 10 1-15,-3-7-1 16,-5 0 0-16,-3-3-8 16,8 1 1-16,13-14-1 15,15-12 0-15</inkml:trace>
  <inkml:trace contextRef="#ctx0" brushRef="#br0" timeOffset="-163689.03">17900 10432 95 0,'-35'-25'47'0,"24"25"-38"0,11 0 51 0,0 3-58 16,0 7 1-16,0 9 0 15,4 12 1-15,-4 29-6 16,0 18 1-16,-4 10 2 16,1 9 1-16,-4 0-4 15,3 0 1-15,4-6-6 16,0-12 1-16,0-13-11 15,4-13 1-15,3-9-1 16,3-16 1-16</inkml:trace>
  <inkml:trace contextRef="#ctx0" brushRef="#br0" timeOffset="-163132.36">18570 10483 110 0,'-10'-10'55'15,"17"13"-71"-15,-4 7 94 0,1 5-78 16,-4 14 0-16,0 21 0 0,0 9 0 15,0 4-1 1,0 12 0-16,-4-9-2 16,4 3 1-16,0-6-7 0,0 6 0 15,4-10-17-15,-1-11 0 16,4-5 1-16,0-11 0 16</inkml:trace>
  <inkml:trace contextRef="#ctx0" brushRef="#br0" timeOffset="-162804.41">18838 10166 108 0,'-28'-16'54'16,"35"26"-83"-16,0-7 112 0,4 3-83 15,10 0 0-15,11 4-1 16,24 5 1-16,4 7 0 16,4 7 0-16,6 14 0 15,1 20 0-15,-4 22 0 16,-14 21 0-16,-11 10 0 16,-21 4 1-16,-17 2-1 15,-18-3 1-15,-15-15-2 16,-9-20 0-16,-15-12-8 15,-21-15 1-15,-4-20 0 0,-3-15 0 16</inkml:trace>
  <inkml:trace contextRef="#ctx0" brushRef="#br0" timeOffset="-162371.03">19452 9050 110 0,'-3'-107'55'0,"6"69"-65"16,4 32 74-16,7 6-64 15,15 9 1-15,6 23-1 16,11 21 0-16,7 16 0 16,-8 16 0-16,5 24 0 15,-1 29 0-15,-3 19 0 16,-4 28 1 0,11 185 0-1,-3-31 0-15,-4-54 0 16,-18-40 0-16,-14-32 1 15,-14-34 1-15,-21-32-2 0,-18-28 1 16,-17-24-1-16,-19-27 0 16,-13-17-2-16,-11-20 1 15,4-15-8-15,0-13 1 16,-4-16-1-16,4 7 0 16</inkml:trace>
  <inkml:trace contextRef="#ctx0" brushRef="#br0" timeOffset="-161838.92">20789 8908 105 0,'-14'-91'52'0,"3"51"-49"16,11 33 60-16,4 14-62 0,7 8 1 16,3 14 2-16,7 24 0 15,14 35-5-15,4 28 0 16,14 56 3-16,0 45 1 16,-4 68-1-1,1 72 0-15,-5 60-1 16,-20 60 1-16,7 37 0 0,-11 16 0 15,-10 0-1-15,-15-22 1 16,-17-25-1-16,-7-25 1 16,-8-41-2-16,5-47 1 0,2-44-1 15,8-40 1-15,11-54-2 16,6-47 1-16,4-32-1 16,4-24 0-16,6-35-11 15,1-31 0-15,3-32 0 16,4-28 0-16</inkml:trace>
  <inkml:trace contextRef="#ctx0" brushRef="#br0" timeOffset="-160205.23">22045 9752 114 0,'-14'-41'57'0,"32"44"-57"0,-11 4 58 0,7 8-58 16,0 13 0-16,4 16-1 16,-1 13 1-16,8 31-2 15,0 21 1-15,3 17-8 16,-4 18 1-16,5 3-19 15,-1-2 1-15,-3-1 0 16,-1-3 0-16</inkml:trace>
  <inkml:trace contextRef="#ctx0" brushRef="#br0" timeOffset="-159964.02">21869 11561 115 0,'-43'13'57'0,"22"-1"-85"0,28-8 119 16,14-4-91-16,15-4 0 0,20-8 0 15,32-7 0 1,29-6-2-16,17-3 0 0,18 0-1 16,10-1 0-16,-7-2-2 15,-7 9 1-15,-3 13-10 16,-25 5 0-16,-25 8 2 15,-17 5 0-15</inkml:trace>
  <inkml:trace contextRef="#ctx0" brushRef="#br0" timeOffset="-159706.66">21650 11909 112 0,'-60'-6'56'0,"92"3"-70"16,-8-3 86-16,26 3-72 15,17-4 1-15,28-12-1 16,36 1 0-16,10-1-2 0,21 0 1 16,11 0-2-1,-7-3 0-15,-4 3-2 0,-3 7 1 16,-22 6-10-16,-17-1 0 15,-17 4 1-15,-19 3 0 16</inkml:trace>
  <inkml:trace contextRef="#ctx0" brushRef="#br0" timeOffset="-159287.2">21989 12176 109 0,'-14'-25'54'0,"24"22"-65"16,-10 3 85-1,4 15-76 1,3 26 1-16,3 31-1 16,-3 25 0-16,-3 20 2 15,-1 27 1-15,-6 6-2 16,-8 4 1-16,-6-7 2 16,-12-6 1-16,-16-21 0 15,-12-14 1-15,-13-31 0 0,-5-12 0 16,-13-31-2-16,-18-20 0 15,-6-21-7-15,6-10 0 16,14-28-20-16,14-10 0 16,22-12-1-16,28 0 1 15</inkml:trace>
  <inkml:trace contextRef="#ctx0" brushRef="#br0" timeOffset="-158751.73">23357 12555 109 0,'53'51'54'0,"-70"8"-72"0,-1-40 100 0,-10-3-80 16,-18-1 1-16,-14-2-4 16,-18-10 0-16,-13-12-1 15,-1-13 0-15,0-10 0 16,8-5 1-16,9-14-1 15,12-2 0-15,14-3 2 16,20 6 0-16,19 6 1 16,13 9 0-16,18 4 0 15,22 9 0-15,17 9-1 16,10 13 1-16,1 13-2 16,-1 15 1-16,5 16-1 0,-16 12 1 15,-9 4 0-15,-18 6 0 16,-15 0-1-1,-17 0 1-15,-14-1 0 0,-14-2 0 16,-21-10-2-16,-18-2 1 16,-18-4-2-16,0-7 0 15,-3-11-2-15,3-4 0 16,-6-7 0-16,9-2 1 16,15-10 3-16,18 1 0 15,21-7 3-15,24-3 0 0,36-7 4 16,17 1 0-16,29 9 1 15,31 9 0-15,15 4-3 16,3 12 0-16,21 6-3 16,-10 7 1-16,-15 6-7 15,-3-4 1-15,0-2-19 16,-7-10 1-16,-7-12 0 16,-8-10 0-16</inkml:trace>
  <inkml:trace contextRef="#ctx0" brushRef="#br0" timeOffset="-158307.64">24941 10009 114 0,'18'-169'57'0,"-32"-7"-80"0,3 132 104 16,-6 3-80-16,-8-12 1 15,-3 6-3-15,-8 0 0 16,-9 13-2-16,-1 5 1 0,-14 11-2 16,0 14 1-16,0 26-2 15,0 25 1-15,0 38 2 16,7 34 1-16,11 47 2 15,3 23 0-15,7 24 2 16,7 9 0-16,4 14 0 16,7-7 0-16,7-10-1 15,4 1 0-15,-1-10-1 16,1-22 1-16,3-13-1 16,3-15 1-16,8-28-1 15,-1-10 1-15,11-34-1 16,11-13 1-16,10-12-3 15,22-22 1-15,14-13-9 16,3-12 0-16,7-10 0 16,7-12 0-16</inkml:trace>
  <inkml:trace contextRef="#ctx0" brushRef="#br0" timeOffset="-157381.64">24959 10843 100 0,'-18'-63'50'0,"-10"10"-42"16,25 38 51-16,3-1-56 16,0 0 0-16,0 4 1 15,3 2 1-15,4 4-7 16,4 12 1-16,-1 13 3 15,5 22 0-15,-5 21-1 0,1 17 0 16,-4 28-1-16,0 18 0 16,0 4 0-16,0-4 0 15,0-3-2-15,-4-12 1 16,5-13-9-16,-8-18 1 16,7-23-1-16,-7-15 0 15</inkml:trace>
  <inkml:trace contextRef="#ctx0" brushRef="#br0" timeOffset="-156971.58">25531 11176 85 0,'10'-35'42'0,"4"7"-28"0,-14 22 39 0,0-4-50 15,-3 4 1-15,-8 0 0 16,-3 3 1-16,-4 6-7 16,-3 3 1-16,4 13 3 15,-5 15 1-15,15 10-3 16,11 13 1-16,14 2-1 16,10 7 1-16,18-3-1 15,6-10 0-15,5-9 0 16,-4-10 0-16,-4-12 0 15,1-9 0-15,-8-10 0 0,-7-15 1 16,-10-10 0-16,-14-10 0 16,-11-5 0-16,-11-14 0 15,-7-2-1-15,-3 0 1 16,-11-4-4-16,4 13 1 16,-4 7-14-16,-6 9 1 15,2 3-1 1,8 6 1-16</inkml:trace>
  <inkml:trace contextRef="#ctx0" brushRef="#br0" timeOffset="-156752.83">26137 11053 91 0,'60'-44'45'0,"-7"10"-40"0,-39 25 64 0,-3-1-67 15,-1 1 1-15,5 6 0 16,-1 6 1-16,-4 9-5 15,1 16 0-15,-4 26 3 16,-7 21 1-16,3 10-2 16,1 6 0-16,-8 3-4 15,8-3 1-15,0-4-11 16,-1-8 0-16,8-13 0 16,-1-19 0-16</inkml:trace>
  <inkml:trace contextRef="#ctx0" brushRef="#br0" timeOffset="-156416.64">26935 10821 105 0,'-32'-9'52'0,"7"-4"-57"0,22 7 76 0,-1-3-70 15,4-1 0-15,0 10 0 16,7-6 1-16,4 6-3 16,6 9 0-16,12 16 2 15,16 13 0-15,8 19-1 16,14 15 0-16,7 34 0 16,-3 7 0-16,-15-3 0 15,-10 0 1-15,-14-1-1 16,-21-18 1-16,-18-6-4 15,-29-22 1-15,-17-19-6 16,-10-16 1-16,-1-19-16 16,-3-21 0-1</inkml:trace>
  <inkml:trace contextRef="#ctx0" brushRef="#br0" timeOffset="-156193.42">28261 11470 107 0,'28'4'53'0,"106"14"-59"0,-88-15 80 16,14-3-72-16,14 4 0 15,18-1-4-15,-4 3 1 16,-3-6-6-16,-11 3 0 15,-11-6-16-15,-20 3 0 0,-12-6-2 16,-13-7 1-16</inkml:trace>
  <inkml:trace contextRef="#ctx0" brushRef="#br0" timeOffset="-155966.8">28639 10975 106 0,'-36'-3'53'0,"12"15"-70"0,24-5 102 0,3 5-82 16,1 13 0-16,3 10 1 15,3 21 0-15,11 19-6 16,4 16 0-16,0 10 3 16,3 8 1-16,0 7-7 15,-7-6 0-15,-3-13-8 16,-7-12 0-16,-4-19 0 15,0-22 0-15</inkml:trace>
  <inkml:trace contextRef="#ctx0" brushRef="#br0" timeOffset="-155694.71">29679 10671 111 0,'-3'-7'55'0,"10"20"-59"0,-4 3 80 0,4 15-76 15,-3 13 0-15,-1 16 0 16,-6 21 1-16,-4 32-1 16,7 12 0-16,0 7 0 15,0 6 0-15,7-9-5 16,3-13 1-16,5-22-20 15,6-19 1-15,3-25-1 16,1-25 1-16</inkml:trace>
  <inkml:trace contextRef="#ctx0" brushRef="#br0" timeOffset="-155426.3">30515 10818 113 0,'-17'-3'56'0,"3"22"-71"0,14-10 104 16,-4 7-89-16,4 9 1 16,0 16 0-16,7 12 0 15,0 35-2-15,4 12 1 16,-1 10 0-16,1 0 0 15,-1 3-4-15,1-10 0 16,-4-9-13-16,0-19 1 0,-3-15-1 16,6-19 0-16</inkml:trace>
  <inkml:trace contextRef="#ctx0" brushRef="#br0" timeOffset="-155048.89">31256 11082 100 0,'-21'-16'50'0,"0"32"-52"0,14-13 70 0,-11 0-67 15,-7 3 1-15,1 0-1 16,-5 7 1-16,-2 3-3 15,-1 6 1-15,7 12 1 16,8 13 0-16,13 6-1 16,11 10 0-16,14-3 0 0,25 6 0 15,11-7-1 1,-4-9 1-16,3-6 0 0,0-16 1 16,-3-18-1-16,-7-13 1 15,-10-19 0-15,-15-16 1 16,-11-18 0-16,-13-26 0 15,-8-3-4-15,-6-2 1 16,-8 8-11-16,-7 17 1 16,0 14-2-16,-3 11 1 15</inkml:trace>
  <inkml:trace contextRef="#ctx0" brushRef="#br0" timeOffset="-154048.89">31588 10668 107 0,'-32'0'53'0,"25"28"-58"0,10-19 74 16,8 13-68-16,7 3 0 0,17 7 0 16,14 8 0-16,15 7-2 15,10 4 1-15,7 11 0 16,11 17 1-16,-11 12-1 16,-11-4 1-16,-17 1-1 15,-14-6 0-15,-21-7 0 16,-25-3 1-16,-21-6-4 15,-18-10 1-15,-7-12-10 16,-7-9 0-16,-4-16 0 16,4-16 0-16</inkml:trace>
  <inkml:trace contextRef="#ctx0" brushRef="#br0" timeOffset="-153325.35">32127 9514 106 0,'-7'-72'53'0,"67"21"-61"0,-28 45 73 0,18 6-65 0,2 3 1 16,12 3-2-16,7 13 1 16,-1 19-1-16,-3 25 1 15,0 12-1-15,-10 16 1 16,-12 28-1-16,-6 38 1 16,-7 18 0-16,-4 26 1 0,4 6 0 15,3 13 0-15,4-20-1 16,3-24 1-16,-6-19-1 15,-8-19 0-15,-18-26 0 16,-13-21 0-16,-15-18 0 16,-21-23 0-16,-24-16-1 15,-15-24 1-15,-13-17-11 16,-12-15 0-16,-10-3-1 16,1 0 1-1</inkml:trace>
  <inkml:trace contextRef="#ctx0" brushRef="#br0" timeOffset="-152667.64">22292 13988 103 0,'-25'4'51'0,"36"-11"-56"16,7 4 71-16,10 0-66 15,18-3 0-15,21-7 0 16,46-2 1-16,28-4-1 0,56-3 1 15,47-6 0-15,59-13 1 16,64-3 0-16,56-3 1 16,54-10 0-16,48-2 0 15,43-1 0-15,28 1 0 16,22 8-1-16,-1 11 0 16,-21-4-1-16,-14 3 0 15,-28 7-1-15,-46-4 1 0,-39 7-1 16,-38 9 1-16,-61 3-1 15,-49 6 0-15,-60-2-4 16,-53-1 0-16,-45 3-17 16,-54 4 0-16,-45 3 0 15,-54-10 0-15</inkml:trace>
  <inkml:trace contextRef="#ctx0" brushRef="#br0" timeOffset="-152192.9">22514 14465 102 0,'-60'31'51'0,"71"-37"-66"0,7 3 82 15,13-6-67-15,29-4 0 16,36-3-1-16,27-2 1 16,50-8-1-16,28-5 1 15,49-3 0-15,47-1 0 16,31-9 1-16,42-3 0 0,46-6 1 15,47-4 0-15,38 1 1 16,31 0 1-16,26 5 0 16,13-2 0-16,-3 6-1 15,-10 6 0-15,-26 7-1 16,-38 2 0-16,-32 7-1 16,-42 0 0-16,-53 6-6 15,-53 4 1-15,-57-4-1 16,-48 0 0-16</inkml:trace>
  <inkml:trace contextRef="#ctx0" brushRef="#br0" timeOffset="-151407.36">8894 14405 94 0,'-11'-15'47'0,"85"-1"-46"0,-32 10 48 16,25-7-49-16,22-2 0 15,38-7 0-15,35 6 0 16,46-3 0 15,25 0 0-31,56 7 0 16,50 6 0-16,31-1 1 0,61 7 1 15,31-3 1-15,53-3 0 0,35-7 1 0,25-15 0 0,18-16 0 16,-1-6 0-16,1-3-2 16,-11-1 1-16,-10 1-2 15,-33 9 0-15,-27 3-1 16,-39 4 0-16,-57-1-1 15,-35 1 1-15,-60 8-8 16,-46-5 1-16,-38 9-19 16,-58 0 0-16,-44 9-1 15,-54 10 1-15</inkml:trace>
  <inkml:trace contextRef="#ctx0" brushRef="#br0" timeOffset="-150847.03">9155 15202 101 0,'-11'-16'50'0,"60"26"-71"15,-20-26 103-15,13 3-81 16,32 1 0-16,53-7 0 16,35-3 1-16,50-3-3 15,70 0 1-15,43-6 0 16,38 2 1-16,50-5-1 16,53-4 0-16,31-2 0 15,43-4 0-15,35-3 1 16,14-13 1-16,7 0 0 15,-7 1 1-15,-17-1-1 16,-18 1 1-16,-32-1 0 16,-46 13 0-16,-32 0-1 0,-27 3 0 15,-54-3-1-15,-28 9 1 16,-56 4-1-16,-46 3 0 16,-43 15-1-16,-49 0 1 15,-38 4-6-15,-43 9 1 16,-36-4-1-16,-27 10 1 15</inkml:trace>
  <inkml:trace contextRef="#ctx0" brushRef="#br0" timeOffset="-140252.99">26610 14405 105 0,'-32'-31'52'0,"32"9"-51"0,7 16 52 15,0 0-54-15,4-1 1 0,3 10 0 16,14 7 0-16,-3 12 0 15,0 15 0-15,-4 20 0 16,4 15 0-16,-8 3 0 16,-3 7 0-16,-3-4 0 15,-1-3 0-15,8 1 0 16,3-14 1-16,4-27 0 16,0-19 0-16,6-23 0 15,19-15 1-15,6-15 0 16,22-26 0-16,10-18 0 15,7-4 0-15,15 3-1 16,20-2 0-16,-6 8-1 16,-1-2 1-16,-3 9 0 15,-3 3 1-15,-12 19 0 16,-13-3 0-16,-14 9-1 16,-11 7 1-16,-14 5 0 15,-11 4 0-15,-7 7-2 16,-10 2 1-16,-7 3-1 0,-8 1 0 15,-10 12 0-15,-7 6 0 16,-11 13-1-16,-17 6 1 16,-21 13 0-16,-8 9 0 15,-6 9-1-15,-8 4 1 16,-14 2 0-16,4 1 0 16,-4 6-1-16,4-9 0 15,7-1 0-15,0 1 1 0,3-13-1 16,-3-6 1-16,0-1 0 15,14 4 0-15,4-3-1 16,10-10 0-16,7 1 1 16,7-7 0-16,7-3 0 15,8-6 0-15,2-7 0 16,1-6 1-16,4-9-1 16,-1-13 1-16,-7-6-1 15,1-13 1-15,-12-6-1 16,1-12 0-16,0-1 0 15,-4-2 1-15,0 6-1 16,4-4 0-16,3 4 0 16,0-4 0-16,4 1 0 15,0-4 1-15,3 7-1 16,4 6 1-16,3 13-1 16,4 2 1-16,4 13-1 15,3 1 1-15,3 18-1 0,4 6 0 16,4 16 0-16,3 3 0 15,3 9 0-15,4 7 0 16,8 19 0-16,2 9 0 16,11 9 0-16,1 4 0 15,-1-4 0-15,-3-3 0 16,0-6 0-16,-4-9 0 16,-4-7 0-16,-2-3 0 15,-1-12-1-15,-4-10 1 16,-2-6 0-16,-1-9 1 15,3-7-1-15,1-9 0 0,3-3 0 16,11-4 1-16,3-6-1 16,15-9 0-16,17-15 0 15,3-23 0-15,18-9 0 16,18-10 0-16,18 1 0 16,-4-7 1-16,-11 9-1 15,-3 4 0-15,-7 12 0 16,-15 7 0-16,-6 15 0 15,-11 7 1-15,-11 9-1 16,-6 0 0-16,-8 12-1 16,-7-3 1-16,-10 7 0 15,0-7 0-15,-8 10 0 16,-6-7 0-16,-11 13 0 16,-14 4 0-16,-22 8 0 15,-9 20 0-15,-15 8-1 16,-11 10 1-16,-10 7-1 15,-11 9 1-15,-3 3-1 16,-7 0 1-16,10 0-1 0,0-10 1 16,4-9-1-16,-11-9 1 15,0-3-1-15,15-7 1 16,3 1 0-16,10-7 0 16,8-3 0-16,6 0 1 15,4-10-1-15,11 7 0 16,0-13 0-16,3-6 0 15,0-9 0-15,4-13 0 0,3-10 0 16,0-15 1-16,4-3-1 16,0-6 1-16,0 3-1 15,-1-1 0-15,5 4 0 16,2 3 1-16,5 6-1 16,3 4 0-16,0 5 0 15,-1-2 1-15,5 6-1 16,3 2 0-16,0 11 0 15,3 5 0-15,4 10 0 16,7 13 1-16,0 21-1 16,7 7 0-16,4 19 0 15,7 9 0-15,3 6 0 16,7 3 0-16,4-2 0 16,0-7 0-16,-4-7 0 15,-3-5 0-15,-4-13 0 16,-3-10 0-16,-4-6 0 0,-3-6 0 15,-1-9 0 1,-3-7 0-16,4-6 0 0,0-9 0 16,6-4 0-16,8-6 0 15,7-15-1-15,10-10 1 16,18-16 0-16,7-9 0 16,11-6 0-16,14 0 0 15,21-7 0-15,-4 13 0 16,-13 7 0-16,-5 2 0 15,-2 4 0-15,-5-1 1 0,-2 7-1 16,-8 3 0-16,-11 3 0 16,-3 0 0-16,-3 3 0 15,-8 4 0-15,-3 5 0 16,-11 11 0-16,-6 2 0 16,-12 6 0-16,-9 7 0 15,-15 12 0-15,-11 13 0 16,-10 12 0-16,-7 10 0 15,-15-3 0-15,-3-4-1 16,4-6 0-16,7-6-5 16,7-9 0-16,10-10-10 15,11-12 1-15,10-7-1 16,11-3 1-16</inkml:trace>
  <inkml:trace contextRef="#ctx0" brushRef="#br0" timeOffset="-139048.96">29284 13484 100 0,'11'-85'50'0,"-32"13"-54"0,13 50 71 0,-6-6-65 15,-10-4 0-15,-15-2 0 16,-25-4 0-16,-13-6-4 16,-22 10 1-16,-14 5 2 15,-32 8 0-15,-10 11-1 16,-32 10 0-16,-10 13 0 16,-22 9 0-16,-7 6 1 15,7 13 0-15,-6 6-1 16,17 9 1-16,14 19 0 15,10 19 0-15,18 1-1 16,11 11 1-16,28 29-1 0,21 6 1 31,22 10-1-31,24 12 0 0,21 0 0 0,25-6 0 16,24-4 0-16,33-5 0 16,24-17 0-16,21-12 0 15,18-18 0-15,24-7 1 16,15-13 0-16,14-12 0 15,17-12 0-15,4-13 1 16,10-19-1-16,4-19 1 0,7-12-1 16,8-22 1-16,-8-23-2 15,-4-14 1-15,-6-17-1 16,-11-12 1-16,-25-10-1 16,-14-5 0-16,-14-10 0 15,-25 3 0-15,-14-4 0 16,-24-18 1-16,-18-3-1 15,-21-16 0-15,-15 16 0 16,-17 0 1-16,-21 13-1 16,-11 15 0-16,-21 16 0 15,-25 15 0-15,-20 16 0 16,-22 13 0-16,-25 9 0 16,-10 16 0-16,-15 9-1 15,-17 6 1-15,4 10 0 16,-8 10 0-16,1 5-1 15,3 13 1-15,3 16-1 16,4 9 1-16,14 13 0 16,14 3 0-16,4 6 0 15,11 0 0-15,24 9-1 0,17 10 1 16,22 10-1-16,18 5 1 16,13 7-1-16,15 19 1 15,17 0-1-15,8-4 1 16,27 4-1-16,15-7 1 15,21-2 0-15,14-17 0 32,110 13 0-32,-5-31 1 0,8-19-1 15,11-12 1-15,-1-20-1 16,4-12 1-16,0-9-1 16,-7 0 1-16,-3-26-1 15,-1-2 1-15,-10-13-1 16,-4-13 1-16,4-6-1 15,-17-28 0-15,-8-13 0 16,-7-21 1-16,-7-13-1 16,-18-10 0-16,-10-3 0 15,-25 13 1-15,-21-3-1 16,-14 9 0-16,-28 6 0 16,-22 13 0-16,-24 0 0 15,-21-3 0-15,-11 9-1 16,-22 0 1-16,-16 4-1 15,-22 8 1-15,-18 20-4 16,-21 9 0-16,-21 19-20 16,-49 22 0-16,-46 24 0 15,-46 11 1-15</inkml:trace>
  <inkml:trace contextRef="#ctx0" brushRef="#br0" timeOffset="-70043.26">24998 12348 64 0,'-4'4'32'0,"22"-4"-28"16,-11-4 32-16,7 1-33 15,7-3 1-15,4-3 2 16,3 2 0-16,11 1-7 15,0-3 0-15,10-1 5 16,11 4 1-16,11 3-2 16,20 3 0-16,1 0-1 15,7 0 1-15,3 0 0 16,4 0 0-16,-4 3 0 0,-10-3 1 16,-11 0-1-16,-3 0 0 15,-4-6-1-15,-3-1 1 16,-4 1-2-16,7 0 0 15,-14-4-2-15,-4 4 1 16,-10 0 0-16,-11 0 0 16,-14-1 0-16,-10 4 0 15,-22 0 0-15,-17 3 0 0,-18 3 1 16,-10 4 0-16,-11-4-1 16,-25 0 1-16,-7 0-1 15,-3 6 0-15,-4 1 0 16,-14-1 0-16,-7 1 1 15,7 2 0-15,11 1 0 16,7 5 1-16,6-2-1 16,15-10 1-16,18 4-1 15,17-7 1-15,21 0-2 16,15-3 1-16,20 0-1 16,11-3 0-16,25-3 0 15,18-1 1-15,24 1-1 16,11 0 0-16,14-4 0 15,17 1 1-15,11 0-1 16,4-4 1-16,-1 1-1 16,1 2 0-16,-7 1 0 15,-25-4 0-15,-11 4 0 16,-10-1 0-16,-11 7 0 16,-11-3 0-16,-17 0 0 0,-14-4 0 15,-18 4-1-15,-17 0 1 16,-22 3 0-16,-17 3 0 15,-22 0-1-15,-27 3 1 16,-15 0 0-16,-14 3 0 16,-21-3 0-16,-11 10 0 15,4-1 0-15,-10-2 0 16,-5 2 0-16,15 4 0 0,14 0 0 16,11-4 0-16,13 1 0 15,12-4 0-15,20-3 0 16,18 1 1-16,29-4-1 15,13 3 1-15,18 0-1 16,18 1 0-16,17-4 0 16,22-3 1-16,20 0-1 15,19 0 0-15,9-3 0 16,15-4 0-16,7 1-1 16,-10 0 1-16,-11 0 0 15,-11-1 0-15,-14 1 0 16,-14 3 0-16,-10 0-1 15,-18 3 1-15,-11-3-11 16,-14-1 1-16,-10-2-1 16,-18 0 1-16</inkml:trace>
  <inkml:trace contextRef="#ctx0" brushRef="#br0" timeOffset="-68009.43">30536 12257 97 0,'-31'4'48'0,"24"-1"-54"0,7-3 62 16,0 0-56-16,7 0 1 15,10-7 1-15,15 4 0 16,14-3-2-16,14-3 1 16,21 2 1-16,21 1 1 15,11 0-1-15,11 0 0 0,-1-1 0 16,4-5 0-1,-7-1-1-15,-7 4 1 0,-14 3-2 16,-15-1 1-16,-13-2-1 16,-18 3 0-16,-14-1 0 15,-22 4 0-15,-17 0-1 16,-24 3 1-16,-22 0-1 16,-21 0 0-16,-14 3 0 15,-15-3 1-15,-13 10-1 16,-14-4 1-16,3 6-1 15,3 1 1-15,4-1 0 16,4 1 1-16,17 3-1 16,15-7 0-16,13 1 0 15,18-4 1-15,15 0-1 16,16-3 1-16,26-3-1 16,21-3 0-16,17-3 0 15,25 0 1-15,18-7-1 16,14 7 0-16,0-4 0 15,-8 4 1-15,-9 0-1 0,-12-1 1 16,-13 4-1-16,-15 3 0 16,-7 0 0-16,-17 3 0 15,-14-9-14-15,-11 3 0 16,-11-9-1-16,-3-7 1 16</inkml:trace>
  <inkml:trace contextRef="#ctx0" brushRef="#br0" timeOffset="-58435.57">26180 12320 58 0,'-14'-37'29'0,"-4"5"-15"0,18 26 30 15,0-3-38 1,3 2 1-16,1-2 4 0,7 3 1 16,-4-4-14-16,3 10 0 15,1 0 9-15,6 13 1 0,5 9-3 16,9 18 0-16,5 14-3 16,9 12 1-1,79 84-2 1,-4-9 0-16,3-12 0 15,8-19 0-15,14-16-1 16,-11-22 1-16,10-10-1 16,8-18 0-16,3-12 0 15,-3-10 0-15,7-19 0 16,10-6 0-16,-10-16 0 16,-4 0 0-16,11-6 0 15,-15 3 0-15,-6-9 0 16,0-10 1-16,-11 0 0 15,-11-3 0-15,-6-3 0 16,-8 0 0-16,0-6 0 16,-6-1 1-16,-1-8-1 15,-7 5 0-15,-3 1-1 16,-7 3 1-16,-11 9-1 16,-4 0 0-16,-6 6 0 0,-8 7 0 15,-6 3 1-15,-5-1 0 16,1 7-1-16,0-3 1 15,-7 3 0-15,0 4 0 16,-4 2-1-16,0 0 0 16,-3 4 1-16,-7 2 0 15,-4 1 0-15,-3 3 0 16,-8-1 0-16,-3 4 0 16,-3 3 0-16,-8 0 0 15,-3 10-1-15,-11-4 1 0,-3 3-1 16,-10 4 0-16,-5 2 0 15,-6 4 0-15,-7 0 0 16,-8 3 0-16,-3 3-1 16,4-3 1-16,-4-3 0 15,0-7 0-15,0 1 0 16,3-10 0-16,8 0 0 16,3 4 0-16,7-7 0 15,8-4 0-15,2 4 0 16,12-3 0-16,6-3 0 15,8 0 0-15,10-1 0 16,7-2 0-16,3-4-1 16,15 1 1-16,3-1 0 15,8-2 0-15,3-4 0 16,-1 0 0-16,5 3 0 16,10 4 0-16,0 2 0 15,0 4 1-15,0 3-1 0,0 3 0 16,-7 0 0-16,-8 3 0 15,-2 3 0-15,-11 10 0 16,-1 6 0-16,-2 13 0 16,-1 12 0-16,-4 6 0 15,-2 0-1-15,-8 7 1 16,0-10 0-16,-4-3 0 16,1-3 0-16,-4-10 0 0,0-8 0 15,0-11 0-15,4-9 0 16,-4-6 0-16,3-12-1 15,-3-7 1-15,-3-6 0 16,-4-6 0-16,0-7 0 16,-4 0 0-16,1 1 0 15,-4-1 0-15,0-6 0 16,-4 3 1-16,1 1-1 16,-1-1 0-16,0 10 0 15,-3 5 0-15,0 1 0 16,-3 13 0-16,-5-4 0 15,-2 4 0-15,-1 5 0 16,0 7 0-16,-3 0 0 16,-4 4 1-16,-3 2-1 15,-4 3 0-15,-3 4 0 16,-4 2 0-16,-3 1 0 16,3 0 1-16,-4 6-1 15,1-13 0-15,-4 4-1 0,0-7 1 16,4 3-4-16,3-2 1 15,4-1-18 1,6-3 1-16,8 0-1 0,3-3 1 16</inkml:trace>
  <inkml:trace contextRef="#ctx0" brushRef="#br0" timeOffset="-57596.89">26215 12439 88 0,'-46'-25'44'0,"14"28"-54"0,29-3 66 16,-4-6-56-16,0 6 1 15,3 3-1-15,1 4 1 0,-1-1-2 16,4 13 1-16,0 6 1 16,0 15 1-16,4 7-1 15,3 10 1-15,0 9-1 16,-4 3 1-16,1 0-1 16,10-10 1-16,-11-8-2 15,12-14 0-15,-5-9-1 16,4-6 1-16,-3-15-1 15,-1-17 1-15,1-9-1 16,0-9 1-16,-4-6 0 16,0-4 0-16,0-9 0 15,0 0 1-15,-4-3 0 16,4 0 1-16,0-1-1 16,4 1 1-16,3-6-1 15,4-1 1-15,-4 10-1 16,0 7 0-16,-3 5 0 0,-1 7 1 15,1 9-1-15,-4 6 0 16,0 7 0-16,0 6 1 16,3 6-1-16,8 16 0 15,10 0-1-15,4 13 1 16,10 6-1-16,18-1 1 16,4 1-2-16,3-3 0 15,-4-7-6-15,-6 4 1 16,-4-7-1-16,-7-3 1 0</inkml:trace>
  <inkml:trace contextRef="#ctx0" brushRef="#br0" timeOffset="-55770.47">31044 13935 101 0,'-10'-41'50'0,"-4"29"-47"16,14 9 51-16,0 3-52 16,3 6 0-16,1 10 1 15,-4 18 0-15,-4 35-4 16,-3 19 0-16,-3 22 3 0,-4 24 0 15,-1 14-2-15,-6 2 0 16,11-5-3-16,3-7 1 16,3-22-15-16,4-19 0 15,0-19 0-15,4-18 0 16</inkml:trace>
  <inkml:trace contextRef="#ctx0" brushRef="#br0" timeOffset="-55409.55">31644 14462 101 0,'-7'-16'50'0,"-3"10"-63"0,2 0 80 0,-2-4-68 16,-8 10 1-16,-3 3 0 15,-4 7 0-15,-3 15 0 16,7 16 0-16,7 12 0 16,10 19 0-16,11 0 0 15,18 0 0-15,10-6-1 16,22-3 1-16,3-16-1 16,0-13 0-16,-7-18 0 15,0-19 0-15,-4-13 1 16,-10-12 1-16,-14-10 0 15,-11-12 0-15,-18-9 0 16,-6-1 0-16,-12 4-3 16,-2 9 1-16,-5 6-11 0,1 6 0 15,7 13-1-15,10 10 0 16</inkml:trace>
  <inkml:trace contextRef="#ctx0" brushRef="#br0" timeOffset="-55075.1">32431 14230 107 0,'-28'-28'53'0,"31"21"-63"15,4 7 85-15,0 7-75 16,-3 5 1-16,3 10-1 16,0 6 0-16,0 16-1 15,-3 13 1-15,3 21-3 16,0 7 1-16,-4 6-12 15,-3 0 0-15,7-10 0 16,4-6 1-16</inkml:trace>
  <inkml:trace contextRef="#ctx0" brushRef="#br0" timeOffset="-54725.53">32882 13857 103 0,'-21'-38'51'0,"25"22"-55"0,-4 7 75 0,7 6-70 16,3-3 1-16,12 2 0 15,9 11 0-15,22 12-2 16,14 21 0-16,18 29 1 16,3 25 0-16,-7 16-1 15,-14 6 0-15,-10 16-1 16,-26-16 1-16,-16-10-4 16,-33-5 1-16,-21-20-16 15,-17-12 1-15,-15-18-1 16,-6-14 0-16</inkml:trace>
  <inkml:trace contextRef="#ctx0" brushRef="#br0" timeOffset="-54341.43">30402 15635 113 0,'-49'6'56'0,"45"-6"-69"0,4 0 95 0,11-6-82 16,21-7 0-16,38-3-1 15,40-5 1-15,56-11 0 16,56 4 0-16,60 9-1 15,50 13 0-15,42 12-1 16,10 7 1-16,1147 37 2 16</inkml:trace>
  <inkml:trace contextRef="#ctx0" brushRef="#br0" timeOffset="-53473.04">31404 15901 90 0,'-31'-44'45'16,"23"51"-36"-16,12-4 46 0,-4 6-52 15,0 7 1-15,0 15 2 16,-4 16 0-16,1 22-8 16,3 22 1-16,-4 13 5 15,1 15 0-15,3 16-2 16,0-10 0-16,0-9-4 16,0-16 0-16,0-15-12 15,-4-10 0-15,1-24 0 0,-1-23 0 16</inkml:trace>
  <inkml:trace contextRef="#ctx0" brushRef="#br0" timeOffset="-53182.8">31641 16259 99 0,'7'-3'49'0,"39"15"-55"0,-36 1 69 0,1 6-64 16,3 9 1-16,-4 6-2 16,-3 10 1-16,-7 3 0 15,0 10 0-15,0 2-9 16,0 7 0-16,0-3 0 16,4-7 1-16</inkml:trace>
  <inkml:trace contextRef="#ctx0" brushRef="#br0" timeOffset="-52824">32445 16215 108 0,'-14'-3'54'0,"7"15"-64"0,7-2 80 0,-4 12-71 16,-3 0 1-16,-3 12-2 15,3 10 1-15,0 6 0 16,-1 10 0-16,8 6-2 15,8-1 0-15,9-2 0 16,11-6 1-16,15-14 0 16,6-17 1-16,11-17 1 15,0-12 0-15,-7-13 2 16,-7-18 0-16,-11-7 0 16,-17-12 0-16,-15-4-1 15,-20 4 0-15,-15 0-6 16,-14 5 1-16,0 8-18 15,4 2 1-15,14 7-1 16,6 3 1-16</inkml:trace>
  <inkml:trace contextRef="#ctx0" brushRef="#br0" timeOffset="-52409.19">32882 15782 98 0,'-24'-25'49'0,"13"25"-64"0,11 0 92 0,7 6-74 16,4 4 0-16,6-1 1 16,8 10 1-16,10 3-6 15,18 9 1-15,11 16 3 16,10 16 1-16,7 19-2 16,-7 12 0-16,-14 9-1 15,-18 4 0-15,-13 6-1 16,-22-4 0-16,-28-15-4 15,-29-3 1-15,-17-22-14 16,-14-15 1-16,-18-23-1 16,-7-25 1-16</inkml:trace>
  <inkml:trace contextRef="#ctx0" brushRef="#br0" timeOffset="-51829.54">31881 16061 106 0,'-32'3'53'0,"25"-15"-61"0,7 15 82 0,0 3-74 16,-4 10 1-16,1 15 0 15,-4 23 0-15,3 18-2 16,-3 15 1-16,4 14 0 16,-1 2 1-16,8-6-2 15,-1-6 1-15,8-22-1 16,3-15 0-16,3-17 0 16,1-21 0-16,0-19-1 15,-1-19 1-15,-3-19 0 16,1-15 1-16,-5-13 0 15,-10-19 1-15,-3 0 0 0,-1 0 0 16,1 13 1-16,-1 19 0 16,4 5 0-16,-4 23 1 15,4 13-1-15,-3 18 1 16,-1 16-1-16,-3 21 0 16,0 26-1-16,-7 22 1 15,-3 3-5-15,-5 3 1 0,8-9-21 16,11-16 0-1,6-16 0-15,1-22 1 16</inkml:trace>
  <inkml:trace contextRef="#ctx0" brushRef="#br0" timeOffset="-38491.72">2452 432 79 0,'-131'13'39'0,"32"50"-34"0,78-45 40 0,-17 20-45 16,-19 31 1-16,4 22 0 16,-14 19 0-16,7 50-2 15,0 53 1-15,7 44 1 16,4 47 1-16,-8 35-1 15,5 18 0-15,2 17 0 16,11 11 1-16,-3-18-1 16,3-3 0-16,0-7 0 15,1-31 1-15,-1-3-1 16,0-22 1-16,7-9-1 16,4-25 1-16,14-32 0 15,7-6 1-15,17-38-2 0,29-18 1 16,21-36 0-16,11-20 0 15,17-27-2-15,39-14 1 16,3-17-1-16,29-9 1 16,25-9-1-16,13 3 0 15,22 9-1-15,3-2 1 16,22 5 0-16,-5 0 0 16,30 1-1-16,-15-7 1 15,35-6 0-15,-10-9 1 16,17-14-1-16,4-14 1 15,0-17-1-15,3-5 1 0,-14-7 0 16,1-3 0-16,-22 0-1 16,-7 6 0-16,7 3 0 15,-21 7 1-15,14-1-1 16,-11 4 0-16,18 0 0 16,-10 9 0-16,14 3 0 15,-8 7 0-15,11-4 0 16,-17 0 0-16,14-5 0 15,-22 2 0-15,11 0 0 16,-14 0 0-16,-7-6 0 16,7 4 1-16,-7 2-1 15,3 0 0-15,-3 3 0 16,-71 1 1-16,92 9-1 16,-17-7 0-16,3 4-1 15,-29-10 1-15,-9 0-1 16,-1-9 1-16,-25 6 0 15,-10-6 0-15,-4-6 0 16,-17 0 1-16,-11-7-1 0,-10-3 1 16,-11 0-1-16,3 4 1 15,-17-7-1-15,0-7 1 16,-14 7-1-16,-11-3 1 16,-4-6-1-16,1-10 0 15,-8-6 0-15,8-6 0 16,-4-13 0-16,-3-19 1 15,-8-9-1-15,-3 0 1 16,-3-3-1-16,-4-3 0 16,-8 2 0-16,1-14 1 15,0-11-1-15,-4-21 1 0,-6-32-1 16,-4-24 1-16,-1-29 0 16,8-25 1-16,0-22-1 15,-4-31 1-15,4-1-1 16,0-15 0-16,0 10-1 15,-1 5 1-15,1 14-1 16,4 5 0-16,-1 13-1 16,-3-3 1-16,-4 16-1 15,-7 2 1-15,-7 20 0 16,-7 25 0-16,-14 2 0 16,-10 29 0-16,-11 22 0 15,-15 13 0-15,-13 15 0 16,-22 3 0-16,-17 16 0 15,-7 19 0-15,-14 6 0 16,-15 9 0-16,-17 4 0 0,-4 3 0 16,-17 0 0-16,-21 12 0 15,-15 6-1 1,-21 4 1-16,-28 15 0 0,-17 4 0 16,-36 9 0-16,-25 15 0 15,-20 1-1-15,-33-10 1 16,-10 0-1-16,-10-6 1 15,6-3-1-15,-17 3 1 16,3 0-1-16,7 6 1 16,4 0 0-16,-10-6 0 0,2 13 0 15,15-10 0 1,11 3 0-16,-11 0 0 0,32-9 0 16,-11 0 0-16,25-7-1 15,3 10 1-15,11-3 0 16,17 18 0-16,8 4 0 15,14 16 0-15,-1 5-1 16,19 10 1-16,20 4 0 16,-3 5 0-16,32 13-1 15,3-3 1-15,11 19 0 16,28 9 0-16,11 0 0 16,0-3 0-16,10 9 0 15,18-12 0-15,3 3 0 16,8 3 0-16,-8 0 0 15,18 1 0-15,18-4 0 16,7 3 0-16,3 0 0 16,11 0 0-16,-8 16 0 15,8 37 1-15,-7 16-1 0,7 66 1 16,-7 69-1-16,0 66 1 16,13 50-5-16,19 34 1 15,35 4-1-15,39-13 0 16</inkml:trace>
  <inkml:trace contextRef="#ctx0" brushRef="#br0" timeOffset="-36974.56">22066 6632 94 0,'-63'-28'47'0,"13"-10"-46"0,50 35 47 15,7 3-47-15,11 3 0 16,14 3 0-16,24 1 1 16,36 5-3-16,28 1 1 0,28-4 1 15,21-6 0-15,1 0-1 16,6-6 0-16,-7-3 0 15,-20-4 0-15,-19 1 0 16,-17 0 0-16,-28-1 0 16,-22 1 1-16,-24-1 0 15,-28 1 0-15,-29 6-1 16,-31 3 0 0,-43 0 0-16,-28 3 0 0,-28-3-1 15,-15 0 0-15,-6 9 0 16,-4 1 0-16,18-1 1 15,25 1 0-15,24-1 1 16,25 4 0-16,24-1 1 16,29 7 0-16,31 3 0 15,33 0 0-15,31-3 0 0,28-4 0 32,131-12-2-32,-11-6 1 15,-21-6-8-15,-25-4 0 16,-17 4-1-16,-18 6 1 15</inkml:trace>
  <inkml:trace contextRef="#ctx0" brushRef="#br0" timeOffset="-36171.46">26508 6619 90 0,'14'-6'45'0,"49"12"-41"0,-27-6 46 16,17 0-50-16,21 0 1 0,24-6 0 15,33 6 1-15,7-6-3 16,6-1 1-1,8 4 0-15,0-6 1 0,-22 0-1 16,-17 2 0-16,-21-2-1 16,-18 3 1-16,-25-1-1 15,-21-2 1-15,-21 6-1 16,-24 3 1-16,-36-3 0 16,-25 3 0-16,-21 3-1 15,-24 3 1-15,-15 7 0 16,-13 2 1-16,-8-2 0 15,4-1 0-15,7-2 0 16,24-1 1-16,25-3 0 16,25 1 1-16,28-4-1 15,29-3 0-15,27-6 0 16,36-4 0-16,28 4-1 16,22 0 1-16,20-4-1 15,11 1 1-15,0-1-1 0,-11 4 0 16,-10-3 0-16,-11 9 0 15,-13-3-1-15,-15-1 1 16,-22-5-21-16,-13 3 0 16,-25-7 0-16,-14-12 0 15</inkml:trace>
  <inkml:trace contextRef="#ctx0" brushRef="#br0" timeOffset="-31926.63">4314 7604 83 0,'32'-6'41'0,"127"28"-39"0,-78-16 42 15,36 0-44-15,62 10 1 16,51 6-1-16,38-3 1 15,60-7-1-15,39-2 0 16,24-14 2-16,8-5 1 16,28-10 0-16,14-3 0 15,0 7 0-15,0-7 0 0,-21 3-1 16,-15 0 1-16,-17 0-3 16,-35-6 1-16,-25-3-3 15,-56 0 1-15,-46-7-1 16,-53 4 0-16,-50 9-1 15,-52 6 1-15,-47 4-1 16,-56 2 1-16,-49 13 1 16,-60 7 1-16,-46 15 0 15,-60 0 0-15,-38 3 0 16,-33 7 1-16,-45-13 1 16,-22 0 1-16,-10-4-1 15,7-5 1-15,0-7-1 16,0-6 1-16,42 0-1 15,8-6 0-15,45 0-2 16,25-1 0-16,28 4 0 16,46-3 0-16,31 6 0 15,36 0 0-15,36-3-1 0,31 3 0 16,32 3 0-16,35 0 0 16,42 6-2-16,39-2 1 15,64-1 0-15,35 3 1 16,63-2-1-16,43-1 1 15,32 0 1-15,34 1 1 16,40-1 1-16,10-3 0 16,8 3-1-16,-5-3 1 15,5-6 0-15,-12 3 0 16,-34-3-2-16,-11 0 1 0,-39-3-1 16,-14 6 1-16,-36-10-1 15,-27-2 0-15,-36-4-1 16,-28 7 1-16,-39-7-1 15,-25 0 0-15,-21 1 0 16,-24 8 1-16,-15 1 0 16,-13 3 1-16,-12 0 0 15,-6 0 1-15,-7 3 0 16,-8-4 0-16,-3-2-1 16,-3 6 1-16,-4-6-2 15,0 6 1-15,0-9-1 16,0 2 1-16,-4 1-1 15,4 0 0-15,-3 6 1 16,-4 0 0-16,3 9 0 16,1 1 1-16,-4 2 0 15,0 1 0-15,-4 2 0 16,1 1 0-16,-1 0-1 0,4 2 1 16,0-2-2-16,0 3 1 15,3-6-1-15,4 2 1 16,4-2-1-16,-1-4 0 15,4-3 0-15,0-2 0 16,0-1-1-16,1 0 1 16,-5-3-1-16,1 3 1 15,-4-3 0-15,0 0 0 0,0 0 0 16,0 0 0-16,0 3 0 16,0-3 0-16,0 0 0 15,-4 0 1-15,4 0 0 16,-3 0 0-16,-1-6 0 15,0 6 0-15,1-3-1 16,3 0 1-16,-4 3-1 16,4 0 0-16,0 0-1 15,0 0 0-15,7-7-1 16,1 4 1-16,-1 0-1 16,-7 3 1-16,0 0 0 15,0 0 1-15,0 0-1 16,0 0 0-16,0 0 0 15,7 3 0-15,-7-3-2 16,7-3 1-16,0 0-1 16,0 0 0-16,0 3 0 15,3 0 1-15,-2-3 0 16,-1 3 0-16,-7 0 1 0,0 0 1 16,0 0 0-16,-4 0 1 15,1 0-3-15,-1 3 1 16,0-6-13-16,4 3 1 15,0 0-1-15,11-4 1 16</inkml:trace>
  <inkml:trace contextRef="#ctx0" brushRef="#br0" timeOffset="-30106.72">30498 5142 73 0,'-22'-28'36'0,"8"25"-24"0,14-3 37 0,0 3-44 16,0 3 0-16,0 0 1 16,11-4 1-16,7-2-9 15,20 0 0-15,19-7 6 16,17-9 0-16,39 0-2 16,24-6 0-16,26-13-1 15,20 7 1-15,4-1-1 16,11 1 0-16,-4 9 0 15,-14 3 1-15,-15 0-2 16,-13 9 1-16,-21-2-1 16,-15 8 0-16,-24 1 0 15,-18-3 0-15,-18 3-1 16,-13 9 1-16,-15-10-2 16,-11 1 0-16,-9-3-13 15,-12-4 0-15,-7-9 0 0,-13 7 0 16</inkml:trace>
  <inkml:trace contextRef="#ctx0" brushRef="#br0" timeOffset="-28143.34">30850 4396 96 0,'25'-38'48'0,"21"16"-55"0,-35 19 73 0,-4-3-65 16,0 3 0-16,-7 3 0 16,-4 6 1-16,-6 10-3 15,3-4 1-15,-22 26 0 16,8-7 1-16,-28 41-1 16,-15 1 1-16,4-8-1 15,0 1 0-15,0 0 0 16,4-16 1-16,6-3-1 0,1-6 1 15,10-3 0-15,8-13 0 16,6 0-1-16,7-3 1 16,4-13 0-16,4 1 0 15,6-1 0-15,11 7 0 16,11-1 0-16,13 11 1 16,12 2-1-16,24 6 0 15,10 7 0-15,1 0 0 16,10-10-1-16,-3 1 0 0,7-1 0 15,-11 0 1 1,-11-12-1-16,-10-3 0 0,-14-4 0 16,-11 4 1-16,-6-7-1 15,-12 1 0-15,-10-1 0 16,-14 1 0-16,-17-7 0 16,-12 3 0-16,-10-9-1 15,-10 3 1-15,-8-6 0 16,-13-7 0-16,-8-6-1 15,-3-9 1-15,0 0-1 16,3-13 1-16,15 7 0 16,3-1 0-16,17 1 0 15,11-7 0-15,11 3 0 16,14 1 0-16,14-14 0 16,14 1 0-16,14-9 0 15,18-10 0-15,11-10 0 16,10 4 0-16,-7 9 0 15,-4 10 1-15,1-1-1 16,-5 4 1-16,1 6-1 0,-7 3 1 16,-3 6-1-16,-8 1 1 15,-7 5-1-15,-3-5 0 16,-4 12 0-16,-7-4 0 16,-10 17 1-16,-11 9 0 15,-15 15 0-15,-13 4 0 16,-11 18 0-16,-14 1 0 15,-10 12 0-15,-4 16 0 0,0 15-1 16,7-12 1-16,10 3-1 16,4-13 0-16,11 4-1 15,7-10 1-15,10-12 0 16,0-4 0-16,8-6 0 16,2-12 0-16,5 0 0 15,3-7 0-15,3 4 0 16,8-4 0-16,6 4 0 15,12 9 0-15,13 6 0 16,14 16 1-16,18 6-1 16,11 0 0-16,-4-6 0 15,-4-3 0-15,1-4 0 16,-7 4 0-16,-5-6 0 16,-6-4 0-16,0-3 0 15,-7-9 0-15,-11-3 0 16,-6 3 0-16,-5-13 0 15,-2 3 1-15,-8-6-1 0,-7-3 0 16,-11 0 0-16,-6-6 0 16,-12 0 0-16,-9 0 1 15,-8-10-1-15,-11-3 0 16,-13 0 0-16,-4-9 0 16,-7-13 0-16,3 7 0 15,4-4 0-15,11 4 0 16,6-1 0-16,8-2 0 15,7-1 0-15,14 3 0 16,10-2 0-16,11-13 0 0,11-7-1 16,10-21 1-1,7-4 0-15,4 1 0 0,10 9 0 16,0 6 0-16,4 9 0 16,-7 7 0-16,0 9 0 15,-4 10 0-15,1 9 0 16,-8 3 0-16,0 7-1 15,-7-1 1-15,-3 7 0 16,-8 3 0-16,-3-4 0 16,-10 14 1-16,-4-1-1 15,-11 10 0-15,-7 9 0 16,-10 9 1-16,-14 20-1 16,-8 11 0-16,-3 1 0 15,0 6 1-15,4-6-1 16,7-6 0-16,6-13 0 15,12-6 0-15,6-7 0 16,11-6 0-16,7-3 0 16,10-6 0-16,11 3 0 0,11 0 0 15,10 6 0-15,18 10 0 16,0 3 0-16,7 6 0 16,7-6 0-16,0-1 1 15,-3 4-1-15,-4-12 0 16,-4-1 0-16,0-9 1 15,-10-10-1-15,-10 1 0 16,-5-4 0-16,-9-2 1 16,-8-4-1-16,0 3 1 0,-7 0-1 15,-4-3 1-15,-3-3-1 16,-7 4 1-16,0-4-1 16,0 0 0-16,-3 0 0 15,3 0 1-15,-1 0-1 16,5 3 0-16,-1-6 0 15,1 9 1-15,-1-6-1 16,4 6 0-16,-3-6 0 16,3 3 0-16,0-3 0 15,0 0 0-15,0 7 0 16,3-4 0-16,4-3 0 16,0 3 0-16,-7-3 0 15,4 0 0-15,7 0 0 16,-4 3 0-16,-7-3 0 15,-4 0 0-15,4 0-1 16,-3 0 1-16,-4-3-1 0,-1 3 0 16,1-6-7-16,0 6 1 15,0-10-1-15,0 1 1 16</inkml:trace>
  <inkml:trace contextRef="#ctx0" brushRef="#br0" timeOffset="-21642.64">22363 6974 45 0,'-4'-13'22'0,"18"-12"-7"0,-7 9 23 16,0-2-31-16,4-4 1 15,-1-7 5-15,5 1 1 16,-1 6-15-16,7 10 0 0,0 15 11 16,4 34 0-16,6 20-3 15,12 24 1-15,13 45-3 16,25 21 0-16,11 7-3 16,25 18 0-16,38-15-1 15,11-10 0-15,31-34-1 16,15-25 0-16,14-25 0 15,-1-38 0-15,-13-31 0 16,10-32 1-16,-21-31-1 16,0-25 1-16,8-16-1 15,-19-28 1-15,-3 3-1 16,-4 4 0-16,-13 8 0 16,-11 1 0-16,-8 3-1 15,-10 22 1-15,-14 12-1 16,-17 7 1-16,-15 18 0 15,-17 4 1-15,-11 6-1 16,-11 9 1-16,-10 6 0 0,-11 4 0 16,0 12 0-16,-10 0 0 15,-7 7 0-15,-4-1 0 16,-4 7-1-16,-2 3 0 16,-8 3 0-16,-4 6 1 15,-3-3-1-15,0 7 0 16,-4 2 0-16,1-2 0 15,-1 2 0-15,4-6 1 16,0 1-1-16,0-4 0 16,-4-3 0-16,4 0 0 15,-7-7 0-15,4 1 1 0,-1-3-1 16,0 3 1-16,1 2-1 16,-1 4 0-16,-3-3 0 15,0 6 1-15,0 1-1 16,3-4 0-16,1-4 0 15,3 4 0-15,3-3-1 16,4-6 1-16,7 3 0 16,4-4 0-16,-4-2 0 15,4 5 0-15,-1-2-1 16,-3 3 1-16,-7 6 0 16,0 0 0-16,0 3 0 15,-3 0 0-15,-4 0 0 16,-4 3 0-16,0 1 0 15,1-4 0-15,-1 0 0 16,-3 3 0-16,-14-3 0 16,-7 7 0-16,-8 2 0 15,-6 4 1-15,-4 9-1 0,-7 3 0 16,0-3 0-16,-7 0 0 16,11-3 0-16,6-3 0 15,11-3-1-15,11-10 1 16,7-3 0-16,10-6 0 15,11 3-1-15,11-6 1 16,3-7 0-16,7 4 0 16,4-4 0-16,3 1 0 15,4-1 0-15,3 1 0 16,8 2 0-16,9 1 1 0,12-4-1 16,3 4 0-16,0-4 0 15,-3 1 0-15,-8 2 0 16,-3 4 0-16,-7 0 0 15,-4 9 1-15,-3 3-1 16,-7 16 0-16,-4 3 0 16,-3 13 1-16,-4 18-1 15,-4 13 0-15,-3-3 0 16,1-3 0-16,-5-7 0 16,1 1 0-16,-4-10-1 15,0-9 1-15,-4-13-1 16,1 0 0-16,-4-6-3 15,0-1 1-15,-4-8-5 16,1-4 1-16,-1 0-5 16,1 1 1-16,-1-7-2 0,1 3 1 15,-1-13-12-15,1-5 1 16,-1-14 4-16,4 11 1 16</inkml:trace>
  <inkml:trace contextRef="#ctx0" brushRef="#br0" timeOffset="-19431.62">22260 6751 83 0,'-14'-19'41'0,"14"35"-37"0,0-4 41 16,-3 23-45-16,-1 18 1 16,1 13-1-16,-1 12 1 15,1 23-2-15,3 9 0 16,0-13-1-16,7-9 0 16,0-10-1-16,7-22 0 15,10-21 1-15,5-19 0 0,2-23 1 16,-2-21 1-16,-8-13 3 15,0-12 0-15,-7-13 2 16,-3 0 1-16,-8-9-1 16,4 3 0-16,-3-16-1 15,3 10 0-15,3 9-2 16,1 9 0-16,7 7-2 16,-1 6 1-16,1 9 0 15,3 16 0-15,0 10 0 16,7 9 0-16,4 12 0 15,7 25 0-15,14 13-10 16,10 7 1-16,12-1-1 16,9-9 1-16</inkml:trace>
  <inkml:trace contextRef="#ctx0" brushRef="#br0" timeOffset="-10410.12">589 10056 98 0,'-17'-94'49'0,"34"6"-44"15,-6 73 49-15,-1 2-53 0,11 13 0 16,8 16 1-16,20 34 0 16,15 56-3-16,3 54 1 15,3 51 1-15,-10 64 0 16,-10 17-1-16,-1 22 1 15,-17-4-2-15,-4-28 0 16,-10-28-4-16,-4-28 0 16,-4-25-10-16,-3-41 0 15,0-32 0-15,-7-34 1 0</inkml:trace>
  <inkml:trace contextRef="#ctx0" brushRef="#br0" timeOffset="-9255.42">840 10138 86 0,'-89'-47'43'0,"36"18"-42"15,46 20 62-15,-7 0-62 16,0-1 1-16,11 1 0 16,6-4 0-16,22 1-3 15,28-7 0-15,24 3 2 0,26-3 0 16,24 1-1-16,24 5 0 16,26-3 0-16,35 7 0 15,6-7 0-15,29 1 0 16,21-20 0-16,11-3 0 15,21-12 0-15,-7-6 0 16,21-1 0-16,-22 4 0 16,5 0 0-16,-36 9 0 15,-4 3 0-15,-27 10 1 0,-22-4 0 16,-18 7 0-16,-24 6 0 16,-25 0 1-16,-21 3 0 15,-28 7 0 1,-11 2-1-16,-7 4 1 0,-14 6-1 15,-7 6 0-15,-7 10-1 16,-4 9 0-16,-14 10 0 16,4 21 0-16,-14 29 0 15,6 24 1-15,-2 17-1 16,2 31 0-16,-10 9 0 16,4 22 0-16,3-3 0 15,-14-3 1-15,-3 0-1 16,3-10 0-16,-14-12 0 15,7-16 1-15,7-6-1 16,3-12 1-16,-2-20-1 16,2-8 0-16,4-20 1 15,-3-9 0-15,6-9-1 0,-13-10 1 16,0-9-1-16,-4-10 1 16,0-6-1-16,-4-3 0 15,0-6-1-15,-17-4 1 16,0-2 0-16,-4-1 1 15,-10-3-1-15,-11 10 1 16,-10-3-1-16,-15 2 1 16,-13 4 0-16,-22 9 0 15,3 0-1-15,-16 1 0 0,-8-1 0 16,-11 3 0-16,4 7 0 16,-21-7 0-16,-1 4-1 15,1-4 1 1,-4 10 0-16,-10 3 0 0,10 0 0 15,8-4 0-15,-1-2 0 16,-3 0 0-16,14-4 0 16,10-2 0-16,1-4 0 15,-8-9 0-15,18-4 0 16,11 1 0-16,-1-4 0 16,12 1 0-16,-5 0 0 15,15-4 0-15,7 4 0 16,3-4 0-16,11 0 0 15,4 1 0-15,13-4 0 16,-6-3 1-16,7 0-1 16,-1-6 0-16,8 0 1 15,0 3 1-15,3-3-1 16,0 0 0-16,-3 0-1 0,13-1 0 16,1 4 1-16,7-3 0 15,-7 3-1-15,0 0 0 16,-4 0 0-16,4 0 0 15,3 3 0-15,-3-3 1 16,-1 0-1-16,8 0 0 16,4 4-3-16,3-1 1 15,3 0-14-15,0 3 1 16,4 0-1-16,0-6 0 16</inkml:trace>
  <inkml:trace contextRef="#ctx0" brushRef="#br0" timeOffset="-3855.27">21202 9050 91 0,'-85'-38'45'0,"15"16"-45"16,52 16 46-16,-3-1-47 15,0 7 1-15,-4 4-1 16,7 17 1-16,-10 5 0 16,11 14 0-16,-1 7 2 15,4 22 0-15,0 29 2 16,0 27 0-16,3 26 1 15,7 34 0-15,4 31 0 16,11 32 0-16,-4 18-2 0,7 10 1 16,-3 3-3-16,-4-6 1 15,-4-6-2-15,-6-1 1 16,-8-9-1-16,1 4 1 16,-8-14 0-16,-7-8 0 15,8-14 0-15,-8-11 1 16,7-11-1-16,-3-24 1 15,-3-19-1-15,-1-22 1 16,-3-13-3-16,3-18 1 16,0-13 0-16,1-15 1 0,2-14-1 15,5-14 0-15,3-11 0 16,-1-5 1-16,8-13 1 16,4-7 0-16,10-2-2 15,7-13 1-15,11-9-1 16,14-1 0-16,14-2-1 15,10-7 1-15,15 0 0 16,20 0 0-16,22 0 0 16,0-3 0-16,18 1 0 15,17-5 0-15,4 1 0 16,7-3 0-16,17 0 0 16,8 0 0-16,17-4 0 15,-4 1 0-15,4 0 0 16,18-1 0-16,-11 1 0 15,11 6 0-15,-7 3 0 16,3 3 0-16,4 0 0 16,-11 7 0-16,7-4 0 15,-10-6 0-15,10 0 0 0,4-9 0 16,-4-1 0-16,8-2 0 16,-12-7 0-16,15 10 0 15,-14-1 0-15,-7 4 0 16,-1 6 0-16,-10 7 1 15,0-4-1-15,1 6 0 16,-8 1 0-16,-4-1 0 16,4 4 0-16,-3-10 0 15,-1 3-1-15,8-3 1 16,-11-3 0-16,3 0 0 0,11-3 0 16,-10 7 0-16,6-1 0 15,1 0 0 1,-11 6 0-16,7 1 0 0,-7-1 0 15,-7 1 0-15,10-1 0 16,-3-2 0-16,0-7 0 16,7 3 1-16,0-9-1 15,4 9 0-15,3-3 0 16,-11 0 0-16,4 9 0 16,-7 7 0-16,-10-3 0 15,-22 2 0 1,43-5 0-1,-36-4 0-15,-28-3 0 16,-21-3 1-16,-14 0-1 16,-15-3 1-16,-13 3-1 15,-15 4 0-15,-6-8 0 0,-12 8 1 16,-6-4-2-16,-4-10 1 16,-7-12 0-16,-6-9 0 15,-8-10 0-15,-4-18 0 16,-3-7 0-16,0-12 0 15,0-16 0-15,0-7 1 16,0-8-1-16,0-1 1 16,0-9-1-16,0-13 1 0,0-9-1 15,-3-9 0 1,-1-4 0-16,-3-6 0 0,-7-3 0 16,-7 7 0-16,3 14 0 15,-3 20 0-15,7 16 0 16,-4 8 0-16,1 17 0 15,-5 9 0-15,1 3 0 16,-3-3 0-16,2 3 0 16,1 6 0-16,0 1 0 15,-7 2 0-15,10 4 0 16,4 6 1-16,0 6-1 16,0 16 0-16,3 9 0 15,-3 9 0-15,-3 7 0 16,-5 7 0-16,-9 5 0 15,-8 4 0-15,-4-1 0 16,-2 1 0-16,-8-1 0 16,-7-2 0-16,-14-1 0 15,-22-2 0-15,-2 2 0 0,-26 1 0 16,-17-1 0-16,-25 10 0 16,-21 3 0-16,-24 6 0 15,-22 4-1-15,-14 2 1 16,-21 1 0-16,-4-1 0 15,-17-6 0-15,-4 1 0 16,-10-4 0-16,-4-3 0 16,-11 9 0-16,-10-6 0 15,0 10 0-15,-7-1 0 0,-4 7 0 16,4 0 0-16,-11 6-1 16,11-6 1-16,4 0 0 15,-8-16 0-15,14 3-1 16,-17-15 1-16,11-1-1 15,17-2 1-15,0-4 0 16,21 7 0-16,0 6-1 16,14 3 1-16,15 9 0 15,6-3 0-15,25 13 0 16,1 0 0-16,20-3 0 16,21-7 0-16,1-6 0 15,21-6 0-15,17 3 0 16,14-9 0-16,25 2-1 15,8-5 1-15,13-1 0 16,4 1 0-16,10 5 0 16,15-2 0-16,10 3 0 15,7-1 0-15,10 7 0 16,5-3 1-16,6 3-1 16,4-6 0-16,3 6 0 15,1-3 0-15,2 3 0 0,-2-3 0 16,3 6 0-16,-4 0 0 15,4 3 0-15,-4-3 0 16,4 7 0-16,0-4 1 16,4 0-1-16,-5-2 1 15,-2 5-1-15,3-3 0 16,0-6-1-16,3 0 1 16,0 0-8-16,8 3 0 0,3-3 0 15,10 0 0 1</inkml:trace>
  <inkml:trace contextRef="#ctx0" brushRef="#br0" timeOffset="6135.02">25696 10000 76 0,'-14'-38'38'0,"-3"-15"-32"0,6 43 38 15,-7-2-43-15,1 2 0 16,-4 1 0-16,-1 3 0 15,-2 3-1-15,-5 6 0 16,5 0 1-16,-4 6 1 0,-1 7-1 16,5 6 0-16,-1 6 0 15,4 7 0-15,3 5-1 16,8-2 1-16,2 3-1 16,8 3 0-16,8-13-1 15,6-9 1-15,7-9 0 16,7-4 0-16,4-9 0 15,0-3 0-15,6-7 0 16,-2-2 0-16,-5-7 0 16,1 0 1-16,0-3 0 15,-4 0 0-15,-7 3 1 16,-3 4 0-16,-4 2 0 16,-3 7 0-16,-11 6 0 15,0 9 0-15,-4 7 0 16,-3 12 0-16,-4 10-1 15,1 0 0-15,-8 2-1 16,1 1 1-16,-5 0-1 16,5 3 0-16,3-3 0 15,3-4 0-15,4-9-1 0,3-6 1 16,1-3 0-16,3-6 0 16,0-4 0-16,14-6 1 15,-3-3-1-15,6-3 1 16,1-6-1-16,0-1 0 15,-4-5 0-15,3 2 0 16,1-3-3-16,0 1 0 16,-1 5-7-16,1-9 1 0,0 7-12 15,-1-1 0-15,1 7 1 16,-1 0 0-16</inkml:trace>
  <inkml:trace contextRef="#ctx0" brushRef="#br0" timeOffset="6304.63">26028 10320 74 0,'0'0'37'0,"0"3"-42"0,0 0 69 0,-4 3-64 15,1 10 1-15,-4 6-2 16,-7 6 1-16,0 0-8 16,0 0 0-16,3 1 0 15,-3-4 1-15</inkml:trace>
  <inkml:trace contextRef="#ctx0" brushRef="#br0" timeOffset="7199.77">26525 9924 80 0,'-28'-28'40'0,"18"22"-41"0,6 3 53 0,1 0-51 16,-5 3 0-16,-2 0 0 15,-4 12 0-15,-4 4-2 16,-3 6 1-16,-4 3 0 15,4 6 0-15,0 7 0 16,3-10 0-16,8 0-1 16,6-9 1-16,8-6 0 15,6-16 0-15,8-7-1 16,0-9 1-16,-1 1-1 16,4 2 1-16,-3-3 0 15,-4 0 0-15,0 7 1 16,-7-1 0-16,0 4-1 15,-7 12 1-15,-7 0 0 16,0 6 0-16,0 7-1 16,0 3 1-16,0 12-1 15,0 1 1-15,0 8-1 0,3 1 1 16,1 0-1-16,-1 0 0 16,1-1 0-16,-1 1 0 15,1 0 0-15,3-10 0 16,-4-2 0-16,4-7 0 15,0-7 1-15,7-5 1 16,0-10 0-16,7-7 0 16,1-5 0-16,2-1 0 15,8-2 0 1,-4-1 0 0,0 0-4-16,-3 4 1 0,0-1-8 15,-1 4 0-15,-3 2-4 0,0-2 0 0,1 0-2 16,-1-1 0-16,-4 4 8 15,1 0 0-15,-1-1 13 16,-3-2 0-16,0 3 7 16,-3-4 0-16,0 1 3 15,3 3 0-15,-7-7-6 16,-4 10 1-16,1-6-7 16,-8 5 1-16,0 4-4 15,-3 13 1-15,0 6-1 16,-3 9 0-16,2 6-1 15,1 7 1-15,7 3-1 16,7-3 0-16,11 0 0 16,6 6 0-16,12-19 0 15,6-6 0-15,4-13-1 16,-4-6 1-16,0-9 0 16,-3-6 1-16,-11-4-1 15,-7-9 1-15,-10-3-1 16,-4-1 0-16,-11 1-5 0,-3 3 1 15,-7 3-18-15,-4 0 0 16,22 3 0-16,3 1 0 16</inkml:trace>
  <inkml:trace contextRef="#ctx0" brushRef="#br0" timeOffset="8156.32">30381 9915 88 0,'-39'-31'44'15,"11"24"-60"-15,21 4 81 0,-7 0-63 16,-4 3 0-16,-3-3 0 16,-3 6 1-16,-1 0-5 15,-3 4 1-15,-4 5 1 16,7 7 0-16,0 0-1 15,4 3 0-15,7 0-1 16,14-4 1-16,7-2-1 16,7-3 1-16,11-7 0 15,0-9 1-15,-1-4-1 16,1-8 1-16,0-7-1 16,0-3 1-16,-8 3 0 0,-3 3 1 15,-3 0 0-15,-4 10 1 16,-4 3 0-16,-3 6 0 15,-3 6 0-15,-1 6 0 16,-3 7 0-16,-3 3 0 16,3 6-2-16,-4 7 0 15,1-4 0-15,2 7 0 16,-2-1 0-16,3-2 0 16,-4-4 0-16,1 1 0 0,-1-7 0 15,1-3 1-15,2-4-1 16,1-2 0-16,7-3 0 15,4-7 1-15,3-6 0 16,11-3 0-16,-1-10 0 16,8-6 1-16,0-6 0 15,3 3 0-15,0 1-2 16,0 2 1-16,-7 3-7 16,1 3 0-16,-5 1-16 15,1 3 0-15,-4-7 0 16,-3 3 1-16</inkml:trace>
  <inkml:trace contextRef="#ctx0" brushRef="#br0" timeOffset="8352.63">30642 10172 88 0,'-7'19'44'0,"4"6"-55"0,-1-16 84 15,-3 4-77 1,0 6 1-16,-4 0-15 0,-3 3 0 15,0 3 11-15,4 3 0 16,-4 3-11-16,3-9 1 16</inkml:trace>
  <inkml:trace contextRef="#ctx0" brushRef="#br0" timeOffset="9132.27">31253 10050 95 0,'3'-16'47'0,"8"-12"-65"16,-8 19 91-16,1-7-72 15,-4 0 0-15,-7-3 0 16,0-3 0-16,-11 4-2 15,-7 5 1-15,-10 7 0 16,0 6 0-16,-1 9 0 16,-2 4 0-16,2 6-1 15,8 6 1-15,11 0-1 16,9-3 0-16,12-4 0 16,10-5 0-16,11-10 0 15,7-3 0-15,3-9 0 0,-3-4 0 16,-4 1 1-16,-3-1 0 15,-4-3 0-15,-7 4 1 16,-7 3 0-16,-7 9 1 16,-4-4-1-16,-3 14 0 15,-3 2 0-15,3 7 0 16,0 6-1-16,3 13 1 16,1-4-1-16,3 10 0 0,0-3 0 15,3 0 0 1,-3-4 0-16,0-2 0 0,-3-7 0 15,-1 0 0-15,-7-3 0 16,4-9 0-16,0 0 0 16,7-4 0-16,4-2-1 15,3-7 1-15,3-9 0 16,5-1 0-16,2 4 0 16,1-3 0-16,3-3 0 15,0 2 0-15,0-2 0 16,1-1 0-16,-1-5 0 15,0-4 0-15,-4-6 1 16,1 9 0-16,-4 0 0 16,0-2 1-16,-3 15 0 15,-4 9 0-15,0 6-1 16,0 10 0-16,4 7-1 16,-1 2 0-16,11 7-1 15,1-1 1-15,2-5-1 16,5-4 1-16,2-9 0 15,1-4 0-15,-4-9 1 0,0-2 1 16,-10-11-1-16,-7-8 1 16,-11-7 0-16,-18-3 0 15,-7-4-5-15,-6-5 0 16,-1 6-23-16,0-4 0 16,14 4 0-16,8 0 0 15</inkml:trace>
  <inkml:trace contextRef="#ctx0" brushRef="#br0" timeOffset="157296.52">24839 12430 85 0,'-70'19'42'0,"38"-10"-32"0,35-9 42 15,4-3-51-15,11 3 0 16,14-6 1-16,24 6 1 15,18 3-4-15,18 6 1 0,10-2 1 16,22-1 1-16,6 0-2 16,4-6 1-16,4 0 0 15,14-6 1-15,-1-13 0 16,8-3 1-16,3-9 0 16,1-10 1-16,-1-3-1 15,-3-9 0-15,-8-4-1 16,-10-2 1-16,-17-7-3 15,-11-3 1-15,-7-3-1 16,-8-4 0-16,-6 1 0 16,-14 0 0-16,-15-7 0 15,-13-12 0-15,-19 7 0 16,-13 5 1-16,-18 4-1 16,-18 9 1-16,-6 6-1 15,-19 6 1-15,-6 7-1 16,-11-3 0-16,-21 9 0 15,-11-6 0-15,-7 9-1 16,-3 10 1-16,-21-7 0 0,-8 4 0 16,-6 5 0-1,-1 1 0-15,-7 6 1 0,-6 3 0 16,9 7 0 0,1-1 0-16,-3 4-1 0,-8 6 1 15,18 3 0-15,-4 0 0 16,-3 0-1-16,4 3 0 15,13 3-1-15,4 4 0 16,4 5 1-16,6 1 0 16,8 12-1-16,7 13 1 15,14 3-1-15,7 3 1 0,7 9 0 16,10 7 0-16,11 12-1 16,11 4 1-16,10-1-1 15,15 1 1-15,10 5 0 16,7 1 0-16,18 0 0 15,13 2 0-15,19 1-1 16,10-6 1-16,10-13 0 16,5-7 1-16,13-5-1 15,18-7 1-15,3-6-1 16,8-10 1-16,-1-2-1 16,11-1 1-16,-7-3-1 15,-3 1 0-15,-1-4 0 16,1-7 0-16,-4-2 0 15,-4-10 0-15,-3-6 0 16,0-9 0-16,0-4 0 16,0-12 1-16,-15-9-1 0,-2-4 1 15,-12 1 0-15,1-7 0 16,-4-6-1-16,-3-4 1 16,-1 1-1-16,-3-4 1 15,-7 4-1-15,-3-3 0 16,-8 2 0-16,-10 4 0 15,-7-3 0-15,-11 0 0 0,-3 2 0 16,-11 1 0 0,-3 3 0-16,-8 0 0 0,-3 0 0 15,-3 6 1-15,-15 4-1 16,-14-1 0-16,-7 1 0 16,-10 2 1-16,-11-3-1 15,-3 1 0-15,-1-1 0 16,-7 4 0-16,-3-4 0 15,-14 0 0-15,0 4 0 16,-7-1 0-16,-4 7 0 16,-10 0 0-16,-11 6-1 15,-4 6 1-15,1 4 0 16,-8 2 0-16,-6 7-1 16,3 3 1-16,7 10-1 15,-8-1 1-15,1 7 0 16,7-1 0-16,11 4-1 15,7 3 1-15,3 3 0 16,3 0 0-16,12 0 0 16,6 4 0-16,11 5-1 0,7 4 1 15,11 3 0-15,6 12 0 16,18 10 0-16,11 6 0 16,11 0 0-16,10 6 0 15,7-3 0-15,10 3 0 16,12 0 0-16,13 1 0 15,11-1 0-15,-4-6 0 16,4-6 0-16,4-4 0 16,6-5 0-16,8-4 1 15,13-6-1-15,12-7 0 0,-8-5 0 16,3-7 0 0,8 0-1-16,11 0 1 0,3 3 0 15,-11-3 0-15,4-3 0 16,3-3 0-16,7-7 0 15,-3-5 1-15,-3-10-1 16,6-7 0 0,8-5 0-16,6-11 0 0,-10-2 0 15,0-9 0-15,-7-1 0 16,10-3 0-16,-13 0 0 16,-12-6 1-16,-9-6-2 15,-8-3 1-15,-7-7 0 16,-4 3 1-16,-13-2-1 15,-8-1 0-15,-6 3 0 16,-8 1 0-16,-10 2 0 16,-8 4 1-16,-10 3-2 15,-10 3 1-15,-11 0 0 16,-15 6 0-16,-2 3 0 0,-8 1 0 16,-11 2 0-16,-9 1 1 15,-12-1-1-15,0 7 0 16,-3 6 0-16,-7 6 1 15,-7 4-1-15,-14 2 0 16,-8 1 0-16,4 3 0 16,1 3-1-16,-1 0 1 0,-7-4 0 15,4 1 0 1,6 3 0-16,12-3 0 0,-1-1 0 16,0 4 0-16,-7 3 0 15,8 0 1-15,2-6-1 16,8 0 0-16,0 2-1 15,7-2 1-15,0 0 0 16,3-3 0-16,4-4 0 16,4 0 0-16,-1 7 0 15,4 3 0-15,4 3-1 16,3-3 1-16,-7 9 0 16,11 0 0-16,3 1 0 15,-4-1 0-15,1 3 0 16,-4 7 0-16,7-3-1 15,4 2 0-15,3 1 1 16,0 0 0-16,8 2 0 16,-5-2 0-16,12 6 0 15,-1-6 0-15,4-4 1 0,3 1 0 16,4-1-1-16,3-2 1 16,4-1-1-16,0 1 0 15,0-1 0-15,0 0 0 16,4 1-1-16,-4-1 1 15,3-2 0-15,1-1 0 16,-1 0-1-16,-3-3 1 16,3 0 0-16,-3 0 0 15,4-3-1-15,-4 0 0 16,3 0-6-16,1 0 0 0,3 0-16 16,0 0 1-16,10-3 0 15,8 0 0-15</inkml:trace>
  <inkml:trace contextRef="#ctx0" brushRef="#br0" timeOffset="164299.76">29376 12239 95 0,'-7'22'47'16,"21"-7"-43"-16,-4-12 47 0,22 4-51 16,11-4 0-16,6 3-1 15,4 3 1-15,14 4-1 16,10 6 1-16,22 9-1 15,4 0 1-15,9 4 0 16,12-1 0-16,6-3 1 16,5-6 1-16,6-6 1 15,7-10 0-15,7-12 0 16,7-25 1-16,4-4-1 0,0-9 0 16,-7-6-1-16,-4-7 0 15,0 1-2-15,-3 0 1 16,-25 5-2-16,-11-2 1 15,-10 3 0-15,-14 0 0 16,-8 0 0-16,-13-4 1 16,-18 1-1-16,-14 3 1 15,-8-10-1-15,-13 4 1 16,-11-7-1-16,-10 0 1 16,-8 1-1-16,-10 2 1 0,-7 0-1 15,-8 4 1-15,1 3-2 16,-11 3 1-16,-7-4 0 15,-17 7 0-15,-4-3 0 16,-7-3 0-16,-1 9 0 16,-6-3 1-16,-4-7-1 15,-6 4 1-15,-1 3-1 16,0 3 1-16,4 7-1 16,-11 9 0-16,-3-1 0 15,-4 10 0-15,3-2 0 16,-2 8 0-16,-12 4-1 15,4 5 1-15,4 1 0 16,6 3 0-16,1 0 0 16,-7 3 0-16,6 7 0 15,1-1 0-15,7 7-1 16,-1 3 1-16,8 6 0 16,3 6 0-16,4 4 0 0,10 5 0 15,8 1 0-15,3 3 0 16,14 0 0-16,7 6 0 15,11 0 0-15,7 1 0 16,6 5 0-16,8-3 1 16,11 13-2-16,3-6 1 15,7-1 0-15,7 10 0 16,4-6 0-16,6 0 1 0,5-1-1 16,9 7 0-1,8-3 0-15,7-6 0 16,4-1 0-16,3-2 0 0,10 6 0 15,11-4 0-15,22 1 0 16,-5-4 1-16,15 1-1 16,7-4 0-16,11-9 0 15,-4-10 1 1,14-9-1-16,3-12 0 0,1-10-1 16,0-6 1-16,-1-6-1 15,8-7 1-15,-7-3 0 16,-1 0 0-16,-6-9 0 15,3 3 1-15,-7-6-1 16,-18-1 0-16,-10 1 0 16,-10-7 0-16,-8-3 0 15,-7-9 0-15,-7-6-1 16,-7-7 1-16,-7 7 0 16,-11 2 0-16,-10 4 0 0,-11 0 0 15,-6 0 0 1,-15-3 0-16,-11 2 0 0,-17 1 1 15,-7 0-1-15,-8-6 0 16,-6-4 0-16,-7 4 0 16,-1-4 0-16,-3 10 1 15,-7 6-2-15,-14 0 1 16,-3 0 0-16,-8 7 0 16,0 5 0-16,-6 7 0 0,-8-3 0 15,-7-4 0-15,0 4 0 16,4 0 0-16,0-3 0 15,-8-1 1-15,4-2-1 16,-6 2 0-16,6 7-1 16,-7 7 1-16,-14 2 0 15,-4 3 0-15,8 10-1 16,-8 0 1-16,-10 6-1 16,0 3 1-16,3 7-1 15,-3 3 0-15,0 3-5 16,-3-1 1-16,10 7-17 15,0-3 0-15,7 13-1 16,21-10 1-16</inkml:trace>
  <inkml:trace contextRef="#ctx0" brushRef="#br0" timeOffset="165528.58">31549 10652 74 0,'-7'-3'37'0,"0"6"-36"0,3-3 58 0,1 3-57 15,-4 3 1-15,0 4 2 16,0 2 0-16,0 10-6 16,3 13 0-16,0 2 4 15,-3 10 1-15,0 0-2 16,0 0 0-16,-3-3-1 15,3-6 0-15,0-7-1 16,3-9 1-16,1-6-2 16,3-13 1-16,3-6-1 15,4-10 1-15,4-12 0 16,3-9 0-16,-7-4 0 16,0 4 1-16,-4-1-1 15,-3 4 0-15,0 6 0 16,-3 6 1-16,-1 3-1 15,1 7 1-15,-1-1-1 0,1 4 1 16,-1 9 0 0,-3 4 0-16,0 2-1 0,4 0 1 15,-4 4-1-15,0 6 1 16,0 0-1-16,-1-4 1 16,1 1-1-16,4 0 0 15,3-10 0-15,3-3 0 16,1-9-1-16,3-4 1 0,4-8-1 15,-1-4 1-15,1-10 0 16,3 4 0-16,-7 3 0 16,0 6 0-16,-4 10 0 15,-3 9 1-15,-3 9-1 16,-1 7 1-16,4 3-1 16,0 3 1-16,0 3-1 15,4-3 0-15,-1-4-1 16,5-5 1-16,-1-4 0 15,0 1 0-15,-4-10 0 16,1 3 0-16,-4-3 0 16,0 0 0-16,-4-9-1 15,4-1 1-15,0-6-5 16,4-6 0-16,-1 4-18 16,1-1 0-16,3 9 0 15,-7 4 0-15</inkml:trace>
  <inkml:trace contextRef="#ctx0" brushRef="#br0" timeOffset="177748.55">30230 12355 74 0,'0'6'37'0,"10"0"-33"0,-3-6 38 16,7 0-40-16,11 3 0 15,7 0 1-15,10 4 1 16,11 12-5-16,10 9 0 0,1 9 3 15,-1 1 0-15,5 12-2 16,6-6 1-16,10-3-1 16,12-7 0-16,6-9 0 15,7-9 0-15,4-6 0 16,11-14 1-16,3-11-1 16,-8-4 1-16,1-12-1 15,7-4 1-15,-7-12 0 16,-10-3 0-16,-8-7-1 15,-10 4 1-15,-11 0-1 16,-14-4 0-16,-7 1 0 16,-14-4 1-16,-7 1 1 15,-4-4 1-15,-3-3 0 16,3-3 0-16,-7-3 0 16,0 3 1-16,-3 6-2 15,-11 4 1-15,-3-4-2 16,-4 13 0-16,-4-3-1 15,-13 9 1-15,-1 0-1 0,-3 0 0 16,0 0 0-16,-7-3 1 16,-4 9-1-16,-3 4 1 15,-7-7 0-15,-1 3 1 16,-6 4-1-16,-11-1 1 16,-21 1-1-16,-4-1 0 15,-10 7 0-15,0-3 1 0,-7 6-1 16,-11-3 0-16,-7-4 0 15,0 4 0-15,7 6-1 16,-3 0 1 0,-60 0 0-1,27 3 1-15,15 1-2 16,4-1 1-16,10 0 0 16,11 0 0-16,7-3-1 15,6 3 1-15,15 0-1 16,0 4 0-16,7-1-1 15,4 4 1-15,-4 2 0 16,7 10 0-16,3 3 0 16,1 7 0-16,-1 5 0 15,1 10 0-15,6 4 0 16,5 2 0-16,-1 7 0 16,0-7 0-16,0 4 0 15,4-4 0-15,-1-3 0 16,1 0 0-16,3 1 0 0,7 5 0 15,4-3 0-15,7 4 0 16,0-1 0-16,7 7 0 16,3 0 0-16,4 3 0 15,0 3 0-15,4 0 0 16,-1-3 0-16,4-3 0 16,0 2 0-16,4-5 1 15,3-3-1-15,14-1 0 16,25 19 0-1,-4 1 0-15,0 5 0 16,4 1 0 0,7-1 0-16,4 1 1 0,17-4-1 15,0-2 1-15,0-10-1 16,0-4 0-16,0-5 0 16,7-4 0-16,4-2-1 15,10-4 0-15,0 3 0 16,-3-3 1-16,3 3 0 15,4 4 0-15,3-4-1 16,-3-3 1-16,-4-3-1 16,-14-3 1-16,-6-4-1 15,-1-5 1-15,-4-4-1 16,1-6 1-16,6-6-1 16,-6-4 1-16,-1-2-1 15,-2-4 1-15,-5-3-1 0,4-6 1 16,0 0 0-16,-3-6 0 15,-1-1-1-15,1 4 1 16,-8-6 0-16,0-1 0 16,-3 1 0-16,-7-7 0 15,-3 3 0-15,-1 4 0 16,-3-4 0-16,0 7 0 16,-1 3 0-16,-6-1 0 15,-7 4 0-15,-8 0 1 16,1 3-1-16,-4-3 0 15,-3-9 0-15,-1 2 0 0,1-2 0 16,-1-7 0-16,1 0 0 16,0 7 0-16,-4-1 0 15,-7-2 0-15,-4 5 0 16,-6 1 0-16,-12 0 0 16,-6-7 0-16,-4 3 0 15,-3-2 0-15,-7-4 0 16,-15 0 1-16,-3-3-1 15,0 4 1-15,0 5-1 16,-3 1 1-16,3 9-1 16,-3-1 1-16,-5 4-1 15,-13-3 1-15,4 0-1 16,-8-3 0-16,4 3 0 16,3-3 1-16,-6 0-1 15,-8-1 0-15,7 1 0 0,1 6 0 16,-1 6 1-16,4 1 0 15,7 5 0-15,-7 1 1 16,-4-4-2-16,-3 1 1 16,-4 2 0-16,4-2 0 15,7 3-1-15,0-4 0 16,3 0 0-16,-7 4 0 16,4 3 0-16,0 6 1 15,7 3-1-15,3 3 0 16,15 7 0-16,3-1 0 15,4 1 0-15,3-1 0 16,3 1-1-16,5-1 0 0,2 1 0 16,1 3 1-16,7-1-1 15,3 7 0-15,4 10 1 16,0 5 0-16,3 7 0 16,4 0 0-16,-4 3 0 15,4 0 0-15,4 0 0 16,3 6 0-16,3-5-1 15,4 5 1-15,7 0 0 16,11 10 0-16,10-10 0 16,0 13 1-16,4 3-1 15,7-3 0-15,0 0 0 16,3-4 1-16,7-5-1 16,8-4 0-16,13-3 0 15,1-6 0-15,6 0 0 16,-2 0 0-16,6 0 0 0,14 3 0 15,18 3 0-15,-4-3 0 16,15 0-1-16,-1-3 1 16,4 0-1-16,-7-13 0 15,-3-6-1-15,-5-6 1 16,-6-9 0-16,4-7 0 16,2-6 0-16,-9-4 1 15,3-2 0-15,-1 0 1 16,5-1-1-16,-1-5 1 15,-14-4-1-15,-13-3 1 16,-8-3-1-16,-11-7 0 0,-6 1-1 16,-8-4 1-16,0-8-1 15,-3-8 1-15,-3 4 0 16,-5 0 0-16,5-3 0 16,-4 9 0-16,-8 4 0 15,-6 2 0-15,-4 4 0 16,-7 0 0-16,-7-7 0 15,-14 0 0-15,-10-9-1 16,-8-6 1-16,-3 0-1 16,-1 6 1-16,1 3-1 15,-4 6 1-15,1 4-2 16,-1 12 1-16,-7 6-10 16,-7 7 1-16,-21-1-1 15,0 1 1-15</inkml:trace>
  <inkml:trace contextRef="#ctx0" brushRef="#br0" timeOffset="-169908.57">17138 4713 103 0,'0'0'51'0,"46"53"-51"16,-36-34 52-16,1-3-51 16,-4 15 0-16,-7 7 2 15,0 15 0-15,0 22-3 16,0 19 1-16,0 6 2 16,4 13 0-16,-1 25-1 15,4-3 1-15,0-6-1 16,0-4 0-16,0 10-1 15,4-3 1-15,-4-10-2 16,4 7 1-16,-4 2 0 16,0-2 1-16,0-10-2 0,0-9 1 15,3-4-1-15,1-5 1 16,7-1 0-16,-4-18 0 16,7-10-1-16,-4-6 1 15,1-10-1-15,-4-6 1 16,4-6-1-16,-8-3 0 15,1 0 0-15,0-7 0 16,-1 1 0-16,-3-1 0 16,4 7 0-16,3-7 0 0,4 7 0 15,-1-3 1-15,8-7-1 16,3 1 0 0,11 2 0-16,7-3 0 0,14-2 0 15,3-1 1-15,1 0-1 16,3-12 0-16,3 3 0 15,4-4 0-15,8-2 0 16,13-4 1-16,4-6-1 16,6-3 1-16,5 0-1 15,17 0 0-15,3-9 0 16,4-4 0-16,11-2 0 16,0 5 0-16,-1-2 0 15,12-1 0-15,6 4 0 16,-7-7 0-16,18-6 0 15,3 3 0-15,4 4 0 16,11-4 0-16,10 3 0 16,-4-6 0-16,4 7 0 0,-7-1 0 15,8 0 0 1,2 4 0-16,1-1 0 31,3 1 0-31,7 5 0 0,0-2 1 0,8 6-1 0,-8-4 0 16,10 4 0-16,-2 0 0 15,-5 3 0-15,8 3 0 16,-7-3 0-16,10 0 0 16,4 0 0-16,7 0 0 15,3 0 0-15,4 0 0 0,0 7 0 16,-3-1 0 0,3 0 0-16,-11-3 0 0,7 0 0 15,-13-3 0-15,6 0 0 16,0 0 0-16,-6 0 0 15,-4-3 0-15,-4-3 0 16,-7-3 0-16,-7 5 0 16,-14-5 0-16,-3 3 0 15,-8-1 0-15,-10 4 0 16,-14-6 0-16,-4 6 0 16,-7 0 0-16,-10 3 0 15,-18-3 0-15,-7 3 0 16,-15 0 0-16,-6 0 0 15,-11 0 0-15,-10 0 0 16,-4 0 0-16,-4 3 0 16,1-3 0-16,-4 3-1 0,-7-3 1 15,-4 0 0 1,0 3 0-16,-3 0 0 0,-3 0 0 16,-5 0 0-16,-9-3 0 15,-5 0 0-15,-6-3 0 16,0-3 0-16,-8-3 0 15,1-17 0-15,-1-2 1 16,-3-9-1-16,-3-14 0 16,3-8 0-16,-3-13 0 0,-1-10 0 15,-3-2 0-15,-3-14 0 16,-5-18 0-16,-6-3 0 16,-3 0 0-16,-4-13 0 15,-1-9 0-15,5 3 0 16,-4 0 1-16,-1-3-2 15,-2 0 1-15,-1 12 0 16,0 10 0-16,-6 13-1 16,-12-7 1-16,-3 16 0 15,-7-1 0-15,-3 4 0 16,0 16 0-16,6 3-1 16,4 2 1-16,4 4 0 15,0-12 0-15,3 3-1 16,-3-7 1-16,-1 6 0 15,-3 4 0-15,0 3 0 16,1 0 0-16,-5 0 0 16,-3 0 0-16,11 0 0 15,0 3 0-15,-1 3-1 16,5 9 1-16,-1 7-1 16,-4 0 1-16,-6 3 0 0,0 9 0 15,-8 4 0-15,-6 6 0 16,-8 6 0-16,-7 9 0 15,-10-3 0-15,-7 7 0 16,-7 3 0-16,-4 3 0 16,-3 3 0-16,-15 0 0 15,-3 0 0-15,-14 0 0 16,-11 0 0-16,-10 0 0 0,-11 9 0 16,-7-3 0-1,-7-3 0-15,-14 1 0 0,-7-1 0 16,-4 6 0-16,-17-9 0 15,3 3 0-15,-21-3 0 16,-3 7 0-16,-15-7 0 16,1 9 0-16,-19-6 0 15,-2 10 0-15,-12-1-1 16,5 4 1-16,-5-7 0 16,-3 1 0-16,4-7-1 15,3 6 1-15,0-3 0 16,1-2 0-16,2 8-1 15,-10-2 1-15,1 2 0 16,2 1 0-16,22 2 0 16,0 1 0-16,21 9 0 15,3 0 0-15,19 0 0 16,24 3 0-16,10 1 0 0,-3-7 0 16,10 9 0-16,15-6 0 15,7-3 0-15,6-3 0 16,26 3-1-16,13-3 1 15,4-10 0-15,18 4 0 16,3-4 0-16,15 0 0 16,10-2 0-16,6-1 0 15,9 3 0-15,6-6 0 16,7 4 0-16,7-1 0 16,4 0 0-16,3 7 0 15,0-1 0-15,0 4 0 0,-3-7 0 16,0 7 0-16,-4 6 0 15,-3 6 0-15,-4 13-1 16,-4-6 1-16,8 5 0 16,3 4 0-16,4 0 0 15,7 3 1-15,3 3-1 16,4 4 0-16,7-1 0 16,3 7 1-16,4 15-1 15,7 13 1-15,0 9-1 16,0 0 0-16,4 16 0 15,6 6 0-15,1 7 0 16,-1 2 0-16,5 1 0 16,2 2 0-16,1-5 0 15,0-7 1-15,-1-6-1 16,1 0 0-16,3 3 0 16,-3-13 1-16,3 1-1 0,-4-7 1 15,5-3-1-15,-5 0 1 16,8 3-1-16,-4-9 0 15,0-13 0-15,-3-3 0 16,0-3 0-16,-4-6 1 16,0-6-1-16,0-4 0 15,0-6-1-15,0-3 1 16,7-7 0-16,4-5 0 16,7 5 0-16,6-5 0 0,15 2 0 15,0 1 0-15,4-4 0 16,10-3 1-16,-4 7-1 15,8-13 0-15,3 0 0 16,21-3 0-16,8-7 0 16,6-6 0-16,14-2 0 15,15-8 0-15,7-2 0 16,20-6 1-16,12 5-2 16,-1-5 1-16,25 2 0 15,-10 1 0-15,10 3 0 16,7-4 0-16,7-2 0 15,18-1 0-15,-7-6 0 16,17-3 1-16,-3 0-1 16,14 1 0-16,-7 2 0 15,7 3 0-15,0 4 0 16,0 8 1-16,4 11-1 16,3-4 0-16,3 3 0 15,4-6 0-15,4 3 0 0,3-9 0 16,11-3 0-16,-4-7 1 15,4 0-1-15,-8-3 0 16,1 7 0-16,-7-1 0 16,-1 4 0-16,-9 3 1 15,2 6-1-15,-17 0 0 16,11 3 0-16,-15-3 0 16,15 0 0-16,-22-7 0 15,4-2-1-15,-7-4 1 0,-15 4 0 16,-17 0 0-16,-3-4 0 15,-25 4 0-15,-11 6 0 16,-10-1 0-16,-8-2 0 16,-13 0 0-16,-15-4 0 15,-3 7 0-15,-10-3 0 16,-5 0 0-16,-6-7 0 16,-4 4 0-16,-7-1 0 15,-14 1 0-15,-7 0 0 16,-10 2 0-16,-11 1 0 15,-8 6 0-15,1 0 0 16,-4 0 0-16,1 0 0 16,-1-3 0-16,4-3 0 15,-1-1 0-15,-2-2 0 16,-5 0 0-16,-3-4 0 16,-7-3 0-16,-6-2 0 15,-12-8 0-15,-3-8 0 16,-11-10 0-16,1-9-1 0,-1-10 1 15,4-9 0-15,-4-10 0 16,1-18 0-16,-1 6 1 16,-3-3-1-16,0-4 0 15,-4 7 0-15,-10-6 0 16,3-7 0-16,-3 10 1 16,-1-6-1-16,8-7 0 15,3-22 0-15,8-9 0 0,3 0-1 16,7-16 1-16,-4 13 0 15,1 19 0-15,-12 9-1 16,-6 15 1 0,-32-31 0-1,14 16 0-15,4 16 0 16,3 9 0-16,7 10 0 16,-3 5 0-16,0 1 0 15,-11 0 0-15,-3 9 0 16,-8 3 0-16,-10 13 0 15,-3 6 0-15,-8 7-1 16,-7-7 1-16,-3 6 0 16,-4 4 0-16,1-1-1 15,-12 16 1-15,-2-12 0 16,-8 9 0-16,-7-3 0 16,-14 6 0-16,-11 0 0 15,-10 10 0-15,-4-4 0 0,-10 1 0 16,-4 2-1-16,-7 4 1 15,-11 3 0-15,4-3 0 16,-24 3-1-16,3 3 1 16,-4-7 0-16,-17 4 0 15,3 6 0-15,-21 4 0 16,4-4 0-16,-15 6 0 16,4 4-1-16,-11-4 1 15,11 4-1-15,-3-4 1 16,-1 0-1-16,-3-2 1 15,0 5-1-15,-3 1 1 0,-4-1-1 16,-1 4 1-16,-2 3-1 16,3 0 1-16,0 6 0 15,14-3 0-15,-8 3 0 16,16 6 0-16,-1-12-1 16,14 6 1-16,0-3 0 15,4-3 0-15,6 9 0 16,1-6 0-16,7 3-1 15,3-3 0-15,1 3 1 16,6 0 0-16,4-3-1 16,7 0 1-16,21-3 0 15,14 0 0-15,1-4 1 16,9-5 1-16,8 2-2 16,18 4 0-16,6-4 0 15,8-2 1-15,3-1-1 16,14 4 1-16,8-4-5 0,6 4 0 15,18-4-18-15,11-3 1 16,17-2 0-16,14-26 0 16</inkml:trace>
  <inkml:trace contextRef="#ctx0" brushRef="#br0" timeOffset="-48991.85">9264 15045 101 0,'0'0'50'0,"441"-44"-46"0,-272 35 51 0,85-19-55 16,67-4 1-16,46-12 0 15,64-18 0-15,45-14-1 16,32-5 0-16,17-4 1 15,33-3 0-15,-8 13 0 16,1 0 0-16,-15-3-1 16,-11 12 0-16,-24 6 0 15,-24 10 1-15,-29 9-1 16,-36 4 0-16,-38 8 0 16,-46 4 0-16,-49 13 0 15,-43-1 1-15,-52 4-1 16,-50-1 0-16,-35 4 0 15,-50 0 0-15,-49-1-1 16,-53 7 1-16,-63 0-1 16,-68 10 0-16,-73 6 0 15,-71 9 1-15,-60 12-1 0,-60 17 1 16,-46-1 0-16,-39 10 1 16,-35 2-1-16,-28 8 1 15,-18 2-1-15,-3 6 1 16,10 4-1-16,14-3 0 15,25-7-1-15,46-6 1 16,35-6-1-16,29-1 0 16,52 1 0-16,50 6 0 15,59-16-1-15,43-6 1 0,60-6-1 16,50-3 1-16,45-16 0 16,60-4 1-16,36-5 0 15,45-10 0-15,67-19 0 16,43-15 1-16,63-16 0 15,78-3 0-15,60-10 0 16,49-6 0-16,42-6 0 16,54-15 0-16,20 2-1 15,22 3 1-15,7 1-1 16,14 2 1-16,-11 14-1 16,-3 2 1-16,-28 3 0 15,-25 1 0-15,-25 2 0 16,-25 7 0-16,-38 12-1 15,-36 7 1-15,-27 6-1 16,-40 6 0-16,-31 7 0 16,-33 9 0-16,-34 3 0 15,-46 0 0-15,-32 3-1 16,-28 0 0-16,-32 3 0 16,-32 10 0-16,-28-7 0 0,-35-3 0 15,-32 4-1-15,-36-4 1 16,-27-3 0-16,31 0 1 15,-112 4-1-15,-40 2 1 16,-31-3-1-16,-32 10 1 16,-39 0 0-16,-24 6 0 15,-32 3 0-15,-25 0 0 16,-21 6 0-16,152-9 0 0,-223 22 0 16,29 6 0-1,6 0-2-15,29 10 1 16,28 6-1-16,29 0 1 0,24 3 0 15,42-7 0-15,36-2 0 16,35-10 1-16,53-9 0 16,49-4 1-16,35-11 0 15,43-8 0-15,36-8-1 16,37-7 1-16,51-12 0 16,45-10 0-16,67-6-1 15,60-10 1-15,64-6 0 16,60-9 1-16,59-6-1 15,50-4 1-15,36 1 0 16,27 2 0-16,15 4-1 16,7-7 1-16,-4 7 1 15,-7 3 0-15,-18-4-1 16,-24 7 1-16,-32 4-1 0,-35 2 1 16,-32 13-2-16,-53 2 1 15,-39 8-2-15,-42 2 1 16,-42 3-1-16,-50 7 1 15,-39 3-3-15,-27-3 1 16,-29 6-8-16,-25-7 0 16,-25 1 0-16,-27-6 0 15</inkml:trace>
  <inkml:trace contextRef="#ctx0" brushRef="#br0" timeOffset="-46525.85">14157 9253 90 0,'-56'-56'45'0,"-11"50"-44"0,52 6 45 0,-9 0-47 15,-1 9 1-15,-7 13-1 16,-7 16 1-16,4 9 0 16,0 12 0-16,-4 7-1 15,11 6 0-15,10 0 0 16,11-12 1-16,11-10-1 16,6-12 1-16,8-13 0 15,3-13 0-15,7-18 1 16,4-6 1-16,0-14 1 15,-4-8 0-15,4-1 0 16,0 1 0-16,-15 3 1 16,4 6 0-16,-10 6-2 15,-8 0 1-15,-3 13-1 16,-7 12 0-16,-3 13-1 16,-1 15 0-16,-3 10-1 15,0 9 1-15,0 4-2 16,0-1 1-16,3 7 0 15,4-10 0-15,0-6 0 0,7-3 0 16,11-9 0-16,-1-10 0 16,4-13 0-16,8-8 0 15,6-8 0-15,0-5 0 16,4-7 0-16,-1-3 1 16,1-9-1-16,-4-3 0 15,-3-4 0-15,0-5 0 16,-4-4 0-16,-3 3 1 15,-4 10-1-15,-4 9 1 0,-3 9-1 16,-7 13 1-16,-3 13-1 16,-1 12 1-16,1 6-1 15,-1 7 1-15,8 3-1 16,3-1 0-16,3 4-1 16,5-6 1-16,2-10 0 15,4-9 0-15,1-13 0 16,-1-12 1-16,-4-7 0 15,-6-12 0-15,-4-9 0 16,-14-7 1-16,-4 0-1 16,-10 0 0-16,-4 1-4 15,1 5 0-15,-4 1-1 16,-1 9 1 0</inkml:trace>
  <inkml:trace contextRef="#ctx0" brushRef="#br0" timeOffset="-45117.39">13021 9325 64 0,'-18'-21'32'0,"-45"2"-12"16,52 16 4-16,1-7-23 16,-8 4 1-16,0 0-1 0,-6 6 1 15,-1 9-3-15,-3 16 0 16,-4 6 0-16,4 10 1 16,3 9-1-16,0 4 0 15,8-7-1-15,10 0 1 16,3-10 0-16,8-18 1 15,6-12 0-15,12-23 1 16,9-12 0-16,5-10 1 0,9-12 0 16,1 3 0-16,-3 0 0 15,-1 3 1-15,-7 6 0 16,-7 10 0-16,-6 6 0 16,-5 13 1-16,-6 12-1 15,-11 9 0-15,-7 13 0 16,-4 7 0-16,-10 9-2 15,-4 12 1-15,1 6-2 16,-1 14 1-16,0-11 0 16,1 7 0-16,2-12-1 15,1-4 1-15,4-3 0 16,-1-9 0-16,4-10 0 16,0-6 0-16,3-9 0 15,4-7 1-15,0-9-1 16,7-12 1-16,7-10-1 15,4-3 0-15,3-6-1 16,3 2 0-16,5-2-5 16,6 6 1-16,0 3-9 0,7 6 1 15,-6 4-8-15,-1 5 1 16,0-2 0-16,0 6 1 16,-3 0 20-1,-53 3-2 1,77 9 13-16,-31 7 1 15,-8-4 7-15,-3 4 0 16,-3 0 1-16,-8 6 0 16,-6 6-17-16,-1 0 1 0,-3 0-10 15,0 1 0-15,7-1-2 16,0-3 0-16</inkml:trace>
  <inkml:trace contextRef="#ctx0" brushRef="#br0" timeOffset="-41790.9">18581 9438 48 0,'7'-6'24'0,"-4"-35"-6"15,1 32 24-15,-1-7-37 16,-3 1 1-16,-3-4 1 16,-4 0 1-16,-4 3-11 15,4 4 1-15,-21 2 6 16,0 4 0-16,0 9-3 15,-4 16 0-15,-3 6-1 16,-1 6 1-16,8 7-1 16,3 6 0-16,8 6 0 15,6-9 0-15,8 0 0 16,3-13 0-16,14-12-1 16,3-10 1-16,5-12 0 15,-1-7 0-15,7-6 1 16,0-3 1-16,0 3 0 0,-7 1 1 15,-6 5 0-15,-1 1 1 16,-4 2-1-16,-3 7 0 16,-7 6-1-16,0 3 1 15,-10 7-2-15,-1 12 1 16,-3 6-2-16,0 7 1 16,0 3-1-16,0 3 0 15,3 6 0-15,1-3 0 16,6-3 0-16,4-7 0 0,14-8 0 15,4-7 1-15,-1-4-1 16,5-8 1-16,-1-10-1 16,7-10 1-16,-3-2-1 15,-4-4 1-15,4-3-1 16,-1-6 1-16,-6-3-1 16,0 3 0-16,-1 0 0 15,-3 12 0-15,-3-5 0 16,-1 5 0-16,-3 0 0 15,-3 17 1-15,-8 5-1 16,-3 7 1-16,0 6-1 16,-3 0 1-16,3 3-1 15,7 3 1-15,3 0-1 16,4-3 1-16,7-3-1 16,4-9 0-16,7-4 0 15,3-6 0-15,0-9 0 16,0 3 0-16,-6-7 0 0,-8 1 1 15,-11-4-1-15,-10 1 0 16,-7-4-9-16,-7-3 1 16,0-3-1-16,14-9 1 15</inkml:trace>
  <inkml:trace contextRef="#ctx0" brushRef="#br0" timeOffset="-40608.74">17551 9416 73 0,'-21'-9'36'0,"-11"3"-29"0,21 6 36 16,-3 3-41-16,-14-3 0 0,-4 6 0 15,7 0 0 1,1 10-3-16,3 6 0 16,3 6 1-16,4-6 1 15,7 19-3-15,7-3 1 0,7-4-1 16,10-6 1-16,8-6-1 16,0-15 1-16,0-4 0 15,6-3 0-15,-10-10 2 16,4-12 1-16,0 0 0 15,-8-3 1-15,-2 0 0 16,-1 3 0-16,-7-3 0 16,0 6 1-16,0 7-2 15,-7 2 1-15,0 10-1 16,0 7 0-16,-7 8-1 16,0 23 0-16,-4 6 0 15,-3 6 0-15,0 0-1 16,0 7 0-16,-4-4 0 0,1 0 0 15,2-6 0 1,5-6 0-16,-1-10 0 16,4-5 1-16,4-11-1 0,3-9 1 15,0-6 0-15,14-6 0 16,-4 0-4-16,1-10 1 16,7-3-12-16,-1-2 0 15,8-5 0-15,0-2 0 16</inkml:trace>
  <inkml:trace contextRef="#ctx0" brushRef="#br0" timeOffset="-40412.91">17748 9783 97 0,'-3'10'48'0,"13"2"-54"0,-6-5 81 0,-1 2-74 16,1 7 1-16,-4-1-1 16,0 7 0-16,0 3-10 15,3 0 0-15,4 4 1 16,4 2 0-16</inkml:trace>
  <inkml:trace contextRef="#ctx0" brushRef="#br0" timeOffset="-37621.65">9790 14841 79 0,'172'16'39'0,"153"15"-37"0,-191-21 39 16,53-7-39-16,56-6 0 16,61-13 0-16,42-9 1 15,13-6-5-15,26-19 1 16,28-4 2-16,17-2 0 0,11-1-1 16,4 4 1-16,10 6 0 15,-4 3 0-15,15-3 2 16,-11 9 1-16,-25 1-1 15,-24 2 0-15,-18-9 0 16,-32 4 0-16,-21-7 0 16,-35 0 0-16,-24-1-3 15,-37 5 1-15,-45 2-2 16,-42 9 1-16,-35 14-1 16,-47 2 0-16,-45 0 0 15,-50 19 0 1,-49 7 1-16,-67 9 0 15,-60 6 1-15,-74 16 1 0,-64-4 1 16,-67 4 0-16,-49 3-1 16,-42 0 1-16,-36 0-2 15,-21-7 1-15,-24-2-3 16,-8 5 0-16,-24 8-3 16,3 5 0-16,21 3-2 15,18 10 0-15,39 9-2 0,28 1 1 16,14 2-2-16,36 7 1 15,56 3 0-15,31-13 1 16,61-6 1-16,28-10 0 16,53-12 1-16,52-15 0 15,50-7 2-15,53-16 1 16,60-9 1-16,43-15 1 0,62-14 2 16,58-15 0-1,69-12 3-15,72-13 1 16,48-16 2-16,33-15 0 0,45-3 2 15,32-7 0-15,32-9-1 16,21 9 1-16,11 0-4 16,6 0 1-16,1 10-3 15,-11 0 1-15,-3 6-3 16,-22 15 0-16,-28 1-1 16,-46 9 1-16,-17 12-2 15,-50 10 1-15,-24 10 0 16,-43 5 0-16,-24 7 0 15,-36 3 0-15,-32 3 0 16,-38 1 0-16,-25-1-3 16,-25 0 1-16,-31 3-18 15,-25 1 0-15,-22-4 0 16,-27-16 0-16</inkml:trace>
  <inkml:trace contextRef="#ctx0" brushRef="#br0" timeOffset="-35345.38">21816 14531 101 0,'-53'28'50'0,"46"-18"-50"16,21-10 50-16,11 0-50 15,13 0 1-15,15-7 0 16,32-12 0-16,38-6-2 15,26-15 1-15,41-11 0 16,25-5 1-16,36-10-1 16,45-6 0-16,25-3 0 15,32 3 0-15,42 6 0 16,32 0 0-16,32 19 0 16,24 3 1-16,32 9-1 15,14 7 1-15,25 3 0 16,10 6 1-16,4-3-1 15,-7 0 0-15,-10 4-1 0,-19-1 1 16,-27 3-1-16,-36 7 0 16,-42-4 0-16,-32 7 0 15,-53 3-1-15,-49 3 1 16,-43 0 0-16,-49 0 0 16,-42-6 0-16,-42-4 1 15,-33 4 0-15,-24-10 0 0,-28-6-1 16,-28-3 1-1,-26-6-1-15,-31-7 0 16,-24 7-1-16,-32-4 1 0,-36-2-1 16,-32 8 1-16,-27 4-1 15,-36 13 1-15,-25-1-1 16,-38 13 1-16,-22 3 0 16,-10 4 0-16,-32 2 0 15,-10-3 0-15,-8 1 1 16,4-1 0-16,-17 3 0 15,13 4 0-15,4 3 0 16,7 2 0-16,7 7 0 16,25 1 0-16,4-1-1 15,24 0 1-15,-4-3-2 16,25 6 1-16,8-12 0 16,27-1 0-16,18-2-1 15,18-10 1-15,21 0 0 16,35 0 0-16,18 3 0 15,14 4 0-15,24-4 0 0,22 4 0 16,21-4-1-16,14 0 1 16,18 7-1-16,24-4 0 15,22-3 0-15,21-3 0 16,21-6 0-16,42 0 1 16,32 3-1-16,53 0 0 15,21-3 1-15,49 0 0 16,26-10 0-16,34-5 0 15,39-11 0-15,32 1 0 16,18-10-1-16,21 1 1 0,14-7 0 16,10 13 0-16,11-13 0 15,-10 0 0-15,-18 16 0 16,-18 2 0-16,-21 14 0 16,-35-1 1-16,-25 4-1 15,-36 3 0-15,-34-4 0 16,-18 1 0-16,-28 3 0 15,-29 2 1-15,-21-8-1 16,-10-1 1-16,-25 4-1 16,-14 0 1-16,-25-4-1 15,-17 7 0-15,-22-4 0 16,-24 4 0-16,-22 0-1 16,-24 3 1-16,-25 9-1 15,-17 6 1-15,-36 1-1 16,-25 12 1-16,-17 3 1 0,-24 4 0 15,-33 12 0-15,-28 6 1 32,-239 50-1-32,38-18 1 15,10-20-1-15,26-5 1 16,-1-4-1-16,-3 0 1 16,14-18-1-16,14-1 0 15,-7-2-1-15,11-4 1 16,0 0-1-16,-4 0 0 15,14 1-1-15,-7-1 1 0,7 6 0 16,25 1 0-16,-3-1 0 16,31-2 0-16,7-4 1 15,28-3 1-15,33-3-1 16,6 0 0-16,25-3 0 16,28 0 1-16,14-7-2 15,11 4 0-15,14-4-2 16,17-2 0-16,15 2 0 15,17-5 1-15,15 2-2 16,13-3 1-16,12 0 0 16,13-6 0-16,14 4-1 15,11-4 0-15,14 0-4 16,14-7 0-16,8 4-14 16,20 0 0-16,0-6 1 15,-3-13 1-15</inkml:trace>
  <inkml:trace contextRef="#ctx0" brushRef="#br0" timeOffset="75578.76">8146 9119 85 0,'-57'-29'42'0,"-3"17"-31"16,53 9 42-16,-7-1-52 16,0 4 1-16,3-3 0 15,4 6 0-15,0 4-3 16,7 12 0-16,-7 12 2 15,4 16 1-15,-11 19-1 16,-4 31 1-16,0 32 0 16,-21 27 0-16,11 33 0 15,-3 39 1-15,9 4-1 0,-2 13 1 16,2 3-2-16,5 0 1 16,-1 12-1-16,1-12 1 15,-1-1-2-15,-3-12 1 16,-7-12-1-16,-8-10 1 15,-6-6 1-15,7-9 0 16,-4-7 0-16,0-18 0 16,11-17 0-16,0-5 1 15,10-16-2-15,11-7 1 0,-4-12-2 16,4-15 1-16,4-4-1 16,-1-9 0-16,1-4 0 15,3-2 1-15,0-4-1 16,0-2 0-16,3-11 0 15,1 8 0-15,6-14 0 16,1 1 0-16,-4-7 0 16,7-6 0-16,7 0 0 15,4-9 0-15,7-4 0 16,-8-2 1-16,12-7-1 16,2-7 0-16,1 1 0 15,7-3 0-15,11-7 0 16,3-2 0-16,17-7 0 15,15 0 0-15,-11-4 0 16,11-2 1-16,14-6-1 16,3-4 0-16,14-3 0 15,4-6 1-15,15-9-1 16,2 2 0-16,4-2-1 0,4-1 1 16,10 10 0-16,-3 6 0 15,0-3 0-15,10 0 0 16,-3 1 0-16,-7-1 0 15,10 0 0-15,0 0 0 16,-13-3 0-16,2 3 0 16,12 3 0-16,-19 6 1 15,8-2-1-15,14-1 0 16,-7-3 0-16,0 3 0 16,13 1 0-16,-13 2 0 0,0 4 0 15,7-1 0-15,0 7 0 16,-11 3 0-16,7 0-1 15,8-3 1-15,-11-3 0 16,6-4 0-16,8 1 0 16,-7 0 0-16,7-4 0 15,7 1 0-15,-10-4 0 16,6 0 1-16,4 0-1 16,-11 4 0-16,4-1 0 15,4-5 0-15,-4-1 0 16,-4 0 0-16,7 0 0 15,-6-3 0-15,-8 7 0 16,11-1 0-16,-4 0 0 16,-13 0 0-16,-1 4 0 15,0-1 0-15,-10 4 0 16,0-7 0-16,6 7 0 16,-9-4 0-16,-12 4-1 0,4-7 1 15,4 1 0-15,-11-1 0 16,-7-3 0-16,-7 3 0 15,3 1 0-15,-6-1 0 16,-1 0 0-16,-10-6 1 16,-7 4-1-16,-4-1 0 15,-3 3 0-15,-8-3 0 16,5 4 0-16,-8-4 0 16,3 3 0-16,-13 7 0 0,-4-4-1 15,-3-3 1-15,-4 1 0 16,0 5 0-16,-4-2 0 15,4 2 0-15,0-2-1 16,-11-4 1-16,8 1 0 16,-8 5 0-16,-3-2-1 15,-7-7 1-15,-4 3 0 16,-3-3 0-16,0 4 0 16,-1-4 0-16,5-6 0 15,-1-4 1-15,0-5-1 16,-7-10 0-16,-3-6 0 15,-4-16 0-15,-3-3 0 16,0-16 1-16,-8-9-1 16,1-6 0-16,-4-3 0 15,7-4 0-15,-4-6 0 16,5 0 0-16,-1-9 0 16,0 0 0-16,-4-13 0 0,1-13 0 15,-8 1 0-15,-3-13 1 16,-7 3-1-16,-3 10 0 15,-4 3 0-15,3 9 0 16,-6 9 0-16,2 10 0 16,1 7 0-16,4-1 0 15,3 6 0-15,3-5 0 16,4-7 0-16,4 6 0 16,-1-3 0-16,-3-3 0 15,0 9 0-15,-3 7 0 0,-1 6 0 16,-3 6 0-16,0 6 0 15,-4 1 0-15,1 9 0 16,-1-3 0-16,1-1 0 16,-1 1 0-16,0 9 0 15,-3 10 0-15,0 6 0 16,-3 6 0-16,-5 6 0 16,-6 0 0-16,0 10 0 15,0 3 0-15,-4 3 0 16,0 3 0-16,1-3 0 15,-8 0 0-15,3 0 0 16,1 4 0-16,-4-4 0 16,-10-3 0-16,0 9 0 15,-8 3 0-15,-13 7 0 16,-12 0 0-16,-9-7 0 16,-8 4 0-16,4 9 0 15,-11-3 0-15,-7-7 0 16,-10-2 0-16,-1 6 0 0,-14-7 0 15,-6 4 0-15,-4 5 0 16,-11 11 0-16,-28-4 0 16,4 9 0-16,-15 4 0 15,0 0 0-15,4-4 0 16,-17 4 0-16,10-3 0 16,-15-4 0-16,8 0 1 15,7 1-1-15,-14-1 0 0,7-3 0 16,-18 7 0-16,7 6-1 15,1 3 1-15,-5-3 0 16,8-4 0-16,-7-2 0 16,3-1 0-16,15 1-1 15,-8-10 1-15,0-3 0 16,8 9 0-16,-8 1-1 16,4 6 1-16,-4-4-1 15,-3 4 1-15,14 3-1 16,0 3 1-16,0-7 0 15,14 4 0-15,-7-3 0 16,3 2 0-16,18 1-1 16,-14-6 1-16,4 3 0 15,10-1 0-15,-14-2 0 16,7 2 0-16,11 14 0 16,10-7 0-16,-3 3 0 15,7 0 0-15,10 0-1 0,0 0 1 16,1-3 0-16,6-6 0 15,18-1 0-15,7-2 0 16,7-7 0-16,-6-3 0 16,16 3 0-16,5 1 0 15,13-4 0 1,0 3 0-16,15-6 0 0,6 10 0 16,1-4-1-16,14 0 1 15,3 4 0-15,4-1 0 16,6-3 0-16,8 4 0 15,4 2 0-15,-5 7 1 0,5 12-1 16,-1 19 0-16,8 16 0 16,-12 6 1-16,5 7-1 15,-8 12 0-15,7 22 0 16,-3 3 0-16,-3 9 0 16,2 19 1-16,-2 13-1 15,-5 0 0-15,-2 25 0 16,2 0 0-16,1 9 0 15,7 7 1-15,0-7-1 16,0-6 0-16,3 6 0 16,8-18 1-16,-12-7-1 15,12-16 0-15,-4 1 0 16,3-10 0-16,-3 6 0 16,3-15 0-16,4 6 0 15,0-6 0-15,0-1 0 16,4-5 1-16,3 2-1 15,3-2 0-15,-3-10 0 0,4-6 0 16,3-7 0-16,0-6 1 16,-4 1-1-16,8-17 0 15,-11-6-1-15,4-9 1 16,3-9 0-16,-4-4 0 16,4-9 0-16,-3-10 0 15,3 1 0-15,0-1 1 16,3 1-1-16,4-7 0 15,8-3 0-15,6 0 0 16,0-3 0-16,11 0 1 16,10-6-1-16,4-4 0 0,7-2 0 15,-3-7 0-15,10-3 0 16,10 0 0-16,15-6 0 16,10-1 0-16,-3-2 0 15,7 0 0-15,17-10 0 16,8 0 0-16,-1 0 0 15,8-9 0-15,10 6 0 16,0 0 0-16,0 0 0 16,11-6 0-16,11-4 0 15,-8 1 0-15,18 0 0 16,-4-1 0-16,4 4 0 16,11 6 0-16,-1 3 0 15,4 7 0-15,14 2 0 16,-14 1 0-16,18 3 0 0,-7-1 0 15,-4-2 0-15,10 0 0 16,-13-4 0 0,6-3 1-16,15-2-1 0,-11 2 0 15,18-12 0-15,-14-1 0 16,-1 1 0-16,19 3 0 16,-15 3 0-16,11 0 0 15,-11-3 0-15,0 0 0 16,7 3 0-16,-10-6 1 15,3 6-1-15,-3-9 0 0,0 6 0 16,10-1 0-16,-14 11 0 16,0 2 0-16,0-2 0 15,-3 5 0 1,95-6 0 0,-39 1 1-16,-32 2-1 15,-28-2 0-15,-17 2 0 16,-5 0 0-16,-13-5 0 15,-18 5 0-15,-3-3 0 16,-11 7 1-16,-3-10-1 16,-11 7 0-16,-15-1-1 15,-9 13 1-15,-15-12 0 16,-4 5 0-16,-6-5 0 16,-4 2 0-16,-7 1 0 15,4 3 0-15,-8-1 0 16,-7 7 0-16,-6-3 0 15,-4-6 0-15,-4 6-3 16,-7-4 0-16,-3 1-13 0,3-9 0 16,0-20 0-16,-3 4 0 15</inkml:trace>
  <inkml:trace contextRef="#ctx0" brushRef="#br0" timeOffset="76703.34">568 8103 58 0,'-46'-154'29'0,"4"6"-15"0,35 114 30 0,-14-7-37 15,10 10 1-15,-10 3 4 16,3 6 1 0,8 3-17-16,3 6 1 0,3 13 10 15,15 19 0-15,-4 25-5 16,7 34 1-16,3 20-3 15,5 21 1-15,-5 6-1 16,4-9 0-16,11-19 0 16,0-15 0-16,17-29 0 15,39-28 1-15,11-43 1 16,32-33 1-16,35-33 0 16,13-29 0-16,40-9 0 15,0-20 1-15,24-14-1 16,-3-7 0-16,14 12-2 15,-24-3 0-15,-1 7-4 16,-17 9 1-16,-26 22-20 0,-27 16 1 16,-46 28-1-16,-56 21 0 15</inkml:trace>
  <inkml:trace contextRef="#ctx0" brushRef="#br0" timeOffset="77192.36">0 7996 192 0,'229'332'0'15,"-186"-250"-1"-15,6-1 1 0,-7-2 0 16,15-10 1-16,-4-19 0 15,7-25 0-15,28-34 1 16,14-38 1-16,4-35 0 16,25-28 1-16,20-34-1 15,8-10 1-15,28-15-2 0,0-7 1 16,3 4-2-16,19 12 0 16,-19 6-1-16,8 16 0 15,-15 19-2-15,-14 22 1 16,-27 25-10-16,-26 25 1 15,-38 22-1-15,-26 44 1 16</inkml:trace>
  <inkml:trace contextRef="#ctx0" brushRef="#br0" timeOffset="77638.85">0 7886 215 0,'81'28'0'0,"-39"1"-1"15,15 21 0-15,-4 28-2 16,7 7 0-16,-11 15 2 0,1 4 1 16,-12-4-2-1,5-6 0-15,-8-9 1 0,7-19 0 16,8-19 2-16,27-22 1 16,15-32 0-16,0-33 1 15,35-36 0-15,21-27 0 16,4-16-1-16,28-25 0 15,7 2-2-15,-4-8 1 16,15 3-1-16,-19 2 0 0,-2 23 0 16,-8 15 0-1,-21 13 0-15,-17 19 0 16,-22 15-1-16,-28 13 1 16,-17 13-6-16,-15 6 0 0,-21 12 0 15,-17 0 0-15</inkml:trace>
  <inkml:trace contextRef="#ctx0" brushRef="#br0" timeOffset="78187.83">141 7620 89 0,'60'-22'44'0,"21"9"-40"0,-60 16 42 15,8 7-45-15,2 18 0 16,8 25 0-16,-7 38 1 16,7 22-3-16,-11 16 1 0,4 12 0 15,3-6 1 1,-3-1-1-16,-1-21 1 0,-2-19-1 16,2-15 0-1,8-29 0-15,11-25 1 0,10-28 0 16,7-29 0-16,3-36 0 15,33-27 0-15,16-21 0 16,8-22 0-16,15-6 0 16,27 3 0-16,-7-3-1 15,22 0 1-15,-12 9-1 16,-2 16 1-16,6 3 0 16,-14 15 0-16,-13 10-1 15,-22 7 1-15,-25 15-5 16,-24 12 0-16,-18 20-17 15,-29 18 0-15,-20 22-1 16,-32 16 1-16</inkml:trace>
  <inkml:trace contextRef="#ctx0" brushRef="#br0" timeOffset="78660.13">240 7808 91 0,'-7'0'45'0,"35"-7"-61"0,-7 7 84 0,7 7-67 15,15 12 1 1,27 59-1-1,-3 16 0-15,-7 10-4 16,0-1 1-16,0-3 0 16,0-6 1-16,-10-18-1 15,-8-4 1-15,4-19 1 16,3-15 0-16,1-26 3 16,10-34 0-16,14-25 0 15,35-28 0-15,7-19 0 16,8-22 0-16,31-9-3 15,-3-7 1-15,7-19-1 16,10-2 1-16,0 5-1 16,1 7 0-16,-1 3 1 15,-49 41 0-15,32-35 0 16,-8 32 0-16,-31 9 0 0,-18 22 1 16,-14 19-9-1,-21 15 1-15,-17 20-1 0,-26-1 0 16</inkml:trace>
  <inkml:trace contextRef="#ctx0" brushRef="#br0" timeOffset="81474.26">17321 4650 64 0,'-70'-16'32'0,"20"32"-21"0,40-16 32 16,-4 9-40-16,-4 7 0 16,4 0 2-16,0 9 1 15,3 6-8-15,1 16 1 0,-1 7 4 16,4 30 0-16,4 20-2 15,3 24 1-15,0 38-2 16,7 23 1-16,7 18 1 16,7 6 0-16,0 0 0 15,4 7 1-15,-1-13 0 16,1-4 0-16,-4-2 0 16,4-16 0-16,-4-19-1 15,4 0 0-15,3-21-1 16,0-7 1-16,-3-16-2 15,0-19 1-15,-1-12-1 16,-6-6 0-16,-4-29-1 16,0-12 1-1,0-12 0-15,0-17 0 0,4-5 0 16,3-13 0-16,4-7 1 16,10 1 0-16,11-4 0 0,21-5 0 15,4 2-1 1,6-3 1-16,11 3-1 15,8 4 0-15,17-7 0 0,10 0 0 16,4-3-1-16,28 3 1 16,1-3-1-16,9 1 1 15,22-1 0-15,4 0 0 16,20-7 0-16,1 11 1 16,3-11-1-16,15 4 1 15,-8 0-1-15,18 6 1 0,-18 1-1 16,7-1 0-16,1 3 0 15,-61 4 0-15,74-1 0 16,-10 4 1-16,7 5-1 16,-11 4 1-16,4 0-1 15,7 0 1-15,-7 0 0 16,0 0 0-16,-4 0-1 16,-3-6 1-16,7 0-1 15,-15-4 1-15,1 7-1 16,-7 0 0-16,-4-3 0 15,7 3 0-15,-14 0-1 16,4 3 1-16,0 0 0 16,-4-3 0-16,10-1 0 15,-6 4 0-15,-1 0 0 16,1 0 0-16,-4 0 0 16,0-3 0-16,0-6 0 0,-3 6 0 15,-1-4 0 1,8 4 1-16,-4 3-1 15,-3 0 0-15,-1-3 0 0,-10 0 0 16,-3 3 0-16,-1 0 0 16,-14 3 0-16,1 3 0 15,3 4 0-15,-18-1 0 16,-10-2 0-16,-1 2 0 16,-13 0 0-16,-4 1 0 15,-14-1 0-15,-4-3 0 16,-10 1 0-16,-8-4 0 15,-9 0 0-15,-8-3 0 0,-11 0 0 16,-3 0 1-16,-10 0-1 16,-8 0 0-16,-3-6 0 15,-11-4 1-15,-7-5-1 16,-3-7 0-16,-8-13 1 16,-3-9 0-16,-10-9-1 15,-8-19 1-15,-3-7 0 16,-4-2 1-16,-3 6-1 15,0-10 1-15,-4-12 0 16,-6-13 0-16,-5 0-1 16,-6-3 0-16,-4-3 0 15,-3-9 0-15,-1-4-1 16,5 7 0-16,-5-13 0 16,4 4 0-16,4 2 0 15,3 7 0-15,0 6 0 16,8 0 0-16,-5 0 0 15,1 6 0-15,0 0 0 0,0 10 1 16,3-13-1-16,0-6 0 16,4 3 0-16,-4 3 0 15,4 6 0-15,0 7 0 16,-1 3-1-16,-2 6 1 16,-5 9-1-16,1 10 1 15,-4 12 0-15,-3 13 0 16,0-3 0-16,-8 6 0 0,8 4 0 15,-4-4 0-15,-3 9 0 16,-8 1 1-16,-10 2-2 16,-10 1 1-16,-12 9-1 15,-16 9 1-15,-19 4-1 16,-17 6 0-16,-7-3 0 16,-18 2 1-16,-7-2-1 15,-7 6 1-15,-17 0 0 16,-4 0 0-16,-18 6 0 15,-3-2 0-15,-25 2-1 16,0 6 1-16,-21 1-1 16,-1 9 1-16,-16-3-1 15,2 0 1-15,-6 6-1 16,7-3 0-16,-11-7 1 16,7 1 0-16,1 0-1 15,6-4 1-15,-3 1 0 16,3 6 0-16,4-7 0 15,7 13 1-15,-4-6-2 16,15 9 1-16,-4-3-1 0,10 0 1 16,-3-6-1-16,7-3 1 15,0 3-1-15,4-10 1 16,10 10-1-16,-7 0 1 16,11 9 0-16,-11-6 0 15,18 0 0-15,6 0 0 16,5-3 0-16,13-1 0 15,22 4-1-15,17-6 0 0,7 0-14 16,29-1 0 0</inkml:trace>
  <inkml:trace contextRef="#ctx0" brushRef="#br0" timeOffset="82439.17">22031 6594 88 0,'-18'-15'44'0,"25"27"-42"0,0-9 45 0,8 3-45 15,13 4 0-15,14-4-2 16,18 4 1-16,14 2-3 16,7 1 1-16,15-4 1 15,20 4 0-15,-3-1 0 16,0-2 1-16,0-4 1 16,3 0 1-16,-3 0 0 15,-4-3 1-15,-13-3-1 16,-15 0 1-16,-14 0-4 15,-11 0 0-15,-14-3-18 16,-6-3 0-16,-4 0-1 16,-4-13 0-16</inkml:trace>
  <inkml:trace contextRef="#ctx0" brushRef="#br0" timeOffset="83210.25">26674 6710 83 0,'-71'6'41'0,"22"7"-52"0,42-10 66 0,-1 0-55 0,1 0 0 15,7 1-2-15,7-1 1 16,11 0 0-16,7 0 1 16,14 0-1-16,14 0 1 15,7 0 1-15,10 1 1 0,11-1 3 16,18 0 0-16,3 0 0 16,1 0 1-1,2 0-1-15,1 0 1 0,7-3-3 16,-3-3 1-16,-8-3-3 15,-7-3 0-15,-3 2-1 16,-8 1 0-16,-9 0 0 16,-15-1 1-16,-8 1-2 15,-2 0 1-15,-15 0 0 16,-7 2 1-16,-7 1-1 16,-3-3 1-16,0 3-1 15,-4-3 1-15,-4 6-1 16,1 0 0-16,0-3-4 15,-4-1 1-15,-7 4-19 16,-7-6 1-16,-4-3 0 16,-17-16 0-16</inkml:trace>
  <inkml:trace contextRef="#ctx0" brushRef="#br0" timeOffset="93380.43">17688 4471 78 0,'-49'-34'39'0,"24"2"-37"15,22 23 39-15,-4 0-40 16,-4-1 0-16,0 1 1 15,1 6 1-15,3-4-3 16,3 14 0-16,-3 2 3 16,4 13 1-16,-4 12 0 15,0 29 0-15,0 12 0 16,-1 16 0-16,-2 19-1 16,3 31 1-16,-4 19-3 0,1 35 1 15,-1 12-1-15,8 18 0 16,-5 4-1-16,8 10 1 15,0-10-1-15,0-10 1 16,4 10 0-16,7-25 0 16,-4-16-1-16,3-12 1 15,4-10-1-15,-3-31 1 16,0-13-1-16,-4-31 0 16,0-3 0-16,0-16 1 15,0-16 0-15,-4-15 0 0,4-13 0 16,4-12 0-16,3-10 0 15,7-9 1-15,7-6-2 16,8-4 1-16,10 0-1 16,10 1 1-16,4-1-2 15,11 4 1 1,77 0 0 0,-7-4 0-16,0 4-1 15,7-4 1-15,18 10 0 16,0-6 0-16,24-1-1 15,4-2 1-15,4 2 0 16,21 4 0-16,-11 3 0 16,17 0 0-16,-2-4 0 15,20 4 0-15,-7-3 0 16,8-13 0-16,3 7 0 16,3-1 0-16,8-3 0 15,3 1 0-15,3-1 0 16,8 0 0-16,3 4 0 15,-3-1 0-15,3 10 0 0,-3 3 0 16,-1-3 0-16,1 0 1 16,0-3-1-16,-8-4 0 15,8 1 0-15,-8-10 0 16,8 0 0-16,-7 3 0 16,6 1 0-16,-3 5 0 15,8 4-1-15,-8 3 1 16,3 3 0-16,-13 0 0 0,3 3 0 15,-18-6 0-15,-3 0 0 16,-7-3 0-16,-14-1 0 16,-15-2 0-16,1-7-1 15,-22-3 1-15,-13 7-1 16,-15 6 1-16,-14-4 0 16,-17 4 0-16,-19 0 0 15,-6 6 0-15,-14 0 0 16,-11-7 1-16,-7-2-1 15,-11-4 0-15,-6-2 0 16,-8-10 0-16,-7-7 1 16,-3-15 0-16,3-6 0 15,-6-7 0-15,-1 10 0 16,0-6 0-16,0-1 0 16,1 7 0-16,-1 0-1 15,0 6 0-15,-3 0-1 16,-1-3 1-16,-2-3-1 0,-5 0 0 15,-3-7 1-15,-3-5 0 16,3-4 1-16,-7-10 0 16,-3-8 0-16,-1-17 1 15,4 1-1-15,-3 0 1 16,-4-13-2-16,0-3 1 16,-4 0 0-16,1 9 1 15,-8 1-2-15,-3-7 0 16,-4-6 0-16,1 3 0 15,-1-7 0-15,0 4 0 16,1-10-1-16,-1 7 1 0,-3 16 0 16,0 11 1-16,-4 11 0 15,4 18 0-15,-4-3-1 16,1 13 1-16,-5 2 0 16,5 1 0-16,-5 0-1 15,5-1 0-15,6 1 0 16,0 3 0-16,4 6 0 15,0 6 0-15,-3 1 0 16,-1-4 1-16,0 10-2 16,-3 2 1-16,-7 4 0 15,-7 0 0-15,-1 3-1 16,-13 7 0-16,0-1 0 16,-4 0 1-16,-4 7 0 15,-10-4 0-15,-3 7-1 16,-12-3 0-16,-9 2 0 15,-15 4 1-15,-14 6-1 16,-14-3 1-16,-11 3-2 0,-10 7 1 16,-21-10 0-16,-8 9 0 15,-10-6 0-15,-25 4 0 16,-3-4 0-16,-14 0 1 16,-4-3-1-16,-25 6 1 15,1-3 0-15,-18 0 0 16,-8 1 0-16,-6 8 0 15,-11-12 0-15,4 19 1 16,-8-10-2-16,4 4 1 0,-3-7 0 16,-8 0 0-16,15 4-1 15,-4-1 1-15,11 1 0 16,-4-10 0-16,11 9-1 16,3-6 1-16,7 0 0 15,0 0 0-15,11 4-1 16,-3 2 1-16,13 4 0 15,8 2 0-15,6 1-1 16,22-7 1-16,-4 1-1 16,18-7 1-16,21 3 0 15,14 4 0-15,0-4-1 16,4 13 1-16,14 3-1 16,0 0 1-16,-4 0-1 15,14 12 0-15,11-6 0 16,14 1 1-16,0-4-1 15,14 0 0-15,15-13 1 0,13 4 0 16,11-7 0-16,7 7 0 16,14-10 0-1,7 1 0-15,4-1 0 0,7 0 1 16,3-3-1-16,8 0 0 16,2 4 0-16,5-1 0 15,-1 3 0-15,4 1 0 16,0-7 0-16,0 3 0 15,0 7 0-15,0-1 0 16,-4 1 0-16,-3-1 0 0,4 1 0 16,-1-1 0-16,-3 1 0 15,0-4 0-15,3 1 0 16,1-4 1-16,-4 0-2 16,0 1 1-16,-1-1 0 15,1-3 1-15,-7 0-1 16,-4 0 0-16,1 7 0 15,-1-7 0-15,7 3 0 16,1 0 1-16,3 1-1 16,3-1 0-16,1 3 0 15,3 1 0-15,-1 5 0 16,5 1 1-16,3 12-1 16,0 7 0-16,7 12-1 15,7 6 1-15,0 10 0 16,0 18 0-16,4 17 0 15,0 14 1-15,-4 8-1 16,7 11 0-16,-4 7 0 16,5-9 0-16,-8-4 0 0,0 4 0 15,0 12 0-15,0-6 1 16,-3 9-1-16,-1 7 0 16,1 2 0-16,-8-15 1 15,1-12-1-15,-4 2 1 16,0-12-1-16,-4-6 0 15,4-13 0-15,0 0 1 16,0 1-1-16,4-14 1 0,3-2-1 16,0-4 0-16,0 1 0 15,4-17 0-15,-1-11-4 16,4-8 1-16,0-11-1 16,8-20 1-16</inkml:trace>
  <inkml:trace contextRef="#ctx0" brushRef="#br0" timeOffset="126767.24">12033 1367 63 0,'-21'-10'31'0,"14"-8"-18"0,7 11 31 0,-3 4-41 15,-1-6 0-15,0-1 1 16,1 7 1-16,-1 3-7 16,1 13 1-16,-1 9 3 15,1 6 1-15,3 3-3 16,0 4 1-16,-4 2 0 16,4 7 0-16,0 0-1 15,4-6 1-15,-1 6-1 16,4 0 0-16,4-7 0 15,0-2 1-15,3-7-1 16,3-3 1-16,1-15-1 16,0-1 0-16,-1-9 0 15,4-9 1-15,8-10-1 16,6 0 1-16,4-12 0 16,14 9 0-16,3-4 0 15,8-8 1-15,-1-1 0 16,-3 4 0-16,4-3 0 15,-1-1 0-15,11-2-1 16,4 2 1-16,-11-3-2 0,0 7 0 16,-11-3 0-16,-6 5 1 15,-8 1-1-15,-7 0 0 16,-3 3 0-16,-4 6 1 16,-10 0-1-16,-1 10 0 15,-6-4 0-15,-7 10 0 16,-4 3 0-16,-7 3 1 15,-8 10-1-15,-6 6 0 16,-14 3 0-16,-4 3 0 0,-10 0 0 16,-1 3 0-16,-3 0 0 15,1-3 0-15,2 3 0 16,1 4 0-16,-8-4 0 16,4 7 1-16,-14-7-1 15,4 0 0-15,3 0 0 16,0 4 0-16,3-4 0 15,12 6 0-15,2-6 0 16,8 7 0-16,3-13 0 16,8 3 0-16,2-6 0 15,8-3 0-15,0-4 0 16,4 1 0-16,-5-10 0 16,8-3 0-16,4-13 0 15,-1-2 0-15,4-11 0 16,0-2 1-16,0 0-1 15,4-3 0-15,-4-1 0 16,3 1 0-16,-6 0 0 16,3-4 1-16,-4 7-1 0,1-4 0 15,-4-5 0-15,3 9 0 16,-3-4 0-16,4 13 1 16,-8-3-1-16,4 7 1 15,-4-4 0-15,1 10 0 16,-1-1-1-16,1 10 1 15,-1 3-1-15,8 13 1 0,-8-7-1 16,8 7 0 0,3 6 0-16,0 6 0 0,0 7-1 15,3 6 1-15,-3-4 0 16,4 1 0-16,-4 3 0 16,3 6 1-16,-3-13-1 15,4 10 0-15,-4-16-1 16,7 7 1-16,0-7 0 15,0-3 0-15,-4-6 0 16,4-7 0-16,-3 1 0 16,3-4 1-16,-7-6-1 15,0 4 0-15,0-4 0 16,3 3 0-16,-3-6 0 16,4 3 1-16,-4-3-2 15,7 0 1-15,0-3 0 16,4 3 0-16,-1-9-1 15,4 2 1-15,4-5 0 16,3-4 0-16,4-3 0 16,7 1 1-16,3-4-1 0,14 0 0 15,11-10 0-15,7 10 0 16,0-18 0-16,11 2 0 16,0 0 0-16,13 4 0 15,-6-1 0-15,-4 7 0 16,-7-9 0-16,-10 2 0 15,-4 7 0-15,0 3 0 16,-7-10 0-16,-4 16 0 16,-3-9 0-16,7 6 0 0,-11 3-1 15,0-3 1-15,-10 7-17 16,-7-4 0-16,-4 3 0 16,-14-12 0-16</inkml:trace>
  <inkml:trace contextRef="#ctx0" brushRef="#br0" timeOffset="131117.07">12146 1395 60 0,'-3'-28'30'0,"10"-19"-21"16,0 37 30-16,-4-2-36 16,1 2 0-16,-4 7 0 15,0-6 1-15,0 9-6 0,0 12 1 16,0 7 2-1,0 6 1-15,0 4-2 0,0 2 0 16,3-3 0-16,-3 7 1 16,0-1 0-16,-3 4 0 15,-4-4-1-15,0 4 1 16,3 6 0-16,1-7 0 16,-1 4 0-16,4-3 0 15,0-4-1-15,0-5 1 16,0-14-1-16,0 4 0 0,4 0 0 15,-1-10 0-15,-3-6 0 16,0 0 1-16,7-3-1 16,7-6 1-16,7-9 0 15,8 2 0-15,13-12-1 16,14 6 1-16,11-9-1 16,1-7 0-16,6 4 0 15,3 0 1-15,15-10-1 16,0 3 0-16,-4-6 0 15,-3-3 0-15,-8-6 0 16,4 3 0-16,-3 6 0 16,0 3 0-16,-4 7 0 15,-11 5 1-15,-3 8-1 16,-11 2 1-16,-10 6-1 16,-11-3 1-16,-6 7-1 15,-12 3 0-15,-6 3 0 0,-8 3 1 16,-6 0-1-16,-15 9 0 15,-7-3 0-15,-7 13 1 16,-10 9-1-16,-11 7 0 16,0 9 0-16,-7-7 1 15,-14-2-1-15,0 9 0 16,3-7 0-16,4 1 0 16,3-7 0-16,8 1 0 15,3-1 0-15,-3-3 0 16,-8 10 0-16,4-4 0 0,3 10 0 15,4 0 0-15,4-6 0 16,10-4 0-16,7-5 0 16,11-4 0-16,3-6 0 15,8-7 0-15,3-6 0 16,3 1 0-16,-3-7 0 16,3-13 1-16,1 1-1 15,3-7 0-15,0-10 0 16,0 4 1-16,3-3-1 15,1 3 1-15,3 6-1 16,0-6 1-16,0 10-1 16,0 2 0-16,0-3-1 15,3 7 1-15,-3-1-10 16,4 1 0-16,3 0-1 16,3-16 1-16</inkml:trace>
  <inkml:trace contextRef="#ctx0" brushRef="#br0" timeOffset="132649.87">11748 1110 56 0,'-25'-10'28'0,"14"17"-21"0,8-7 28 15,-4-7-32-15,-4 4 0 16,-3-3 3-16,0 3 0 16,0-7-7-16,0 7 1 15,-1 9 4-15,-2 1 0 16,-4 2-1-16,-4 10 0 15,-3 19-2-15,0 12 0 0,3 12-1 16,4 1 1-16,7 0-1 16,10-10 1-16,8 4-1 15,10-13 1-15,3-7 0 16,1-5 0-16,3-14 0 16,4-5 0-16,3-7 0 15,7-6 0-15,1 0-1 16,2-16 1-16,8 4-1 15,0-13 0-15,-4-3 0 16,-3-1 1-16,-3-2 0 16,-8-7 0-16,-4-5 1 15,-6-1 0-15,-11-3 0 16,-3 3 1-16,-8 0 0 16,1 9 0-16,-4 7-1 15,-4-10 0-15,-17 13-1 16,0-3 1-16,-4 3-1 15,-3 16 0-15,-1-10-1 16,1 13 1-16,0 6-1 0,3 6 1 16,0 6-1-16,0-2 0 15,1 5 0-15,-5 14 0 16,1 5 0-16,3 16 0 16,1 1 0-16,9 8 0 15,-2-12 0-15,13 3 0 16,8-6 0-16,10-3 0 15,0-7 0-15,14-2 0 0,4-13 0 16,-1-1 0-16,1-2 0 16,3-6 0-16,0-1 0 15,1 0 0-15,-1-9 0 16,4 3 0-16,-1-3 0 16,5-3 1-16,-1-12-1 15,4-1 0-15,-7-6 0 16,-4-6 0-16,-4-13 0 15,-2 3 1-15,-12-15-1 16,-6 0 1-16,-8 6-1 16,1 3 1-16,-15 3 0 15,-3 10 0-15,0-1 0 16,0 14 0-16,-4-11-1 16,7 11 1-16,-10-8-1 15,0 11 1-15,0 2-1 16,3 4 1-16,-7 3-1 15,0 6 0-15,-3 6 0 16,0 3 0-16,-4 10-1 16,-3 25 1-16,-1 9 0 15,8 13 0-15,7-3 0 0,7 9 0 16,7-6 0-16,10-3 0 16,4-10 0-16,11 0 0 15,3-12 0-15,7-7 0 16,4-18 0-16,6-7 1 15,5-9-1-15,-1-6 0 16,7-3 0-16,8-1 0 16,2-2 0-16,8-13 1 15,-3 6-1-15,-4 0 0 16,-7-6 0-16,-8 6 0 16,-6-6 0-16,0-3 0 15,-11-16 0-15,-3-6 1 0,-11-3-1 16,0-1 0-16,-11 13 0 15,-3 1 1-15,-7 8-1 16,-14 1 0-16,-7 9 0 16,-8 6 0-16,-2 7 0 15,-5 3 1-15,8 6-2 16,7 0 1-16,-8 6-10 16,4 3 0-16,1 1 0 15,6-10 0-15</inkml:trace>
  <inkml:trace contextRef="#ctx0" brushRef="#br0" timeOffset="134159.43">10855 4452 65 0,'-35'-15'32'0,"-11"-1"-28"0,32 13 32 16,0-6-36-16,3 5 1 15,-3 4-1-15,3 4 1 16,1 5-1-16,3-6 1 15,0 13 1-15,0 15 1 16,0 10 0-16,-1 9 0 0,5 7 0 16,-1 8 1-16,4 1-1 15,0 9 0 1,4-2-2-16,3 21 1 0,7 6-1 16,0 3 0-16,-3 7 0 15,6 0 1-15,1-3-1 16,-4-16 1-16,-7-7-1 15,0-12 1-15,-3-12-2 16,3-10 1-16,-7-12-1 16,3-10 0-16,4 0 0 15,4-15 1-15,7-7-1 16,6-3 0-16,1-3 1 16,7 0 1-16,7 6-2 15,3 1 0-15,7 2 1 16,22 7 0-16,10-4 0 15,0-2 0-15,-3 2-1 16,6-9 0-16,-2 4 1 16,13-4 0-16,-3 3-1 15,-4-3 0-15,-7 0 1 0,4 0 0 16,-4 1 0-16,14-11 0 16,-7-5 0-16,-3-4 0 15,-11-6 0-15,0-6 1 16,-18 0-2-16,-6-1 1 15,-8-11-1-15,-7 15 1 16,-6-7-1-16,-5 13 1 16,-2 1-1-16,-5-4 1 15,-3-3 0-15,-3 6 0 0,-1-16 0 16,-2 1 1-16,-5-16-1 16,-3-4 0-1,-3-5 0-15,-5-10 0 0,1-3-1 16,-3-4 1-16,3 4-1 15,0 6 1-15,3 4-1 16,1-4 0-16,-1 3 0 16,-3-6 1-16,4-9-1 15,-1-7 0-15,4 0 0 16,0 1 1-16,-4 2-1 16,-3-2 0-16,0 8 0 15,0 10 1-15,0 7-1 16,0 2 1-16,-3 14-1 15,-5 5 1-15,1 0-1 16,-3 7 1-16,-1 3-1 16,0-1 1-16,-6 4-1 15,-15 0 0-15,0 3 0 16,-7 7 1-16,-7 5-1 0,0 10 0 16,-6 3 0-16,-9 4 0 15,-13 8 0-15,-7 4 0 16,0 3 0-16,3 3 0 15,8-6 0-15,-4 3 0 16,-11-6 0-16,4 6 0 16,-4 0 0-16,0-1 0 15,11 8 0-15,7-4 0 16,3 3 0-16,-3-12 0 0,4 6 0 16,10-7 0-16,14-5-1 15,7-4 1-15,7 0 0 16,8-3 0-16,3 1 0 15,3-4 0-15,4 3 0 16,3-3 0-16,4 6 0 16,4-3 0-16,3 0-1 15,0 0 1-15,3 4 0 16,8-4 0-16,-1 3-1 16,-3-6 1-16,7 0-2 15,4 0 1-15,-4 0-10 16,-3 0 0-16,-1-9 0 15,1-4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7:28:36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17346 4860 78 0,'4'13'39'0,"20"34"-34"0,-17-35 40 16,0 4-44-16,-3 12 1 15,-11 22 1-15,10 26 0 16,-17 8-2-16,0 7 1 16,-3 28 2-16,-1 13 1 15,-3 0-1-15,0 18 1 16,-1 4-1-16,8-4 0 15,0-12-3-15,4 10 1 16,6 5-1-16,-3-2 0 16,0-4-1-16,0 7 0 15,3-13 0-15,-3-12 0 0,-3-13 0 16,3-29 0-16,-4 23 0 16,1-9 0-16,-1-14-1 15,4-11 1-15,3-17 0 16,1-9 0-16,3-6 0 15,3-6 1-15,4-13-1 16,4-3 0-16,3-6 0 16,4-4 0-16,3-6 0 15,0 1 0-15,14-4 0 16,4-3 1-16,4-3-1 16,6 0 0-16,4-1 0 15,0 1 0-15,10-3 0 16,8 3 0-16,13-6 0 15,8-1 0-15,-4-6 0 16,11 7 0-16,0-4 0 16,14 1 0-16,0-1 0 15,-7 7 0-15,10 0 0 0,11 9 0 16,3 3 0-16,-3 1 0 16,11 8 0-16,10 4 0 15,0-3 0-15,8-1 0 16,9-2 0-16,1-4 0 15,0-6 0-15,7 4 0 16,-4-4 0-16,4-3 0 16,7 0 0-16,-4 0 0 15,1-3 0-15,10 3 1 16,-7 0-1-16,3-7 0 0,8-2 0 16,-1 3 0-16,-3-7 0 15,7-2 0-15,-10-1 0 16,-1-3 0-16,4 3 0 15,-7 7 0-15,-11-7 0 16,4 7 0-16,-4 9 0 16,-13 0 1-16,2 0-2 15,12 6 1-15,-12 0 0 16,1 1 0-16,7-1 0 16,-4 0 0-16,-10-6 0 15,7 0 0-15,0 0 0 16,-1-3 0-16,1-3 0 15,0 0 0-15,-1 6 0 16,-2 3 0-16,-5-3 0 16,5 6 0-16,-1 3-1 15,-10 4 1-15,-1-7 0 16,8-3 0-16,0 0 0 0,-4-6 0 16,3 6 0-16,5 1 0 15,-15-4 0-15,0-4 0 16,0 8 0-16,-7 2 0 15,-7 0 0-15,-7-3 1 16,0-3-1-16,7 7 0 16,-4-1 0-16,-6-6 0 15,-1-6 0-15,1 6 0 16,-8 6 0-16,-3-3 0 16,-4-3 0-16,-10 0 0 0,-4 0 0 15,-7-3 0-15,-3 0 0 16,-4 3 0-16,0-3 0 15,-3-4 0-15,6 4-1 16,-10 3 1-16,0-6 0 16,0 0 0-16,0-1 0 15,-3 4 0-15,-4 0 0 16,-7 3 0-16,0-6 0 16,-8-4 1-16,-6 1-1 15,-4-4 0-15,-3-2 0 16,0-10 1-16,-7-4-1 15,-1-5 1-15,1-1-1 16,3-5 1-16,1-7 0 16,-8-10 0-16,-4-12 0 15,-10-19 0-15,0 4-1 16,-10-10 1-16,-8-7 0 16,-3-24 0-16,-7-7 0 15,0 7 0-15,0-23-1 0,0-2 1 16,3 9-1-16,0 3 0 15,4-10 0-15,4 4 0 16,-1 3 0-16,-7 16 0 16,4-10 0-16,-3 0 0 15,-1 13 0 1,-3 2 0-16,-4 14 0 0,0-4 0 0,-6 0 1 16,-5 13 1-1,5 0 0-15,-1 25 0 0,4 3-1 16,-4 12 1-16,-3 4-1 15,-4 3 1-15,0 3-2 16,-3 0 1-16,-1 3-1 16,8 0 0-16,0 0 0 15,0 3 0-15,-1 4 0 16,-3 2 0-16,4 7 0 16,-4 3 0-16,4 3 0 15,-7 3 0-15,-4 3 0 16,-4 1 0-16,-6 2 0 15,0-2 0-15,-11 2 0 16,-4 4 0-16,-3 2 0 16,-4 1 0-16,-13 3 0 15,-8-6 0-15,-7 2 0 16,-10 4 0-16,-15 3 0 16,-10-12 0-16,-4 12 0 0,-17-4 0 15,-4 4-2-15,-7 0 1 16,-14-3 0-16,-7 3 1 15,-7 0-2-15,-7 0 1 16,0 0-1-16,-14-3 1 16,3 3 1-16,-17 0 0 15,-1 3-2-15,1-3 1 16,-8-3 1-16,5 3 0 0,-5 0 0 16,1 6 0-1,3-6 0-15,0 7 0 0,4 2 0 16,-4-6 0-16,14 7 0 15,-7-1 0-15,4 4 0 16,-4-4 0-16,-3 4-1 16,10 2 1-16,-3-2-1 15,13 6 1-15,-9 3 0 16,9-13 0-16,8 13-1 16,0-10 1-16,3 10 0 15,-6-3 0-15,-1-6 0 16,4 6 0-16,0-10-1 15,0 0 1-15,17 4 0 16,1-13 0-16,3 3 0 16,21 3 0-16,11 1 0 15,-4-1 0-15,11 3 0 16,14 1 0-16,10-4 0 16,1 3 0-16,-1 4 0 15,11-4 0-15,11 1 0 16,7 5 0-16,10-2 0 0,11 3 0 15,7-7 0-15,7 0 0 16,4 4 0-16,10 0 0 16,-4-1 0-16,8 1 0 15,3-4-1-15,4-3 1 16,7 4 0-16,3-4 0 16,4 0 0-16,3 1 0 15,1 2 0-15,3 0 0 0,3 1 0 16,0 5 1-16,1 14-1 15,-1 2 0-15,1 16 0 16,3 13 0-16,0 9 0 16,-1 6 0-16,5 13 0 15,6 15 0-15,8 4 0 16,3-1 0-16,0 1 0 16,0 12 0-16,1 3 0 15,2-5 0-15,-3-11 0 16,-3 1 1-16,-1 6-1 15,5 0 0-15,-1-10 0 16,0-3 1-16,0-12-1 16,4-3 1-16,3 9-1 15,3-3 0-15,-2-3 0 16,2-10 0-16,-6-3 0 16,0-3 0-16,-4 1 0 15,-4 11 0-15,-3 10 0 0,-3-12 0 16,-1-13 0-16,4-6 0 15,-7-4 0-15,7-9 1 16,1-6-1-16,-5-3 0 16,1-7 0-16,-4-2 0 15,3-1 0-15,-3 0 1 16,0 7-2-16,0-7 1 16,0 4-2-16,0-1 1 15,-3-2-12-15,3-10 1 16,0-7-1-16,10-5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42:11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5454 1865 95 0,'25'-106'47'0,"6"15"-44"16,-24 66 47-16,-7-3-49 15,-7-4 1-15,-14 1 0 16,-7-4 1-16,-25 1-4 16,-10 6 0-16,-1 9 2 15,-6 28 1-15,-1 10-2 16,-7 28 0-16,-10 31-1 16,7 20 1-16,10 18 0 15,11-10 0-15,15 10-1 16,20-6 1-16,25-22-1 15,21-16 1-15,11-25-1 0,10-12 1 16,4-29 0-16,3-28 0 16,11-9 1-16,4-4 0 15,10-18 0-15,-10-10 1 16,3-9 0-16,-8-10 0 16,-9 13-1-16,-8 7 1 15,-3 15-1-15,-11 12 0 16,-7 7 0-16,-6 12 0 0,-8 19 0 15,-7 19 0-15,-15 16 0 16,1 15 0-16,-10 13 0 16,-12 28 1-16,1 32-1 15,0 5 1-15,3 23-1 16,0 6 0-16,4-6-1 16,7-20 1-16,0-2-2 15,7-22 1-15,3-13-1 16,8-19 1-16,-4-15-1 15,3-10 1-15,4-21 0 16,11-17 1-16,-1-15 1 16,18-18 1-16,15-17-1 15,6-12 1-15,4-12-1 16,-4-7 1-16,8 3-4 16,-15-6 0-16,0 6-8 15,-6 7 0-15,-8 3-1 16,-17 18 0-16</inkml:trace>
  <inkml:trace contextRef="#ctx0" brushRef="#br0" timeOffset="353.7">6237 2822 104 0,'-10'6'52'0,"-26"41"-53"0,26-28 60 0,-4 15-59 16,3 4 0-16,-3 12 0 15,3 4 0-15,8-1-1 16,3 0 1-16,3-9-1 16,4-6 1-16,22-13-1 15,9-16 1-15,8-9 1 16,0-15 1-16,3-14 1 15,-17-5 1-15,-4-13 0 16,-28-10 0-16,-28 1-1 16,-11 3 1-16,-14 6-12 15,-17 6 1-15,-18 6-3 16,-22 13 1-16</inkml:trace>
  <inkml:trace contextRef="#ctx0" brushRef="#br0" timeOffset="7555.96">5133 508 96 0,'0'0'48'0,"-219"91"-49"15,142-35 49-15,-19 32-49 16,-20 43 1-16,-15 51 0 15,-10 57 0-15,25 12 0 0,35 50 1 16,21 15-1-16,39 4 0 16,52 9 0-16,36-6 0 15,36-28 0-15,34-35 0 16,15-37-2-16,28-32 1 16,17-37-1-16,5-47 1 15,6-51 0-15,3-50 1 16,8-43 1-16,-4-39 1 15,-10-33 2-15,7-45 1 16,-22-25 1-16,-21-15 0 16,-17-19 0-16,-36 6 1 0,-31 6-3 15,-28-9 1-15,-43 15-2 16,-28 1 1-16,-43 3-3 16,-42 3 1-16,-35 18-2 15,-32 1 0-15,-17 18-1 16,-22 26 1-16,1 34-4 15,-4 25 0-15,-11 25-19 16,11 51 1-16,3 34 0 16,25 3 0-16</inkml:trace>
  <inkml:trace contextRef="#ctx0" brushRef="#br0" timeOffset="8585.42">5570 4659 74 0,'-31'-9'37'0,"-15"18"-30"0,35-9 38 0,-6 0-42 15,-5 10 0-15,-2-1 0 16,-12-3 1-16,-2 4-6 0,-5-1 1 16,-10 10 4-16,-21 0 1 15,-10 6-2-15,-33 6 1 16,-17 13 0-16,-14 16 0 15,-21 12 0-15,-1 25 0 16,-10-22-1-16,-7 20 0 16,7-5-2-16,1 17 1 15,-8-7-1-15,10 1 0 0,22-7-1 16,-4-6 1-16,22-26-1 16,17-8 1-16,21-7 0 15,18-13 0-15,14-12 0 16,17-9 0-1,8-23 0-15,14-12 1 0,7-15-1 16,10-13 1-16,4-16-1 16,14-3 1-16,4-13-1 15,10 4 1-15,7 3-1 16,14-1 1-16,4 7 0 16,-3-9 0-16,-5 18 0 15,-9 13 0-15,-5 13 0 16,-6 12 0-16,-11 22-1 15,-7 22 1-15,-18 19-1 16,-13 21 0-16,-8 7 0 16,-11 13 1-16,5 12-1 15,2 0 0-15,1-3 0 16,14-13 0-16,-4-12 1 0,14-13 0 16,8-9 0-16,10-12 0 15,10-10 0-15,18-7 0 16,32-5 0-16,22-1 0 15,6-6-2-15,11 0 1 16,20-9-27-16,12-3 0 16,10-13-1-16,18-19 1 15</inkml:trace>
  <inkml:trace contextRef="#ctx0" brushRef="#br0" timeOffset="11300.05">25188 3057 103 0,'-21'-91'51'0,"-32"-19"-50"0,32 85 52 16,-14-3-52-16,-15-6 0 15,-6 8 0-15,-15 17 0 0,-6 9-2 16,-8 9 1-16,0 26 0 15,4 25 0-15,14 15-1 16,11-13 1 0,10 26-1-16,14 3 1 0,22-12-1 15,24-1 1-15,21-25 0 16,29-18 0-16,-1-23 1 16,1-18 0-16,6-6 0 15,4-23 1-15,-7-3-1 16,4-2 1-16,-8 2-1 15,-10 0 1-15,-10 10-1 16,-8 12 1-16,-3 10-2 16,-8 12 1-16,-10 16-1 15,-7 13 0-15,-10 25 0 16,-15 18 0-16,-6 16 0 16,-8 9 1-16,-11 23-1 15,1 2 0-15,-4-2 0 16,4-7 1-16,3-12 0 15,11-7 0-15,3-25-1 0,8-12 1 16,10-22 0 0,10-16 0-16,18-19 0 0,14-18 1 15,11-1-1-15,14 0 1 16,11-12-1-16,-8 3 0 16,-3 4-3-16,-10-11 1 15,-8 4-9-15,-7-15 1 16,-3 8-1-16,-7 1 0 15</inkml:trace>
  <inkml:trace contextRef="#ctx0" brushRef="#br0" timeOffset="11490.78">25795 4114 107 0,'7'-3'53'0,"4"43"-51"0,-8-27 65 0,1 9-66 16,-1 16 1-16,-6 15-1 16,-1 22 1-16,-3 25-5 15,0 4 1-15,-7-1-5 16,0-15 0-16,3-6-20 16,4-26 1-16,4-18-1 15,3-29 0-15</inkml:trace>
  <inkml:trace contextRef="#ctx0" brushRef="#br0" timeOffset="12169.8">25661 2126 91 0,'-88'-113'45'0,"-39"63"-58"0,92 50 88 0,-25-16-71 16,-29 10 0-16,-16 12 1 15,-19 19 0-15,-24 6-7 16,-7 23 0-16,-1 43 4 16,-9 28 1-1,6 32-3-15,14 44 1 0,18 47-1 16,21 31 0-16,39 40 0 15,46 11 0-15,53-7-1 0,70 6 0 16,46-34-1-16,47-22 1 16,44-45-1-16,8-39 0 15,18-45 1-15,-29-34 0 16,-20-66 3-16,-19-26 0 16,-24-55 2-16,-14-42 1 15,-15-43 0-15,-13-38 0 16,-4-53-1-16,-7-32 1 15,-21-31-3-15,-25-15 1 16,-28 21-3-16,-29 35 1 0,-34 12-1 16,-33 26 0-1,-27 37 0-15,-33 22 0 0,-27 22 0 16,-5 15 0-16,1 26-5 16,0 16 0-16,21 11-20 15,22 17 0-15,27 3-1 16,7 9 1-16</inkml:trace>
  <inkml:trace contextRef="#ctx0" brushRef="#br0" timeOffset="17320.79">9423 2787 97 0,'-43'-3'48'0,"40"13"-46"0,6-10 49 0,4 0-50 15,11 0 0-15,17 0-1 16,32 0 1-16,25 3-2 16,35 3 1-16,46 3 0 15,53 1 0-15,31-4 0 16,54 7 0-16,49-7-1 15,52-6 1-15,43-9 0 16,43 2 0-16,49-8 1 16,38 2 0-16,50 4 0 15,46 2 1-15,21 4-1 16,11 3 0-16,10 3 0 16,-21 4 1-16,-32-4-1 15,-28 3 0-15,-46 3 0 0,-49-5 0 16,-53 8 0-16,-67-2 0 15,-60-1-1-15,-67-6 1 16,-46 3-15-16,-50 7 1 16,-38 6-1-16,-42 3 0 15</inkml:trace>
  <inkml:trace contextRef="#ctx0" brushRef="#br0" timeOffset="19644.25">13737 3788 80 0,'7'-63'40'0,"-35"-37"-31"0,21 65 40 16,-11-12-46-16,-6 3 1 0,-15 7-1 15,0 11 1-15,-7 1-6 16,0 16 0-16,-3 12 2 16,3 19 1-16,7 16-3 15,7 6 0-15,11-1-1 16,11 1 0-16,10-12 0 15,14-10 0-15,7-4 2 16,14-14 0-16,11 2 2 16,7-12 1-16,-4 2 1 15,-3 4 1-15,-3 0 0 16,-1 10 0-16,-10 6-1 16,-8 12 0-16,-6 3-2 15,-7 16 0-15,-4 22-2 16,-11 10 1-16,-10-10-1 15,-11 9 1-15,-17-3-1 0,-14-3 0 16,-15 0 1 0,0 7 0-16,-6-16 0 0,6-4 0 15,8-27 1-15,13-14 0 16,12-24 0-16,20-10 0 16,14-9-1-16,19-12 1 15,13-7-1-15,18-6 1 16,21-10-1-16,17 0 0 15,12-12 0-15,6-6 0 16,11 9 0-16,10 3 0 16,1 0 0-16,-15 7 0 0,-7-1 0 15,-13 10 0-15,-15 0 1 16,-11 12 0 0,-17 7 0-16,-7 3 1 0,-18 6-1 15,-10 6 1-15,-15 0-1 16,-10 22 0-16,-7 20-1 15,-4 11 1-15,-10 16-2 16,0 10 1-16,3 12-1 16,4 10 1-16,10-13-1 15,14-9 0-15,8-19 0 16,10-13 1-16,4-21 0 16,13-10 0-16,8-22 0 15,14-19 0-15,-3 0 1 16,2-9 0-16,-6 3-1 15,-7 6 1-15,-11 13-1 16,-6 15 1-16,-8 23-1 16,-11 9 1-16,-3 34-2 0,0 13 1 15,0 3-1-15,0 3 1 16,7-3-1-16,11-16 1 16,7-12 0-16,6-19 0 15,12-22 1-15,6-31 0 16,7-29 0-16,11-18 1 15,1-20-1-15,-1-21 0 16,-7-19 0-16,-4 19 0 16,-10 3-1-16,-7 22 0 15,-11 19-1-15,-3 12 1 0,-8 19-1 16,-6 25 0-16,-4 19 0 16,-7 22 0-16,-7 38 0 15,-4 21 1-15,-3 20 0 16,0 12 0-16,3 9 0 15,8-3 0-15,10-9 0 16,7-7 0-16,11-31 0 16,17-12 0-16,7-13 0 15,18-25 1-15,8-19-1 16,2-15 0-16,1-23 0 16,3-25 1-16,4-12-1 15,-4 7 1-15,-11-1-1 16,-13 12 1-16,-15 4-1 15,-7 0 1-15,-14 16-1 16,-21 2 1-16,-7 20-1 0,-10 2 0 16,-11 10 0-1,-8 10 0-15,-3 15 0 0,-6 6 0 16,2 10 0-16,1 22 0 16,3-7 0-16,4-3 0 15,21-6-1-15,14-6 1 16,10-13-1-16,12-12 1 15,6-10-1-15,11-12 1 16,10-13 0-16,4-12 0 16,0 3 0-16,0-1 0 15,-7 4 0-15,-11 6 1 16,-7 7-1-16,-7 9 1 0,-14 15 0 16,-7 17 0-16,-3 8-1 15,-8 7 1-15,-6 0-1 16,-1 3 0-16,0-9-6 15,8-4 1-15,3-6-9 16,14-12 0-16,10-10-7 16,4-6 1-16,11-6-4 15,11-6 0-15,6-4 15 16,7-3 0-16,8-6 15 16,10-3 1-16,4-1 10 15,3-11 1-15,3-4 4 16,12-3 1-16,-1 3-11 15,0 0 1-15,-7 6-8 16,-10 10 0-16,-15 3-4 16,-17 16 0-16,-25 12-1 0,-17 16 0 15,-25 6 0-15,-18 25 1 16,-10 3 0-16,-8-3 0 16,-3 4 0-16,0-1 0 15,0-22-1-15,11-6 0 16,-15-9-1-16,8-3 0 15,3-13-1-15,7-10 0 16,7-9 0-16,8 4 1 16,6-23 1-16,11 4 1 15,10-10 1-15,11 6 0 16,18 4 1-16,7 5 0 16,14 14-1-16,-1-1 0 0,1 16-1 15,0 16 1-15,0 12-2 16,0 13 0-16,-4 6 0 15,-3 0 0-15,0 3 0 16,7-6 0-16,-4-10 0 16,0-9 1-16,1-9-1 15,3-10 1-15,3-12 0 16,-7-6 0-16,-3-10-1 16,-4-7 1-16,-6-2-1 15,-5-4 1-15,1-5-1 16,-4 5 0-16,0 4 0 15,0 3 0-15,1 6 0 16,-1 9 1-16,0 1 1 16,0 12 0-16,-7 12-1 0,0 1 1 15,-3 18-1-15,-4 10 1 16,-7 0-2-16,0 12 1 16,4-12-5-16,-1 3 1 15,1-4-13-15,3-15 0 16,3-3 0-16,-3-3 1 15</inkml:trace>
  <inkml:trace contextRef="#ctx0" brushRef="#br0" timeOffset="19816.89">18154 3678 103 0,'-18'-25'51'0,"22"40"-65"0,3-11 76 0,-7-4-100 16,7 6 0-16,4-6 0 16,6-6 1-16</inkml:trace>
  <inkml:trace contextRef="#ctx0" brushRef="#br0" timeOffset="20109.93">18411 4060 101 0,'29'63'50'0,"59"-19"-63"16,-63-41 89-16,10 0-76 0,0-12 0 15,7-13 0 1,4-6 0-16,-3-7-1 0,-8-9 1 16,-10 10-1-16,-11 6 1 15,-14 3 0-15,-11 6 0 16,-6 6 0-16,-12 13 1 15,-10 13 0-15,-10 15 1 16,-7 22-1 0,-1 0 0-16,4 7-1 0,4 5 0 15,10-8-1-15,14-10 1 0,18-7-10 16,21-12 0 0,22-6 0-16,17-19 0 0</inkml:trace>
  <inkml:trace contextRef="#ctx0" brushRef="#br0" timeOffset="20442">19861 3857 100 0,'25'-35'50'0,"-18"-2"-51"0,-14 27 65 0,-11 1-64 16,-17 2 0-16,-14-2-3 15,-22 3 0-15,-3 9 2 16,4 13 0-16,3 9-2 16,10 9 1-16,8 19 0 15,17 16 0-15,14 4 3 16,11-1 1-16,7-3 2 16,0-7 0-16,0-2 0 0,-7-4 1 15,-7-2-4-15,-11-7 1 16,-13-10-19-16,-15-18 1 15,-7-9-3-15,3-10 1 16</inkml:trace>
  <inkml:trace contextRef="#ctx0" brushRef="#br0" timeOffset="20846.52">21671 5343 111 0,'18'22'55'0,"-64"6"-71"16,25-25 94-1,-124 7-81 1,-35 2 1-16,-35 1-3 16,-46-7 1-16,-35 3 5 15,-54 1 1-15,-45-10-4 16,-46 0 1-16,-35 3 1 16,-25-6 1-16,-21 0 1 15,-7 0 0-15,-4-4 0 0,4 10 1 16,7 1-2-16,17 8 1 15,15 1-2-15,31 9 1 16,22-7-1-16,38 1 1 16,36 6-2-16,38-3 0 15,50 0-8-15,53-7 1 16,53-2-1-16,52-1 0 16</inkml:trace>
  <inkml:trace contextRef="#ctx0" brushRef="#br0" timeOffset="21304.23">22401 6071 98 0,'22'50'49'0,"-104"-25"-50"16,29-22 55-16,-45 0-57 16,-58-3 1-16,-55-6-3 0,-54 3 1 15,-45-7 7-15,-50-5 0 16,-39-4-2-16,-42 6 0 15,-38-2 2-15,-29 2 0 16,-25 4 2-16,-21 5 0 16,-17 4-2-16,-4 13 0 15,3 3-1-15,15 2 1 16,35 8-2-16,31 2 0 16,43 9-1-16,28 4 0 15,53-9-4-15,36-1 1 16,42-3-17-16,38-6 1 0,36-9 0 15,53-7 0-15</inkml:trace>
  <inkml:trace contextRef="#ctx0" brushRef="#br0" timeOffset="39157.54">2067 6776 84 0,'-63'38'42'0,"3"-19"-39"15,60-13 43-15,0-6-43 16,14-10 1-16,21-12 0 16,8-12 0-16,24-16-5 15,35-16 0-15,28-25 5 16,29-22 0-16,39-9-1 0,20-13 0 16,26-9 0-1,10-4 1-15,-11 17-1 0,-6-1 1 16,-1 0-1-1,-24 7 0-15,-4 12-2 0,-11 13 1 16,-17 15-1-16,-21 6 1 16,-25 4-2-16,-18 13 0 15,-24 21 0-15,-25-3 0 16,-35 12 0-16,-25 17 0 16,-21 15-1-16,-32 6 1 0,-39 13-1 15,-17 3 1-15,-25 6 0 16,-32 10 0-16,-3 2 0 15,-28-2 0-15,3 22 0 16,-15-4 1-16,5 10-1 16,-1 0 0-16,15-10 0 15,3-9 0-15,21-3 0 16,22-3 0-16,20-7 0 16,33-15 0-16,17-9-1 15,24-7 1-15,26-9 0 16,24-13 0-16,28-9 0 15,32-7 0-15,21-12 0 16,25-6 0-16,35-1 0 16,11 1 0-16,17-13 0 15,8 7 0-15,3 2 0 16,3-2 0-16,-13 8 0 16,-22 1 0-16,-10 16 0 15,-11 2 1-15,-11 17-1 0,-17 8 1 16,-18 7 0-16,-10 7 0 15,-22 2 0 1,-10 10 1-16,-7 9-1 0,-7 7 0 16,-15 5 0-16,1 11 0 15,-15 8-1-15,4 13 0 16,-14 7 0-16,4-7 0 16,-8-6 0-16,-6 0 0 0,-1-4 0 15,-3-8 0-15,3-7 0 16,-3-10 0-16,7-9 0 15,-4-6 1-15,8-9-1 16,3-10 0-16,7-9 0 16,10-4 0-16,4-8 0 15,0-8 0-15,4-11 0 16,-4-10 0-16,0-6 0 16,0-13 0-16,-3 0 0 15,0 6 0-15,-8 1 0 16,8 2 0-16,-11 4 0 15,0 3 0-15,0 12 0 16,-11 10 0-16,-7 0 0 16,-3 6 0-16,-14 3 0 15,-7 6 0-15,-11 13 0 16,-11 3 0-16,-10 7 0 16,-32 2 0-16,-7 10 0 0,-3 7 0 15,-7-7 0-15,-15-1 0 16,-3 5 0-16,10 2 0 15,-3 0 0-15,0 0 0 16,0 10 0-16,21 0 0 16,4-4-1-16,21-3 1 15,14-6 0-15,7-6 0 16,24 0 0-16,8-3 0 16,21-10 0-16,17-3 0 15,26-9-1-15,13-7 1 0,36-2 0 16,13-10 0-16,19-7 0 15,27-9 0-15,11 7 0 16,4-13 0-16,14 0 0 16,-4 3 0-16,-10 0 0 15,-4 0 0-15,-3 3 0 16,-11 7 0-16,-14 12 0 16,-22 0 0-16,-6 3 0 15,-7 7 0-15,-15 12 0 16,-10 6 0-16,-7 13 0 15,-3 6 0-15,-1 12 0 16,-10 4 1-16,-4 13-1 16,-3 18 0-16,-11 9 0 15,-7-6 1-15,-7 1-1 16,-10-10 1-16,-8-4-1 16,4-2 0-16,-11-10 0 15,4-6 1-15,0-10-1 16,0-5 0-16,4-7 0 15,2-7 0-15,5-2 0 0,-8-7 0 16,8-12 0-16,-1-10 0 16,1-3 0-16,3-15 0 15,-4-7 0-15,1-9 0 16,-8-19 0-16,-6-3 1 16,2 6-1-16,1 13 0 15,0 2 0-15,4 1 0 16,-12 3 0-16,-2 10 0 0,-8 2 0 15,-10 4 0-15,-25 3 0 16,-11 6 0-16,-3 3-1 16,-18 13 1-16,-14-1 0 15,-17 10 0-15,3 13-1 16,-4 6 1-16,-17 0 0 16,-4 9 0-16,8 13 0 15,-1 0 0-15,7 6-1 16,8 0 1-16,13-3 0 15,19-6 0-15,13-3 0 16,18-7 0-16,18-9 0 16,10 3 0-16,21-6-1 15,18-16 1-15,14-6-1 16,29-16 1-16,24-6 0 16,14-6 0-16,11-16 0 15,17-3 0-15,28 3 0 0,-6 9 0 16,7-9 0-1,3 0 0-15,7 6 0 0,-18 0 0 16,-3 1 0-16,-3 5 0 16,3 4 0-16,-18 6 0 15,-10 6 0-15,-14 0 0 16,-15 6 0-16,-10 4 0 16,-7 9 0-16,-11 6 0 15,-13 13 0-15,-8 3 1 16,-7 16-1-16,-7 6 1 0,0 15-1 15,4 7 0-15,-1 9 0 16,1 1 0-16,3 5 0 16,0-15 0-16,0-3 0 15,4-4 0-15,-8-12 0 16,1-3 0-16,0-9 0 16,-4-7 0-16,3-6 0 15,-10-6 0-15,4-7 0 16,3-6 0-16,-7-9 0 15,3-10 1-15,1-3-1 16,-1-9 0-16,1-10 0 16,-4-5 0-16,-4-11 0 15,1-15 0-15,-4 13 0 16,-4-10 0-16,-6 16 0 16,-5-3 1-16,1 2-1 15,-7 4 0-15,-4 3 0 16,-17-3 0-16,-11 13 0 15,-18-1 0-15,-3 13-1 0,-7 16 1 16,-21 6 0 0,-15 13 0-16,-3 12-1 0,-11 0 1 15,-3 9 0-15,-7 7 0 16,11 9 0-16,13-3 0 16,8 4 0-16,6-20 0 15,19 0-1-15,10-6 1 16,21-9 0-16,10-3 0 15,11-7-1-15,18-9 1 0,14 0 0 16,18-10 0 0,24 4-1-16,7-7 0 0,18-6 0 15,18-3 1 1,24-3-1-16,15-4 1 0,13 7-1 16,22-19 1-16,7 7 0 15,-11-4 0-15,-11 3 0 16,-3 4 1-16,-7 6-1 15,-17 9 0-15,-22 0 0 16,-18 3 0-16,-10 7 1 16,-10 3 0-16,-1 6-1 15,-13 6 0-15,-1 6 1 16,-11 13 0-16,5 13-1 16,-1 22 1-16,-7 31-1 15,-3 25 0-15,-8-3-2 16,-3-4 1-16,4 1-24 15,0-22 0-15</inkml:trace>
  <inkml:trace contextRef="#ctx0" brushRef="#br0" timeOffset="42575.74">4036 8215 86 0,'-18'-37'43'16,"36"2"-33"-16,-15 29 44 0,4 0-53 15,-3 6 0-15,3 3 1 16,11 9 0-16,-15 14-3 16,8 5 1-16,-4 19 1 15,-4 38 1-15,-3 18 0 16,-3 23 1-16,-4 31-1 16,3 3 1-16,-6 3 0 15,-1 7 0-15,-3-23-1 16,3-12 0-16,8-16-1 15,-8-18 0-15,4-10-4 16,4-22 0-16,3-19-12 16,-7-15 1-16,0-22-1 15,7-13 1-15</inkml:trace>
  <inkml:trace contextRef="#ctx0" brushRef="#br0" timeOffset="43077.98">4893 8777 100 0,'-11'-10'50'0,"4"-2"-58"0,4 5 74 0,-8-2-65 16,-3 3 0-16,-11 0 0 15,-10 6 0-15,0 3-2 16,-4 6 1-16,0 10 0 16,-3 6 0-16,-4 13 0 15,7 15 0-15,0 19-1 16,4 6 1-16,7 1 0 16,17 2 0-16,4 1 0 15,7 3 1-15,18-4-1 16,3-9 0-16,11-9 0 15,14-10 1-15,3-15-1 16,1-10 0-16,2-15 0 16,5-10 1-16,-8-16-1 15,-3-9 1-15,0-6-1 16,3-10 1-16,-17 1 0 16,-4-7 0-16,-6-6 0 15,-15-4 0-15,-14-5 0 0,-8-1 0 16,-13-12-1-16,-21 9 1 15,-8 4-1-15,4 12 0 16,-3 6-5-16,7 13 0 16,10 0-19-16,14 3 1 15,18 3 0-15,28 0 0 16</inkml:trace>
  <inkml:trace contextRef="#ctx0" brushRef="#br0" timeOffset="43612.13">5211 8391 90 0,'-25'-3'45'0,"4"-7"-54"16,17 7 82-16,4-3-72 15,-10 0 0-15,10-4 0 16,-7 4 1-16,7 0-3 0,7 3 1 15,7-4 1-15,14 7 0 16,11 7 0-16,10 2 0 16,4 7 0-16,21 6 0 15,7 15 0-15,11 10 0 16,7 4-1-16,-8-4 1 16,-6 6-2-16,-4 3 1 15,-10-5 0-15,-18-1 1 0,-14 0 0 16,-18 0 0-16,-14 10 0 15,-18-4 0-15,-21 1 0 16,-13-1 0-16,-19-6-1 16,-10 3 1-16,-11-6-7 15,4 1 0-15,-3-8-19 16,2 1 0-16,1 0 0 16,0 12 1-16</inkml:trace>
  <inkml:trace contextRef="#ctx0" brushRef="#br0" timeOffset="43985.23">3658 10492 98 0,'-70'41'49'0,"70"-29"-71"0,21-9 96 15,7 1-73-15,22-8 0 16,13-5-1-16,43-10 1 16,14-3-2-16,17-6 1 15,26-3 0-15,13-10 0 31,8-3-1-31,17-6 1 0,3 0 0 16,4 3 1-16,-7 6-1 0,-24 3 0 0,-15 7-3 16,-10 6 1-16,-25 9-11 15,-39 7 0-15,-28 6 0 16,-35 3 0-16</inkml:trace>
  <inkml:trace contextRef="#ctx0" brushRef="#br0" timeOffset="44348.15">3440 10987 79 0,'-78'29'39'0,"46"-23"-42"16,32 0 52-16,7-6-48 15,14-6 0-15,18-7 1 0,35-2 0 16,22-4-2-16,13-6 1 16,36-7 3-16,20-5 1 15,22-7 0 1,14-3 1-16,29 0 0 0,-1-6 1 16,7 6-2-16,4-1 1 15,-10 5-2-15,-22-1 0 0,-7 12-2 16,-42 1 0-16,-25 0-2 15,-29 6 0 1,-16 6-13-16,-40 3 1 0,-17-6-1 16,-39 0 1-16</inkml:trace>
  <inkml:trace contextRef="#ctx0" brushRef="#br0" timeOffset="161467.19">3616 608 83 0,'-28'-47'41'0,"21"22"-33"0,7 25 41 0,0 0-49 16,7 9 1-16,-7 26 1 15,0 56 0-15,-11 69-2 16,1 90 0-16,-1 105 1 16,-7 109 1-16,11 66-1 15,4 56 1-15,13 4-2 16,8-10 1-16,3-34-1 15,0-64 0-15,-10-86-2 16,-4-64 0-16,4-62-15 16,-8-67 0-16,4-55 0 15,-3-76 0-15</inkml:trace>
  <inkml:trace contextRef="#ctx0" brushRef="#br0" timeOffset="162782.85">3838 536 103 0,'-67'-72'51'0,"81"62"-71"0,7 1 92 16,18 3-72-16,57-4 0 16,38 1 0-16,70-1 0 0,89-5-1 15,77 2 1-15,68-3 0 16,70-2 0-16,49-26-1 16,61-6 1-16,59-1-1 15,39-2 0-15,67 9 1 16,32 3 0-16,53 13 0 15,42 0 0-15,46-16 1 16,4 6 0-16,20-15 0 16,8 0 0-16,4-10-1 15,-19-9 1-15,-24 3-1 16,-409 25 1-16,557-3-1 16,-501 16 1-16,480 3-1 15,-148 18 0-15,-113 1-1 16,-81 6 1-16,-68 12 0 15,-76 10 0-15,-68 9-1 0,-50 19 1 16,-66-6-1-16,-53 12 1 16,-36-6-1-16,-48 3 1 15,-47 7 0-15,-28 2 1 16,-32 13-1-16,-31 35 1 16,-26 3-1-16,-20 22 1 15,-14 37-1-15,-18 41 1 16,-11 38-1-16,-3 53 0 15,3 22 0-15,7 15 0 16,8 20 0-16,10 9 0 0,4-35-1 16,13 7 1-16,-3-32 0 15,-24-97 0-15,27 85 0 16,-13-38 1-16,-15-19 0 16,-10-31 0-16,-10-34 0 15,-12-29 0-15,-10-28 0 16,-7-19 0-16,-14-18-1 15,-17-20 0-15,-15-12 0 16,-28-9 0-16,-28-13-1 16,-32-6 1-16,-43-3 0 15,-34-10 0-15,-43-3 0 16,-46-3 0-16,-32-3 1 16,-24-3 0-16,-25 6 0 15,-28 6 1-15,-14 6-1 16,-22 10 0-16,-20 13 0 15,-26-4 1-15,-20 4 0 16,-22 2 0-16,-21-5 0 16,-17-1 0-16,-15-6-1 15,-20-12 1-15,-8 2-1 0,-14-5 0 16,0 5-1-16,-10-2 1 16,-1 3-2-16,-20 18 0 15,-12 1 0-15,-13-7 1 16,3 13-1-16,0-1 0 15,1 1 0-15,9-9 0 16,12 5 1-16,10 1 0 0,14 3-2 16,17 6 0-1,15-3 0-15,4-1 1 0,20 14-2 16,15 9 1-16,24-7-1 16,21 7 1-16,33-6 0 15,34-4 1-15,18-6 0 16,18-15 1-16,35-10 0 15,28 3 0-15,36-15 0 16,10-1 0-16,46 4 0 16,7-7 1-16,36 4-1 15,31-4 0-15,21 4 0 16,28-4 0-16,15-6 1 16,14 0 0-16,10-3 0 15,21-6 0 1,22-6 0-1,10-7 0-15,11 0 0 16,17 0 0-16,1 0-1 16,13 4 0-16,4-4 0 0,-7 0 0 15,7-3-1-15,4-9 1 16,0-7 0-16,-1-9 0 16,1-12-1-16,-11-23 0 15,3-18-18-15,4-1 0 16,-7-2 0-16,-10-10 0 15</inkml:trace>
  <inkml:trace contextRef="#ctx0" brushRef="#br0" timeOffset="167299.29">14792 5029 101 0,'0'0'50'15,"-81"7"-50"-15,53 2 50 0,-11 16-51 16,-7 16 0-16,0 12 0 16,4 7 1-16,6-1 0 15,12-5 1-15,13-4-2 16,15-12 1-16,13-10 0 16,22-9 1-16,7-19-1 15,7-7 0-15,-4-12 0 16,1-2 1-16,-8-8 0 15,-7 7 0-15,-6 7 0 16,-8 5 0-16,-7 17 0 16,-4 18 0-16,-3 12-1 15,-3 4 1-15,3 19-1 16,7-1 0-16,7-5-1 16,15-7 1-16,2-22-1 15,15-25 1-15,7-25 0 0,-3-16 0 16,-1-9 1-16,-3-23 0 15,-3-24 0-15,-1-19 0 16,-3 0 0-16,-4 10 1 16,-10 8-1-16,-4 17 1 15,-7 18-2-15,-3 13 1 16,-8 28-1-16,-2 31 1 16,-12 23-1-16,-14 34 0 15,-3 50 0-15,-7 22 0 16,-4 28 0-16,-7 6 1 15,4-12-1-15,10-6 1 0,4-13-1 16,4-16 0-16,3-24-1 16,3-23 1-16,4-15-1 15,0-25 1-15,3-23-1 16,8-24 1-16,3-26 0 16,11-21 0-16,6-23 0 15,8-33 0-15,10-17 0 16,15 0 1-16,10 4 0 15,0 6 0-15,3 18-1 16,-6 17 1-16,-4 15 0 16,0 9 0-16,-4 16 0 15,1 13 0-15,-11 12-1 16,-11 13 0-16,-10 18 0 16,-18 23 0-16,-14 12 0 15,-18 19 0-15,-14 6 0 16,-14 0 0-16,-17 0-1 15,-1-3 1-15,0-15-1 0,8-4 1 16,10-19-1-16,11-9 0 16,13-19-1-16,12-9 1 15,20-13-1-15,22-6 1 16,21-3 0-16,21 0 0 16,14-1 0-16,18-2 0 15,21 0 1-15,7-7 0 16,-4-3 0-16,1 7 1 15,10-10-1-15,-18-10 1 16,-10-2 0-16,-18 3 0 0,-17 9-1 16,-18 3 1-16,-15 13-1 15,-20 6 1-15,-18 12-1 16,-18 10 0-16,-24 10 0 16,-11 28 0-16,-7 9 0 15,4 6 0-15,-4-3 0 16,10 0 0-16,15-3-1 15,14-9 1-15,10-10 0 16,11-15 0-16,18-10 0 16,10-16 1-16,8-9-1 15,9-3 0-15,5 0 0 16,3-9 0-16,-7 2 0 16,-4 4 1-16,-7 9-1 15,-3 19 1-15,-4 10-1 16,-3 8 1-16,0 4-3 0,-1 7 1 15,-3-1-12-15,4 0 0 16,3 0 0-16,1-12 1 16</inkml:trace>
  <inkml:trace contextRef="#ctx0" brushRef="#br0" timeOffset="167837.84">17593 5202 88 0,'4'-35'44'0,"10"-8"-41"0,-7 33 55 0,0-2-57 16,0-1 1-16,0 7-1 15,3 6 0-15,5 9-2 16,6 13 0-16,7 9 2 16,0 10 0-16,0 3-1 15,1 3 1-15,2-3-1 16,-13 0 1-16,-7-6 0 15,-8-7 0-15,-6-6-1 16,-8-3 1-16,-7-6-1 16,-6-7 0-16,-5-6-1 15,5-9 1-15,6-7-1 16,4-5 1-16,10-11-1 16,19-8 1-16,13-20 0 15,25 1 0-15,10 3 0 16,11-1 1-16,4-5-1 15,3 5 1-15,11-2-1 16,-11 12 1-16,0 0 0 0,-3 6 1 16,-11-9 0-16,-4 4 1 15,-6 8-1-15,-11 4 1 16,-8 12-1-16,-6 16 1 16,-7 12-1-16,-11 16 0 15,-11 19-1-15,-10 6 1 16,-7 22 0-16,0 13 0 15,-7 3-1-15,-11 3 0 16,-7-19-4-16,-6-3 1 16,-5-6-13-16,1-13 1 0,-8-9-1 15,1-16 0-15</inkml:trace>
  <inkml:trace contextRef="#ctx0" brushRef="#br0" timeOffset="167975.39">18119 5277 99 0,'-4'-53'49'0,"68"21"-51"0,-29 26 69 0,28-9-66 16,36-1 1-16,46 0-5 15,42 1 0-15,49-14-21 16,29-5 0-16,38-20-1 16,11-8 1-16</inkml:trace>
  <inkml:trace contextRef="#ctx0" brushRef="#br0" timeOffset="177986.77">3630 10755 68 0,'0'4'34'0,"11"-1"-26"0,-4 0 35 0,3 0-39 16,-6 0 1-16,10 0 2 15,0-3 0-15,14 3-9 16,1 0 1-16,9-3 6 16,22 7 0-16,32-4-3 15,10 0 1-15,15-6-1 16,34-3 0-16,15-19-1 15,7-10 1-15,25-15 0 16,10-10 0-16,10-15 0 16,-6-13 0-16,0-12 0 15,10-7 1-15,-21-2-1 16,-7-20 1-16,0-3-2 16,-21-12 1-16,-7-7-1 15,-18-21 0-15,-7 0 0 0,-24-7 0 16,-22 3 0-16,-14 4 0 15,-32 9 0-15,-24-7 0 16,-14 14 0-16,-36 14 0 16,-21 8-1-16,-24 8 1 15,-26 4-1-15,-38 12 0 16,-17 22-1-16,-36 10 0 16,-11 21 0-16,-31 10 1 15,-1 22 0-15,-27 7 0 0,6 24-1 16,-17 13 1-16,14 25 0 15,-14 3 1-15,18 15-1 16,6-5 0 0,1 2 0-16,28 1 0 0,7-1 0 15,10 14 0-15,18 5 0 16,25 4 0-16,10-4 0 16,8 3 0-16,10 4-1 15,17 12 1-15,26 4 0 16,6-4 0-16,22 0-1 15,10 0 1-15,7 4 0 16,14-10 0-16,11 3 0 16,7-7 0-16,7-5 0 15,7-7 1-15,7 4-1 16,11-4 0-16,7 3 0 16,10-2 1-16,7-1-1 15,1-6 0-15,6-6 0 16,-3-7 0-16,4-9 0 15,2-3 1-15,1-10-1 0,4-2 0 16,3-4 0-16,-4-3 0 16,1-3 0-16,-11 0 1 15,0-3-1-15,-4-4 0 16,1 1 0-16,6 0 1 16,-7-1-1-16,11 4 1 15,0-3 0-15,-7 0 0 0,4 2 0 16,-8 1 1-1,1-6-1-15,-12 9 0 0,5-3 0 16,-1-4 0-16,4 4-1 16,3-3 1-16,11-1-1 15,-7 1 1-15,7 0-1 16,0-1 0-16,-3 4 0 16,-8-3 1-16,0-3-1 15,1-1 1-15,-4 1-1 16,3-1 1-16,-3-6-1 15,-4 1 1-15,15-7-1 16,-4 0 1-16,3 0-1 16,4 3 1-16,-11-3-1 15,4 3 0-15,7-3 0 16,-3 3 0-16,-4 3-3 16,7-2 0-16,-4-8 0 15,4-11 0-15</inkml:trace>
  <inkml:trace contextRef="#ctx0" brushRef="#br0" timeOffset="183809.09">24941 6149 87 0,'25'-9'43'0,"53"2"-39"15,-47 7 43-15,19-6-44 16,13 0 0-16,18 3 1 16,22-1 0-16,13-8-6 15,4-1 1-15,-3 4 3 16,10-4 1-16,0-2-5 15,-11 2 0-15,-10 4-18 0,-11 9 1 16,-21 12-1-16,-24 10 1 16</inkml:trace>
  <inkml:trace contextRef="#ctx0" brushRef="#br0" timeOffset="184163.37">24440 7692 89 0,'11'-69'44'0,"28"34"-54"16,-29 29 79-16,1 3-69 16,3 9 1-16,-7 13 0 15,0 19 0-15,-14 34-1 16,0 34 0-16,-7 20 0 16,-7 46 1-16,-4 23 0 15,-7 24 0-15,4-12-1 16,7-25 0-16,7-22-13 15,10-25 0-15,11-19 0 16,4-35 0-16</inkml:trace>
  <inkml:trace contextRef="#ctx0" brushRef="#br0" timeOffset="184400.03">25312 8118 110 0,'-4'-6'55'0,"4"25"-68"0,0-7 90 15,0 4-76-15,-3 12 1 16,-1 13-2-16,1 19 0 0,-4 21-2 16,0 10 1-16,-4 12-2 15,-3 14 1-15,0-8-9 16,3-12 0-16,8-9 1 15,6-12 0-15</inkml:trace>
  <inkml:trace contextRef="#ctx0" brushRef="#br0" timeOffset="184793.09">26003 7695 102 0,'-31'-35'51'0,"-8"17"-54"0,35 11 66 16,1 1-62-1,-1 3 1-15,4-3-1 0,0 6 1 16,11 0-3-16,13 12 0 15,8 10 1-15,18 13 1 16,10 24-1-16,10 10 0 0,11 13-1 16,4 15 1-16,-4 6 0 15,11 7 0-15,-18 0 0 16,-18-13 0-16,-20-12 1 16,-26-4 0-16,-24-9-3 15,-25-12 1-15,-14-7-6 16,-14-9 0-16,-21-3-18 15,-4 3 1-15,-3 15-1 16,0 4 1-16</inkml:trace>
  <inkml:trace contextRef="#ctx0" brushRef="#br0" timeOffset="185105.74">24493 10147 108 0,'-28'38'54'0,"81"-13"-82"0,-21-28 110 15,17 0-82-15,39-10 1 16,50-6 0-16,38-9 0 15,33-7-2 1,30 4 0-16,15-3-1 0,18 2 0 16,-21 7-4-16,-15 3 1 15,-17 3-8-15,-36 13 1 0,-28 3 0 16,-38 0 0-16</inkml:trace>
  <inkml:trace contextRef="#ctx0" brushRef="#br0" timeOffset="185904.93">23940 10461 103 0,'-103'22'51'0,"75"-7"-62"16,28-15 77-16,21 7-64 15,32-4 0-15,25 0 1 16,27 3 0-16,40-9-4 16,24 3 0-16,36-3 2 15,14-3 0 1,21 2-1-16,-4-2 1 0,18 6-1 0,-18 3 0 16,8-3 0-16,-18 0 1 15,-29 3-1-15,-10-3 1 16,-25 0 0-16,-28 0 0 15,-17-3 0-15,-25-3 0 16,-18 3-1-16,-11-7 1 16,-6 4-1-16,-8-6 1 15,0-7-1-15,1-6 0 0,3-3 1 16,7-20 0-16,7-11 0 16,7-23 1-16,0-15-1 15,-11-28 0-15,1-23 0 16,-8-15 1-16,-10-19-2 15,-7 1 1 1,-18-14-1-16,-14 1 1 0,-10 12-1 16,-15-3 0-16,-21-3-1 15,-21-7 1-15,-21-5 0 16,-14 21 0-16,-14 6-1 16,-22 23 1-16,-21 18 0 15,-24 10 0-15,-18 21-1 16,-25 26 0-16,-14 19-1 15,-10 18 1-15,0 22 0 16,-1 20 0-16,1 14 0 16,10 17 1-16,4 9 0 0,3 15 0 15,21 32 0-15,4 13 0 16,7 12-1-16,25 12 1 16,13 7 0-16,5 0 0 15,24-3 0-15,17 3 0 16,22-1 0-16,18-2 0 15,13 9 0-15,18 7 0 16,22 12 0-16,20 6 1 16,36 9-1-16,32 10 1 15,24-12-1-15,50 6 1 0,27-26-1 16,51-15 0-16,20-37-8 16,25-39 1-16,29-30-2 15,-1-48 1-15</inkml:trace>
  <inkml:trace contextRef="#ctx0" brushRef="#br0" timeOffset="188046.74">7588 9288 61 0,'-28'-25'30'0,"14"0"-24"0,17 15 30 16,1 4-35-16,14 0 0 15,-8-1 0-15,15 1 0 16,3 3-1-16,7 3 1 16,15-3 0-16,24-3 1 15,18 6 0-15,13-10 0 16,33-5-1-16,17 2 1 16,22-15-1-16,24-4 1 15,10-2-2-15,40 3 1 0,-1-7 0 16,29 0 0-16,24-12 1 15,8 0 0-15,24 9 0 16,7 0 0-16,7 4 0 16,22-1 1-16,24 7-2 15,0 6 1-15,14 3-2 16,22 0 1-16,24 9-1 16,17 1 1-16,15-1-1 15,7-6 0-15,7-3 0 16,-3-6 0-16,-12-3 1 15,-2 0 0-15,-8 5 0 16,-3 4 0-16,-11 7 0 16,-11 5 0-16,-31 4 0 15,-14 3 0-15,-11 6 0 16,-35 3 1-16,-22 4-1 16,-45-4 0-16,-28-3 0 15,-32 0 0-15,-36-3-2 0,-31-6 1 16,-28-3-18-1,-22-1 1-15,-17-18-1 0,-18-16 0 16</inkml:trace>
  <inkml:trace contextRef="#ctx0" brushRef="#br0" timeOffset="189236.57">13458 8353 106 0,'-7'-12'53'0,"-28"-51"-53"16,21 47 54-16,-11-2-54 15,-10-1 1-15,-11 3-1 16,-7 10 0-16,-17 12-2 15,-4 19 1-15,-4 22-1 0,4 32 0 16,7 2-1 0,14 13 0-16,7-6 0 15,14 0 1-15,11-13 0 0,11-25 0 16,13-25 1-16,18-25 1 16,22-31 0-16,13-29 0 15,1-30 1-15,6-30 0 16,-6-33 0-16,-5-14 1 15,-6-2-1-15,0-6 0 16,0 15 0-16,-7 34 1 0,-7 20-2 16,-8 24 1-16,-6 22 0 15,-8 23 0-15,-10 21 0 16,-7 38 0-16,-3 28-1 16,-4 32 1-16,0 24-1 15,3 23 0-15,0 3 0 16,11-1 0-16,11 1 0 15,10-6 0-15,14-14 0 16,22-14 0-16,3-26 0 16,0-13 0-16,0-21 0 15,0-16 0-15,0-19 0 16,0-19 1-16,0-28 0 16,7-9 0-16,0-16 0 15,-14-3 1-15,-11-6-1 16,-10 2 1-16,-15 4-1 15,-6 10 0-15,-11 5 0 0,-14 16 0 16,-7 16-1-16,-7 22 1 16,-8 25-1-16,1 19 0 15,0 22-1-15,-4 9 1 16,14 9-6-16,15 4 0 16,13 0 0-16,15-26 0 15</inkml:trace>
  <inkml:trace contextRef="#ctx0" brushRef="#br0" timeOffset="189850.94">15455 7021 102 0,'11'-157'51'0,"21"-25"-50"0,-25 144 57 0,-7-12-56 15,-7-6 0-15,-8 6 0 16,-6 12 0-16,-10 13-4 16,-12 12 1-16,1 20 1 15,-15 11 1-15,1 26-2 16,0 19 1-16,3 34 0 16,3 19 1-16,4 29-1 15,8 18 1-15,-1 15 0 16,-7 23 1-16,0 3-2 0,-3-3 1 31,-22 62-4-31,15-56 0 16,6-38-1-1,1-34 0-15,3-31 1 0,0-26 0 16,0-25 1-16,-7-25 0 16,0-15 5-16,4-19 0 15,14-16 1-15,14-16 0 16,17-12-2-16,22-19 1 15,21-6-2-15,24-4 0 16,36 7-1-16,10-3 0 0,15 3-1 16,20 3 1-16,-3 6 0 15,-10 7 1-15,-8 12 0 16,-6 6 0-16,-11 16 1 16,-22-3 1-16,-17 19-1 15,-10 3 0-15,-15 9 0 16,-14 3 0-16,-10 16 0 15,-15 10 0-15,-17 15-2 16,-7 13 0-16,-3 12-3 16,-8 7 0-16,4-10-7 15,-1-6 0-15,1-10-1 16,3-9 1-16</inkml:trace>
  <inkml:trace contextRef="#ctx0" brushRef="#br0" timeOffset="190404.58">16125 7946 106 0,'-17'59'53'0,"45"-9"-61"0,-17-40 67 0,6-10-59 15,12 3 0-15,9-9-3 16,1-1 1-16,-4-18 1 16,1 0 0-16,-12-6-1 15,-2-4 0-15,-15 1 1 16,-7 9 0-16,-11 3 2 15,-3 3 1-15,-14 10 0 16,-1 12 1-16,-6 13-1 0,-4 18 1 16,-3 16-2-16,0 16 0 15,-1 9-1-15,5 4 0 16,2 2 0-16,12 1 0 16,9-7-2-16,12-19 1 15,14-18-15-15,13-22 1 16,15-16-1-16,25-19 1 15</inkml:trace>
  <inkml:trace contextRef="#ctx0" brushRef="#br0" timeOffset="190701.13">17357 7798 84 0,'70'-34'42'0,"-35"-13"-44"0,-27 34 58 0,-5 1-50 15,-6 2 0-15,-12-2 0 16,-23 6 1-16,-8 2-10 16,-11 11 0-16,-3-1 6 15,0 10 1-15,-3-1-4 16,14 7 1-16,3 19-1 16,14 15 0-16,14 10 0 15,15 6 1-15,10 10 0 16,7-1 0-16,4 1 0 15,-4-7 0-15,-7-3 0 16,-11-9 1-16,-21-13-5 16,-27-9 1-16,-30-22-1 0,-16-13 0 15</inkml:trace>
  <inkml:trace contextRef="#ctx0" brushRef="#br0" timeOffset="191192.71">10654 9235 109 0,'-18'-35'54'0,"22"26"-57"0,-4 9 62 0,7 3-60 0,0 9 1 16,11 17-2-1,6 14 1-15,4 26-1 0,4 29 0 16,-7 11-4-16,-11 11 1 15,-10 11-5-15,-19 4 1 16,-6-22-16-16,-7-6 1 16,0-26 2-16,3-24 0 0</inkml:trace>
  <inkml:trace contextRef="#ctx0" brushRef="#br0" timeOffset="191898.14">10403 10012 102 0,'53'-37'51'0,"88"-29"-80"16,-81 41 107-16,11-16-80 16,7-19 1-16,6-6-6 15,4 1 1-15,1-8 6 31,-8 8 0-31,-14 2-2 0,-14 13 0 0,-7 6 2 16,-11 9 1-16,-10 4 3 16,-8 9 1-16,-3 13 0 0,0 12 1 15,-10 12-2-15,-8 20 0 16,-13 15-2-16,-1 19 0 16,-3 9-2-16,-7 10 1 15,0-6-2-15,-1-13 1 16,5-6-1-16,-1-10 1 15,7-12-1-15,4-13 1 16,4-12-1-16,3-7 1 16,3-15 0-16,4-7 0 15,7-12-1-15,0-6 0 0,7-13 0 16,14-6 0-16,4-1-1 16,7 8 1-16,7 5 0 15,0 7 0-15,3 12 0 16,1 12 1-16,2 14 0 15,-2 15 0-15,3 12 0 16,3 1 1-16,-3 2-1 16,-4 1 1-16,1-7-1 15,-4-6 1-15,7-6 0 16,-7-13 0-16,-1-9-1 16,-6-16 1-16,-4-6 0 15,-3-6 0-15,-7 0-1 16,-11-7 1-16,-7 4-1 15,-7-1 1-15,-7 7 0 16,-4 9 0-16,-3 13-1 16,-10 21 1-16,-5 17-1 0,-2 15 1 15,-1 9-1 1,0 7 0-16,7 9-1 0,11 0 0 16,11-3-8-16,6-6 0 15,15-19 0-15,7-10 1 16</inkml:trace>
  <inkml:trace contextRef="#ctx0" brushRef="#br0" timeOffset="192175.58">13109 9282 88 0,'0'-19'44'0,"4"9"-35"0,-1 13 49 0,-6 4-56 16,-1 12 0-16,-10 9 0 16,0 13 0-16,-11 15-3 15,-3 19 0-15,3 7 2 16,8 6 0-16,6-10-1 16,18-3 0-16,7-6 0 15,11-15 1 1,7-17-2-16,3-18 1 0,7-16-10 15,8-15 1-15,3-13 0 16,3-7 0-16</inkml:trace>
  <inkml:trace contextRef="#ctx0" brushRef="#br0" timeOffset="192405.4">13384 9140 64 0,'-35'13'32'0,"0"3"-5"0,31-13 22 15,4-3-43-15,4 0 0 0,10-3 0 16,11-4 1-16,17-11-15 16,18-4 0-16,3-7 6 15,-6-2 0-15</inkml:trace>
  <inkml:trace contextRef="#ctx0" brushRef="#br0" timeOffset="192922.2">13113 9620 86 0,'-64'63'43'0,"47"-66"-35"16,27 0 44-16,4 0-50 15,15-7 1-15,2-12-1 16,12-3 1-16,10-3-5 16,17 0 1-16,1 3 2 15,6-1 1-15,-6 11-2 0,-8 2 0 16,-3 7 0-16,0 9 0 31,4 41 1-31,-15 3 1 16,-10-6-1-16,-7 3 1 15,-11-10-1-15,-7-2 1 16,-3-7-1-16,-1-10 0 16,-10 1-1-16,0-7 0 15,0 1 0-15,0-4 0 16,0 0 0-16,7-2 0 16,4-4 0-16,13-7 1 15,8-5-1-15,11-7 1 0,-1-3-1 16,11-13 1-16,0 1 0 15,3-1 0-15,1 7 0 16,-4 6 1-16,-8 7-1 16,-2 11 0-16,-15 14 0 15,-3 12 1-15,-4 6-2 16,-11 7 1-16,1 5-1 16,0-2 1-16,-8-4-1 15,4-5 0-15,0-7-5 16,7-7 1-16,0-8-18 15,1-4 1-15,2-13-1 16,4 1 1-16</inkml:trace>
  <inkml:trace contextRef="#ctx0" brushRef="#br0" timeOffset="193395.86">14937 9724 87 0,'14'0'43'0,"7"-22"-46"15,-11 16 72-15,5-7-68 0,-1 7 0 16,3-10 0-16,1 3 0 15,0 1-5-15,3 3 1 16,3 2 0-16,1 7 1 16,-4 0 1-16,-3 7 1 15,-4-1 1-15,-3 0 0 16,-4 0 4-16,0-3 1 16,-4 1 0-16,-3-1 1 0,0-3-2 15,0 0 1-15,4-10-3 16,-4-2 1-16,0-1-3 15,-4 1 1-15,-6 2-1 16,-8 1 0-16,-7 3-1 16,-10-1 1-16,-7 7 0 15,-4 3 0-15,0 13-1 16,-3 0 1-16,-1 9 0 16,8 0 0-16,7 10-1 15,6-1 0-15,12-3-1 16,13 4 1-16,4 6-1 15,14-7 1-15,8 1-1 16,2-1 1-16,4 1-1 16,4-1 1-16,0 10 0 15,0-3 0-15,-18 0 0 16,-11-7 0-16,-6-3-2 16,-11-9 0-16,-4-9-3 15,-10-1 0-15,-4-12-8 0,0-6 0 16,1-6 0-16,2-1 1 15</inkml:trace>
  <inkml:trace contextRef="#ctx0" brushRef="#br0" timeOffset="193907.55">15847 9021 106 0,'0'10'53'0,"7"2"-56"0,-7-5 75 0,3 8-70 15,-3 4 1-15,-3 9-1 16,-4 7 1-16,-4 6-5 16,-6 9 1-16,-12 3 1 15,-2 13 0-15,-5 9-2 16,1 10 0-16,-4-1-2 15,0-2 1-15,1-10-1 16,6-3 0-16,0-6 0 16,4-10 1-16,7-18 1 15,7-13 0-15,7-16 1 16,10-16 1-16,11-12 1 16,14-6 0-16,11-9 1 15,18-1 0-15,3-6-1 0,3 3 1 16,-3 10-1-16,-7 6 1 15,0 3 0-15,-7 3 0 16,-4 10 0-16,-10 2 1 16,-4 11 0-16,-10 2 0 15,-8 6-1-15,-3 4 1 16,-7 3-2-16,-7 9 1 16,-3 7-5-16,-4 8 0 0,0-2-11 15,-1-6 1-15,1-4-1 16,7-6 1-16</inkml:trace>
  <inkml:trace contextRef="#ctx0" brushRef="#br0" timeOffset="194393.39">16341 9893 96 0,'0'-9'48'0,"42"2"-47"16,-28 1 62-16,0-6-63 15,7-4 1-15,-7-9 0 16,-3 6 0-16,-7 0-2 16,-8 3 1-16,-10 7 0 15,0 9 1-15,-11 6-1 0,-7 7 0 16,-3 3 0-1,3 6 0-15,8 15 0 0,6 1 0 16,11 3 0-16,14-4 1 16,14-2-2-16,11-10 1 15,7-10 0-15,3-8 1 16,4-14-1-16,0-5 0 16,0-7 0-16,0-3 1 0,-8-3 0 15,1 3 0 1,0-3 0-16,-4 6 0 0,-3 0 0 15,-4 7 0-15,-3-4 0 16,-4 7 0-16,-3 6 1 16,-8 3 1-16,-3 9-1 15,-3 13 1-15,-8 3-1 16,1 0 1 0,-4 3-4-16,3 1 0 0,1-4-12 15,3-10 1-15,3-5-1 16,1-10 0-16</inkml:trace>
  <inkml:trace contextRef="#ctx0" brushRef="#br0" timeOffset="194531.14">17046 9373 94 0,'4'-44'47'0,"17"6"-72"0,-14 29 56 16,0 2-32-16,7 1 1 15</inkml:trace>
  <inkml:trace contextRef="#ctx0" brushRef="#br0" timeOffset="194900.24">17350 9539 112 0,'-36'25'56'0,"33"31"-61"0,3-40 77 0,0 6-74 16,3-3 1-16,8 3-4 16,3-7 0-16,0 4 4 15,4-3 0-15,-8-7-3 16,4-6 0-16,-3 0 1 16,3-6 0-16,0-3 3 15,0-3 0-15,4-1 1 16,0-2 1-16,3-4-1 15,4 0 1-15,6-6-1 16,8 0 0-16,7 1-1 16,3-1 0-16,8 6 1 15,-4 6 0-15,-4 14 1 16,-7 8 0-16,1 10 0 16,-12 13 0-16,-6 5-2 15,-4-2 1-15,-7-4-18 16,-6 1 1-16,-1-10-2 15,-4-12 1-15</inkml:trace>
  <inkml:trace contextRef="#ctx0" brushRef="#br0" timeOffset="195641.26">19406 9100 96 0,'-35'-47'48'0,"-18"15"-52"0,39 32 71 15,-11 7-67-15,-14 2 1 16,-10 13-2-16,-4 19 1 15,-7 9-1-15,0 13 1 16,4 9-1-16,3 6 0 0,14-6 0 16,11-9 0-16,14-13 0 15,10-9 0-15,15-22 1 16,14-4 0-16,17-21 0 16,14-10 1-16,4-9 0 15,-3-3 1-15,-1 0 0 16,1 9 0-16,-5 3-1 15,-2 7 1-15,-11 9-1 16,-8 13 0-16,-6 12-1 16,-4 15 1-16,-7-2-1 15,-3 6 0-15,0-6 0 16,-8-1 0-16,-3 1-10 16,-3-7 0-16,-8-3 0 15,0-3 1-15</inkml:trace>
  <inkml:trace contextRef="#ctx0" brushRef="#br0" timeOffset="195888.51">20168 9119 107 0,'11'21'53'0,"21"33"-58"15,-25-42 73-15,0 7-68 0,0 9 0 16,-4 7 0-16,-6 6 1 0,-4 12-1 16,-11 19 0-16,-10 0-1 15,0 3 1-15,-4-12-6 16,0-10 1-16,0-9-19 16,4-15 1-16,11-17-1 15,2-15 1-15</inkml:trace>
  <inkml:trace contextRef="#ctx0" brushRef="#br0" timeOffset="196048.85">19794 9169 105 0,'29'6'52'0,"91"-41"-73"16,-71 29 101-16,18-9-80 15,0-11 0-15,4 1-24 16,6-3 1-16,-3-3 23 16,0-7 0-16</inkml:trace>
  <inkml:trace contextRef="#ctx0" brushRef="#br0" timeOffset="196262.74">20832 9106 110 0,'-29'78'55'0,"26"20"-64"0,-1-70 80 0,1 13-72 16,-4 15 1-16,-4 10-6 16,-3 3 1-16,-7-10-6 15,-4-8 1-15,4-11-4 16,7-11 1-16</inkml:trace>
  <inkml:trace contextRef="#ctx0" brushRef="#br0" timeOffset="196686.07">21054 8745 99 0,'-21'-3'49'0,"28"-6"-54"0,0 9 69 15,3 0-64 1,11 0 0-16,18-3 0 0,14 3 1 16,7-3-1-16,0 6 0 15,-3 0 0-15,-4 6 0 16,-4 4-1-16,-14 9 1 15,-10 0-2-15,-15 3 1 16,-13 3-1-16,-8 0 1 16,-13 13-1-16,-12-3 1 15,-24-1 0-15,4 4 0 0,-1-3 1 16,8-1 1-16,10-2 0 16,18 2 1-1,18 4 0-15,17 9 0 0,25 4 0 16,17 2 0-16,11 4-7 15,18 2 1-15,17-2-21 16,-7-10 1-16,4-9-1 16,-11-7 0-16</inkml:trace>
  <inkml:trace contextRef="#ctx0" brushRef="#br0" timeOffset="196994.68">18419 10348 105 0,'-99'15'52'0,"127"-5"-80"0,11-10 108 16,31-6-80-16,-17 2 0 15,102-8-1-15,22 2 0 16,38-11 1-16,7 2 0 16,25-6-1-16,-7-7 1 0,11 1-1 15,-15 0 1-15,-3 2-6 16,-7 4 0-16,-29 3 0 16,-28 7 1-16</inkml:trace>
  <inkml:trace contextRef="#ctx0" brushRef="#br0" timeOffset="197526.89">11931 11436 91 0,'123'12'45'0,"149"-21"-42"0,-166-4 49 16,74-12-52-16,81-3 1 16,74-19 1-16,71-12 0 15,63-7-2-15,49-10 1 16,29-8 2-1,28-20 0-15,18 4 0 16,14 9 1-16,7 0-1 0,-15 16 1 0,-10 18-2 16,-31 7 1-16,-25 9-2 15,-43-2 1-15,-35 8-2 16,-60 4 0-16,-46 9-5 16,-74 0 1-16,-59 6-13 15,-65 4 0-15,-55 8 0 16,-61 4 0-16</inkml:trace>
  <inkml:trace contextRef="#ctx0" brushRef="#br0" timeOffset="197929.72">11568 12044 86 0,'102'0'43'0,"180"-22"-48"0,-187 7 61 0,61-7-54 15,66-10 1-15,39-24 0 16,56-4 1-16,50-12-5 16,57-6 0-16,38-10 5 15,39-3 1-15,38-9-1 16,36 2 1-16,22 4 1 16,17 3 0-16,-4 4-1 15,-21 2 1-15,-21 0-3 16,-39 4 1-16,-31 9-2 15,-43 9 0-15,-36 6-6 16,-62 7 0-16,-57 6-1 16,-39-3 1-16</inkml:trace>
  <inkml:trace contextRef="#ctx0" brushRef="#br0" timeOffset="201906.47">10432 13001 99 0,'-7'-32'49'0,"7"13"-44"0,0 19 49 15,0 0-53-15,0 0 0 16,-7 16 0-16,-4 12 1 16,4 13-3-16,0 19 0 15,-4 15 0-15,4 19 1 16,4 0-8-16,-4 6 0 15,3-9 0-15,-3-18 0 16</inkml:trace>
  <inkml:trace contextRef="#ctx0" brushRef="#br0" timeOffset="202110">10125 12439 109 0,'-36'-28'54'15,"33"3"-63"-15,6 19 74 0,1-7-80 16,10-6 1-16,11-6-1 16,14 3 1-16</inkml:trace>
  <inkml:trace contextRef="#ctx0" brushRef="#br0" timeOffset="202504.34">10643 12925 107 0,'-21'63'53'0,"11"31"-59"0,13-66 67 15,1 10-61-15,3 3 1 16,0 3-2-16,3 3 1 15,1-7-1-15,-1-2 0 16,1-7 0-16,3-12 0 0,-3-12-1 16,6-14 1-16,1-12 0 15,3-6 0-15,0 0 0 16,1-6 1-16,-1 3 0 16,3 3 0-16,1 0 0 15,3 3 1-15,1 3-1 16,-8 3 1-16,0 7 0 15,-3 6 1-15,-4 3 0 16,0 6 0-16,-4 6 0 16,-3 17 1-16,-3 2-2 15,-4 10 1-15,0 6-2 16,-4 6 1-16,4 7-3 16,0-10 1-16,0-9-10 15,4-4 1-15,3-12-1 16,4-3 1-16</inkml:trace>
  <inkml:trace contextRef="#ctx0" brushRef="#br0" timeOffset="202821.86">12354 12251 91 0,'-7'-81'45'0,"-7"-7"-40"16,7 69 53-16,-4-3-56 15,-6 0 0-15,-8 6 0 0,0 10 1 16,1 9-4-16,-1 7 1 0,-3 12 2 16,-4 15 0-1,0 17-1-15,-3 27 1 0,0 29 0 16,-4 15 0-16,0 35-1 15,4 3 1-15,3 4-4 16,7-8 0-16,8-14-14 16,6-20 0-16,4-18-1 15,-3-23 1-15</inkml:trace>
  <inkml:trace contextRef="#ctx0" brushRef="#br0" timeOffset="203188.54">11532 13734 96 0,'-35'-18'48'16,"63"-64"-57"-16,-14 57 73 0,15-22-64 16,20-3 0-16,22-13 0 15,13-6 1-15,8 3-2 0,10 4 1 16,8-1 0-16,-5 16 1 16,-13-3 0-1,-14 15 0-15,-11 19 1 0,-18 7 1 16,-14 15-1-16,-10 13 0 15,-11 16 0-15,-7 12 1 16,-7 6-2-16,-3 10 0 16,3-4-2-16,7 7 1 15,3-6-1-15,5-16 1 0,6-7 0 16,0-15 0-16,0-12 1 16,4-17 0-16,-1-12 1 15,-2-12 0-15,-8-7 0 16,-4-12 0-16,-6-9-3 15,-11-4 1-15,-4 3-10 16,1 4 0-16,-1 0-1 16,7 2 0-16</inkml:trace>
  <inkml:trace contextRef="#ctx0" brushRef="#br0" timeOffset="203869.05">14813 12706 115 0,'28'25'57'0,"-52"-41"-66"0,13 13 81 16,-7 3-73-16,-13 0 0 15,-12 3-7-15,-10 10 0 16,-7 9 6-16,1 19 1 16,-1 18-6-16,7 13 0 15,3 13 1-15,22 0 1 0,17 2 4 16,18-5 1 0,22-13 2-16,20-6 1 15,18-16 0-15,14-22 1 0,4-25-2 16,10-13 1-16,7-12-2 15,4-25 0-15,-10-3-1 16,-12-7 1-16,-10-18-1 16,-14-7 0-16,-10 10 1 15,-12 3 0-15,-13 9 0 16,-14 13 1-16,-8 6 0 16,-13 12 0-16,-8 14-1 15,-14 21 0-15,-10 9-1 16,-4 17 0-16,0 18-2 15,7 12 1-15,8 4-1 16,10-4 0-16,10 1 0 16,14-7 1-16,15-9 0 15,14-9 1-15,7-10 0 16,3-19 0-16,4-3 1 16,0-12 0-16,0-10 0 0,3-9 1 15,-7 3-1-15,-3-4 0 16,-4 4 0-16,1 3 0 15,2 13-1-15,-6 12 1 16,-4 13-1-16,1 9 1 16,-8 9-7-16,0 4 1 15,0 3-18-15,0-7 0 16,4-2-1-16,-4-10 1 16</inkml:trace>
  <inkml:trace contextRef="#ctx0" brushRef="#br0" timeOffset="204239.79">16193 12903 81 0,'17'-28'40'0,"11"-3"-44"0,-10 25 70 0,0-4-62 16,3 4 0-16,0 6 1 16,4 3 0-16,-1 6-7 15,1 17 1-15,-7 5 4 16,-4 7 1-16,-7 5-3 15,-4-2 1-15,-3 6-1 16,0-12 0-16,0-1-1 16,0-9 0-16,0-9 0 15,4 0 1-15,3-7-1 16,7-6 1-16,4-9-1 0,3-3 1 16,7-13-1-1,11 0 1-15,7-3-1 16,14-10 1-16,7 7-1 0,3 3 0 15,1 6 1-15,-1 13 1 16,-3 12 0-16,-7 10 0 16,-7 15-1-16,-10 7 1 15,-8 9-3-15,-7 0 1 16,-7 0-10-16,-7 0 1 0,-3-7-2 16,0-5 0-1</inkml:trace>
  <inkml:trace contextRef="#ctx0" brushRef="#br0" timeOffset="204890.95">17815 12744 100 0,'11'3'50'15,"10"12"-51"-15,-14-12 62 0,4 10-60 16,-1 6 1-16,1 12-1 15,-4 7 0-15,3 3-2 16,-6 2 0-16,-4-2 1 16,7-6 1-16,-7-7-2 15,0 0 1-15,0-6-1 16,7 0 1-16,-7-9 0 16,0-4 0-16,7-6 0 0,4-3 1 15,3-3-1-15,11-13 1 16,6-2-2-16,5-17 1 15,9 1 0-15,12-1 0 16,3 4 0-16,7 6 0 16,0 9-1-16,0 10 1 15,0 15 0-15,-7 13 1 16,-4 9-1-16,1 7 1 16,-4 6 0-16,0 0 0 15,-4-10-1-15,8-5 1 16,-1-8 0-16,4-17 0 0,0-14 0 15,-7-12 0-15,-7-15-1 16,-8-14 1-16,-6-2 0 16,-7 0 0-16,-11 9-1 15,-7 9 1 1,-25 26-1 0,1 12 0-16,-1 19-1 15,11 9 1-15,11 10-1 16,17-3 1-16,11-1-1 15,13-5 1-15,15-4 2 16,11-15 0-16,-1-7 0 16,-2-9 0-16,-12-10 1 15,-14-6 0-15,-10-12-1 16,-11-7 0-16,-14-5-5 16,-7-5 0-16,-10-11-12 15,-1-4 1-15,-3 0-1 0,10-6 1 16</inkml:trace>
  <inkml:trace contextRef="#ctx0" brushRef="#br0" timeOffset="205117.1">19992 12267 110 0,'-7'-19'55'0,"3"-25"-59"0,4 38 80 15,0-7-76-15,0 1 0 0,0 2-3 16,0 10 0-16,0 10 2 15,0 5 1-15,0 20-2 16,0 12 0-16,0 19 0 16,0 3 0-16,0 3 1 15,0-3 1-15,4-6-12 16,-1-4 0-16,4-12 0 16,0-18 0-16</inkml:trace>
  <inkml:trace contextRef="#ctx0" brushRef="#br0" timeOffset="205278.58">19876 12562 121 0,'-11'9'60'0,"120"-22"-74"0,-56 13 93 0,25-6-79 16,17 0 0-16,25-7-13 15,14 1 0-15,0-16 13 16,-3-13 0-16</inkml:trace>
  <inkml:trace contextRef="#ctx0" brushRef="#br0" timeOffset="205806.22">8442 13998 107 0,'-14'-38'53'0,"14"29"-50"0,0 9 54 16,0 6-58-16,3 13 1 16,1 22-2-16,3 18 0 15,0 20 1-15,-3 34 0 16,-4 28-2-16,-4 15 1 15,-10 33-3 1,-4-8 1-16,-10-14-16 0,7-7 0 0,0-26 0 16,-11-21 1-16</inkml:trace>
  <inkml:trace contextRef="#ctx0" brushRef="#br0" timeOffset="206474.04">8089 14807 107 0,'21'-6'53'0,"92"-7"-76"16,-74 4 100-16,21-4-77 16,35-6 0-16,1 4 0 15,13-1 0-15,11 10-1 16,3 12 1-16,-13 10-1 0,-22 6 1 15,-14 15-1-15,-14 7 1 16,-14 3 0-16,-11 10 0 16,-10-1-1-16,-15-6 1 15,-10 0-1-15,-7-12 1 16,-14-7-4-16,-7-6 1 16,-11-3-2-16,-3-6 0 15,3 0-1-15,11-10 1 16,14 0 1-16,7-3 1 15,31-6 4-15,22-12 0 16,11-10 2-16,24-13 1 0,25-6 0 16,13-9 0-16,1-7 0 15,0-6 0-15,4-6-3 16,-8 0 1-16,-24 12-1 16,-21 10 0-16,-22 13 1 15,-21 12 0-15,-21 15-1 16,-17 23 1-16,-15 15-1 15,-7 10 1-15,-3 15-1 16,-4 3 0-16,4 7-1 16,7 0 0-16,10-7-1 15,7-9 1-15,11-19-1 16,11-12 1-16,7-13-1 16,10-9 1-16,7-13-1 15,4-3 1-15,0-3 0 16,-4 6 0-16,-3 0 0 0,-4 16 1 15,0 10 0-15,-3 11 0 16,-4 14-1-16,0 15 1 16,-3 3-4-16,7 0 1 15,-4-3-9-15,-7-6 0 16,0-3-1-16,-3-10 1 16</inkml:trace>
  <inkml:trace contextRef="#ctx0" brushRef="#br0" timeOffset="206774.14">10700 14719 94 0,'24'-28'47'0,"43"12"-47"0,-45 16 63 0,-1 6-63 16,7 4 1-16,7 6-1 15,8 5 1-15,-8 14-1 16,0 3 0-16,0 5 0 15,1 11 1-15,-5-4-1 16,-6-12 0-16,7-1 1 16,-4-5 1-16,-3-10 0 15,3-13 1-15,-7-12-1 16,-3-13 0-16,-8-12-4 16,1-10 1-16,-7-6-11 15,-4-9 0-15,7-13-1 16,7 0 0-16</inkml:trace>
  <inkml:trace contextRef="#ctx0" brushRef="#br0" timeOffset="207469.16">11680 14848 88 0,'-10'28'44'0,"10"25"-48"0,3-43 56 15,4 2-53-15,4 1 1 16,3-7 0-16,4-3 0 0,3-9 0 16,7-7 0-16,-3-6 1 15,0-3 1-15,-4-3 0 16,-4 7 0-16,-10 5 1 16,-10 13 0-16,-11 19 0 15,-4 18 0-15,-3 17-2 16,0 15 1-16,7 6-2 15,10 3 1-15,11-5-1 16,21-14 0-16,11-12 0 16,7-19 1-16,11-21 0 15,-1-20 1-15,4-21 0 16,0-23 0-16,0-12 0 16,7-19 0-16,-4 1-2 15,1-23 1-15,-4 0-2 16,-7 7 1-16,-7 12-1 15,-7 6 1-15,-8 22-1 16,-10 16 1-16,-6 16 0 0,-12 18 1 16,-10 23 0-1,-7 21 0-15,-11 26 1 16,-7 18 1-16,-10 19-1 0,7 3 0 16,3 7 0-16,7-1 0 15,15-6-1-15,17-6 0 16,14-3-1-16,14-13 0 15,8-9-1-15,6-13 1 16,11-9-1-16,7-6 0 16,4-10 0-16,-1-9 1 15,1-6-1-15,-11-7 1 0,-7-6 0 16,-4-3 1-16,-7-4 0 16,-6 1 1-16,-5 0-1 15,-6 3 1-15,-7 0-1 16,-4-1 1-16,-7 1-2 15,-7 3 0-15,0 0-1 16,-4 0 0-16,-3 0-1 16,-3 0 0-16,-4 3-5 15,-1-3 0-15,-6 0 1 16,0-12 0-16</inkml:trace>
  <inkml:trace contextRef="#ctx0" brushRef="#br0" timeOffset="209220.43">13991 14863 90 0,'-14'-15'45'0,"18"-14"-36"0,-4 29 45 15,0 0-53-15,0 0 1 16,3 7-1-16,-3 8 1 15,0 14-3-15,0 11 0 16,-3 14 1-16,-4 12 1 16,-4 6-2-16,0-3 0 15,1-4-1-15,3-14 1 0,3-11-1 16,4-18 1-16,7-15-2 16,7-20 1-16,8-12 0 15,6-19 0-15,7-15 1 16,4-7 1-1,0 0 0-15,3 6 1 0,-3 10 0 16,-4 16 1-16,-3 12 0 16,-4 22 1-16,-3 15-2 15,-4 14 0-15,-7 11 0 16,-3 10 0-16,-4 7 0 16,0-4 0-16,-4-3-1 15,1-12 0-15,-1-10 0 16,1-9 0-16,3-10-1 15,3-15 1-15,8-6-1 16,0-13 1-16,3-7-1 16,11-9 1-16,6-2 0 15,12-5 0-15,-1 1 0 0,4 7 1 16,0 5 0-16,-4 7 1 16,-6 12 0-16,-4 10 1 31,-11 37-1-31,-14 7 0 15,-7 6-2-15,-7 3 1 16,0-6-12-16,-4-7 1 16,1 1-2-16,3-10 1 15</inkml:trace>
  <inkml:trace contextRef="#ctx0" brushRef="#br0" timeOffset="209502.07">15769 14666 105 0,'-10'-16'52'0,"-15"32"-63"0,11-10 75 0,-7 7-66 16,-11 9 0-16,-3 6-7 15,-8 9 0-15,4 10 8 16,4 7 0-16,10 8-5 15,11-2 0-15,11-4 3 16,13-2 0-16,15-17 7 16,7-2 0-16,7-13 2 15,3-16 1-15,-3-22 0 16,-11-9 0-16,-10-12-8 16,-18-13 0-16,-18-10-22 0,-10-9 0 15,3 0-2-15,0 3 1 16</inkml:trace>
  <inkml:trace contextRef="#ctx0" brushRef="#br0" timeOffset="209873.08">16506 14653 95 0,'8'16'47'0,"2"0"-67"0,-3-13 93 0,0 0-72 16,0 3 0-16,4-6 2 16,-1 6 1-16,5 4-3 15,2 2 0-15,1 7 3 16,3 6 1-16,-3 7-1 16,-1 8 1-16,-3 17-3 15,-7 2 1-15,-7 10-3 16,-7-3 1-16,-7-3-2 15,-7-3 0-15,-7-13-2 16,-4-13 1-16,0-9 0 16,4-9 0-16,3-13 0 15,15-9 0-15,3-13 1 16,10-16 1-16,11-9-1 16,18-12 0-16,14-10-11 0,18 0 1 15,6-3-1-15,11 3 1 16</inkml:trace>
  <inkml:trace contextRef="#ctx0" brushRef="#br0" timeOffset="210220.39">17339 15017 97 0,'18'31'48'0,"52"-21"-52"0,-42-13 66 0,4-10-62 16,3-9 1-16,4-6-1 16,4 0 1-16,-8-7-2 15,-7-6 1-15,-14 4 1 16,-10 5 0-16,-11 10 0 16,-7 7 0-16,-8 15 0 15,-2 9 0-15,-4 13 0 16,-1 13 1-16,8 15-1 15,3 9 0-15,11 4-1 16,7 6 0-16,11-9-1 16,17-4 1-16,8-9-9 15,13-22 1-15,25-15 0 16,18-20 0-16</inkml:trace>
  <inkml:trace contextRef="#ctx0" brushRef="#br0" timeOffset="210482.11">19237 14151 108 0,'-21'22'54'0,"10"7"-58"0,8-20 72 0,-1 10-68 16,1 0 0-16,-4 3-2 15,-4 3 1-15,-3 12 0 16,-4 10 0 0,-3 19-2-16,7 13 1 0,-7 8-2 15,3 4 0-15,8-3-12 16,-1 0 1-16,4-16 0 16,0-15 1-16</inkml:trace>
  <inkml:trace contextRef="#ctx0" brushRef="#br0" timeOffset="211291.08">18419 14904 97 0,'38'-3'48'0,"75"-54"-60"16,-77 36 74-16,9-17-64 15,12-9 1-15,3-10-4 0,3-2 0 16,1-13 5-16,3 3 1 15,-14 0-2-15,0 3 1 16,-4-9 2-16,-7 12 0 16,1 13 3-16,-5 12 0 15,1 16 0-15,-7 13 1 16,-7 18-2-16,-8 13 0 16,-6 13-2-16,-11 21 1 15,-7 13-1-15,-4 13 1 16,4 9-2-16,0-1 0 0,0-2 0 15,0-9 0-15,4-17-1 16,-1-8 0-16,4-14-2 16,4-8 0-16,-1-13-1 15,4-16 0-15,4-13-2 16,-1-12 1-16,4-3 0 16,1-9 1-16,2-10 2 15,8-3 0-15,17 0 1 16,1 6 1-16,2 10 1 15,1 6 1-15,0 9-1 16,-4 10 1-16,-3 12-2 16,-3 10 1-16,-1 12-1 15,-3 0 0-15,-4 7-1 16,0 2 0-16,0 1 0 16,8 3 0-1,34 9 0 1,4-13 1-16,0-5-1 15,0-13 1-15,0-10-1 0,1-9 1 16,2-13-1-16,-13-9 1 16,-8-6-1-16,-10-9 1 15,-7-10-1-15,-8-10 1 16,-13-2-1-16,-4-4 0 16,-10 6 0-16,-11 14 0 15,-11 5 0-15,-7 10 0 16,-6 12 0-16,-8 13 0 0,-4 6-1 15,1 3 1-15,7 7-1 16,3 6 1-16,-3 6 0 16,10 6 0-16,8 10 0 15,6 9 0-15,11-6 0 16,0 6 0-16,7-3 0 16,4 3 1-16,3-3-1 15,3-6 0-15,12-10-3 16,-5-9 1-16,4-9-10 15,4-16 0-15,11-10 0 16,2-15 0-16</inkml:trace>
  <inkml:trace contextRef="#ctx0" brushRef="#br0" timeOffset="211709.64">20888 14666 114 0,'-21'44'57'0,"28"-16"-72"0,-4-28 86 16,4 3-74-16,4 0 0 15,0 3-4-15,-1-2 0 16,1 2 7-16,3 0 1 16,-4 4-6-16,1-1 1 15,3-6 2-15,4 3 0 16,-1-3 3-16,1-3 0 0,3-6 1 15,0 3 0-15,1-9 0 16,6-1 0-16,0-6 0 16,-7 3 0-1,-3 1 0-15,-4 5 0 0,0 7 0 16,-3 3 1-16,-1 7-1 16,1 5 0-16,3 7 0 15,0-3 1-15,0 6-1 16,0-1 0-16,0-2-2 15,-3 0 1-15,0-3-4 16,-1-4 1-16,-10-2-10 16,-3-4 0-16,-8 0-1 15,7-3 1-15</inkml:trace>
  <inkml:trace contextRef="#ctx0" brushRef="#br0" timeOffset="212101.89">22712 13681 115 0,'-7'13'57'0,"21"27"-63"0,-4-27 83 0,5 9-76 15,2 3 0-15,4 9 0 16,1 7 0-16,2 13-2 15,-3 15 0-15,-3 12 0 16,-7 4 1-16,-11 6-3 16,-4 18 1-16,1-5-2 15,3-7 1-15,-4-3-7 16,1-22 0-16,-1-12 0 16,-3-16 1-16</inkml:trace>
  <inkml:trace contextRef="#ctx0" brushRef="#br0" timeOffset="212818.6">22250 14540 106 0,'35'-9'53'0,"88"-41"-61"0,-77 25 66 16,11-10-58-16,3-2 0 15,0-14 0-15,3-5 0 16,-6-4 0-16,-8-2 0 0,-3-1 0 15,-7 6 1-15,-8-5 1 16,1 5 0-16,-7 13 0 16,-4 4 0-16,4 11 1 15,-4 11 1-15,4 11-1 16,-8 17 1-16,1 12-2 16,-8 22 1-16,1 21-1 15,-4 20 0-15,-7 6-2 16,-7 6 1-16,-4 4-1 15,-3-1 1-15,0-12-2 16,0-16 1-16,0-6-1 16,3-16 1-16,1-12-2 15,-4-10 0-15,0-13-1 16,3-8 0-16,0-7 0 16,4-13 0-16,4-9 0 15,10-15 0-15,7-7 2 16,11-7 0-16,10 4 1 15,7 4 1-15,11 5 0 16,0 16 1-16,7 16-1 16,-3 12 0-16,-4 13 0 0,-4 15 0 15,-3 13-1 1,-7-3 0-16,-1 6 0 16,-2-6 1-16,-1-6-1 0,0-7 1 15,4-9 0-15,7-12 0 16,3-13 0-1,1-13 1-15,-1-9-1 0,0-13 0 16,-6-6-1-16,-11-6 1 16,-4-13-1-16,-18 4 0 0,-3-1 0 15,-3 4 1-15,-8 9-1 16,1 6 1-16,-4 16-1 16,0 19 1-16,-7 18-1 15,0 13 1-15,-4 13-2 16,4 6 1-16,3 6-2 15,8 0 1-15,13 3-8 16,15 4 0-16,21-1 0 16,21-9 0-16</inkml:trace>
  <inkml:trace contextRef="#ctx0" brushRef="#br0" timeOffset="213586.69">12326 16171 95 0,'14'3'47'0,"0"-9"-44"0,-3 3 50 0,-8-7-52 0,1-2 0 16,-11-10 1 0,-11-10 0-16,-10-8-3 0,-11-1 0 15,-14 3 2-15,-7 10 1 16,-14 6-2-16,0 19 1 15,7 12-1-15,0 20 1 16,18 8-1-16,13 13 1 16,19 13-2-16,17 6 1 15,14 3-1-15,18-3 1 0,3-6 0 16,0-7 0-16,0-12 0 16,-6-12 0-16,-8-10-1 15,-11-13 1-15,-10-9-2 16,-14-6 0-16,-21-4-9 15,-4-2 0-15,0-4-13 16,4 4 1-16,10-1-1 16,8 4 1-16</inkml:trace>
  <inkml:trace contextRef="#ctx0" brushRef="#br0" timeOffset="-214528.64">12802 15735 86 0,'64'3'43'0,"17"44"-54"15,-60-34 89-15,4 2-76 0,-4 7 0 16,-7 7 2-16,-7 18 0 16,-7 3-5-16,-7 16 0 15,-7 15 3-15,-11 7 1 16,-6 9-1-16,-15 10 0 15,0-1-1-15,3-2 0 16,5-10-1-16,-1-9 1 0,0-19-3 16,11-16 0-16,3-19-3 15,11-12 0-15,3-16-2 16,8-16 1-16,6-18 0 16,4-13 1-1,8-12 1-15,9-4 1 16,12 1 4-16,6-4 0 0,14 0 1 15,4 7 1-15,11-4 0 16,-4 7 0 0,0 3-1-16,4 3 0 0,-4 9-1 15,7 7 0-15,-7 6 0 16,-4 9 0-16,-3 6 0 16,-7 10 1-16,-18 7 0 15,-6 8 1-15,-15 11-2 16,-7 2 1-16,-11-3-2 15,-6 3 0 1,-47-3-6 0,4-9 1-16,4-7-1 15,3 1 1-15,11-4 1 0,6 3 0 16,12-2 3 0,6 2 0-16,8 4 5 0,10-1 0 15,7 4 0-15,11-1 0 16,13 4-2-16,12-3 1 15,-1 0-3-15,15-4 1 16,-1-2 0-16,8-7 0 16,3-6 0-16,10-4 0 15,1-2 0-15,-7-7 0 0,-8-9-1 16,-6-3 1-16,-11-7-1 16,-7-2 0-16,-8-1-1 15,-6 1 1-15,-11 2-1 16,-10 1 1-16,-8 8 0 15,-3 4 1-15,-10 10 0 16,-1 6 0-16,-6 9 0 16,-1 9 0-16,-3 13 0 15,0 13 1-15,7 9-2 16,3 3 1-16,0 0-1 16,11-9 0-16,7-3-1 15,8-7 1-15,2-9 0 16,11-9 0-16,8-13 0 15,6-13 0-15,4-9 0 16,14-6 0-16,-7-13 0 16,-4-3 1-16,-7 0-1 0,-3 7 1 15,-7 5-1 1,-7 4 0-16,-8 6 1 16,-10 3 0-16,-3 7-1 0,-4 6 1 15,-7 6 0-15,-4 6 1 16,1 10-1-16,-1 9 0 15,8 12-1-15,3 7 0 16,10-3-1-16,4 9 0 16,7-9-1-16,8 0 0 15,2-4 1-15,-6-8 0 16,32-11 1-16,6-11 0 0,8-14 0 16,-1-11 1-16,1-4 0 15,-8-16 1-15,-10-9-2 16,-10 0 1-16,-12-3-2 15,-10 6 1-15,-10 6-1 16,-15 7 1-16,-13 12 0 16,-11 13 0-16,-15 12 0 15,-6 13 1-15,0 9 0 16,-1 7 0-16,8 2 0 16,3 4 0-16,11-7-2 15,14-9 1-15,14-9-1 16,14-13 0-16,14-12 0 15,14-13 0-15,8-6 0 16,6-16 0-16,1-3 0 16,-1 0 1-16,-3-7 0 15,-4 1 0-15,-6 3 1 16,-8 0 0-16,-10 6 0 0,-4 3 0 16,-7 3 0-1,-3 10 1-15,-4 3 0 0,-7 13 0 16,0 12-1-16,-4 15 1 15,-3 14 0-15,-4 18 0 16,1 18-1-16,-4 20 0 16,3 0-2-16,1-1 0 15,2-8-9-15,8-10 1 16,11-19-2-16,14-16 1 0</inkml:trace>
  <inkml:trace contextRef="#ctx0" brushRef="#br0" timeOffset="-214168.03">17053 16180 105 0,'-3'10'52'0,"-25"-20"-60"16,17 10 67-16,-3-6-62 15,-11 0 0-15,-14 0-5 16,-3 9 1-16,0 9 8 16,-1 13 1-16,5 10-4 15,2 12 1-15,12 0 2 16,13 3 0-16,11 0 2 0,14-15 1 16,14-10-1-1,8-16 1-15,6-12-3 0,0-6 1 16,-3-20-2-16,-4-5 1 15,-10-13-2-15,-11-3 0 16,-7 0-3-16,-10-1 1 16,-4 1-15-16,0 9 1 15,-1 4 0-15,5 5 0 16</inkml:trace>
  <inkml:trace contextRef="#ctx0" brushRef="#br0" timeOffset="-213863.5">17805 15735 100 0,'17'-34'50'0,"5"-17"-65"0,-19 36 87 0,1-4-71 16,-8-6 0-16,-7-13-1 15,-6-3 1-15,-8 7-2 16,0 12 1-16,-3 9 0 15,-11 20 1-15,1 15 0 16,-1 22 1-16,4 18 0 16,-1 10 1-16,-3 19-1 15,4 7 1-15,3 5-2 16,4-3 1-16,3 1-4 16,8-20 1-16,6-2-14 0,4-17 0 15,7-11 0-15,11-14 0 16</inkml:trace>
  <inkml:trace contextRef="#ctx0" brushRef="#br0" timeOffset="-213675.57">17149 16306 96 0,'3'-13'48'0,"78"-9"-57"0,-46 13 68 16,15-4-67-16,10-5 1 0,14-4-1 15,4-4 1-15</inkml:trace>
  <inkml:trace contextRef="#ctx0" brushRef="#br0" timeOffset="-213161.36">18263 16528 109 0,'-7'88'54'0,"60"-44"-61"0,-28-41 72 0,21-15-68 16,21-17 0-16,10-18-5 15,15-12 0-15,3-20 8 16,8-11 0-16,-8-8-4 16,-7-5 1-16,-17-4 2 0,-11 10 0 15,-11 12 2-15,-10 7 1 16,-15 18 0-16,-6 13 1 15,-11 10-1-15,-3 15 0 16,-11 9 0-16,-4 13 0 16,-3 13 0-16,-4 21 1 15,1 20-1-15,-4 15 1 16,3 15-1-16,7 4 0 16,4 6-1-16,11 0 0 0,10-12-2 15,11-10 1 1,6-16 0-16,15-15 0 0,7-16-1 15,14-15 1-15,7-26-1 16,0-12 1-16,-3-7-1 16,-8-9 1-16,-3 0-1 15,-7 0 1-15,-7 7 0 16,-7 2 1-16,-7 7 1 16,-8 3 0-16,-2 12 1 15,-12 10 1-15,-3 3-1 16,-7 7 1-16,0 5-1 15,-3 10 0-15,-4 3-3 16,0 7 0-16,3 5-5 16,-3 1 0-16,3 3-12 15,4-7 0-15,4-9 1 16,7-3 0-16</inkml:trace>
  <inkml:trace contextRef="#ctx0" brushRef="#br0" timeOffset="-212990.64">20080 15575 92 0,'-7'-3'46'0,"21"12"-136"0,-3-9 62 31</inkml:trace>
  <inkml:trace contextRef="#ctx0" brushRef="#br0" timeOffset="-211984.23">20959 16083 103 0,'-15'16'51'0,"15"-10"-74"0,0-15 99 0,-14-7-78 15,0-3 1-15,-10-6-4 16,-5-3 1-16,-2 3 3 16,-12 9 0-16,1 10-3 15,3 15 0-15,0 10 2 16,4 9 0-16,10 7 2 16,11 6 1-16,11-4 1 0,10-2 1 15,7-7 0-15,7-6 0 16,7-13-1-16,4 1 0 15,0-7 0-15,-4-3 0 16,4 0-1-16,-8 6 1 16,-6 13-2-16,-7 9 1 15,-11 10-1-15,-4 6 0 16,-10 6-1-16,-7 3 1 16,-11-3-1-16,-3-6 0 15,-8-6 0-15,-2-10 0 16,-5-9 0-16,8-16 1 0,3-6 0 15,14-13 1-15,11-9-1 16,14-6 1 0,21-10-1-16,25-15 1 0,21-13-1 15,21-22 1-15,15-3-1 16,17 6 0-16,7-19 0 16,-11 10 1-16,-7 12 0 15,-13 16 1-15,-15 19 0 16,-18 12 1-16,-17 13 0 15,-10 13 1-15,-15 9-1 16,-7 12 1-16,-14 7-2 16,-11 12 1-16,-6 16-2 15,-12 12 0-15,-6 4-1 16,-4 3 0 0,-24 9-3-1,13-19 1-15,12-9-1 0,6-19 0 16,18-12-1-16,14-10 1 15,10-19 0-15,8 7 1 16,7-7 1-16,6-6 1 16,1 6 0-16,7 4 0 15,0 9 0-15,0 12 1 16,3 10-1-16,7 9 0 16,1 0 0-16,6 1 1 15,1-4 0-15,-5-3 0 16,1-7 0-16,4-12 1 15,-4-9-1-15,-4-10 0 16,-3-6 0-16,-7-12 0 16,-7-10-2-16,-1-6 1 15,1-7-1-15,-7 7 0 0,3-12-1 16,-7-4 1-16,0 0 0 16,-3 3 1-16,0 7 1 15,-4 12 1-15,-4 9 1 16,1 7 0-16,-4 12 1 15,-7 10 0-15,0 16-1 16,-4 5 1-16,1 13-2 16,-1 19 0-16,1 16-2 15,3 6 1-15,3 13-1 16,4-1 0-16,4 1-4 16,7 2 0-16,10-8-10 15,0-23 1-15,-3-12-1 0,6-16 0 16</inkml:trace>
  <inkml:trace contextRef="#ctx0" brushRef="#br0" timeOffset="-211779.43">22218 15933 112 0,'35'47'56'0,"124"0"-73"0,-99-44 81 15,18-9-89-15,24-13 1 0,11-9-1 16,-4-10 1 0</inkml:trace>
  <inkml:trace contextRef="#ctx0" brushRef="#br0" timeOffset="-211266.49">19876 15729 113 0,'-15'6'56'0,"22"-3"-72"0,1-3 86 0,6-6-77 16,7 0 0-16,7-1-7 16,0 7 1-16,0 0 16 15,1 4 0-15,-1 5-7 16,0 0 1-16,0 1 5 15,-6-1 1-15,-5-3 4 16,1-12 0-16,-4-13 0 16,-7-3 1-16,-7-9-6 15,-4-3 0-15,-13 2-14 16,-11 10 0-16,-8 0-1 16,-6 3 1-16</inkml:trace>
  <inkml:trace contextRef="#ctx0" brushRef="#br0" timeOffset="-171530.42">6918 4073 69 0,'18'6'34'0,"-32"23"-27"0,-1-14 35 0,-23 10-39 16,-26 13 1-16,-45-4 2 16,-32 13 0-16,-50-3-7 15,-31 19 1-15,-29 3 5 16,22 15 0-16,32-5-2 15,27-14 1-15,36-8-2 16,35-17 0-16,39-2-4 16,43-16 1-16,34-16-2 15,50-9 1-15,39-16-1 16,28-22 0-16,25-7 0 16,3-5 1-16,8 9 0 15,17 9 1-15,-29-9 1 16,-17 7 0-16,-31 11 1 15,-33 4 1-15,-34 10 1 16,-43 11 0-16,-60 1 1 16,-50 10 0-16,-48 2-1 0,-15 4 1 15,0-1-1-15,28-3 0 16,29 4-3-16,28 0 1 16,24-1-2-16,36 1 0 15,35-10-1-15,35-6 1 16,25-10-2-16,43 7 1 15,3-7-1-15,7 1 0 16,0-7 0-16,-15 3 1 16,-20 4 0-16,-18-1 0 15,-14 1-19-15,-14-1 1 0,-11-9 0 16,-10-15 0-16</inkml:trace>
  <inkml:trace contextRef="#ctx0" brushRef="#br0" timeOffset="-157678.42">3387 11207 42 0,'-7'22'21'0,"14"-3"-16"0,3-16 21 0,1-3-22 16,10-6 1-16,-3-1 1 15,13-2 1-15,8 0-8 16,4-1 0-16,6 1 7 16,4-4 1-16,3-3-2 15,11 1 1-15,18-7-1 16,21 0 0-16,3-6-1 16,11-4 0-16,21-8-3 15,7-7 1-15,4-16-2 16,14 0 1-16,-4 0 0 15,-3-2 0-15,-4-4 0 16,7 6 0-16,-3-6 0 16,-7-16 1-16,17-6-1 15,-10 7 0-15,-7-1-1 16,-15-6 1-16,1-3-1 16,-15-10 0-16,-13-2 0 0,-12 5 0 15,-9-11 0 1,-12-26 0-16,-3 12 0 0,-7-6 0 15,-10 1 0 1,-8-17 0-16,-14 17 0 0,-10 2 1 16,-14 0 0-16,-18-2 0 15,-14 2-1-15,-18 26 1 16,-18-4 0-16,-24 16 0 16,-14-3-1-16,-4 13 1 0,-17-1-1 15,-11 1 0-15,-7 12 0 16,-4 12 0-16,-21 4 0 15,-3 18 0-15,-7 16-1 16,-18 13 1-16,7 19 0 16,-7 18 0-16,3 13 0 15,8 3 0-15,7 3 0 16,3 0 0-16,4-3 0 16,10 7 0-16,14 15 0 15,-3 0 0-15,0 3-1 16,14 3 1-16,7 3 0 15,11 1 0-15,10 6 0 16,7 15 0-16,-3-3 0 16,21-3 0-16,14-6 0 15,11 6 0-15,10 6-1 16,11 10 1-16,6 6 0 16,1-6 0-16,11 15 0 15,3 4 0-15,-1-1 0 0,16-5 0 16,-1-4 0-16,17 10 0 15,5-13 0-15,-1-7 0 16,0-5 0-16,4-13 0 16,-4-7 0-16,4 10 0 15,-1-12 0-15,8-4 0 16,11-15 0-16,10-3 1 16,17-10-1-16,8-9 1 15,0-7-1-15,13-9 1 0,22-12-1 16,11-4 1-16,3-12-2 15,32-13 0-15,10-6 0 16,57-25 0-16</inkml:trace>
  <inkml:trace contextRef="#ctx0" brushRef="#br0" timeOffset="-155227.34">24497 5766 80 0,'18'3'40'0,"49"7"-39"15,-57-7 41-15,43 6-42 16,28-5 1-16,39 8-1 16,28-9 0-16,36 0 0 15,13-6 0-15,22-6 0 16,-7-1 0-16,-1-8-1 15,-59 5 1-15,32-3 0 0,-33 1 0 16,-38 2 0-16,-32 1 1 16,-31 2-1-16,-43 7 1 15,-39 3-1-15,-39 6 0 16,-42 7 0-16,-35-10 1 16,-14 6 0-16,-18-15 0 15,0 6-1-15,4-6 1 16,6 12-1-16,15-6 1 15,32 16-1-15,28 0 0 16,31 12 0-16,32-3 0 0,36 6-1 16,35 1 1-16,28-10 0 15,35-7 1-15,25-5 0 16,18-10 0-16,13-13 0 16,8-3 0-16,-7-21 0 15,-18-1 0-15,-32 7-1 16,-31 6 0-16,-39 9 1 15,-36 16 1-15,-49 9 0 16,-45 23 1-16,-43 5-1 16,-50 17 1-16,-6 2 0 15,3 4 0-15,28-10-2 16,53-3 0-16,50-9-3 16,63 2 1-16,56-21-4 15,68-19 1-15,66-12-11 16,43-13 1-16,32-16-1 15,-11-9 1-15</inkml:trace>
  <inkml:trace contextRef="#ctx0" brushRef="#br0" timeOffset="-147743.56">3179 11207 86 0,'-29'34'43'0,"79"1"-43"0,-22-35 43 15,32-9-41-15,60-13 0 16,21-19 3-16,57-16 0 16,31-12-6-16,21-15 1 15,32-23 2-15,4-9 1 16,11-3-1-16,-19-7 0 0,-6-5-2 15,-25 15 1-15,-35 12-1 16,-47 13 1-16,-45 22 0 16,-49 13 0-16,-46 21 0 15,-47 13 1-15,-62 19-1 16,-64 22 0-16,-47 25 0 16,-48 28 0-16,-18 16-1 15,-14 19 0-15,24-4 0 16,4 7 0-16,36-7 0 15,41-5 0-15,33-14 0 16,35-15 0-16,24-16 0 16,36-9 0-16,24-19 1 15,46-21 0-15,43-17 1 16,31-28 0-16,53-21-1 16,25-17 1-16,28-15 0 0,15 3 0 15,6 3-2 1,-3-3 1-16,-25 16-1 0,-18 12 1 15,-17 16-1-15,-39 16 0 16,-28 6 0-16,-36 19 0 16,-31 21-2-16,-36 10 0 15,-34 7-18-15,-26 12 0 16,-24-7-1-16,-11-15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19T06:53:5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1088 102 0,'-10'-97'51'0,"-1"-82"-48"0,-6 125 52 16,-5-5-53-16,-20 6 0 15,-7 6 0-15,-25 9 1 16,-29 22-4-16,-10 26 0 15,-14 34 2-15,-14 21 0 16,-7 29-2-16,21 7 1 16,14 21-1-16,29-6 0 0,20 0-1 15,22-19 1-15,28-15 0 16,21-19 1-16,31-19 0 16,22-16 0-16,18-19 0 15,14-15 1-15,7-13 0 16,10-9 1-16,11-19 0 15,-21-3 0-15,-8 6-1 16,-13 6 1-16,-18 10-1 16,-18 12 0-16,-14 22-1 15,-13 23 1-15,-15 5-1 16,-15 29 0-16,-13 18-1 16,-14 35 1-16,-8 0 0 15,5 1 0-15,2 2 0 16,12-3 1-16,9-3-1 15,15-16 0-15,14-16 0 16,15-2 1-16,9-29-1 16,8-9 1-16,10-16-1 15,1-6 1-15,20-29 0 0,12-15 0 16,9-35-1-16,5-5 0 31,13-26 1-31,-24 19 1 16,-22 28-1-16,-21 9 1 15,-24 19-1-15,-14 23 0 16,-8 12 0-16,-3 15 0 16,-4 19-1-16,4 4 1 15,14-4-1-15,4-3 0 16,17-12 0-16,7-16 0 0,15-10 0 16,6-21 0-16,4-13 1 15,0-19 0-15,-10-9-1 16,-12-6 1-16,-20-10-1 15,-7 6 0-15,-18-2-7 16,-15 8 0-16,-13 20-1 16,0 24 1-16</inkml:trace>
  <inkml:trace contextRef="#ctx0" brushRef="#br0" timeOffset="603.22">4078 5177 118 0,'-14'-72'59'0,"0"-26"-62"0,10 67 70 16,-6 0-66-16,-11-7 0 16,-4 10-1-16,-10 6 0 15,-11 13-3-15,-7 15 1 16,-18 22-2-16,4 19 0 0,-3 22 0 16,13 16 0-16,8-1 0 15,17-2 0-15,22-7 3 16,20-12 0-1,22-19 2-15,17-16 1 0,18-25 1 16,0-22 1-16,14-15-1 16,8-29 1-16,-5 4-1 15,-6 2 0-15,-25 13-2 16,-7 13 1-16,-25 18-3 16,-14 26 1-16,-25 21-2 15,-13 23 1-15,-8 18-1 16,-7 22 0-16,0 10 1 15,7 12 0-15,-7-6 2 16,8-10 1-16,13-5 0 16,4-23 1-16,14-12-1 15,0-16 1-15,14-13-1 0,-4-21 1 16,11-16-6-16,7-16 0 16,18-28-21-16,4-13 1 15,24-15-1-15,3-29 0 16</inkml:trace>
  <inkml:trace contextRef="#ctx0" brushRef="#br0" timeOffset="725.39">4713 5713 121 0,'-32'125'60'0,"4"42"-83"0,18-101 111 0,-1 31-87 16,-17 25 0-16,7 13-3 15,-4 6 0 1,4-3-6-16,7-13 0 0,-4-12-19 15,11-22 0-15,14-28 0 16,0-29 0-16</inkml:trace>
  <inkml:trace contextRef="#ctx0" brushRef="#br0" timeOffset="1071.36">6498 1464 121 0,'-25'-9'60'0,"89"37"-91"0,-22-28 122 16,47 3-91-16,38-3 0 16,45 0 0-16,37-3 0 47,41-7-3-47,8-8 1 0,17 8-2 0,-11-5 0 0,-3-4-2 15,-24 3 1-15,-19 3-10 0,-20 4 1 0,-32 12 2 16,-29 3 0-16</inkml:trace>
  <inkml:trace contextRef="#ctx0" brushRef="#br0" timeOffset="1420.03">5532 5196 112 0,'45'0'56'0,"216"-57"-70"0,-162 45 86 16,60-4-72-16,49 0 1 31,53 1-1-31,36-1 0 16,34 0-1-16,-10 1 0 0,-3-1-1 0,-22-9 1 15,-17-3-6 1,-36-1 1-16,-35-5 0 0,-24-23 0 16</inkml:trace>
  <inkml:trace contextRef="#ctx0" brushRef="#br0" timeOffset="1712.81">9719 370 117 0,'-32'-41'58'0,"46"41"-65"16,-3 12 75-16,-7 23-68 15,3 34 1-15,3 47-1 16,-6 22 0-16,-4 47-2 16,-11 22 1-16,-17 34-2 0,0-2 1 15,-4-7-6-15,0-19 0 31,4-25-11-31,7-31 1 16,7-19 0-16,17-32 1 0</inkml:trace>
  <inkml:trace contextRef="#ctx0" brushRef="#br0" timeOffset="2166.73">10022 125 110 0,'-28'-78'55'0,"81"31"-74"0,-14 28 95 0,21-3-76 16,28 0 0-16,39 3 0 16,35 3 1-16,25 7-2 15,29 0 1-15,2 12 0 16,19 6 1-16,-8 16-1 15,-10 3 0-15,-18 32-1 16,-32 18 1-16,-17 7 0 16,-18 12 0-16,-21 26 0 15,-11 5 0-15,-14 16 0 16,-7 13 0-16,-10 3 0 16,-18-6 0-16,-21-4 0 0,-22-9 0 15,-31-6 0-15,-32-16 1 16,-35-6-1-16,-39-19 1 15,-35-9-1-15,-40-19 0 16,-20-7-3-16,-21-15 0 16,-11-15-8-16,-11-20 0 15,18 0-1-15,0-15 1 16</inkml:trace>
  <inkml:trace contextRef="#ctx0" brushRef="#br0" timeOffset="2390.92">10545 793 100 0,'42'-88'50'0,"35"29"-51"0,-52 46 67 0,3 4-65 16,1 2 0-16,2 14 0 15,1 11 1-15,-7 17-3 16,-4 18 0-16,-7 4 1 15,-7 15 1-15,0 25-1 16,0 10 0-16,-7 9-2 16,-3 0 1-16,3 0-10 15,0-7 1 1,0-14-1-16,7-20 0 0</inkml:trace>
  <inkml:trace contextRef="#ctx0" brushRef="#br0" timeOffset="2686.03">11225 1310 102 0,'53'-12'51'0,"57"-16"-60"0,-75 15 68 16,-3-9-58-16,3 0 0 16,0-3 0-16,-3 0 1 15,-4-3-2-15,-7 3 0 16,-7-4 1-16,-6 4 1 15,-5 7 0-15,-3 5 0 0,-3 7-1 16,-5 12 1-16,1 7 0 16,0 5 0-16,4 23-1 15,-1 22 0-15,8 9-1 16,-8 6 1-16,4 13-6 16,0 0 0-16,4-3-1 15,6-10 0-15</inkml:trace>
  <inkml:trace contextRef="#ctx0" brushRef="#br0" timeOffset="2949.59">12958 1125 113 0,'81'-9'56'0,"49"21"-57"0,-70-12 68 31,145 0-64-31,6 0 0 16,5-3 0-16,16 3 1 15,-9 0-6-15,10-9 0 16,-11 0 2-16,0-1 1 16,-17 1-5-16,-18-7 0 15,-18 7-11-15,-31 2 1 16,-33 4 0-16,-34 13 1 15</inkml:trace>
  <inkml:trace contextRef="#ctx0" brushRef="#br0" timeOffset="3407.26">8696 4813 112 0,'28'9'56'0,"142"-12"-67"0,-75 0 80 16,39-6-69-16,60-7 1 15,70 0 1-15,50-15 1 16,39 9-5-16,28-16 1 15,32 4 2-15,17-7 1 16,-28-3-1-16,-10 13 0 16,-22-4-1-16,-38 7 0 15,-43 0-2-15,-35 6 1 0,-53 0-19 16,-38 0 0-16,-29-3 0 16,-39-6 1-16</inkml:trace>
  <inkml:trace contextRef="#ctx0" brushRef="#br0" timeOffset="24048.68">15709 780 8 0,'-70'-84'4'0,"-22"-20"-4"15,71 76 4-15,-4-6 54 32,14-64-58-32,-10 133 40 0,0-82 0 15,11 3-52-15,6 19 0 16,4 12 36-16,0 23 1 15,0 18-15-15,-3 25 0 16,-1 35-5-16,-7 37 0 16,1 13-3-16,-1 38 0 15,8 3-2-15,3 28 1 16,7-22-6-16,3-25 1 16,1-22-15-16,7-25 1 0,-4-26-1 15,10-30 1-15</inkml:trace>
  <inkml:trace contextRef="#ctx0" brushRef="#br0" timeOffset="24592.74">15155 181 104 0,'-77'-37'52'0,"66"9"-70"0,18 18 91 0,21-5-73 16,32-11 1-16,29-2-1 15,48 0 1-15,40-25-2 16,34 3 0-16,22-7 0 16,14 4 1-16,3-10-1 15,1 16 1-15,-25 3 0 16,-18 10 1-16,-25 15 0 0,-17 19 0 15,-32 9 0-15,-21 16 1 16,-21 13-1-16,-15 25 1 16,-20 18-1-16,-11 41 0 15,-15 26-1-15,-6 43 1 16,-4 10-1-16,-7 18 0 16,1 4 0-16,-8-16 0 15,0-3 0-15,-4-25 0 0,-6-26 0 16,-11-18 0-1,-11-19 0-15,-17-16 0 0,-22-6 0 16,-21-28 1-16,-24-6 0 16,-25-32 0-16,-25-9-1 15,-35-13 1-15,-10-6-1 16,-26-9 1-16,1-1-1 16,7-2 0-16,3 6-1 15,18-1 1 1,14 7-3-16,14 0 0 0,21-6-9 15,22 3 0-15,31-7 0 16,32-15 0-16</inkml:trace>
  <inkml:trace contextRef="#ctx0" brushRef="#br0" timeOffset="24901.4">17156 341 101 0,'-36'-28'50'0,"8"53"-55"0,18-15 69 15,-8 8-63-15,-14 20 1 16,-24 25-1-16,-15 40 1 15,-14 23-3-15,-6 24 0 0,-12 16 0 16,-6-6 1-16,-4-3-9 16,18-22 0-16,14-10-17 15,10-37 0-15,11-25 0 16,18-35 1-16</inkml:trace>
  <inkml:trace contextRef="#ctx0" brushRef="#br0" timeOffset="25094.22">15907 940 92 0,'-7'-37'46'0,"38"8"-59"16,-16 20 95-16,16-7-79 15,19 7 0-15,20 9 1 16,22 9 1-16,10 10-7 16,4 31 0-16,3 7 0 15,-6 31 1-15,-8 3-13 16,-3 12 1-16,3 1-1 15,7 21 0-15</inkml:trace>
  <inkml:trace contextRef="#ctx0" brushRef="#br0" timeOffset="25883.46">13815 4271 87 0,'-60'12'43'0,"49"1"-50"16,22-13 57-16,14 0-49 0,20 6 0 15,37-6 1-15,27 9 0 16,21-6-3-16,33 10 1 16,6-4 1-16,14 1 0 15,-3-1 0-15,-3 4 1 16,-4-4 0-16,-11 1 0 0,-14-4 1 15,-10-3 0-15,-8-6 0 16,1-7 1-16,-15-8-2 16,-17-4 1-16,-14-7-1 15,-25-2 0-15,-22 0-1 16,-20-1 1-16,-29 10-2 16,-17 10 1-16,-21 12 0 15,-15 19 0-15,-6 18-1 16,-8 17 1-16,1 24-1 15,9 10 0-15,19 3 0 16,17 6 0-16,22-9 0 16,20 3 0-16,19-13 0 15,13-15 0-15,28-13 1 16,19-25 0-16,20-9 0 16,7-32 1-16,4-3 0 15,7-9 1-15,-10-13-1 16,-15-3 1-16,-21-9-2 15,-21-13 1-15,-21-6-2 16,-25 0 0-16,-24-6-6 0,-26 2 1 16,-24-8-18-16,-10 12 0 15,-8 18 0-15,1 17 0 16</inkml:trace>
  <inkml:trace contextRef="#ctx0" brushRef="#br0" timeOffset="26217.46">16531 2668 107 0,'-39'-44'53'0,"11"25"-72"0,25 7 98 0,-1 6-79 15,-3 6 1-15,0 12-1 16,-4 23 0-16,-10 27-1 16,4 39 1-16,-8 30-1 15,7 42 1-15,-6 12-1 16,2 19 0-16,5-10-7 15,17-18 1-15,3-19-1 16,8-29 1-16</inkml:trace>
  <inkml:trace contextRef="#ctx0" brushRef="#br0" timeOffset="27143.68">16446 4506 84 0,'-38'6'42'0,"48"-6"-37"0,8 0 43 16,3-6-44-16,28-4 1 16,47 4 1-1,207-22-2-15,-91 6-6 16,35 3 5-16,28-3 1 15,21 0-3-15,15 3 1 16,-1-6-1-16,-3 13 0 16,-18-7 0-16,-14 0 0 15,-31 0-6-15,-29-6 0 0,-24-6 0 16,-26-26 0-16</inkml:trace>
  <inkml:trace contextRef="#ctx0" brushRef="#br0" timeOffset="27522.44">17914 962 97 0,'-21'-3'48'0,"106"0"-46"0,-43-6 53 0,32-16-55 16,46 6 0-16,39-25 0 16,49 16 1-1,28-10-2-15,36-3 1 0,24 7 0 0,15 2 0 16,3 7 0-16,-15-3 0 15,-2 9 0-15,-36 4 0 16,-21 5 0-16,-29 1 0 16,-31-1-4-16,-28 1 0 15,-25 9-20-15,-25 9 1 16,-35 10 0-16,-24 16 0 0</inkml:trace>
  <inkml:trace contextRef="#ctx0" brushRef="#br0" timeOffset="29182.46">9430 7714 107 0,'-18'-13'53'0,"18"26"-50"0,4-4 54 0,6 22-56 16,4 29 0-16,8 34 0 15,-1 38 1-15,0 40-4 16,-4 35 0-16,-9 25-4 16,-8-12 1-16,-4-1-14 15,0-27 0-15,1-32 0 16,3-26 0-16</inkml:trace>
  <inkml:trace contextRef="#ctx0" brushRef="#br0" timeOffset="29427.61">10830 7764 106 0,'28'-53'53'0,"4"46"-67"0,-25 14 93 15,0 5-78-15,4 26 0 16,0 40 1-16,-1 29 1 16,-3 40-4-16,4 32 1 15,-4 31 0-15,0 3 0 16,-4-6-4-16,1 3 0 16,-1-34-11-16,1-26 0 15,0-24 0-15,-1-32 0 0</inkml:trace>
  <inkml:trace contextRef="#ctx0" brushRef="#br0" timeOffset="29741.14">10128 8206 103 0,'-24'22'51'0,"41"66"-63"15,-3-47 77-15,11 28-65 16,10 12 0-16,8 16 0 16,13 0 0-16,15-6 0 15,20-15 0-15,8-29 0 16,0-25 0-16,0-32 2 16,3-15 0-16,0-16 2 0,-10-9 0 15,-11-9 0-15,-14-20 0 16,-17-5-1-16,-19 2 1 15,-13 1-7-15,-18 8 0 16,-14-2-22-16,-7 9 0 16,0 16 0-16,3 12 0 15</inkml:trace>
  <inkml:trace contextRef="#ctx0" brushRef="#br0" timeOffset="30026">11846 7516 104 0,'-7'-31'52'0,"11"21"-70"0,-4 10 96 0,14 0-78 16,7 16 0-16,11 15 0 16,17 20 0-16,11 18 0 15,14 37 0 1,57 142 1-1,-29-16 1-15,-24-9 0 16,-25-26 1-16,-29-24 0 16,-31-23 0-16,-21-28-4 15,-18-24 1-15,-7-23-10 16,0-31 0-16,4-22-2 16,3-29 1-16</inkml:trace>
  <inkml:trace contextRef="#ctx0" brushRef="#br0" timeOffset="30283.29">13522 8162 99 0,'42'-12'49'0,"-21"-4"-50"0,-3 10 60 16,10-7-56-16,18-9 0 15,25-3 1-15,35-13 1 0,21 4-7 16,21-1 1-16,14 4 3 47,-3-3 0-47,-8 2-5 0,-6 10 0 15,-21 3-23-15,-22 4 0 0,-32-1 0 0,-27 16 1 0</inkml:trace>
  <inkml:trace contextRef="#ctx0" brushRef="#br0" timeOffset="30434.16">13917 8676 119 0,'21'16'59'0,"145"-13"-87"15,-102-15 120-15,41-10-92 16,26-13 0-16,28-6-9 0,14 1 1 16,-1-7-13-1,5 0 0-15,-1-13-5 0,1-12 1 16</inkml:trace>
  <inkml:trace contextRef="#ctx0" brushRef="#br0" timeOffset="30645.33">16753 6748 112 0,'25'0'56'0,"25"81"-78"0,-36-49 104 0,7 12-82 16,-7 9 0-16,4 13-5 16,3 22 0-16,10 15-2 15,1 10 0-15,0 3-3 16,0 6 1-16</inkml:trace>
  <inkml:trace contextRef="#ctx0" brushRef="#br0" timeOffset="30852.07">16341 9006 98 0,'-85'-4'49'0,"74"-39"-50"0,29 27 59 0,17-15-58 16,36-7 1-16,42-6-1 15,28-3 1-15,28-13-2 0,32 10 1 16,11-12-1-1,7 11 1-15,-4 7-8 0,-14 7 1 16,-11 12 0-16,-34 6 0 16</inkml:trace>
  <inkml:trace contextRef="#ctx0" brushRef="#br0" timeOffset="31100.23">16563 9172 113 0,'25'12'56'0,"176"-8"-65"0,-134-17 79 0,46-3-69 16,35-9 1-16,28-12-3 16,29-4 1-16,-4 0-8 15,0 0 1-15,-18 4-21 16,-24 2 1-16,-28 13-1 15,-29 16 0-15</inkml:trace>
  <inkml:trace contextRef="#ctx0" brushRef="#br0" timeOffset="31400.36">16824 9366 103 0,'-120'13'51'0,"53"15"-75"0,60-22 104 16,3 10-79-16,8 15 1 16,10 19-1-16,11 26 1 15,21 18-3-15,10 38 0 16,1 21 1-16,-1 13 1 16,0 7-1-16,-13-1 1 15,-15-9 0-15,-14-3 0 16,-14-12 2-16,-18-13 0 15,-17-23 0-15,-25-14 0 0,-10-20-4 16,-1-31 1-16,-10-28-8 16,-11-25 1-1,4-32-3-15,0-28 1 0</inkml:trace>
  <inkml:trace contextRef="#ctx0" brushRef="#br0" timeOffset="31908.67">18493 9946 103 0,'-29'47'51'0,"-48"-25"-51"16,49-19 61-16,-11-3-61 15,-7-6 1-15,-11-13-1 16,-3-12 1-16,-3-7-2 0,7-5 1 15,6-14-1-15,15-3 1 16,17-2 0-16,25 5 0 16,18 10 0-16,14 7 0 15,10 8 1-15,15 16 0 16,6 23-1-16,4 30 1 16,-7 23-1-16,-17 12 0 15,-19 10-1-15,-23 12 1 16,-19-3-1-16,-17 0 1 15,-15-16-1-15,-20 0 1 0,-29-12-1 16,25-16 0-16,-60-6-1 16,-3-4 1-16,-12-5-1 15,8-4 1-15,18-12 0 16,21-7 1-16,21 0 0 16,24-2 1-16,26 2 1 15,31 4 1-15,39 5-1 16,28 11 1-16,31 11-1 15,26 11 1-15,17 11-2 16,11 13 1-16,17 4-9 16,-10-4 0-16,0-9 0 15,0-10 0-15</inkml:trace>
  <inkml:trace contextRef="#ctx0" brushRef="#br0" timeOffset="32269.01">20659 6428 107 0,'-18'-254'53'0,"-53"25"-56"16,43 170 63-16,-7-4-60 0,-11 9 0 15,-14 11-2-15,4 21 1 16,-1 15 0-16,1 39 0 0,3 21 0 16,-4 32 0-1,-3 62 0-15,0 41 1 0,1 69 2 16,-1 63 0-16,17 57 2 16,15 18 0-16,24 22 0 15,22-16 1-15,28-28-2 16,14-44 1-16,18-40-4 15,-1-48 0-15,-6-49-8 16,-4-42 1-16,-4-46-1 16,-3-48 1-16</inkml:trace>
  <inkml:trace contextRef="#ctx0" brushRef="#br0" timeOffset="32470.86">21205 7384 100 0,'15'-156'50'0,"-1"99"-43"0,-11 48 52 15,-6-4-57-15,-1 4 1 16,1 15 0-16,3 10 0 16,0 31-4-16,7 34 0 15,3 32 2-15,4 53 0 16,-7 32-4-16,-3 37 0 15,-4 10-11 1,3-4 0-16,5-40 0 0,2-32 1 16</inkml:trace>
  <inkml:trace contextRef="#ctx0" brushRef="#br0" timeOffset="32851">22377 7535 115 0,'-29'-53'57'0,"-9"37"-69"15,31 3 89-15,-8-2-78 16,-6 8 1-16,-7 11-3 16,-7 18 1-16,0 12 1 15,-4 16 1-15,0 19-2 16,7 35 0-16,7 12 0 15,15 6 0-15,17 3 1 16,18-12 0-16,21-6 2 0,17-22 0 16,11-26 0-16,11-27 0 15,-1-26 1-15,8-28 0 16,-18-19 0-16,-17-18 0 16,-15-17-2-16,-21-27 1 15,-21-1-5-15,-17-5 1 16,-22 11-14-16,-11 7 1 15,-6 4-1-15,-4 21 1 16</inkml:trace>
  <inkml:trace contextRef="#ctx0" brushRef="#br0" timeOffset="33376.65">23467 7378 113 0,'14'-25'56'0,"21"47"-72"0,-21-9 91 0,0 18-76 15,-3 16 1-15,-4 9-2 16,-3 17 0-16,-1 24 1 15,-6 19 0-15,6 0-4 16,8 0 1-16,6-6-10 16,4-13 0-16,8-13 1 15,2-11 1-15</inkml:trace>
  <inkml:trace contextRef="#ctx0" brushRef="#br0" timeOffset="33737.07">24007 6673 119 0,'-11'-16'59'0,"46"25"-77"0,-10-6 96 16,17 4-78-16,18 15 0 15,21 22-3-15,18 21 0 16,3 17 2-16,-6 15 1 16,-15 38-2-16,-21 16 0 15,-28 15 0-15,-32 16 0 0,-32-7 1 16,-28 1 1 0,-21-4 0-16,-22-21 0 0,1-19-6 15,-4-29 0-15,7-21 0 16,15-20 1-16</inkml:trace>
  <inkml:trace contextRef="#ctx0" brushRef="#br0" timeOffset="33945.74">26003 7579 120 0,'141'3'60'0,"89"28"-67"16,-160-21 79-16,36-1-73 0,7-3 1 15,3-2-10 1,1-4 1-16,-1-10-8 0,-21-12 0 16,-6-12-5-16,-8-26 0 15</inkml:trace>
  <inkml:trace contextRef="#ctx0" brushRef="#br0" timeOffset="34155.39">26508 7074 103 0,'-39'-13'51'0,"32"10"-66"0,10 10 87 0,4 15-71 15,8 12 0-15,6 38 0 16,3 25 0-16,8 19-2 15,-4 44 1-15,-3 0 0 16,-4 10 0-16,-7 2-5 16,-3-21 1-16,3-23-21 15,4-28 0-15,3-31 0 16,0-31 1-16</inkml:trace>
  <inkml:trace contextRef="#ctx0" brushRef="#br0" timeOffset="34399.04">27721 6230 120 0,'32'-75'60'0,"0"75"-91"0,-15 10 124 15,12 24-94-15,6 26 1 16,4 27-1-16,-4 36 1 15,-3 43-1-15,-15 38 1 16,-13 22-4-16,-11 18 1 16,-7-15-6-16,-7-19 1 15,-1-25-12-15,5-25 0 16,-1-34 0-16,11-42 1 16</inkml:trace>
  <inkml:trace contextRef="#ctx0" brushRef="#br0" timeOffset="34634.58">28674 6591 111 0,'21'-72'55'0,"-3"47"-68"16,-11 19 97-16,3 2-85 15,4 8 1-15,4 14 0 16,7 17 0-16,-1 31 0 15,-2 34 0-15,-5 16-1 16,-3 31 0-16,-10 10-3 16,-4-6 0-16,0-13-9 15,-4-3 0-15,4-19 0 16,0-19 1-16</inkml:trace>
  <inkml:trace contextRef="#ctx0" brushRef="#br0" timeOffset="35011.37">29573 6814 104 0,'36'-69'52'0,"-15"37"-59"0,-18 26 71 16,-3 6-64-16,-3-3 1 0,-4 3-1 15,-7 6 0-15,-4 4-1 16,-3 8 1-16,-7 20-1 15,6-10 1-15,-6 48-1 16,7 2 0-16,14 10 0 16,11 22 1-16,17-7 0 15,14-15 0-15,14-16 0 16,8-13 1-16,-1-18 0 16,-3-19 0-16,-3-19 0 15,-5-25 1-15,-6-25-1 16,-11-15 1-16,-6-17-2 15,-8-15 0-15,-11-19-6 16,-6 4 0-16,-11 18-20 16,-8 15 1-16,5 14 0 15,3 15 0-15</inkml:trace>
  <inkml:trace contextRef="#ctx0" brushRef="#br0" timeOffset="35315.61">29937 6365 110 0,'17'-28'55'0,"-3"-35"-83"0,-6 57 112 15,9 9-84-15,11 7 0 16,11 12 0-16,18 6 1 15,10 13-2-15,14 9 1 0,11 6-1 16,6 10 1-16,1 22-1 16,-11 6 0-1,-14 3 0-15,-24 3 1 0,-29 13 0 16,-28 13 0-16,-21-16 0 16,-22-7 0-16,-20-15-8 15,-8-13 0-15,-14-12-1 16,8-19 1-16</inkml:trace>
  <inkml:trace contextRef="#ctx0" brushRef="#br0" timeOffset="35753.58">31288 5550 105 0,'14'-116'52'0,"46"-38"-55"0,-39 114 66 16,11-11-63-16,10 7 1 15,11 16-1-15,7 9 1 0,14 13-2 16,4 19 1-1,-1 24 0-15,-6 20 0 0,-8 18 0 16,-6 41 1-16,-22 41 0 16,-14 56 0-16,-21 41 1 15,-17 53 1-15,-8 45-1 16,-3 11 0-16,10-5-1 16,11-1 1-16,7-43-2 15,4-38 1-15,-4-50 0 16,-22-45 0-16,-13-36 0 15,-18-23 0-15,-21-28 0 16,-18-22 0-16,-27-15-5 16,-26-20 0-16,-10-15-2 15,-4-9 1-15</inkml:trace>
  <inkml:trace contextRef="#ctx0" brushRef="#br0" timeOffset="36227.36">32593 10122 103 0,'57'69'51'0,"-75"0"-53"0,0-47 50 15,-17 9-46-15,-25 7 0 16,-28-4 2-16,-39 10 0 15,-28 0-4-15,-50 0 1 0,-38 0 4 16,-50 3 0 0,-56 13-1-16,-54 2 0 0,-55-5-1 15,-43 5 1-15,-32 4-3 16,-31 0 1-16,-11 0-2 16,-7-6 1-16,7-1 0 15,14-12 0-15,10 3-1 16,15-12 1-16,10 3 0 15,22-16 0-15,14-3-1 16,27-6 1-16,33-1-1 16,46 1 1-1,-100-10-1 1,124 0 1-16,78-6-1 16,60 4 0-16,46-4 0 15,34 3 0-15,37 0-1 0,23-3 1 16,19 6-2-16,24-3 0 15,22-3-9-15,17-6 1 16,21-10-1-16,32-9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5/19/2024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15095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– 03e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Indian Institute of Technology Delhi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A6F432-E8E9-0FDB-F63B-411074CA0CFE}"/>
                  </a:ext>
                </a:extLst>
              </p14:cNvPr>
              <p14:cNvContentPartPr/>
              <p14:nvPr/>
            </p14:nvContentPartPr>
            <p14:xfrm>
              <a:off x="699840" y="-199800"/>
              <a:ext cx="10086480" cy="630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A6F432-E8E9-0FDB-F63B-411074CA0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-209160"/>
                <a:ext cx="10105200" cy="63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2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CB2019-6165-4914-80E8-DA44968919D9}"/>
                  </a:ext>
                </a:extLst>
              </p14:cNvPr>
              <p14:cNvContentPartPr/>
              <p14:nvPr/>
            </p14:nvContentPartPr>
            <p14:xfrm>
              <a:off x="1214280" y="-147960"/>
              <a:ext cx="10540080" cy="427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CB2019-6165-4914-80E8-DA4496891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-157320"/>
                <a:ext cx="10558800" cy="42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A7510D-3742-AB24-9608-F1CA8BE2E246}"/>
                  </a:ext>
                </a:extLst>
              </p14:cNvPr>
              <p14:cNvContentPartPr/>
              <p14:nvPr/>
            </p14:nvContentPartPr>
            <p14:xfrm>
              <a:off x="0" y="142200"/>
              <a:ext cx="12036240" cy="583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A7510D-3742-AB24-9608-F1CA8BE2E2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2840"/>
                <a:ext cx="12054960" cy="58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232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BACCC9-BDC8-70B9-BF74-D6340FCFA185}"/>
                  </a:ext>
                </a:extLst>
              </p14:cNvPr>
              <p14:cNvContentPartPr/>
              <p14:nvPr/>
            </p14:nvContentPartPr>
            <p14:xfrm>
              <a:off x="245160" y="70920"/>
              <a:ext cx="10693800" cy="470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BACCC9-BDC8-70B9-BF74-D6340FCFA1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61560"/>
                <a:ext cx="10712520" cy="47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B62BF6-F540-3FE0-CDB0-BC0F82F0DD38}"/>
                  </a:ext>
                </a:extLst>
              </p14:cNvPr>
              <p14:cNvContentPartPr/>
              <p14:nvPr/>
            </p14:nvContentPartPr>
            <p14:xfrm>
              <a:off x="1431360" y="2228400"/>
              <a:ext cx="6337440" cy="326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B62BF6-F540-3FE0-CDB0-BC0F82F0D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000" y="2219040"/>
                <a:ext cx="6356160" cy="32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23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03FA3E-428A-9DE9-75BA-9269CAF56739}"/>
                  </a:ext>
                </a:extLst>
              </p14:cNvPr>
              <p14:cNvContentPartPr/>
              <p14:nvPr/>
            </p14:nvContentPartPr>
            <p14:xfrm>
              <a:off x="99000" y="-3600"/>
              <a:ext cx="11933280" cy="66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03FA3E-428A-9DE9-75BA-9269CAF56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12960"/>
                <a:ext cx="1195200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99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073B5A-8C4D-4CF6-EF55-7C3B5F69DDA4}"/>
                  </a:ext>
                </a:extLst>
              </p14:cNvPr>
              <p14:cNvContentPartPr/>
              <p14:nvPr/>
            </p14:nvContentPartPr>
            <p14:xfrm>
              <a:off x="638640" y="163440"/>
              <a:ext cx="11244960" cy="596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073B5A-8C4D-4CF6-EF55-7C3B5F69D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80" y="154080"/>
                <a:ext cx="11263680" cy="59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65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9C77E9-CAFA-EC24-9BF1-B54138979FA0}"/>
                  </a:ext>
                </a:extLst>
              </p14:cNvPr>
              <p14:cNvContentPartPr/>
              <p14:nvPr/>
            </p14:nvContentPartPr>
            <p14:xfrm>
              <a:off x="69840" y="70920"/>
              <a:ext cx="8031960" cy="571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9C77E9-CAFA-EC24-9BF1-B54138979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61560"/>
                <a:ext cx="8050680" cy="57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28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7566D3-24F3-6C9A-37B8-8D015D3C1066}"/>
                  </a:ext>
                </a:extLst>
              </p14:cNvPr>
              <p14:cNvContentPartPr/>
              <p14:nvPr/>
            </p14:nvContentPartPr>
            <p14:xfrm>
              <a:off x="1053000" y="7920"/>
              <a:ext cx="5122080" cy="421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7566D3-24F3-6C9A-37B8-8D015D3C1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40" y="-1440"/>
                <a:ext cx="514080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9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9634DC-9D9E-1885-0AB0-4C35FC404099}"/>
                  </a:ext>
                </a:extLst>
              </p14:cNvPr>
              <p14:cNvContentPartPr/>
              <p14:nvPr/>
            </p14:nvContentPartPr>
            <p14:xfrm>
              <a:off x="341640" y="144360"/>
              <a:ext cx="10270800" cy="468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9634DC-9D9E-1885-0AB0-4C35FC404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280" y="135000"/>
                <a:ext cx="10289520" cy="47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2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E8E24-038E-48F8-AFE6-DEED3B9F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F72A4-BBAE-7AA7-4509-F42D5E2A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97C17-61D8-81DA-B5F2-C89A2470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3E39-B06B-21C6-BFE7-A718BE5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have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861F-8916-F4A6-93D7-96ED8B1D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7" y="2487532"/>
            <a:ext cx="8400621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LAB–01: Installation Guide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LAB–02: Introduction to Quantum Computation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LAB–03: Introduction to Quantum Circuits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AEB93-E939-2D06-9F0A-35D325C2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4934F5E-E11C-9F19-33C9-A0243DCF2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Basics of </a:t>
            </a:r>
            <a:r>
              <a:rPr lang="en-US" sz="2800" dirty="0" err="1"/>
              <a:t>Qiskit</a:t>
            </a:r>
            <a:r>
              <a:rPr lang="en-US" sz="2800" dirty="0"/>
              <a:t> 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1530B3-8484-E748-6FB0-AD97CFB60B64}"/>
                  </a:ext>
                </a:extLst>
              </p14:cNvPr>
              <p14:cNvContentPartPr/>
              <p14:nvPr/>
            </p14:nvContentPartPr>
            <p14:xfrm>
              <a:off x="0" y="-33840"/>
              <a:ext cx="12191040" cy="587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1530B3-8484-E748-6FB0-AD97CFB60B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43200"/>
                <a:ext cx="12209760" cy="58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26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214D79-3EBC-734C-4DCF-4B3814D2DE67}"/>
                  </a:ext>
                </a:extLst>
              </p14:cNvPr>
              <p14:cNvContentPartPr/>
              <p14:nvPr/>
            </p14:nvContentPartPr>
            <p14:xfrm>
              <a:off x="0" y="15840"/>
              <a:ext cx="12191040" cy="625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214D79-3EBC-734C-4DCF-4B3814D2D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480"/>
                <a:ext cx="1220976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0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59B61A-6E3F-A1C4-96C5-6C0C7ECDB2D7}"/>
                  </a:ext>
                </a:extLst>
              </p14:cNvPr>
              <p14:cNvContentPartPr/>
              <p14:nvPr/>
            </p14:nvContentPartPr>
            <p14:xfrm>
              <a:off x="431640" y="-38520"/>
              <a:ext cx="11657880" cy="594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59B61A-6E3F-A1C4-96C5-6C0C7ECDB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-47880"/>
                <a:ext cx="11676600" cy="59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05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BDBF8D-4E31-E95B-8751-F3F1840D9036}"/>
                  </a:ext>
                </a:extLst>
              </p14:cNvPr>
              <p14:cNvContentPartPr/>
              <p14:nvPr/>
            </p14:nvContentPartPr>
            <p14:xfrm>
              <a:off x="721440" y="13320"/>
              <a:ext cx="10407960" cy="565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BDBF8D-4E31-E95B-8751-F3F1840D9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3960"/>
                <a:ext cx="1042668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CE802E-21F2-A150-C050-F7AE0218C3FE}"/>
                  </a:ext>
                </a:extLst>
              </p14:cNvPr>
              <p14:cNvContentPartPr/>
              <p14:nvPr/>
            </p14:nvContentPartPr>
            <p14:xfrm>
              <a:off x="0" y="31320"/>
              <a:ext cx="11638800" cy="644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CE802E-21F2-A150-C050-F7AE0218C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60"/>
                <a:ext cx="11657520" cy="64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99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15A1FA-8DB1-24A0-E978-325BAB1E4337}"/>
                  </a:ext>
                </a:extLst>
              </p14:cNvPr>
              <p14:cNvContentPartPr/>
              <p14:nvPr/>
            </p14:nvContentPartPr>
            <p14:xfrm>
              <a:off x="0" y="-294840"/>
              <a:ext cx="12191040" cy="643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15A1FA-8DB1-24A0-E978-325BAB1E4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304200"/>
                <a:ext cx="12209760" cy="64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2FF7E-8821-1497-6654-00767B34CB1A}"/>
                  </a:ext>
                </a:extLst>
              </p14:cNvPr>
              <p14:cNvContentPartPr/>
              <p14:nvPr/>
            </p14:nvContentPartPr>
            <p14:xfrm>
              <a:off x="6164640" y="1392840"/>
              <a:ext cx="4941720" cy="153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2FF7E-8821-1497-6654-00767B34CB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5280" y="1383480"/>
                <a:ext cx="4960440" cy="15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1477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58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– 03e</vt:lpstr>
      <vt:lpstr>What we have done so far…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</cp:lastModifiedBy>
  <cp:revision>73</cp:revision>
  <dcterms:created xsi:type="dcterms:W3CDTF">2024-01-02T12:55:24Z</dcterms:created>
  <dcterms:modified xsi:type="dcterms:W3CDTF">2024-05-19T07:46:06Z</dcterms:modified>
</cp:coreProperties>
</file>