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2288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B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T</a:t>
            </a:r>
            <a:r>
              <a:rPr b="1" dirty="0" sz="2000" lang="en-US">
                <a:latin typeface="Baskerville Old Face" panose="02020602080505020303" pitchFamily="18" charset="0"/>
              </a:rPr>
              <a:t>H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312219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6</a:t>
            </a:r>
            <a:r>
              <a:rPr b="1" dirty="0" sz="2000" lang="en-US">
                <a:latin typeface="Baskerville Old Face" panose="02020602080505020303" pitchFamily="18" charset="0"/>
              </a:rPr>
              <a:t>4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b="1" dirty="0" sz="2000" lang="en-US">
                <a:latin typeface="Baskerville Old Face" panose="02020602080505020303" pitchFamily="18" charset="0"/>
              </a:rPr>
              <a:t>b</a:t>
            </a:r>
            <a:r>
              <a:rPr b="1" dirty="0" sz="2000" lang="en-US">
                <a:latin typeface="Baskerville Old Face" panose="02020602080505020303" pitchFamily="18" charset="0"/>
              </a:rPr>
              <a:t>h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t</a:t>
            </a:r>
            <a:r>
              <a:rPr b="1" dirty="0" sz="2000" lang="en-US">
                <a:latin typeface="Baskerville Old Face" panose="02020602080505020303" pitchFamily="18" charset="0"/>
              </a:rPr>
              <a:t>h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b</a:t>
            </a:r>
            <a:r>
              <a:rPr b="1" dirty="0" sz="2000" lang="en-US">
                <a:latin typeface="Baskerville Old Face" panose="02020602080505020303" pitchFamily="18" charset="0"/>
              </a:rPr>
              <a:t>h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t</a:t>
            </a:r>
            <a:r>
              <a:rPr b="1" dirty="0" sz="2000" lang="en-US">
                <a:latin typeface="Baskerville Old Face" panose="02020602080505020303" pitchFamily="18" charset="0"/>
              </a:rPr>
              <a:t>h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@</a:t>
            </a:r>
            <a:r>
              <a:rPr b="1" dirty="0" sz="2000" lang="en-US">
                <a:latin typeface="Baskerville Old Face" panose="02020602080505020303" pitchFamily="18" charset="0"/>
              </a:rPr>
              <a:t>g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l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c</a:t>
            </a:r>
            <a:r>
              <a:rPr b="1" dirty="0" sz="2000" lang="en-US">
                <a:latin typeface="Baskerville Old Face" panose="02020602080505020303" pitchFamily="18" charset="0"/>
              </a:rPr>
              <a:t>o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3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3</a:t>
            </a:r>
            <a:r>
              <a:rPr b="1" dirty="0" sz="2000" lang="en-US">
                <a:latin typeface="Baskerville Old Face" panose="02020602080505020303" pitchFamily="18" charset="0"/>
              </a:rPr>
              <a:t>5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83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714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08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171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39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12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571999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38100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1749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666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2024-03-28T17:07:22Z</dcterms:created>
  <dcterms:modified xsi:type="dcterms:W3CDTF">2024-09-24T18:11:26Z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955c627aac774435a1a0c0d53348ee8b</vt:lpwstr>
  </property>
</Properties>
</file>