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milk yield</c:v>
                </c:pt>
              </c:strCache>
            </c:strRef>
          </c:tx>
          <c:cat>
            <c:strRef>
              <c:f>Sheet1!$A$2:$A$10</c:f>
              <c:strCache>
                <c:ptCount val="8"/>
                <c:pt idx="0">
                  <c:v>cow 1</c:v>
                </c:pt>
                <c:pt idx="1">
                  <c:v>cow 2</c:v>
                </c:pt>
                <c:pt idx="2">
                  <c:v>cow 3</c:v>
                </c:pt>
                <c:pt idx="3">
                  <c:v>cow4</c:v>
                </c:pt>
                <c:pt idx="4">
                  <c:v>cow 5</c:v>
                </c:pt>
                <c:pt idx="5">
                  <c:v>cow 6</c:v>
                </c:pt>
                <c:pt idx="6">
                  <c:v>cow 7</c:v>
                </c:pt>
                <c:pt idx="7">
                  <c:v>cow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</c:v>
                </c:pt>
                <c:pt idx="1">
                  <c:v>4.5</c:v>
                </c:pt>
                <c:pt idx="2">
                  <c:v>6</c:v>
                </c:pt>
                <c:pt idx="3">
                  <c:v>7</c:v>
                </c:pt>
                <c:pt idx="4">
                  <c:v>4.5</c:v>
                </c:pt>
                <c:pt idx="5">
                  <c:v>5</c:v>
                </c:pt>
                <c:pt idx="6">
                  <c:v>6</c:v>
                </c:pt>
                <c:pt idx="7">
                  <c:v>3</c:v>
                </c:pt>
              </c:numCache>
            </c:numRef>
          </c:val>
        </c:ser>
        <c:axId val="97555968"/>
        <c:axId val="97557504"/>
      </c:barChart>
      <c:catAx>
        <c:axId val="97555968"/>
        <c:scaling>
          <c:orientation val="minMax"/>
        </c:scaling>
        <c:axPos val="b"/>
        <c:tickLblPos val="nextTo"/>
        <c:crossAx val="97557504"/>
        <c:crosses val="autoZero"/>
        <c:auto val="1"/>
        <c:lblAlgn val="ctr"/>
        <c:lblOffset val="100"/>
      </c:catAx>
      <c:valAx>
        <c:axId val="97557504"/>
        <c:scaling>
          <c:orientation val="minMax"/>
        </c:scaling>
        <c:axPos val="l"/>
        <c:majorGridlines/>
        <c:numFmt formatCode="General" sourceLinked="1"/>
        <c:tickLblPos val="nextTo"/>
        <c:crossAx val="975559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D1AB-14AD-459C-94A2-E3819A270C4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CE7478-BC57-40DB-B380-D9EAB6FD0965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A51F5CFD-3179-4022-8942-AC52C620B5BB}" type="parTrans" cxnId="{E5592674-24A4-4BB9-8F04-B4AFD3AED1E6}">
      <dgm:prSet/>
      <dgm:spPr/>
      <dgm:t>
        <a:bodyPr/>
        <a:lstStyle/>
        <a:p>
          <a:endParaRPr lang="en-US"/>
        </a:p>
      </dgm:t>
    </dgm:pt>
    <dgm:pt modelId="{70844D91-EF70-466B-9F76-A05A2DEA17B2}" type="sibTrans" cxnId="{E5592674-24A4-4BB9-8F04-B4AFD3AED1E6}">
      <dgm:prSet/>
      <dgm:spPr/>
      <dgm:t>
        <a:bodyPr/>
        <a:lstStyle/>
        <a:p>
          <a:endParaRPr lang="en-US"/>
        </a:p>
      </dgm:t>
    </dgm:pt>
    <dgm:pt modelId="{867FB428-0F97-4373-AB6E-FD19F12E3F00}">
      <dgm:prSet phldrT="[Text]"/>
      <dgm:spPr/>
      <dgm:t>
        <a:bodyPr/>
        <a:lstStyle/>
        <a:p>
          <a:r>
            <a:rPr lang="en-US" dirty="0" smtClean="0"/>
            <a:t>New cattle registration</a:t>
          </a:r>
          <a:endParaRPr lang="en-US" dirty="0"/>
        </a:p>
      </dgm:t>
    </dgm:pt>
    <dgm:pt modelId="{8B7D0C74-335B-470C-A039-D667F4F3D68D}" type="parTrans" cxnId="{6B7D32EB-7BB8-44A7-AEFF-ADB072D578AD}">
      <dgm:prSet/>
      <dgm:spPr/>
      <dgm:t>
        <a:bodyPr/>
        <a:lstStyle/>
        <a:p>
          <a:endParaRPr lang="en-US"/>
        </a:p>
      </dgm:t>
    </dgm:pt>
    <dgm:pt modelId="{8BAE432B-D72E-4961-98FA-B6B1D363A3BF}" type="sibTrans" cxnId="{6B7D32EB-7BB8-44A7-AEFF-ADB072D578AD}">
      <dgm:prSet/>
      <dgm:spPr/>
      <dgm:t>
        <a:bodyPr/>
        <a:lstStyle/>
        <a:p>
          <a:endParaRPr lang="en-US"/>
        </a:p>
      </dgm:t>
    </dgm:pt>
    <dgm:pt modelId="{E978AC06-E4A0-42A9-9795-6B4E78DF383F}">
      <dgm:prSet phldrT="[Text]"/>
      <dgm:spPr/>
      <dgm:t>
        <a:bodyPr/>
        <a:lstStyle/>
        <a:p>
          <a:r>
            <a:rPr lang="en-US" dirty="0" smtClean="0"/>
            <a:t>Add feed / fodder inventory</a:t>
          </a:r>
          <a:endParaRPr lang="en-US" dirty="0"/>
        </a:p>
      </dgm:t>
    </dgm:pt>
    <dgm:pt modelId="{01433C14-5DFA-4042-8C04-1C7FCEA17AF3}" type="parTrans" cxnId="{43234A23-C52E-42CD-A4E5-B2A3BBBB6454}">
      <dgm:prSet/>
      <dgm:spPr/>
      <dgm:t>
        <a:bodyPr/>
        <a:lstStyle/>
        <a:p>
          <a:endParaRPr lang="en-US"/>
        </a:p>
      </dgm:t>
    </dgm:pt>
    <dgm:pt modelId="{299A3406-86D2-48F5-A5FF-35C06B9C3C9F}" type="sibTrans" cxnId="{43234A23-C52E-42CD-A4E5-B2A3BBBB6454}">
      <dgm:prSet/>
      <dgm:spPr/>
      <dgm:t>
        <a:bodyPr/>
        <a:lstStyle/>
        <a:p>
          <a:endParaRPr lang="en-US"/>
        </a:p>
      </dgm:t>
    </dgm:pt>
    <dgm:pt modelId="{491325A1-0DF8-449B-BE97-56F5F320CFEF}" type="pres">
      <dgm:prSet presAssocID="{4FD1D1AB-14AD-459C-94A2-E3819A270C4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BD5CE0-2F5A-45F3-9D94-549E0EEC7F25}" type="pres">
      <dgm:prSet presAssocID="{4FD1D1AB-14AD-459C-94A2-E3819A270C41}" presName="dummyMaxCanvas" presStyleCnt="0">
        <dgm:presLayoutVars/>
      </dgm:prSet>
      <dgm:spPr/>
    </dgm:pt>
    <dgm:pt modelId="{87767C21-68FD-4C99-B901-2DC9842D7211}" type="pres">
      <dgm:prSet presAssocID="{4FD1D1AB-14AD-459C-94A2-E3819A270C4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57A79-018B-4BE1-8B18-D108B4224F6B}" type="pres">
      <dgm:prSet presAssocID="{4FD1D1AB-14AD-459C-94A2-E3819A270C4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40C58-DF34-44B1-8D97-B9C97DC9DCFC}" type="pres">
      <dgm:prSet presAssocID="{4FD1D1AB-14AD-459C-94A2-E3819A270C4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DF047-2E4D-4E82-AFA6-9ABAC655B69A}" type="pres">
      <dgm:prSet presAssocID="{4FD1D1AB-14AD-459C-94A2-E3819A270C4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F3013-A0CB-4F37-88BC-873F9DA7D873}" type="pres">
      <dgm:prSet presAssocID="{4FD1D1AB-14AD-459C-94A2-E3819A270C4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091F4-32BC-4892-974F-240F14F40CC9}" type="pres">
      <dgm:prSet presAssocID="{4FD1D1AB-14AD-459C-94A2-E3819A270C4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1052D-76CF-40BA-80A4-AB4032DB9CC1}" type="pres">
      <dgm:prSet presAssocID="{4FD1D1AB-14AD-459C-94A2-E3819A270C4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A0F97-D354-421E-9C13-FA70470C0D4D}" type="pres">
      <dgm:prSet presAssocID="{4FD1D1AB-14AD-459C-94A2-E3819A270C4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267665-8343-4FA1-802A-56368B4996CB}" type="presOf" srcId="{27CE7478-BC57-40DB-B380-D9EAB6FD0965}" destId="{666091F4-32BC-4892-974F-240F14F40CC9}" srcOrd="1" destOrd="0" presId="urn:microsoft.com/office/officeart/2005/8/layout/vProcess5"/>
    <dgm:cxn modelId="{39D55C3F-3796-4808-9412-41CB156DFBE1}" type="presOf" srcId="{E978AC06-E4A0-42A9-9795-6B4E78DF383F}" destId="{BCDA0F97-D354-421E-9C13-FA70470C0D4D}" srcOrd="1" destOrd="0" presId="urn:microsoft.com/office/officeart/2005/8/layout/vProcess5"/>
    <dgm:cxn modelId="{765DF2C6-6B08-4DA7-AA9B-DA64368F4F7A}" type="presOf" srcId="{867FB428-0F97-4373-AB6E-FD19F12E3F00}" destId="{16C57A79-018B-4BE1-8B18-D108B4224F6B}" srcOrd="0" destOrd="0" presId="urn:microsoft.com/office/officeart/2005/8/layout/vProcess5"/>
    <dgm:cxn modelId="{936AECD7-AD89-4575-9A7E-CF283413432F}" type="presOf" srcId="{27CE7478-BC57-40DB-B380-D9EAB6FD0965}" destId="{87767C21-68FD-4C99-B901-2DC9842D7211}" srcOrd="0" destOrd="0" presId="urn:microsoft.com/office/officeart/2005/8/layout/vProcess5"/>
    <dgm:cxn modelId="{4D3AAB58-3721-4364-BF83-91AE346A28C8}" type="presOf" srcId="{70844D91-EF70-466B-9F76-A05A2DEA17B2}" destId="{261DF047-2E4D-4E82-AFA6-9ABAC655B69A}" srcOrd="0" destOrd="0" presId="urn:microsoft.com/office/officeart/2005/8/layout/vProcess5"/>
    <dgm:cxn modelId="{6B7D32EB-7BB8-44A7-AEFF-ADB072D578AD}" srcId="{4FD1D1AB-14AD-459C-94A2-E3819A270C41}" destId="{867FB428-0F97-4373-AB6E-FD19F12E3F00}" srcOrd="1" destOrd="0" parTransId="{8B7D0C74-335B-470C-A039-D667F4F3D68D}" sibTransId="{8BAE432B-D72E-4961-98FA-B6B1D363A3BF}"/>
    <dgm:cxn modelId="{FC51BB7E-5CEE-4871-A4A4-548AD9A554D4}" type="presOf" srcId="{867FB428-0F97-4373-AB6E-FD19F12E3F00}" destId="{01B1052D-76CF-40BA-80A4-AB4032DB9CC1}" srcOrd="1" destOrd="0" presId="urn:microsoft.com/office/officeart/2005/8/layout/vProcess5"/>
    <dgm:cxn modelId="{4693815B-B3B7-4C2D-B50D-BD255F2A5546}" type="presOf" srcId="{4FD1D1AB-14AD-459C-94A2-E3819A270C41}" destId="{491325A1-0DF8-449B-BE97-56F5F320CFEF}" srcOrd="0" destOrd="0" presId="urn:microsoft.com/office/officeart/2005/8/layout/vProcess5"/>
    <dgm:cxn modelId="{43234A23-C52E-42CD-A4E5-B2A3BBBB6454}" srcId="{4FD1D1AB-14AD-459C-94A2-E3819A270C41}" destId="{E978AC06-E4A0-42A9-9795-6B4E78DF383F}" srcOrd="2" destOrd="0" parTransId="{01433C14-5DFA-4042-8C04-1C7FCEA17AF3}" sibTransId="{299A3406-86D2-48F5-A5FF-35C06B9C3C9F}"/>
    <dgm:cxn modelId="{D5D911C3-D0A6-4EE5-90A7-587FAE98E10D}" type="presOf" srcId="{E978AC06-E4A0-42A9-9795-6B4E78DF383F}" destId="{94940C58-DF34-44B1-8D97-B9C97DC9DCFC}" srcOrd="0" destOrd="0" presId="urn:microsoft.com/office/officeart/2005/8/layout/vProcess5"/>
    <dgm:cxn modelId="{E5592674-24A4-4BB9-8F04-B4AFD3AED1E6}" srcId="{4FD1D1AB-14AD-459C-94A2-E3819A270C41}" destId="{27CE7478-BC57-40DB-B380-D9EAB6FD0965}" srcOrd="0" destOrd="0" parTransId="{A51F5CFD-3179-4022-8942-AC52C620B5BB}" sibTransId="{70844D91-EF70-466B-9F76-A05A2DEA17B2}"/>
    <dgm:cxn modelId="{727C5AB4-AB5A-4E60-9E89-64C75297253B}" type="presOf" srcId="{8BAE432B-D72E-4961-98FA-B6B1D363A3BF}" destId="{EBFF3013-A0CB-4F37-88BC-873F9DA7D873}" srcOrd="0" destOrd="0" presId="urn:microsoft.com/office/officeart/2005/8/layout/vProcess5"/>
    <dgm:cxn modelId="{2FFBAFF3-9329-4287-B9C2-5E4D1E8EAE1A}" type="presParOf" srcId="{491325A1-0DF8-449B-BE97-56F5F320CFEF}" destId="{B9BD5CE0-2F5A-45F3-9D94-549E0EEC7F25}" srcOrd="0" destOrd="0" presId="urn:microsoft.com/office/officeart/2005/8/layout/vProcess5"/>
    <dgm:cxn modelId="{C3E1DE1C-9397-428D-8EF1-449A8E5EFFEF}" type="presParOf" srcId="{491325A1-0DF8-449B-BE97-56F5F320CFEF}" destId="{87767C21-68FD-4C99-B901-2DC9842D7211}" srcOrd="1" destOrd="0" presId="urn:microsoft.com/office/officeart/2005/8/layout/vProcess5"/>
    <dgm:cxn modelId="{8B0F554D-5F66-4CF2-9852-F7D5D42A0F89}" type="presParOf" srcId="{491325A1-0DF8-449B-BE97-56F5F320CFEF}" destId="{16C57A79-018B-4BE1-8B18-D108B4224F6B}" srcOrd="2" destOrd="0" presId="urn:microsoft.com/office/officeart/2005/8/layout/vProcess5"/>
    <dgm:cxn modelId="{41485E84-D81E-4D5F-B1A1-74B308938857}" type="presParOf" srcId="{491325A1-0DF8-449B-BE97-56F5F320CFEF}" destId="{94940C58-DF34-44B1-8D97-B9C97DC9DCFC}" srcOrd="3" destOrd="0" presId="urn:microsoft.com/office/officeart/2005/8/layout/vProcess5"/>
    <dgm:cxn modelId="{EA7FCE0F-D1C8-404F-B1EA-E8076CE5B955}" type="presParOf" srcId="{491325A1-0DF8-449B-BE97-56F5F320CFEF}" destId="{261DF047-2E4D-4E82-AFA6-9ABAC655B69A}" srcOrd="4" destOrd="0" presId="urn:microsoft.com/office/officeart/2005/8/layout/vProcess5"/>
    <dgm:cxn modelId="{35FC7D91-210E-4072-BF12-41144913A175}" type="presParOf" srcId="{491325A1-0DF8-449B-BE97-56F5F320CFEF}" destId="{EBFF3013-A0CB-4F37-88BC-873F9DA7D873}" srcOrd="5" destOrd="0" presId="urn:microsoft.com/office/officeart/2005/8/layout/vProcess5"/>
    <dgm:cxn modelId="{EA2A6090-8EC0-4E5B-B981-463E606AFDF1}" type="presParOf" srcId="{491325A1-0DF8-449B-BE97-56F5F320CFEF}" destId="{666091F4-32BC-4892-974F-240F14F40CC9}" srcOrd="6" destOrd="0" presId="urn:microsoft.com/office/officeart/2005/8/layout/vProcess5"/>
    <dgm:cxn modelId="{75DE6D3B-D24D-441B-8022-AF8CB2895DF1}" type="presParOf" srcId="{491325A1-0DF8-449B-BE97-56F5F320CFEF}" destId="{01B1052D-76CF-40BA-80A4-AB4032DB9CC1}" srcOrd="7" destOrd="0" presId="urn:microsoft.com/office/officeart/2005/8/layout/vProcess5"/>
    <dgm:cxn modelId="{1B06EDC9-D4F9-4D89-BDA4-A69DACC03122}" type="presParOf" srcId="{491325A1-0DF8-449B-BE97-56F5F320CFEF}" destId="{BCDA0F97-D354-421E-9C13-FA70470C0D4D}" srcOrd="8" destOrd="0" presId="urn:microsoft.com/office/officeart/2005/8/layout/v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B8E23B-BA4C-4EC7-8689-67B80DD585F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F725CF-425E-415B-B151-23D490B25AD9}">
      <dgm:prSet phldrT="[Text]"/>
      <dgm:spPr/>
      <dgm:t>
        <a:bodyPr/>
        <a:lstStyle/>
        <a:p>
          <a:r>
            <a:rPr lang="en-US" dirty="0" smtClean="0"/>
            <a:t>Menu </a:t>
          </a:r>
          <a:endParaRPr lang="en-US" dirty="0"/>
        </a:p>
      </dgm:t>
    </dgm:pt>
    <dgm:pt modelId="{D6C65BCF-6836-4688-9049-D587DCAFC841}" type="parTrans" cxnId="{B8D46BCA-A37E-46B9-8A33-2CB5E11C40C8}">
      <dgm:prSet/>
      <dgm:spPr/>
      <dgm:t>
        <a:bodyPr/>
        <a:lstStyle/>
        <a:p>
          <a:endParaRPr lang="en-US"/>
        </a:p>
      </dgm:t>
    </dgm:pt>
    <dgm:pt modelId="{F5B822BC-7A3E-4C85-A165-4CF3EDF79274}" type="sibTrans" cxnId="{B8D46BCA-A37E-46B9-8A33-2CB5E11C40C8}">
      <dgm:prSet/>
      <dgm:spPr/>
      <dgm:t>
        <a:bodyPr/>
        <a:lstStyle/>
        <a:p>
          <a:endParaRPr lang="en-US"/>
        </a:p>
      </dgm:t>
    </dgm:pt>
    <dgm:pt modelId="{74231313-B4BA-489B-BE87-4795EE33A129}">
      <dgm:prSet phldrT="[Text]"/>
      <dgm:spPr/>
      <dgm:t>
        <a:bodyPr/>
        <a:lstStyle/>
        <a:p>
          <a:r>
            <a:rPr lang="en-US" dirty="0" smtClean="0"/>
            <a:t>milk data entry</a:t>
          </a:r>
          <a:endParaRPr lang="en-US" dirty="0"/>
        </a:p>
      </dgm:t>
    </dgm:pt>
    <dgm:pt modelId="{6C002290-6DD5-45D0-A78A-BD69FA3284C0}" type="parTrans" cxnId="{5423B495-179D-4192-AF42-2AE5C6E4944F}">
      <dgm:prSet/>
      <dgm:spPr/>
      <dgm:t>
        <a:bodyPr/>
        <a:lstStyle/>
        <a:p>
          <a:endParaRPr lang="en-US"/>
        </a:p>
      </dgm:t>
    </dgm:pt>
    <dgm:pt modelId="{3AAFF853-ED31-4D96-A52F-D978AF67420D}" type="sibTrans" cxnId="{5423B495-179D-4192-AF42-2AE5C6E4944F}">
      <dgm:prSet/>
      <dgm:spPr/>
      <dgm:t>
        <a:bodyPr/>
        <a:lstStyle/>
        <a:p>
          <a:endParaRPr lang="en-US"/>
        </a:p>
      </dgm:t>
    </dgm:pt>
    <dgm:pt modelId="{BEF415FD-0AD4-411D-AE3B-0FBFA0FFAF87}" type="pres">
      <dgm:prSet presAssocID="{6AB8E23B-BA4C-4EC7-8689-67B80DD585F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ABDB0E-C8EE-45D1-8AE9-9FD4B27A85A5}" type="pres">
      <dgm:prSet presAssocID="{6AB8E23B-BA4C-4EC7-8689-67B80DD585FC}" presName="dummyMaxCanvas" presStyleCnt="0">
        <dgm:presLayoutVars/>
      </dgm:prSet>
      <dgm:spPr/>
    </dgm:pt>
    <dgm:pt modelId="{0DAA26D3-DF4C-49C5-9277-C897F4576962}" type="pres">
      <dgm:prSet presAssocID="{6AB8E23B-BA4C-4EC7-8689-67B80DD585FC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8731B-8348-46F8-B4A7-78CAFDEEEC19}" type="pres">
      <dgm:prSet presAssocID="{6AB8E23B-BA4C-4EC7-8689-67B80DD585FC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4F27A-FE11-4CEA-B69C-70F66DFBFCF5}" type="pres">
      <dgm:prSet presAssocID="{6AB8E23B-BA4C-4EC7-8689-67B80DD585FC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732B1-8B51-4E01-B86F-147EAAFA21A4}" type="pres">
      <dgm:prSet presAssocID="{6AB8E23B-BA4C-4EC7-8689-67B80DD585FC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12C81-AD1A-418B-AB41-7CC1491100F4}" type="pres">
      <dgm:prSet presAssocID="{6AB8E23B-BA4C-4EC7-8689-67B80DD585FC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B6099F-441A-4D83-BB2A-55F5D54754F3}" type="presOf" srcId="{D7F725CF-425E-415B-B151-23D490B25AD9}" destId="{F2B732B1-8B51-4E01-B86F-147EAAFA21A4}" srcOrd="1" destOrd="0" presId="urn:microsoft.com/office/officeart/2005/8/layout/vProcess5"/>
    <dgm:cxn modelId="{5423B495-179D-4192-AF42-2AE5C6E4944F}" srcId="{6AB8E23B-BA4C-4EC7-8689-67B80DD585FC}" destId="{74231313-B4BA-489B-BE87-4795EE33A129}" srcOrd="1" destOrd="0" parTransId="{6C002290-6DD5-45D0-A78A-BD69FA3284C0}" sibTransId="{3AAFF853-ED31-4D96-A52F-D978AF67420D}"/>
    <dgm:cxn modelId="{F78AFB24-293E-452E-9A9E-0A1B7AF9571C}" type="presOf" srcId="{74231313-B4BA-489B-BE87-4795EE33A129}" destId="{C138731B-8348-46F8-B4A7-78CAFDEEEC19}" srcOrd="0" destOrd="0" presId="urn:microsoft.com/office/officeart/2005/8/layout/vProcess5"/>
    <dgm:cxn modelId="{43D0E88B-854D-4977-85D2-7C944FE61284}" type="presOf" srcId="{74231313-B4BA-489B-BE87-4795EE33A129}" destId="{6C912C81-AD1A-418B-AB41-7CC1491100F4}" srcOrd="1" destOrd="0" presId="urn:microsoft.com/office/officeart/2005/8/layout/vProcess5"/>
    <dgm:cxn modelId="{64A9B254-7EB4-431F-BF42-656E35FCA7B7}" type="presOf" srcId="{D7F725CF-425E-415B-B151-23D490B25AD9}" destId="{0DAA26D3-DF4C-49C5-9277-C897F4576962}" srcOrd="0" destOrd="0" presId="urn:microsoft.com/office/officeart/2005/8/layout/vProcess5"/>
    <dgm:cxn modelId="{B23E2FD5-88EC-4795-8C48-B2CC4E8E0C92}" type="presOf" srcId="{6AB8E23B-BA4C-4EC7-8689-67B80DD585FC}" destId="{BEF415FD-0AD4-411D-AE3B-0FBFA0FFAF87}" srcOrd="0" destOrd="0" presId="urn:microsoft.com/office/officeart/2005/8/layout/vProcess5"/>
    <dgm:cxn modelId="{5BC38E17-7196-463C-9180-02F9532FE9DB}" type="presOf" srcId="{F5B822BC-7A3E-4C85-A165-4CF3EDF79274}" destId="{6204F27A-FE11-4CEA-B69C-70F66DFBFCF5}" srcOrd="0" destOrd="0" presId="urn:microsoft.com/office/officeart/2005/8/layout/vProcess5"/>
    <dgm:cxn modelId="{B8D46BCA-A37E-46B9-8A33-2CB5E11C40C8}" srcId="{6AB8E23B-BA4C-4EC7-8689-67B80DD585FC}" destId="{D7F725CF-425E-415B-B151-23D490B25AD9}" srcOrd="0" destOrd="0" parTransId="{D6C65BCF-6836-4688-9049-D587DCAFC841}" sibTransId="{F5B822BC-7A3E-4C85-A165-4CF3EDF79274}"/>
    <dgm:cxn modelId="{882DB665-E9DE-4FB5-9AF5-2C8311C02DA8}" type="presParOf" srcId="{BEF415FD-0AD4-411D-AE3B-0FBFA0FFAF87}" destId="{59ABDB0E-C8EE-45D1-8AE9-9FD4B27A85A5}" srcOrd="0" destOrd="0" presId="urn:microsoft.com/office/officeart/2005/8/layout/vProcess5"/>
    <dgm:cxn modelId="{450D1C77-26F4-4D6F-843A-873317DD40AD}" type="presParOf" srcId="{BEF415FD-0AD4-411D-AE3B-0FBFA0FFAF87}" destId="{0DAA26D3-DF4C-49C5-9277-C897F4576962}" srcOrd="1" destOrd="0" presId="urn:microsoft.com/office/officeart/2005/8/layout/vProcess5"/>
    <dgm:cxn modelId="{3F788AC2-75AA-4BA5-90FB-5D732A2F97BB}" type="presParOf" srcId="{BEF415FD-0AD4-411D-AE3B-0FBFA0FFAF87}" destId="{C138731B-8348-46F8-B4A7-78CAFDEEEC19}" srcOrd="2" destOrd="0" presId="urn:microsoft.com/office/officeart/2005/8/layout/vProcess5"/>
    <dgm:cxn modelId="{D468042C-53E4-49FD-9702-1E5A9461CC8B}" type="presParOf" srcId="{BEF415FD-0AD4-411D-AE3B-0FBFA0FFAF87}" destId="{6204F27A-FE11-4CEA-B69C-70F66DFBFCF5}" srcOrd="3" destOrd="0" presId="urn:microsoft.com/office/officeart/2005/8/layout/vProcess5"/>
    <dgm:cxn modelId="{5C06D427-92CB-4282-8439-5F710D80ACFA}" type="presParOf" srcId="{BEF415FD-0AD4-411D-AE3B-0FBFA0FFAF87}" destId="{F2B732B1-8B51-4E01-B86F-147EAAFA21A4}" srcOrd="4" destOrd="0" presId="urn:microsoft.com/office/officeart/2005/8/layout/vProcess5"/>
    <dgm:cxn modelId="{840871EF-038A-4E4E-818E-B13F13D3ACD6}" type="presParOf" srcId="{BEF415FD-0AD4-411D-AE3B-0FBFA0FFAF87}" destId="{6C912C81-AD1A-418B-AB41-7CC1491100F4}" srcOrd="5" destOrd="0" presId="urn:microsoft.com/office/officeart/2005/8/layout/vProcess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6660CD-CD2E-4129-9D00-D87A2C8BED1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E64E2-938F-461B-946A-C0C4CEB873C1}">
      <dgm:prSet phldrT="[Text]"/>
      <dgm:spPr/>
      <dgm:t>
        <a:bodyPr/>
        <a:lstStyle/>
        <a:p>
          <a:r>
            <a:rPr lang="en-US" dirty="0" smtClean="0"/>
            <a:t>Menu </a:t>
          </a:r>
          <a:endParaRPr lang="en-US" dirty="0"/>
        </a:p>
      </dgm:t>
    </dgm:pt>
    <dgm:pt modelId="{8994AFD3-DE11-4EB6-BEC2-2B9F29AC6B12}" type="parTrans" cxnId="{F69990CF-CA5E-46DD-96F7-53CBE5142DDD}">
      <dgm:prSet/>
      <dgm:spPr/>
      <dgm:t>
        <a:bodyPr/>
        <a:lstStyle/>
        <a:p>
          <a:endParaRPr lang="en-US"/>
        </a:p>
      </dgm:t>
    </dgm:pt>
    <dgm:pt modelId="{F75231FD-F9CC-45C6-9F7D-4C45E3654204}" type="sibTrans" cxnId="{F69990CF-CA5E-46DD-96F7-53CBE5142DDD}">
      <dgm:prSet/>
      <dgm:spPr/>
      <dgm:t>
        <a:bodyPr/>
        <a:lstStyle/>
        <a:p>
          <a:endParaRPr lang="en-US"/>
        </a:p>
      </dgm:t>
    </dgm:pt>
    <dgm:pt modelId="{AFEDF3DE-967F-48B5-BA8C-EDEDDC18258B}">
      <dgm:prSet phldrT="[Text]"/>
      <dgm:spPr/>
      <dgm:t>
        <a:bodyPr/>
        <a:lstStyle/>
        <a:p>
          <a:r>
            <a:rPr lang="en-US" dirty="0" smtClean="0"/>
            <a:t>Breeding record entry</a:t>
          </a:r>
          <a:endParaRPr lang="en-US" dirty="0"/>
        </a:p>
      </dgm:t>
    </dgm:pt>
    <dgm:pt modelId="{6871CFC9-EE19-453B-8F65-DB487B03982A}" type="parTrans" cxnId="{9ED463CD-FBEB-4BB0-AECB-FD6F4AAC458D}">
      <dgm:prSet/>
      <dgm:spPr/>
      <dgm:t>
        <a:bodyPr/>
        <a:lstStyle/>
        <a:p>
          <a:endParaRPr lang="en-US"/>
        </a:p>
      </dgm:t>
    </dgm:pt>
    <dgm:pt modelId="{096817D8-BA99-48FB-9831-6BDCC88C9CD2}" type="sibTrans" cxnId="{9ED463CD-FBEB-4BB0-AECB-FD6F4AAC458D}">
      <dgm:prSet/>
      <dgm:spPr/>
      <dgm:t>
        <a:bodyPr/>
        <a:lstStyle/>
        <a:p>
          <a:endParaRPr lang="en-US"/>
        </a:p>
      </dgm:t>
    </dgm:pt>
    <dgm:pt modelId="{4F2C754E-B86F-4540-A94F-ADBF664EB779}">
      <dgm:prSet phldrT="[Text]"/>
      <dgm:spPr/>
      <dgm:t>
        <a:bodyPr/>
        <a:lstStyle/>
        <a:p>
          <a:r>
            <a:rPr lang="en-US" dirty="0" smtClean="0"/>
            <a:t>Calving details entry</a:t>
          </a:r>
          <a:endParaRPr lang="en-US" dirty="0"/>
        </a:p>
      </dgm:t>
    </dgm:pt>
    <dgm:pt modelId="{C00F21F3-3F47-45DB-BEDE-A633E13E8597}" type="parTrans" cxnId="{817FDB45-7025-48B8-AE43-D4B0692EBCD0}">
      <dgm:prSet/>
      <dgm:spPr/>
      <dgm:t>
        <a:bodyPr/>
        <a:lstStyle/>
        <a:p>
          <a:endParaRPr lang="en-US"/>
        </a:p>
      </dgm:t>
    </dgm:pt>
    <dgm:pt modelId="{105625D6-AEC3-4861-A11E-7624BFB64B53}" type="sibTrans" cxnId="{817FDB45-7025-48B8-AE43-D4B0692EBCD0}">
      <dgm:prSet/>
      <dgm:spPr/>
      <dgm:t>
        <a:bodyPr/>
        <a:lstStyle/>
        <a:p>
          <a:endParaRPr lang="en-US"/>
        </a:p>
      </dgm:t>
    </dgm:pt>
    <dgm:pt modelId="{4E021EF9-0FAE-4ECF-9134-37B8730D232C}">
      <dgm:prSet/>
      <dgm:spPr/>
      <dgm:t>
        <a:bodyPr/>
        <a:lstStyle/>
        <a:p>
          <a:r>
            <a:rPr lang="en-US" dirty="0" smtClean="0"/>
            <a:t>Insemination/pregnancy entry </a:t>
          </a:r>
          <a:endParaRPr lang="en-US" dirty="0"/>
        </a:p>
      </dgm:t>
    </dgm:pt>
    <dgm:pt modelId="{1BBD4A50-808B-479E-AF3E-2544DD11AECD}" type="parTrans" cxnId="{A98CD2B8-64D8-4EE6-96DC-A7ED0BC4FB53}">
      <dgm:prSet/>
      <dgm:spPr/>
      <dgm:t>
        <a:bodyPr/>
        <a:lstStyle/>
        <a:p>
          <a:endParaRPr lang="en-US"/>
        </a:p>
      </dgm:t>
    </dgm:pt>
    <dgm:pt modelId="{024339EC-E962-4D9C-B9D8-C374BA9EADEF}" type="sibTrans" cxnId="{A98CD2B8-64D8-4EE6-96DC-A7ED0BC4FB53}">
      <dgm:prSet/>
      <dgm:spPr/>
      <dgm:t>
        <a:bodyPr/>
        <a:lstStyle/>
        <a:p>
          <a:endParaRPr lang="en-US"/>
        </a:p>
      </dgm:t>
    </dgm:pt>
    <dgm:pt modelId="{E8AFCD92-080D-4DC9-8C67-A611CFE11609}" type="pres">
      <dgm:prSet presAssocID="{CD6660CD-CD2E-4129-9D00-D87A2C8BED1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FFCEF6-A421-40B0-AC19-A8B7581600FC}" type="pres">
      <dgm:prSet presAssocID="{CD6660CD-CD2E-4129-9D00-D87A2C8BED10}" presName="dummyMaxCanvas" presStyleCnt="0">
        <dgm:presLayoutVars/>
      </dgm:prSet>
      <dgm:spPr/>
    </dgm:pt>
    <dgm:pt modelId="{B68B6E7E-3792-48B8-8DA4-35D541425A3A}" type="pres">
      <dgm:prSet presAssocID="{CD6660CD-CD2E-4129-9D00-D87A2C8BED10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94427-FB82-4AE5-AAC4-C5C2BE243D63}" type="pres">
      <dgm:prSet presAssocID="{CD6660CD-CD2E-4129-9D00-D87A2C8BED1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F7269-7983-42B8-A578-3CF5655828DB}" type="pres">
      <dgm:prSet presAssocID="{CD6660CD-CD2E-4129-9D00-D87A2C8BED1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8B1E3-7F9B-4617-934D-4D7905FBA6DF}" type="pres">
      <dgm:prSet presAssocID="{CD6660CD-CD2E-4129-9D00-D87A2C8BED1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019F7-DB8A-4167-9B2A-9A0AB32F0FE7}" type="pres">
      <dgm:prSet presAssocID="{CD6660CD-CD2E-4129-9D00-D87A2C8BED1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2C8C9-94B9-4646-B15D-4C2E31BD625D}" type="pres">
      <dgm:prSet presAssocID="{CD6660CD-CD2E-4129-9D00-D87A2C8BED1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7DAE2-868D-4627-819C-A746D4BB9BB1}" type="pres">
      <dgm:prSet presAssocID="{CD6660CD-CD2E-4129-9D00-D87A2C8BED1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F663F-44D9-41FF-9908-C1CF12B40A4D}" type="pres">
      <dgm:prSet presAssocID="{CD6660CD-CD2E-4129-9D00-D87A2C8BED1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466DF-529B-4640-AC4E-A2B0AC1FC788}" type="pres">
      <dgm:prSet presAssocID="{CD6660CD-CD2E-4129-9D00-D87A2C8BED1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F3EF2-3B66-4534-88C9-B4A4116BA49E}" type="pres">
      <dgm:prSet presAssocID="{CD6660CD-CD2E-4129-9D00-D87A2C8BED1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95F54-0A16-4C52-BE9A-89CB42EA1E92}" type="pres">
      <dgm:prSet presAssocID="{CD6660CD-CD2E-4129-9D00-D87A2C8BED1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108895-EDFB-4600-AB65-0EDA1FA86F3F}" type="presOf" srcId="{4F2C754E-B86F-4540-A94F-ADBF664EB779}" destId="{2A88B1E3-7F9B-4617-934D-4D7905FBA6DF}" srcOrd="0" destOrd="0" presId="urn:microsoft.com/office/officeart/2005/8/layout/vProcess5"/>
    <dgm:cxn modelId="{A98CD2B8-64D8-4EE6-96DC-A7ED0BC4FB53}" srcId="{CD6660CD-CD2E-4129-9D00-D87A2C8BED10}" destId="{4E021EF9-0FAE-4ECF-9134-37B8730D232C}" srcOrd="2" destOrd="0" parTransId="{1BBD4A50-808B-479E-AF3E-2544DD11AECD}" sibTransId="{024339EC-E962-4D9C-B9D8-C374BA9EADEF}"/>
    <dgm:cxn modelId="{817FDB45-7025-48B8-AE43-D4B0692EBCD0}" srcId="{CD6660CD-CD2E-4129-9D00-D87A2C8BED10}" destId="{4F2C754E-B86F-4540-A94F-ADBF664EB779}" srcOrd="3" destOrd="0" parTransId="{C00F21F3-3F47-45DB-BEDE-A633E13E8597}" sibTransId="{105625D6-AEC3-4861-A11E-7624BFB64B53}"/>
    <dgm:cxn modelId="{E8297530-909C-4B23-A760-013B8D949DB0}" type="presOf" srcId="{AFEDF3DE-967F-48B5-BA8C-EDEDDC18258B}" destId="{9E3466DF-529B-4640-AC4E-A2B0AC1FC788}" srcOrd="1" destOrd="0" presId="urn:microsoft.com/office/officeart/2005/8/layout/vProcess5"/>
    <dgm:cxn modelId="{F69990CF-CA5E-46DD-96F7-53CBE5142DDD}" srcId="{CD6660CD-CD2E-4129-9D00-D87A2C8BED10}" destId="{00DE64E2-938F-461B-946A-C0C4CEB873C1}" srcOrd="0" destOrd="0" parTransId="{8994AFD3-DE11-4EB6-BEC2-2B9F29AC6B12}" sibTransId="{F75231FD-F9CC-45C6-9F7D-4C45E3654204}"/>
    <dgm:cxn modelId="{3D7F715D-7AF9-4D43-92D7-D40B823D786A}" type="presOf" srcId="{00DE64E2-938F-461B-946A-C0C4CEB873C1}" destId="{B68B6E7E-3792-48B8-8DA4-35D541425A3A}" srcOrd="0" destOrd="0" presId="urn:microsoft.com/office/officeart/2005/8/layout/vProcess5"/>
    <dgm:cxn modelId="{FF751139-A5EC-4048-ACB9-06F3DB0CD08E}" type="presOf" srcId="{00DE64E2-938F-461B-946A-C0C4CEB873C1}" destId="{87AF663F-44D9-41FF-9908-C1CF12B40A4D}" srcOrd="1" destOrd="0" presId="urn:microsoft.com/office/officeart/2005/8/layout/vProcess5"/>
    <dgm:cxn modelId="{9B02AEC1-DB6F-4049-96DB-A53E9FAF7FD2}" type="presOf" srcId="{024339EC-E962-4D9C-B9D8-C374BA9EADEF}" destId="{78E7DAE2-868D-4627-819C-A746D4BB9BB1}" srcOrd="0" destOrd="0" presId="urn:microsoft.com/office/officeart/2005/8/layout/vProcess5"/>
    <dgm:cxn modelId="{4DAB253C-34F3-4366-B369-BA13B671A04D}" type="presOf" srcId="{096817D8-BA99-48FB-9831-6BDCC88C9CD2}" destId="{C522C8C9-94B9-4646-B15D-4C2E31BD625D}" srcOrd="0" destOrd="0" presId="urn:microsoft.com/office/officeart/2005/8/layout/vProcess5"/>
    <dgm:cxn modelId="{715DEDCA-722F-41A9-B9F5-967DB4C5F2C3}" type="presOf" srcId="{4F2C754E-B86F-4540-A94F-ADBF664EB779}" destId="{57995F54-0A16-4C52-BE9A-89CB42EA1E92}" srcOrd="1" destOrd="0" presId="urn:microsoft.com/office/officeart/2005/8/layout/vProcess5"/>
    <dgm:cxn modelId="{F277DC90-A69A-4DEA-ADCA-2486C60CBCF9}" type="presOf" srcId="{F75231FD-F9CC-45C6-9F7D-4C45E3654204}" destId="{397019F7-DB8A-4167-9B2A-9A0AB32F0FE7}" srcOrd="0" destOrd="0" presId="urn:microsoft.com/office/officeart/2005/8/layout/vProcess5"/>
    <dgm:cxn modelId="{9ED463CD-FBEB-4BB0-AECB-FD6F4AAC458D}" srcId="{CD6660CD-CD2E-4129-9D00-D87A2C8BED10}" destId="{AFEDF3DE-967F-48B5-BA8C-EDEDDC18258B}" srcOrd="1" destOrd="0" parTransId="{6871CFC9-EE19-453B-8F65-DB487B03982A}" sibTransId="{096817D8-BA99-48FB-9831-6BDCC88C9CD2}"/>
    <dgm:cxn modelId="{73A4205B-FB9D-442F-BBD0-84E2B9F36C8B}" type="presOf" srcId="{CD6660CD-CD2E-4129-9D00-D87A2C8BED10}" destId="{E8AFCD92-080D-4DC9-8C67-A611CFE11609}" srcOrd="0" destOrd="0" presId="urn:microsoft.com/office/officeart/2005/8/layout/vProcess5"/>
    <dgm:cxn modelId="{53B3130C-DB94-4CCB-A357-8EEDBD527889}" type="presOf" srcId="{4E021EF9-0FAE-4ECF-9134-37B8730D232C}" destId="{6BBF7269-7983-42B8-A578-3CF5655828DB}" srcOrd="0" destOrd="0" presId="urn:microsoft.com/office/officeart/2005/8/layout/vProcess5"/>
    <dgm:cxn modelId="{8671D153-A606-4297-B51B-97AA66B3CC2E}" type="presOf" srcId="{4E021EF9-0FAE-4ECF-9134-37B8730D232C}" destId="{DEDF3EF2-3B66-4534-88C9-B4A4116BA49E}" srcOrd="1" destOrd="0" presId="urn:microsoft.com/office/officeart/2005/8/layout/vProcess5"/>
    <dgm:cxn modelId="{CCDE6891-2653-4E13-961A-6BD2D2352B19}" type="presOf" srcId="{AFEDF3DE-967F-48B5-BA8C-EDEDDC18258B}" destId="{F5594427-FB82-4AE5-AAC4-C5C2BE243D63}" srcOrd="0" destOrd="0" presId="urn:microsoft.com/office/officeart/2005/8/layout/vProcess5"/>
    <dgm:cxn modelId="{407FEC60-7F73-4A14-A7AB-A2A346F878EC}" type="presParOf" srcId="{E8AFCD92-080D-4DC9-8C67-A611CFE11609}" destId="{57FFCEF6-A421-40B0-AC19-A8B7581600FC}" srcOrd="0" destOrd="0" presId="urn:microsoft.com/office/officeart/2005/8/layout/vProcess5"/>
    <dgm:cxn modelId="{CA129181-94AB-4788-9AE9-24FAE2055AD8}" type="presParOf" srcId="{E8AFCD92-080D-4DC9-8C67-A611CFE11609}" destId="{B68B6E7E-3792-48B8-8DA4-35D541425A3A}" srcOrd="1" destOrd="0" presId="urn:microsoft.com/office/officeart/2005/8/layout/vProcess5"/>
    <dgm:cxn modelId="{93452559-028D-450F-BBCC-945AF5A194C2}" type="presParOf" srcId="{E8AFCD92-080D-4DC9-8C67-A611CFE11609}" destId="{F5594427-FB82-4AE5-AAC4-C5C2BE243D63}" srcOrd="2" destOrd="0" presId="urn:microsoft.com/office/officeart/2005/8/layout/vProcess5"/>
    <dgm:cxn modelId="{2A261C32-671C-44B3-8AA1-F8816C6D836A}" type="presParOf" srcId="{E8AFCD92-080D-4DC9-8C67-A611CFE11609}" destId="{6BBF7269-7983-42B8-A578-3CF5655828DB}" srcOrd="3" destOrd="0" presId="urn:microsoft.com/office/officeart/2005/8/layout/vProcess5"/>
    <dgm:cxn modelId="{A2DCB6E0-4688-47C2-927D-2429683C8D36}" type="presParOf" srcId="{E8AFCD92-080D-4DC9-8C67-A611CFE11609}" destId="{2A88B1E3-7F9B-4617-934D-4D7905FBA6DF}" srcOrd="4" destOrd="0" presId="urn:microsoft.com/office/officeart/2005/8/layout/vProcess5"/>
    <dgm:cxn modelId="{3BCB21AC-E5F5-461C-A8C7-BDB76743C492}" type="presParOf" srcId="{E8AFCD92-080D-4DC9-8C67-A611CFE11609}" destId="{397019F7-DB8A-4167-9B2A-9A0AB32F0FE7}" srcOrd="5" destOrd="0" presId="urn:microsoft.com/office/officeart/2005/8/layout/vProcess5"/>
    <dgm:cxn modelId="{ECC123DF-E98D-4C6A-8DB5-1DEA615DB271}" type="presParOf" srcId="{E8AFCD92-080D-4DC9-8C67-A611CFE11609}" destId="{C522C8C9-94B9-4646-B15D-4C2E31BD625D}" srcOrd="6" destOrd="0" presId="urn:microsoft.com/office/officeart/2005/8/layout/vProcess5"/>
    <dgm:cxn modelId="{11FCAE7E-8C1C-468A-9A5A-14F22E4AC3E7}" type="presParOf" srcId="{E8AFCD92-080D-4DC9-8C67-A611CFE11609}" destId="{78E7DAE2-868D-4627-819C-A746D4BB9BB1}" srcOrd="7" destOrd="0" presId="urn:microsoft.com/office/officeart/2005/8/layout/vProcess5"/>
    <dgm:cxn modelId="{1501E33B-D0E5-47AB-B7BF-9D8B128F0FCD}" type="presParOf" srcId="{E8AFCD92-080D-4DC9-8C67-A611CFE11609}" destId="{87AF663F-44D9-41FF-9908-C1CF12B40A4D}" srcOrd="8" destOrd="0" presId="urn:microsoft.com/office/officeart/2005/8/layout/vProcess5"/>
    <dgm:cxn modelId="{A8AF36EB-D6DA-4C2E-AE1E-C7FA42DFEC4A}" type="presParOf" srcId="{E8AFCD92-080D-4DC9-8C67-A611CFE11609}" destId="{9E3466DF-529B-4640-AC4E-A2B0AC1FC788}" srcOrd="9" destOrd="0" presId="urn:microsoft.com/office/officeart/2005/8/layout/vProcess5"/>
    <dgm:cxn modelId="{34814F8A-1FBB-4A12-8A0A-C0D16DCF7C3B}" type="presParOf" srcId="{E8AFCD92-080D-4DC9-8C67-A611CFE11609}" destId="{DEDF3EF2-3B66-4534-88C9-B4A4116BA49E}" srcOrd="10" destOrd="0" presId="urn:microsoft.com/office/officeart/2005/8/layout/vProcess5"/>
    <dgm:cxn modelId="{3094E0E0-99E5-4018-9737-33292D07C7DC}" type="presParOf" srcId="{E8AFCD92-080D-4DC9-8C67-A611CFE11609}" destId="{57995F54-0A16-4C52-BE9A-89CB42EA1E92}" srcOrd="11" destOrd="0" presId="urn:microsoft.com/office/officeart/2005/8/layout/vProcess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47E1E1-0E96-40E9-ADAD-DF67A5B704F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780C78-A7F9-455E-A67A-B1BA30F90BF8}">
      <dgm:prSet phldrT="[Text]"/>
      <dgm:spPr/>
      <dgm:t>
        <a:bodyPr/>
        <a:lstStyle/>
        <a:p>
          <a:r>
            <a:rPr lang="en-US" dirty="0" smtClean="0"/>
            <a:t>Menu	</a:t>
          </a:r>
          <a:endParaRPr lang="en-US" dirty="0"/>
        </a:p>
      </dgm:t>
    </dgm:pt>
    <dgm:pt modelId="{2932AA5D-B095-4B5B-9079-96FB6E3EB705}" type="parTrans" cxnId="{7F8E3211-2AA9-40DD-9CA1-AA63C78FD791}">
      <dgm:prSet/>
      <dgm:spPr/>
      <dgm:t>
        <a:bodyPr/>
        <a:lstStyle/>
        <a:p>
          <a:endParaRPr lang="en-US"/>
        </a:p>
      </dgm:t>
    </dgm:pt>
    <dgm:pt modelId="{8FC9E614-B7EC-4B0D-9C15-5D4C519B6DDE}" type="sibTrans" cxnId="{7F8E3211-2AA9-40DD-9CA1-AA63C78FD791}">
      <dgm:prSet/>
      <dgm:spPr/>
      <dgm:t>
        <a:bodyPr/>
        <a:lstStyle/>
        <a:p>
          <a:endParaRPr lang="en-US"/>
        </a:p>
      </dgm:t>
    </dgm:pt>
    <dgm:pt modelId="{A3F31FB5-5F2C-4BA8-973B-0A1A862807C0}">
      <dgm:prSet phldrT="[Text]"/>
      <dgm:spPr/>
      <dgm:t>
        <a:bodyPr/>
        <a:lstStyle/>
        <a:p>
          <a:r>
            <a:rPr lang="en-US" dirty="0" smtClean="0"/>
            <a:t>Treatment entry</a:t>
          </a:r>
          <a:endParaRPr lang="en-US" dirty="0"/>
        </a:p>
      </dgm:t>
    </dgm:pt>
    <dgm:pt modelId="{CD0E4D0B-362D-4F95-A3DD-2CB186568759}" type="parTrans" cxnId="{6FB53507-1C6B-4DA1-A62F-75B9367597DD}">
      <dgm:prSet/>
      <dgm:spPr/>
      <dgm:t>
        <a:bodyPr/>
        <a:lstStyle/>
        <a:p>
          <a:endParaRPr lang="en-US"/>
        </a:p>
      </dgm:t>
    </dgm:pt>
    <dgm:pt modelId="{0D557EF9-96B9-496C-9317-90ACFF5B6E9A}" type="sibTrans" cxnId="{6FB53507-1C6B-4DA1-A62F-75B9367597DD}">
      <dgm:prSet/>
      <dgm:spPr/>
      <dgm:t>
        <a:bodyPr/>
        <a:lstStyle/>
        <a:p>
          <a:endParaRPr lang="en-US"/>
        </a:p>
      </dgm:t>
    </dgm:pt>
    <dgm:pt modelId="{DC72C6F1-4E43-4E68-A8BF-361018B002EC}">
      <dgm:prSet phldrT="[Text]"/>
      <dgm:spPr/>
      <dgm:t>
        <a:bodyPr/>
        <a:lstStyle/>
        <a:p>
          <a:r>
            <a:rPr lang="en-US" dirty="0" smtClean="0"/>
            <a:t>Vaccination entry</a:t>
          </a:r>
          <a:endParaRPr lang="en-US" dirty="0"/>
        </a:p>
      </dgm:t>
    </dgm:pt>
    <dgm:pt modelId="{97FAB3A4-D06F-4236-A464-D0B89D5943BA}" type="parTrans" cxnId="{87A3E7A7-36B4-4B1A-ACF8-92B85EB9382A}">
      <dgm:prSet/>
      <dgm:spPr/>
      <dgm:t>
        <a:bodyPr/>
        <a:lstStyle/>
        <a:p>
          <a:endParaRPr lang="en-US"/>
        </a:p>
      </dgm:t>
    </dgm:pt>
    <dgm:pt modelId="{33090D4B-85BE-4B7E-BF82-E1E27E578CD9}" type="sibTrans" cxnId="{87A3E7A7-36B4-4B1A-ACF8-92B85EB9382A}">
      <dgm:prSet/>
      <dgm:spPr/>
      <dgm:t>
        <a:bodyPr/>
        <a:lstStyle/>
        <a:p>
          <a:endParaRPr lang="en-US"/>
        </a:p>
      </dgm:t>
    </dgm:pt>
    <dgm:pt modelId="{FF4A8CD1-0546-459D-859B-F5CE1F821C30}">
      <dgm:prSet phldrT="[Text]"/>
      <dgm:spPr/>
      <dgm:t>
        <a:bodyPr/>
        <a:lstStyle/>
        <a:p>
          <a:r>
            <a:rPr lang="en-US" dirty="0" err="1" smtClean="0"/>
            <a:t>Deworming</a:t>
          </a:r>
          <a:r>
            <a:rPr lang="en-US" dirty="0" smtClean="0"/>
            <a:t> entry</a:t>
          </a:r>
          <a:endParaRPr lang="en-US" dirty="0"/>
        </a:p>
      </dgm:t>
    </dgm:pt>
    <dgm:pt modelId="{B0A23B9B-49B1-400A-9E1E-F0867AEF768B}" type="parTrans" cxnId="{17FB73B0-3673-462C-A1F8-BC84903531CF}">
      <dgm:prSet/>
      <dgm:spPr/>
      <dgm:t>
        <a:bodyPr/>
        <a:lstStyle/>
        <a:p>
          <a:endParaRPr lang="en-US"/>
        </a:p>
      </dgm:t>
    </dgm:pt>
    <dgm:pt modelId="{F6E27E85-AAEA-4A7D-A49A-589D2EE6796B}" type="sibTrans" cxnId="{17FB73B0-3673-462C-A1F8-BC84903531CF}">
      <dgm:prSet/>
      <dgm:spPr/>
      <dgm:t>
        <a:bodyPr/>
        <a:lstStyle/>
        <a:p>
          <a:endParaRPr lang="en-US"/>
        </a:p>
      </dgm:t>
    </dgm:pt>
    <dgm:pt modelId="{E6D04DEB-A014-4DF6-9B70-53C851483412}" type="pres">
      <dgm:prSet presAssocID="{9447E1E1-0E96-40E9-ADAD-DF67A5B704F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668D82-C1AD-4734-BF9A-6449E9EAA350}" type="pres">
      <dgm:prSet presAssocID="{9447E1E1-0E96-40E9-ADAD-DF67A5B704F9}" presName="dummyMaxCanvas" presStyleCnt="0">
        <dgm:presLayoutVars/>
      </dgm:prSet>
      <dgm:spPr/>
    </dgm:pt>
    <dgm:pt modelId="{4DD78A59-BDDE-442D-B95B-98E28ADE2378}" type="pres">
      <dgm:prSet presAssocID="{9447E1E1-0E96-40E9-ADAD-DF67A5B704F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BBB7C-7161-4AE2-87D1-E55E486EE333}" type="pres">
      <dgm:prSet presAssocID="{9447E1E1-0E96-40E9-ADAD-DF67A5B704F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E232E-F697-4384-9A1F-A652BD0F1203}" type="pres">
      <dgm:prSet presAssocID="{9447E1E1-0E96-40E9-ADAD-DF67A5B704F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A72E0-3C6D-4748-8283-7A7DCC93AEEE}" type="pres">
      <dgm:prSet presAssocID="{9447E1E1-0E96-40E9-ADAD-DF67A5B704F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3348F-2635-40DD-877C-DFCC39BFEE02}" type="pres">
      <dgm:prSet presAssocID="{9447E1E1-0E96-40E9-ADAD-DF67A5B704F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9E072-7C64-4337-B1E9-CCFC71C7429D}" type="pres">
      <dgm:prSet presAssocID="{9447E1E1-0E96-40E9-ADAD-DF67A5B704F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F2468-0880-45BE-B012-D9D732BC4735}" type="pres">
      <dgm:prSet presAssocID="{9447E1E1-0E96-40E9-ADAD-DF67A5B704F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E1B97-D6F2-4F8B-9B5E-289DAC3E845F}" type="pres">
      <dgm:prSet presAssocID="{9447E1E1-0E96-40E9-ADAD-DF67A5B704F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88303-5636-4F91-B03C-389D88DFD03F}" type="pres">
      <dgm:prSet presAssocID="{9447E1E1-0E96-40E9-ADAD-DF67A5B704F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4789D-1B19-41D8-844B-47BDA2AD11F5}" type="pres">
      <dgm:prSet presAssocID="{9447E1E1-0E96-40E9-ADAD-DF67A5B704F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0DEF7-7CC1-44F0-805A-3BFB0E3F1DBC}" type="pres">
      <dgm:prSet presAssocID="{9447E1E1-0E96-40E9-ADAD-DF67A5B704F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7822CF-11E4-4DC5-9887-7788AD7ECAEB}" type="presOf" srcId="{DC72C6F1-4E43-4E68-A8BF-361018B002EC}" destId="{5404789D-1B19-41D8-844B-47BDA2AD11F5}" srcOrd="1" destOrd="0" presId="urn:microsoft.com/office/officeart/2005/8/layout/vProcess5"/>
    <dgm:cxn modelId="{6FB53507-1C6B-4DA1-A62F-75B9367597DD}" srcId="{9447E1E1-0E96-40E9-ADAD-DF67A5B704F9}" destId="{A3F31FB5-5F2C-4BA8-973B-0A1A862807C0}" srcOrd="1" destOrd="0" parTransId="{CD0E4D0B-362D-4F95-A3DD-2CB186568759}" sibTransId="{0D557EF9-96B9-496C-9317-90ACFF5B6E9A}"/>
    <dgm:cxn modelId="{5A28389C-5EEB-4CBA-808A-397A9F7F9915}" type="presOf" srcId="{FF4A8CD1-0546-459D-859B-F5CE1F821C30}" destId="{8B2A72E0-3C6D-4748-8283-7A7DCC93AEEE}" srcOrd="0" destOrd="0" presId="urn:microsoft.com/office/officeart/2005/8/layout/vProcess5"/>
    <dgm:cxn modelId="{CA4F802A-4CF4-49B2-9F76-DB924685E4F0}" type="presOf" srcId="{A3F31FB5-5F2C-4BA8-973B-0A1A862807C0}" destId="{61388303-5636-4F91-B03C-389D88DFD03F}" srcOrd="1" destOrd="0" presId="urn:microsoft.com/office/officeart/2005/8/layout/vProcess5"/>
    <dgm:cxn modelId="{352070BE-88BD-4EAA-ACFB-8B7E71644E87}" type="presOf" srcId="{DC72C6F1-4E43-4E68-A8BF-361018B002EC}" destId="{4E4E232E-F697-4384-9A1F-A652BD0F1203}" srcOrd="0" destOrd="0" presId="urn:microsoft.com/office/officeart/2005/8/layout/vProcess5"/>
    <dgm:cxn modelId="{87A3E7A7-36B4-4B1A-ACF8-92B85EB9382A}" srcId="{9447E1E1-0E96-40E9-ADAD-DF67A5B704F9}" destId="{DC72C6F1-4E43-4E68-A8BF-361018B002EC}" srcOrd="2" destOrd="0" parTransId="{97FAB3A4-D06F-4236-A464-D0B89D5943BA}" sibTransId="{33090D4B-85BE-4B7E-BF82-E1E27E578CD9}"/>
    <dgm:cxn modelId="{A0D2E9ED-9ECD-475B-8650-30BFC035150A}" type="presOf" srcId="{05780C78-A7F9-455E-A67A-B1BA30F90BF8}" destId="{FFCE1B97-D6F2-4F8B-9B5E-289DAC3E845F}" srcOrd="1" destOrd="0" presId="urn:microsoft.com/office/officeart/2005/8/layout/vProcess5"/>
    <dgm:cxn modelId="{6B0346CB-5189-45E1-96BF-13EA54A9C18E}" type="presOf" srcId="{05780C78-A7F9-455E-A67A-B1BA30F90BF8}" destId="{4DD78A59-BDDE-442D-B95B-98E28ADE2378}" srcOrd="0" destOrd="0" presId="urn:microsoft.com/office/officeart/2005/8/layout/vProcess5"/>
    <dgm:cxn modelId="{028641F1-AC42-4DBC-AA5A-6AD979B5BCB8}" type="presOf" srcId="{FF4A8CD1-0546-459D-859B-F5CE1F821C30}" destId="{5970DEF7-7CC1-44F0-805A-3BFB0E3F1DBC}" srcOrd="1" destOrd="0" presId="urn:microsoft.com/office/officeart/2005/8/layout/vProcess5"/>
    <dgm:cxn modelId="{8F161C98-66BE-495A-A054-4A7FEE29D1A8}" type="presOf" srcId="{9447E1E1-0E96-40E9-ADAD-DF67A5B704F9}" destId="{E6D04DEB-A014-4DF6-9B70-53C851483412}" srcOrd="0" destOrd="0" presId="urn:microsoft.com/office/officeart/2005/8/layout/vProcess5"/>
    <dgm:cxn modelId="{8F0843CF-9865-42B0-B36D-936B50E47F5F}" type="presOf" srcId="{8FC9E614-B7EC-4B0D-9C15-5D4C519B6DDE}" destId="{D0E3348F-2635-40DD-877C-DFCC39BFEE02}" srcOrd="0" destOrd="0" presId="urn:microsoft.com/office/officeart/2005/8/layout/vProcess5"/>
    <dgm:cxn modelId="{5DA79935-E655-4F6F-B235-F3D54DF92A85}" type="presOf" srcId="{33090D4B-85BE-4B7E-BF82-E1E27E578CD9}" destId="{532F2468-0880-45BE-B012-D9D732BC4735}" srcOrd="0" destOrd="0" presId="urn:microsoft.com/office/officeart/2005/8/layout/vProcess5"/>
    <dgm:cxn modelId="{2E842186-6872-4C52-80A7-A1CE85D394CA}" type="presOf" srcId="{0D557EF9-96B9-496C-9317-90ACFF5B6E9A}" destId="{D779E072-7C64-4337-B1E9-CCFC71C7429D}" srcOrd="0" destOrd="0" presId="urn:microsoft.com/office/officeart/2005/8/layout/vProcess5"/>
    <dgm:cxn modelId="{BF9D86DF-A1AE-42DC-941C-9C0144A07432}" type="presOf" srcId="{A3F31FB5-5F2C-4BA8-973B-0A1A862807C0}" destId="{7F8BBB7C-7161-4AE2-87D1-E55E486EE333}" srcOrd="0" destOrd="0" presId="urn:microsoft.com/office/officeart/2005/8/layout/vProcess5"/>
    <dgm:cxn modelId="{17FB73B0-3673-462C-A1F8-BC84903531CF}" srcId="{9447E1E1-0E96-40E9-ADAD-DF67A5B704F9}" destId="{FF4A8CD1-0546-459D-859B-F5CE1F821C30}" srcOrd="3" destOrd="0" parTransId="{B0A23B9B-49B1-400A-9E1E-F0867AEF768B}" sibTransId="{F6E27E85-AAEA-4A7D-A49A-589D2EE6796B}"/>
    <dgm:cxn modelId="{7F8E3211-2AA9-40DD-9CA1-AA63C78FD791}" srcId="{9447E1E1-0E96-40E9-ADAD-DF67A5B704F9}" destId="{05780C78-A7F9-455E-A67A-B1BA30F90BF8}" srcOrd="0" destOrd="0" parTransId="{2932AA5D-B095-4B5B-9079-96FB6E3EB705}" sibTransId="{8FC9E614-B7EC-4B0D-9C15-5D4C519B6DDE}"/>
    <dgm:cxn modelId="{54365B98-303F-4652-9D7F-AB55D29887BB}" type="presParOf" srcId="{E6D04DEB-A014-4DF6-9B70-53C851483412}" destId="{F6668D82-C1AD-4734-BF9A-6449E9EAA350}" srcOrd="0" destOrd="0" presId="urn:microsoft.com/office/officeart/2005/8/layout/vProcess5"/>
    <dgm:cxn modelId="{537F5DAD-66B6-4F91-9CF4-6FA089793903}" type="presParOf" srcId="{E6D04DEB-A014-4DF6-9B70-53C851483412}" destId="{4DD78A59-BDDE-442D-B95B-98E28ADE2378}" srcOrd="1" destOrd="0" presId="urn:microsoft.com/office/officeart/2005/8/layout/vProcess5"/>
    <dgm:cxn modelId="{BDB18EC8-A309-4231-857F-C6725EA338B1}" type="presParOf" srcId="{E6D04DEB-A014-4DF6-9B70-53C851483412}" destId="{7F8BBB7C-7161-4AE2-87D1-E55E486EE333}" srcOrd="2" destOrd="0" presId="urn:microsoft.com/office/officeart/2005/8/layout/vProcess5"/>
    <dgm:cxn modelId="{ECEEDBF5-AE84-449F-AABC-9E07DB1E7B0E}" type="presParOf" srcId="{E6D04DEB-A014-4DF6-9B70-53C851483412}" destId="{4E4E232E-F697-4384-9A1F-A652BD0F1203}" srcOrd="3" destOrd="0" presId="urn:microsoft.com/office/officeart/2005/8/layout/vProcess5"/>
    <dgm:cxn modelId="{1DEE9AE2-9134-4831-AD40-B35FC1E28821}" type="presParOf" srcId="{E6D04DEB-A014-4DF6-9B70-53C851483412}" destId="{8B2A72E0-3C6D-4748-8283-7A7DCC93AEEE}" srcOrd="4" destOrd="0" presId="urn:microsoft.com/office/officeart/2005/8/layout/vProcess5"/>
    <dgm:cxn modelId="{8C13E2F8-3D8C-46C9-AA9F-D6F0CA25F642}" type="presParOf" srcId="{E6D04DEB-A014-4DF6-9B70-53C851483412}" destId="{D0E3348F-2635-40DD-877C-DFCC39BFEE02}" srcOrd="5" destOrd="0" presId="urn:microsoft.com/office/officeart/2005/8/layout/vProcess5"/>
    <dgm:cxn modelId="{3DE3DBC5-15B4-434F-87F2-D736003E9AD2}" type="presParOf" srcId="{E6D04DEB-A014-4DF6-9B70-53C851483412}" destId="{D779E072-7C64-4337-B1E9-CCFC71C7429D}" srcOrd="6" destOrd="0" presId="urn:microsoft.com/office/officeart/2005/8/layout/vProcess5"/>
    <dgm:cxn modelId="{8FE07DD2-F526-4247-B4E1-061894D73FA1}" type="presParOf" srcId="{E6D04DEB-A014-4DF6-9B70-53C851483412}" destId="{532F2468-0880-45BE-B012-D9D732BC4735}" srcOrd="7" destOrd="0" presId="urn:microsoft.com/office/officeart/2005/8/layout/vProcess5"/>
    <dgm:cxn modelId="{B3125D7B-CF63-496C-986E-688E77A175D1}" type="presParOf" srcId="{E6D04DEB-A014-4DF6-9B70-53C851483412}" destId="{FFCE1B97-D6F2-4F8B-9B5E-289DAC3E845F}" srcOrd="8" destOrd="0" presId="urn:microsoft.com/office/officeart/2005/8/layout/vProcess5"/>
    <dgm:cxn modelId="{B2FF6DC4-E093-4E0E-8907-D07A1F766A0C}" type="presParOf" srcId="{E6D04DEB-A014-4DF6-9B70-53C851483412}" destId="{61388303-5636-4F91-B03C-389D88DFD03F}" srcOrd="9" destOrd="0" presId="urn:microsoft.com/office/officeart/2005/8/layout/vProcess5"/>
    <dgm:cxn modelId="{249647FC-B46B-4B75-A8C9-46E5EB7DBD7D}" type="presParOf" srcId="{E6D04DEB-A014-4DF6-9B70-53C851483412}" destId="{5404789D-1B19-41D8-844B-47BDA2AD11F5}" srcOrd="10" destOrd="0" presId="urn:microsoft.com/office/officeart/2005/8/layout/vProcess5"/>
    <dgm:cxn modelId="{D02E7366-53C7-4377-959A-B29901A9F67D}" type="presParOf" srcId="{E6D04DEB-A014-4DF6-9B70-53C851483412}" destId="{5970DEF7-7CC1-44F0-805A-3BFB0E3F1DBC}" srcOrd="11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122A-C764-4438-AE2C-A02A871F84DD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F58-648E-4661-BABC-DFBD7BD4F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122A-C764-4438-AE2C-A02A871F84DD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F58-648E-4661-BABC-DFBD7BD4F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122A-C764-4438-AE2C-A02A871F84DD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F58-648E-4661-BABC-DFBD7BD4F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122A-C764-4438-AE2C-A02A871F84DD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F58-648E-4661-BABC-DFBD7BD4F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122A-C764-4438-AE2C-A02A871F84DD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F58-648E-4661-BABC-DFBD7BD4F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122A-C764-4438-AE2C-A02A871F84DD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F58-648E-4661-BABC-DFBD7BD4F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122A-C764-4438-AE2C-A02A871F84DD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F58-648E-4661-BABC-DFBD7BD4F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122A-C764-4438-AE2C-A02A871F84DD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F58-648E-4661-BABC-DFBD7BD4F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122A-C764-4438-AE2C-A02A871F84DD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F58-648E-4661-BABC-DFBD7BD4F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122A-C764-4438-AE2C-A02A871F84DD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F58-648E-4661-BABC-DFBD7BD4F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122A-C764-4438-AE2C-A02A871F84DD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F58-648E-4661-BABC-DFBD7BD4F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122A-C764-4438-AE2C-A02A871F84DD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ACF58-648E-4661-BABC-DFBD7BD4F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Herd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Milk data entry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15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              :  </a:t>
            </a:r>
            <a:endParaRPr lang="en-US" dirty="0"/>
          </a:p>
        </p:txBody>
      </p:sp>
      <p:sp>
        <p:nvSpPr>
          <p:cNvPr id="1026" name="AutoShape 2" descr="Brown Cow HD Stock Image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Yamini\AppData\Local\Microsoft\Windows\Temporary Internet Files\Content.IE5\XKPM7OHJ\dco9p3l-6127e57d-1998-4ee4-bfda-2c5bf151b9eb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24000"/>
            <a:ext cx="702305" cy="457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" y="1981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                :                morning / evening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9200" y="2514600"/>
          <a:ext cx="6248401" cy="375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748"/>
                <a:gridCol w="1153551"/>
                <a:gridCol w="1153551"/>
                <a:gridCol w="1153551"/>
              </a:tblGrid>
              <a:tr h="622300"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animals in milking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Ltr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SNF %</a:t>
                      </a:r>
                      <a:endParaRPr lang="en-US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fat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</a:t>
                      </a:r>
                      <a:r>
                        <a:rPr lang="en-US" dirty="0" err="1" smtClean="0"/>
                        <a:t>snf</a:t>
                      </a:r>
                      <a:r>
                        <a:rPr lang="en-US" dirty="0" smtClean="0"/>
                        <a:t>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191000" y="6488668"/>
            <a:ext cx="45321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( animal list captured from registration details)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228600"/>
            <a:ext cx="5744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Milk Report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                     date :                                       shift :                        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219200" y="1371600"/>
          <a:ext cx="6629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0" y="6172200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here for animal wise milk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animal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609600"/>
            <a:ext cx="324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  date                 to         date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5562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/>
                <a:gridCol w="1854200"/>
                <a:gridCol w="1854200"/>
              </a:tblGrid>
              <a:tr h="263525">
                <a:tc>
                  <a:txBody>
                    <a:bodyPr/>
                    <a:lstStyle/>
                    <a:p>
                      <a:r>
                        <a:rPr lang="en-US" dirty="0" smtClean="0"/>
                        <a:t>Morning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263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4648200"/>
            <a:ext cx="2971800" cy="175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milk yield : </a:t>
            </a:r>
          </a:p>
          <a:p>
            <a:r>
              <a:rPr lang="en-US" dirty="0" smtClean="0"/>
              <a:t>Total no. of days ;</a:t>
            </a:r>
          </a:p>
          <a:p>
            <a:r>
              <a:rPr lang="en-US" dirty="0" smtClean="0"/>
              <a:t>Average yield</a:t>
            </a:r>
          </a:p>
          <a:p>
            <a:r>
              <a:rPr lang="en-US" dirty="0" smtClean="0"/>
              <a:t>Average fat%</a:t>
            </a:r>
          </a:p>
          <a:p>
            <a:r>
              <a:rPr lang="en-US" dirty="0" smtClean="0"/>
              <a:t>Average </a:t>
            </a:r>
            <a:r>
              <a:rPr lang="en-US" dirty="0" err="1" smtClean="0"/>
              <a:t>Snf</a:t>
            </a:r>
            <a:r>
              <a:rPr lang="en-US" dirty="0" smtClean="0"/>
              <a:t> %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152400"/>
            <a:ext cx="219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 milk report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5029200"/>
            <a:ext cx="25908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datas</a:t>
            </a:r>
            <a:r>
              <a:rPr lang="en-US" dirty="0" smtClean="0"/>
              <a:t> taken from the milk data entry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Breeding record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Insemination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Select animal   -    scroll down( list except </a:t>
            </a:r>
            <a:r>
              <a:rPr lang="en-US" dirty="0" err="1" smtClean="0"/>
              <a:t>preg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Date of heat signs noted</a:t>
            </a:r>
          </a:p>
          <a:p>
            <a:r>
              <a:rPr lang="en-US" dirty="0" smtClean="0"/>
              <a:t>Action    bred /skipped</a:t>
            </a:r>
          </a:p>
          <a:p>
            <a:endParaRPr lang="en-US" dirty="0" smtClean="0"/>
          </a:p>
          <a:p>
            <a:r>
              <a:rPr lang="en-US" dirty="0" smtClean="0"/>
              <a:t>If bred following details needed</a:t>
            </a:r>
          </a:p>
          <a:p>
            <a:endParaRPr lang="en-US" dirty="0" smtClean="0"/>
          </a:p>
          <a:p>
            <a:r>
              <a:rPr lang="en-US" dirty="0" smtClean="0"/>
              <a:t>Date               -----</a:t>
            </a:r>
          </a:p>
          <a:p>
            <a:r>
              <a:rPr lang="en-US" dirty="0" smtClean="0"/>
              <a:t>Nature of the service -      insemination/ natural</a:t>
            </a:r>
          </a:p>
          <a:p>
            <a:r>
              <a:rPr lang="en-US" dirty="0" smtClean="0"/>
              <a:t>Name of the sire</a:t>
            </a:r>
          </a:p>
          <a:p>
            <a:r>
              <a:rPr lang="en-US" dirty="0" smtClean="0"/>
              <a:t>Name of AI tech if insemination done</a:t>
            </a:r>
          </a:p>
          <a:p>
            <a:endParaRPr lang="en-US" dirty="0" smtClean="0"/>
          </a:p>
          <a:p>
            <a:r>
              <a:rPr lang="en-US" dirty="0" smtClean="0"/>
              <a:t>Set alert for pregnancy diagnosis and heat  </a:t>
            </a:r>
            <a:r>
              <a:rPr lang="en-US" dirty="0" err="1" smtClean="0"/>
              <a:t>followup</a:t>
            </a:r>
            <a:endParaRPr lang="en-US" dirty="0" smtClean="0"/>
          </a:p>
          <a:p>
            <a:r>
              <a:rPr lang="en-US" dirty="0" smtClean="0"/>
              <a:t>After PD if result must be entered</a:t>
            </a:r>
          </a:p>
          <a:p>
            <a:r>
              <a:rPr lang="en-US" dirty="0" smtClean="0"/>
              <a:t>General animal data base updated according to the breeding status change 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animal – scroll from pregnant animal list</a:t>
            </a:r>
          </a:p>
          <a:p>
            <a:r>
              <a:rPr lang="en-US" dirty="0" smtClean="0"/>
              <a:t>Date of calving</a:t>
            </a:r>
          </a:p>
          <a:p>
            <a:r>
              <a:rPr lang="en-US" dirty="0" smtClean="0"/>
              <a:t>Sex of the calf</a:t>
            </a:r>
          </a:p>
          <a:p>
            <a:endParaRPr lang="en-US" dirty="0" smtClean="0"/>
          </a:p>
          <a:p>
            <a:r>
              <a:rPr lang="en-US" dirty="0" smtClean="0"/>
              <a:t>Set alarm for </a:t>
            </a:r>
            <a:r>
              <a:rPr lang="en-US" dirty="0" err="1" smtClean="0"/>
              <a:t>deworming</a:t>
            </a:r>
            <a:r>
              <a:rPr lang="en-US" dirty="0" smtClean="0"/>
              <a:t>  and routine </a:t>
            </a:r>
            <a:r>
              <a:rPr lang="en-US" smtClean="0"/>
              <a:t>farm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228600"/>
            <a:ext cx="2913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Breeding report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animal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600200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of last calving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981200"/>
            <a:ext cx="20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Insemination details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2667000"/>
          <a:ext cx="6934200" cy="381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190626">
                <a:tc>
                  <a:txBody>
                    <a:bodyPr/>
                    <a:lstStyle/>
                    <a:p>
                      <a:r>
                        <a:rPr lang="en-US" dirty="0" smtClean="0"/>
                        <a:t>Date of heat observed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Service / insemination  date</a:t>
                      </a:r>
                    </a:p>
                    <a:p>
                      <a:r>
                        <a:rPr lang="en-US" sz="1400" dirty="0" smtClean="0"/>
                        <a:t>(if inseminated include name of AI</a:t>
                      </a:r>
                      <a:r>
                        <a:rPr lang="en-US" sz="1400" baseline="0" dirty="0" smtClean="0"/>
                        <a:t> tech)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Sire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6548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48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48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48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76800" y="6488668"/>
            <a:ext cx="291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data captured from entry)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record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3810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Treatment entry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7678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animal                      :</a:t>
            </a:r>
          </a:p>
          <a:p>
            <a:r>
              <a:rPr lang="en-US" dirty="0" smtClean="0"/>
              <a:t>Date                                      :</a:t>
            </a:r>
          </a:p>
          <a:p>
            <a:endParaRPr lang="en-US" dirty="0" smtClean="0"/>
          </a:p>
          <a:p>
            <a:r>
              <a:rPr lang="en-US" dirty="0" smtClean="0"/>
              <a:t>Diagnosis                              :</a:t>
            </a:r>
          </a:p>
          <a:p>
            <a:endParaRPr lang="en-US" dirty="0" smtClean="0"/>
          </a:p>
          <a:p>
            <a:r>
              <a:rPr lang="en-US" dirty="0" smtClean="0"/>
              <a:t>Medicines used                   :      scroll down of medicines (we can give common medicine list)</a:t>
            </a:r>
          </a:p>
          <a:p>
            <a:r>
              <a:rPr lang="en-US" dirty="0" smtClean="0"/>
              <a:t>                                                     provision also given for other medicines</a:t>
            </a:r>
          </a:p>
          <a:p>
            <a:endParaRPr lang="en-US" dirty="0" smtClean="0"/>
          </a:p>
          <a:p>
            <a:r>
              <a:rPr lang="en-US" dirty="0" smtClean="0"/>
              <a:t>Follow up advised                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Treatment record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4354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animal                                         :</a:t>
            </a:r>
          </a:p>
          <a:p>
            <a:endParaRPr lang="en-US" dirty="0" smtClean="0"/>
          </a:p>
          <a:p>
            <a:r>
              <a:rPr lang="en-US" dirty="0" smtClean="0"/>
              <a:t>From date                                to                date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8194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Diagnosis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app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data management</a:t>
            </a:r>
          </a:p>
          <a:p>
            <a:r>
              <a:rPr lang="en-US" dirty="0" smtClean="0"/>
              <a:t>For scientific management of farm</a:t>
            </a:r>
          </a:p>
          <a:p>
            <a:r>
              <a:rPr lang="en-US" dirty="0" smtClean="0"/>
              <a:t>For providing economics of the farm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it differs from other app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 apps providing only data management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But with help of this app we are going to provide the scientific management guidance and also importantly farm economics ( P&amp;L analysis)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Vaccination entry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676400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animal             -          options to select multiple animals</a:t>
            </a:r>
          </a:p>
          <a:p>
            <a:endParaRPr lang="en-US" dirty="0" smtClean="0"/>
          </a:p>
          <a:p>
            <a:r>
              <a:rPr lang="en-US" dirty="0" smtClean="0"/>
              <a:t>Vaccine                       - select from scroll down </a:t>
            </a:r>
          </a:p>
          <a:p>
            <a:endParaRPr lang="en-US" dirty="0" smtClean="0"/>
          </a:p>
          <a:p>
            <a:r>
              <a:rPr lang="en-US" dirty="0" smtClean="0"/>
              <a:t>Date                             -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Alert set                   - remind after days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Vaccine record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1487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animal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895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Vaccine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vaccinated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Due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Deworming</a:t>
            </a:r>
            <a:r>
              <a:rPr lang="en-US" dirty="0" smtClean="0"/>
              <a:t> entry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676400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animal             -          options to select multiple animals</a:t>
            </a:r>
          </a:p>
          <a:p>
            <a:endParaRPr lang="en-US" dirty="0" smtClean="0"/>
          </a:p>
          <a:p>
            <a:r>
              <a:rPr lang="en-US" dirty="0" err="1" smtClean="0"/>
              <a:t>Dewormer</a:t>
            </a:r>
            <a:r>
              <a:rPr lang="en-US" dirty="0" smtClean="0"/>
              <a:t>                        - select from scroll down             qty </a:t>
            </a:r>
          </a:p>
          <a:p>
            <a:endParaRPr lang="en-US" dirty="0" smtClean="0"/>
          </a:p>
          <a:p>
            <a:r>
              <a:rPr lang="en-US" dirty="0" smtClean="0"/>
              <a:t>Date                             -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Alert set                   - remind after days  for next </a:t>
            </a:r>
            <a:r>
              <a:rPr lang="en-US" dirty="0" err="1" smtClean="0"/>
              <a:t>deworming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Deworming</a:t>
            </a:r>
            <a:r>
              <a:rPr lang="en-US" dirty="0" smtClean="0"/>
              <a:t> record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1560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animal </a:t>
            </a:r>
          </a:p>
          <a:p>
            <a:r>
              <a:rPr lang="en-US" dirty="0" smtClean="0"/>
              <a:t>Next due date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895600"/>
          <a:ext cx="5486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Date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Medicine used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all the targeted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Farmers with reasonable herd size and running it as a business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app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Farm owner/manager enter the required details on daily basis</a:t>
            </a:r>
          </a:p>
          <a:p>
            <a:r>
              <a:rPr lang="en-US" dirty="0" smtClean="0"/>
              <a:t>App itself delivers certain data to the user ( Milk record, breeding record., etc) from the entered details</a:t>
            </a:r>
          </a:p>
          <a:p>
            <a:r>
              <a:rPr lang="en-US" dirty="0" smtClean="0"/>
              <a:t>Economical details and scientific guidance delivered by admin on request/ or in specific time gap.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and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download it from play store</a:t>
            </a:r>
          </a:p>
          <a:p>
            <a:r>
              <a:rPr lang="en-US" dirty="0" smtClean="0"/>
              <a:t>Register option should be given in login page</a:t>
            </a:r>
          </a:p>
          <a:p>
            <a:r>
              <a:rPr lang="en-US" dirty="0" smtClean="0"/>
              <a:t>Upon successful registration and payment they will provided with login credentials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new user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8001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/>
          <a:lstStyle/>
          <a:p>
            <a:r>
              <a:rPr lang="en-US" dirty="0" smtClean="0"/>
              <a:t>Add new cattle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type</a:t>
            </a:r>
            <a:endParaRPr lang="en-US" dirty="0"/>
          </a:p>
        </p:txBody>
      </p:sp>
      <p:pic>
        <p:nvPicPr>
          <p:cNvPr id="5" name="Picture 4" descr="buffaloe_LwrVZn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1809750"/>
            <a:ext cx="1219200" cy="914400"/>
          </a:xfrm>
          <a:prstGeom prst="rect">
            <a:avLst/>
          </a:prstGeom>
        </p:spPr>
      </p:pic>
      <p:pic>
        <p:nvPicPr>
          <p:cNvPr id="6" name="Picture 5" descr="download (17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76400"/>
            <a:ext cx="1295400" cy="937203"/>
          </a:xfrm>
          <a:prstGeom prst="rect">
            <a:avLst/>
          </a:prstGeom>
        </p:spPr>
      </p:pic>
      <p:pic>
        <p:nvPicPr>
          <p:cNvPr id="7" name="Picture 6" descr="download (18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828800"/>
            <a:ext cx="1016638" cy="796500"/>
          </a:xfrm>
          <a:prstGeom prst="rect">
            <a:avLst/>
          </a:prstGeom>
        </p:spPr>
      </p:pic>
      <p:pic>
        <p:nvPicPr>
          <p:cNvPr id="8" name="Picture 7" descr="download (19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1828800"/>
            <a:ext cx="1143000" cy="767562"/>
          </a:xfrm>
          <a:prstGeom prst="rect">
            <a:avLst/>
          </a:prstGeom>
        </p:spPr>
      </p:pic>
      <p:pic>
        <p:nvPicPr>
          <p:cNvPr id="9" name="Picture 8" descr="images (10)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1752600"/>
            <a:ext cx="1072523" cy="1058286"/>
          </a:xfrm>
          <a:prstGeom prst="rect">
            <a:avLst/>
          </a:prstGeom>
        </p:spPr>
      </p:pic>
      <p:pic>
        <p:nvPicPr>
          <p:cNvPr id="10" name="Picture 9" descr="download (20)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00" y="1752600"/>
            <a:ext cx="1295400" cy="9702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32004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 no/ name of the animal             - </a:t>
            </a:r>
          </a:p>
          <a:p>
            <a:r>
              <a:rPr lang="en-US" dirty="0" smtClean="0"/>
              <a:t>Dob or age                                            -</a:t>
            </a:r>
          </a:p>
          <a:p>
            <a:r>
              <a:rPr lang="en-US" dirty="0" err="1" smtClean="0"/>
              <a:t>No.Of</a:t>
            </a:r>
            <a:r>
              <a:rPr lang="en-US" dirty="0" smtClean="0"/>
              <a:t> lactation</a:t>
            </a:r>
          </a:p>
          <a:p>
            <a:r>
              <a:rPr lang="en-US" dirty="0" smtClean="0"/>
              <a:t>Milking Status of the animal              -                 In milk / Dry</a:t>
            </a:r>
          </a:p>
          <a:p>
            <a:r>
              <a:rPr lang="en-US" dirty="0" smtClean="0"/>
              <a:t>Breeding status of the animal            -                 pregnant / bred/open</a:t>
            </a:r>
          </a:p>
          <a:p>
            <a:r>
              <a:rPr lang="en-US" dirty="0" smtClean="0"/>
              <a:t>If pregnant    date of last breeding    -                 </a:t>
            </a:r>
          </a:p>
          <a:p>
            <a:r>
              <a:rPr lang="en-US" dirty="0" smtClean="0"/>
              <a:t>Date of last calving</a:t>
            </a:r>
          </a:p>
          <a:p>
            <a:r>
              <a:rPr lang="en-US" dirty="0" smtClean="0"/>
              <a:t>Calf details                                               -            male / female</a:t>
            </a:r>
          </a:p>
          <a:p>
            <a:r>
              <a:rPr lang="en-US" dirty="0" smtClean="0"/>
              <a:t>Add feed     </a:t>
            </a:r>
          </a:p>
          <a:p>
            <a:endParaRPr lang="en-US" dirty="0" smtClean="0"/>
          </a:p>
          <a:p>
            <a:r>
              <a:rPr lang="en-US" dirty="0" smtClean="0"/>
              <a:t>Roughage    scroll down</a:t>
            </a:r>
          </a:p>
          <a:p>
            <a:r>
              <a:rPr lang="en-US" dirty="0" smtClean="0"/>
              <a:t>Concentrate  scroll down</a:t>
            </a:r>
          </a:p>
          <a:p>
            <a:r>
              <a:rPr lang="en-US" dirty="0" smtClean="0"/>
              <a:t>Others scroll down      ( gnc.csm., like)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0" y="30480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calves then dam should be tagged with that for identification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57150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successful animal registration navigated to updating breeding record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89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Xx dairy</a:t>
            </a:r>
            <a:endParaRPr lang="en-US" dirty="0"/>
          </a:p>
        </p:txBody>
      </p:sp>
      <p:pic>
        <p:nvPicPr>
          <p:cNvPr id="4" name="Content Placeholder 3" descr="buffaloe_LwrVZn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62600" y="2209800"/>
            <a:ext cx="1371600" cy="1028700"/>
          </a:xfrm>
        </p:spPr>
      </p:pic>
      <p:pic>
        <p:nvPicPr>
          <p:cNvPr id="5" name="Picture 4" descr="download (17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762000"/>
            <a:ext cx="1566688" cy="1133475"/>
          </a:xfrm>
          <a:prstGeom prst="rect">
            <a:avLst/>
          </a:prstGeom>
        </p:spPr>
      </p:pic>
      <p:pic>
        <p:nvPicPr>
          <p:cNvPr id="6" name="Picture 5" descr="download (18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057400"/>
            <a:ext cx="1447800" cy="1134300"/>
          </a:xfrm>
          <a:prstGeom prst="rect">
            <a:avLst/>
          </a:prstGeom>
        </p:spPr>
      </p:pic>
      <p:pic>
        <p:nvPicPr>
          <p:cNvPr id="7" name="Picture 6" descr="download (19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914400"/>
            <a:ext cx="1475133" cy="990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38600" y="1066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0" y="1143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67200" y="274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4114800"/>
            <a:ext cx="3936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of animals                                          </a:t>
            </a:r>
          </a:p>
          <a:p>
            <a:r>
              <a:rPr lang="en-US" dirty="0" smtClean="0"/>
              <a:t>Cow                                 in milking</a:t>
            </a:r>
          </a:p>
          <a:p>
            <a:r>
              <a:rPr lang="en-US" dirty="0" smtClean="0"/>
              <a:t>                                         pregnant milking</a:t>
            </a:r>
          </a:p>
          <a:p>
            <a:r>
              <a:rPr lang="en-US" dirty="0" smtClean="0"/>
              <a:t>                                         dry pregnant</a:t>
            </a:r>
          </a:p>
          <a:p>
            <a:r>
              <a:rPr lang="en-US" dirty="0" smtClean="0"/>
              <a:t>                                          non pregnant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00800" y="5867400"/>
            <a:ext cx="207281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Data captured from </a:t>
            </a:r>
          </a:p>
          <a:p>
            <a:r>
              <a:rPr lang="en-US" dirty="0" smtClean="0"/>
              <a:t>animal </a:t>
            </a:r>
            <a:r>
              <a:rPr lang="en-US" dirty="0" err="1" smtClean="0"/>
              <a:t>registeration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Milk data </a:t>
            </a:r>
            <a:r>
              <a:rPr lang="en-US" dirty="0" err="1" smtClean="0"/>
              <a:t>registeration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600200" y="1828800"/>
          <a:ext cx="6096000" cy="315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447</TotalTime>
  <Words>658</Words>
  <Application>Microsoft Office PowerPoint</Application>
  <PresentationFormat>On-screen Show (4:3)</PresentationFormat>
  <Paragraphs>172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Herd manager</vt:lpstr>
      <vt:lpstr>Why this app needed</vt:lpstr>
      <vt:lpstr>Who are all the targeted people</vt:lpstr>
      <vt:lpstr>How this app work</vt:lpstr>
      <vt:lpstr>App and registration</vt:lpstr>
      <vt:lpstr>For new user</vt:lpstr>
      <vt:lpstr>Add new cattle</vt:lpstr>
      <vt:lpstr>Xx dairy</vt:lpstr>
      <vt:lpstr>Milk data registeration</vt:lpstr>
      <vt:lpstr>Milk data entry</vt:lpstr>
      <vt:lpstr>Slide 11</vt:lpstr>
      <vt:lpstr>Slide 12</vt:lpstr>
      <vt:lpstr>Breeding record</vt:lpstr>
      <vt:lpstr>Insemination details</vt:lpstr>
      <vt:lpstr>Calving details</vt:lpstr>
      <vt:lpstr>Slide 16</vt:lpstr>
      <vt:lpstr>Treatment record</vt:lpstr>
      <vt:lpstr>Slide 18</vt:lpstr>
      <vt:lpstr>Treatment record</vt:lpstr>
      <vt:lpstr>Vaccination entry</vt:lpstr>
      <vt:lpstr>Vaccine record</vt:lpstr>
      <vt:lpstr>Deworming entry</vt:lpstr>
      <vt:lpstr>Deworming record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Herd manager</dc:title>
  <dc:creator>LOVE</dc:creator>
  <cp:lastModifiedBy>LOVE</cp:lastModifiedBy>
  <cp:revision>50</cp:revision>
  <dcterms:created xsi:type="dcterms:W3CDTF">2021-07-06T12:39:22Z</dcterms:created>
  <dcterms:modified xsi:type="dcterms:W3CDTF">2021-07-09T05:35:06Z</dcterms:modified>
</cp:coreProperties>
</file>