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USER\Downloads\employee_data.csv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[employee_data.csv]Sheet3!PivotTable2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 PERFOMANCE  ANALYSIS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7091426071741032"/>
          <c:y val="0.13930555555555557"/>
          <c:w val="0.5607797462817148"/>
          <c:h val="0.72088764946048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Exceeds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36.0</c:v>
                </c:pt>
                <c:pt idx="1">
                  <c:v>39.0</c:v>
                </c:pt>
                <c:pt idx="2">
                  <c:v>39.0</c:v>
                </c:pt>
                <c:pt idx="3">
                  <c:v>39.0</c:v>
                </c:pt>
                <c:pt idx="4">
                  <c:v>30.0</c:v>
                </c:pt>
                <c:pt idx="5">
                  <c:v>34.0</c:v>
                </c:pt>
                <c:pt idx="6">
                  <c:v>35.0</c:v>
                </c:pt>
                <c:pt idx="7">
                  <c:v>46.0</c:v>
                </c:pt>
                <c:pt idx="8">
                  <c:v>41.0</c:v>
                </c:pt>
                <c:pt idx="9">
                  <c:v>30.0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Fully Meets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235.0</c:v>
                </c:pt>
                <c:pt idx="1">
                  <c:v>234.0</c:v>
                </c:pt>
                <c:pt idx="2">
                  <c:v>240.0</c:v>
                </c:pt>
                <c:pt idx="3">
                  <c:v>226.0</c:v>
                </c:pt>
                <c:pt idx="4">
                  <c:v>251.0</c:v>
                </c:pt>
                <c:pt idx="5">
                  <c:v>241.0</c:v>
                </c:pt>
                <c:pt idx="6">
                  <c:v>228.0</c:v>
                </c:pt>
                <c:pt idx="7">
                  <c:v>233.0</c:v>
                </c:pt>
                <c:pt idx="8">
                  <c:v>233.0</c:v>
                </c:pt>
                <c:pt idx="9">
                  <c:v>240.0</c:v>
                </c:pt>
              </c:numCache>
            </c:numRef>
          </c:val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Needs Improvement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24.0</c:v>
                </c:pt>
                <c:pt idx="1">
                  <c:v>17.0</c:v>
                </c:pt>
                <c:pt idx="2">
                  <c:v>16.0</c:v>
                </c:pt>
                <c:pt idx="3">
                  <c:v>20.0</c:v>
                </c:pt>
                <c:pt idx="4">
                  <c:v>11.0</c:v>
                </c:pt>
                <c:pt idx="5">
                  <c:v>16.0</c:v>
                </c:pt>
                <c:pt idx="6">
                  <c:v>23.0</c:v>
                </c:pt>
                <c:pt idx="7">
                  <c:v>20.0</c:v>
                </c:pt>
                <c:pt idx="8">
                  <c:v>15.0</c:v>
                </c:pt>
                <c:pt idx="9">
                  <c:v>15.0</c:v>
                </c:pt>
              </c:numCache>
            </c:numRef>
          </c:val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PIP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8.0</c:v>
                </c:pt>
                <c:pt idx="1">
                  <c:v>10.0</c:v>
                </c:pt>
                <c:pt idx="2">
                  <c:v>7.0</c:v>
                </c:pt>
                <c:pt idx="3">
                  <c:v>11.0</c:v>
                </c:pt>
                <c:pt idx="4">
                  <c:v>12.0</c:v>
                </c:pt>
                <c:pt idx="5">
                  <c:v>10.0</c:v>
                </c:pt>
                <c:pt idx="6">
                  <c:v>13.0</c:v>
                </c:pt>
                <c:pt idx="7">
                  <c:v>5.0</c:v>
                </c:pt>
                <c:pt idx="8">
                  <c:v>8.0</c:v>
                </c:pt>
                <c:pt idx="9">
                  <c:v>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5955424"/>
        <c:axId val="805956672"/>
      </c:barChart>
      <c:catAx>
        <c:axId val="80595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5956672"/>
        <c:crosses val="autoZero"/>
        <c:auto val="1"/>
        <c:lblAlgn val="ctr"/>
        <c:lblOffset val="100"/>
        <c:noMultiLvlLbl val="0"/>
      </c:catAx>
      <c:valAx>
        <c:axId val="805956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595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85159042136734"/>
          <c:y val="0.31031772104887184"/>
          <c:w val="0.23202505405526008"/>
          <c:h val="0.468753485893913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104870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5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41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4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4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9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45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7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48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61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51" name="TextBox 13"/>
          <p:cNvSpPr txBox="1"/>
          <p:nvPr/>
        </p:nvSpPr>
        <p:spPr>
          <a:xfrm>
            <a:off x="2619374" y="3318808"/>
            <a:ext cx="8610600" cy="2308324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</a:t>
            </a:r>
            <a:r>
              <a:rPr dirty="0" sz="2400" lang="en-US" smtClean="0"/>
              <a:t>: </a:t>
            </a:r>
            <a:r>
              <a:rPr altLang="en-IN" dirty="0" sz="2400" lang="en-US" smtClean="0"/>
              <a:t>B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r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thraj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M</a:t>
            </a:r>
            <a:endParaRPr dirty="0" sz="2400" lang="en-US"/>
          </a:p>
          <a:p>
            <a:r>
              <a:rPr dirty="0" sz="2400" lang="en-US"/>
              <a:t>REGISTER </a:t>
            </a:r>
            <a:r>
              <a:rPr dirty="0" sz="2400" lang="en-US" smtClean="0"/>
              <a:t>NO:31221</a:t>
            </a:r>
            <a:r>
              <a:rPr altLang="en-IN" dirty="0" sz="2400" lang="en-US" smtClean="0"/>
              <a:t>8</a:t>
            </a:r>
            <a:r>
              <a:rPr altLang="en-IN" dirty="0" sz="2400" lang="en-US" smtClean="0"/>
              <a:t>1</a:t>
            </a:r>
            <a:r>
              <a:rPr altLang="en-IN" dirty="0" sz="2400" lang="en-US" smtClean="0"/>
              <a:t>9</a:t>
            </a:r>
            <a:r>
              <a:rPr altLang="en-IN" dirty="0" sz="2400" lang="en-US" smtClean="0"/>
              <a:t>3</a:t>
            </a:r>
            <a:endParaRPr dirty="0" sz="2400" lang="en-US"/>
          </a:p>
          <a:p>
            <a:r>
              <a:rPr dirty="0" sz="2400" lang="en-US" smtClean="0"/>
              <a:t>DEPARTMENT:COMMERCE</a:t>
            </a:r>
            <a:endParaRPr dirty="0" sz="2400" lang="en-US"/>
          </a:p>
          <a:p>
            <a:r>
              <a:rPr dirty="0" sz="2400" lang="en-US" smtClean="0"/>
              <a:t>COLLEGE: GOVERNMENT ARTS &amp; SCIENCE COLLEGE,TONDAIRPET.CHENNAI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object 8"/>
          <p:cNvSpPr txBox="1"/>
          <p:nvPr/>
        </p:nvSpPr>
        <p:spPr>
          <a:xfrm>
            <a:off x="739774" y="291147"/>
            <a:ext cx="9318625" cy="585660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spc="15" smtClean="0">
                <a:cs typeface="Trebuchet MS"/>
              </a:rPr>
              <a:t>M</a:t>
            </a:r>
            <a:r>
              <a:rPr b="1" dirty="0" sz="1600" smtClean="0">
                <a:cs typeface="Trebuchet MS"/>
              </a:rPr>
              <a:t>O</a:t>
            </a:r>
            <a:r>
              <a:rPr b="1" dirty="0" sz="1600" spc="-15" smtClean="0">
                <a:cs typeface="Trebuchet MS"/>
              </a:rPr>
              <a:t>D</a:t>
            </a:r>
            <a:r>
              <a:rPr b="1" dirty="0" sz="1600" spc="-35" smtClean="0">
                <a:cs typeface="Trebuchet MS"/>
              </a:rPr>
              <a:t>E</a:t>
            </a:r>
            <a:r>
              <a:rPr b="1" dirty="0" sz="1600" spc="-30" smtClean="0">
                <a:cs typeface="Trebuchet MS"/>
              </a:rPr>
              <a:t>LL</a:t>
            </a:r>
            <a:r>
              <a:rPr b="1" dirty="0" sz="1600" spc="-5" smtClean="0">
                <a:cs typeface="Trebuchet MS"/>
              </a:rPr>
              <a:t>I</a:t>
            </a:r>
            <a:r>
              <a:rPr b="1" dirty="0" sz="1600" spc="30" smtClean="0">
                <a:cs typeface="Trebuchet MS"/>
              </a:rPr>
              <a:t>N</a:t>
            </a:r>
            <a:r>
              <a:rPr b="1" dirty="0" sz="1600" spc="5" smtClean="0">
                <a:cs typeface="Trebuchet MS"/>
              </a:rPr>
              <a:t>G</a:t>
            </a:r>
            <a:endParaRPr b="1" dirty="0" sz="1600" lang="en-US" spc="5" smtClean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b="1" dirty="0" sz="1600" lang="en-US" spc="5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DATA COLLECTION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1,Kaggle</a:t>
            </a:r>
            <a:endParaRPr b="1" dirty="0" sz="1600" lang="en-US" spc="5" smtClean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DATA CLEANING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1</a:t>
            </a:r>
            <a:r>
              <a:rPr b="1" dirty="0" sz="1600" lang="en-US" spc="5">
                <a:cs typeface="Trebuchet MS"/>
              </a:rPr>
              <a:t>, 1. Collection of required </a:t>
            </a:r>
            <a:r>
              <a:rPr b="1" dirty="0" sz="1600" lang="en-US" spc="5" smtClean="0">
                <a:cs typeface="Trebuchet MS"/>
              </a:rPr>
              <a:t>data</a:t>
            </a:r>
            <a:endParaRPr b="1" dirty="0" sz="1600" lang="en-US" spc="5" smtClean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2</a:t>
            </a:r>
            <a:r>
              <a:rPr b="1" dirty="0" sz="1600" lang="en-US" spc="5" smtClean="0">
                <a:cs typeface="Trebuchet MS"/>
              </a:rPr>
              <a:t>,</a:t>
            </a:r>
            <a:r>
              <a:rPr b="1" dirty="0" sz="1600" lang="en-US" spc="5">
                <a:cs typeface="Trebuchet MS"/>
              </a:rPr>
              <a:t> Identify the blank cell</a:t>
            </a:r>
            <a:endParaRPr b="1" dirty="0" sz="1600" lang="en-US" spc="5" smtClean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3</a:t>
            </a:r>
            <a:r>
              <a:rPr b="1" dirty="0" sz="1600" lang="en-US" spc="5" smtClean="0">
                <a:cs typeface="Trebuchet MS"/>
              </a:rPr>
              <a:t>,</a:t>
            </a:r>
            <a:r>
              <a:rPr b="1" dirty="0" sz="1600" lang="en-US" spc="5">
                <a:cs typeface="Trebuchet MS"/>
              </a:rPr>
              <a:t> Removing blank cell</a:t>
            </a:r>
            <a:endParaRPr b="1" dirty="0" sz="1600" lang="en-US" spc="5" smtClean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FEATURE COLLECTION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1</a:t>
            </a:r>
            <a:r>
              <a:rPr b="1" dirty="0" sz="1600" lang="en-US" spc="5">
                <a:cs typeface="Trebuchet MS"/>
              </a:rPr>
              <a:t>, 1. </a:t>
            </a:r>
            <a:r>
              <a:rPr b="1" dirty="0" sz="1600" lang="en-US" spc="5" err="1">
                <a:cs typeface="Trebuchet MS"/>
              </a:rPr>
              <a:t>Empl</a:t>
            </a:r>
            <a:r>
              <a:rPr b="1" dirty="0" sz="1600" lang="en-US" spc="5">
                <a:cs typeface="Trebuchet MS"/>
              </a:rPr>
              <a:t> </a:t>
            </a:r>
            <a:r>
              <a:rPr b="1" dirty="0" sz="1600" lang="en-US" spc="5" smtClean="0">
                <a:cs typeface="Trebuchet MS"/>
              </a:rPr>
              <a:t>ID</a:t>
            </a:r>
            <a:endParaRPr b="1" dirty="0" sz="1600" lang="en-US" spc="5" smtClean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2</a:t>
            </a:r>
            <a:r>
              <a:rPr b="1" dirty="0" sz="1600" lang="en-US" spc="5" smtClean="0">
                <a:cs typeface="Trebuchet MS"/>
              </a:rPr>
              <a:t>,</a:t>
            </a:r>
            <a:r>
              <a:rPr b="1" dirty="0" sz="1600" lang="en-US" spc="5">
                <a:cs typeface="Trebuchet MS"/>
              </a:rPr>
              <a:t> First name</a:t>
            </a:r>
            <a:endParaRPr b="1" dirty="0" sz="1600" lang="en-US" spc="5" smtClean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3</a:t>
            </a:r>
            <a:r>
              <a:rPr b="1" dirty="0" sz="1600" lang="en-US" spc="5" smtClean="0">
                <a:cs typeface="Trebuchet MS"/>
              </a:rPr>
              <a:t>,</a:t>
            </a:r>
            <a:r>
              <a:rPr b="1" dirty="0" sz="1600" lang="en-US" spc="5">
                <a:cs typeface="Trebuchet MS"/>
              </a:rPr>
              <a:t> Second </a:t>
            </a:r>
            <a:r>
              <a:rPr b="1" dirty="0" sz="1600" lang="en-US" spc="5" smtClean="0">
                <a:cs typeface="Trebuchet MS"/>
              </a:rPr>
              <a:t>name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4,</a:t>
            </a:r>
            <a:r>
              <a:rPr b="1" dirty="0" sz="1600" lang="en-US" spc="5" smtClean="0">
                <a:cs typeface="Trebuchet MS"/>
              </a:rPr>
              <a:t>Business unit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5,Performance Level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6,Current </a:t>
            </a:r>
            <a:r>
              <a:rPr b="1" dirty="0" sz="1600" lang="en-US" spc="5">
                <a:cs typeface="Trebuchet MS"/>
              </a:rPr>
              <a:t>employee </a:t>
            </a:r>
            <a:r>
              <a:rPr b="1" dirty="0" sz="1600" lang="en-US" spc="5" smtClean="0">
                <a:cs typeface="Trebuchet MS"/>
              </a:rPr>
              <a:t>rating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7,Gender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>
                <a:cs typeface="Trebuchet MS"/>
              </a:rPr>
              <a:t>8,Employee status</a:t>
            </a:r>
            <a:endParaRPr b="1" dirty="0" sz="1600" lang="en-US" spc="5" smtClean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PERFOMANCE LEVEL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1</a:t>
            </a:r>
            <a:r>
              <a:rPr b="1" dirty="0" sz="1600" lang="en-US" spc="5">
                <a:cs typeface="Trebuchet MS"/>
              </a:rPr>
              <a:t>, 1. Very High - </a:t>
            </a:r>
            <a:r>
              <a:rPr b="1" dirty="0" sz="1600" lang="en-US" spc="5" smtClean="0">
                <a:cs typeface="Trebuchet MS"/>
              </a:rPr>
              <a:t>5</a:t>
            </a:r>
            <a:endParaRPr b="1" dirty="0" sz="1600" lang="en-US" spc="5" smtClean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2</a:t>
            </a:r>
            <a:r>
              <a:rPr b="1" dirty="0" sz="1600" lang="en-US" spc="5" smtClean="0">
                <a:cs typeface="Trebuchet MS"/>
              </a:rPr>
              <a:t>,</a:t>
            </a:r>
            <a:r>
              <a:rPr b="1" dirty="0" sz="1600" lang="en-US" spc="5">
                <a:cs typeface="Trebuchet MS"/>
              </a:rPr>
              <a:t> High -4</a:t>
            </a:r>
            <a:endParaRPr b="1" dirty="0" sz="1600" lang="en-US" spc="5" smtClean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3</a:t>
            </a:r>
            <a:r>
              <a:rPr b="1" dirty="0" sz="1600" lang="en-US" spc="5" smtClean="0">
                <a:cs typeface="Trebuchet MS"/>
              </a:rPr>
              <a:t>,</a:t>
            </a:r>
            <a:r>
              <a:rPr b="1" dirty="0" sz="1600" lang="en-US" spc="5">
                <a:cs typeface="Trebuchet MS"/>
              </a:rPr>
              <a:t> Medium -</a:t>
            </a:r>
            <a:r>
              <a:rPr b="1" dirty="0" sz="1600" lang="en-US" spc="5" smtClean="0">
                <a:cs typeface="Trebuchet MS"/>
              </a:rPr>
              <a:t>3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4,Low-2,1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1600">
              <a:cs typeface="Trebuchet MS"/>
            </a:endParaRPr>
          </a:p>
        </p:txBody>
      </p:sp>
      <p:sp>
        <p:nvSpPr>
          <p:cNvPr id="104867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121461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mtClean="0">
                <a:latin typeface="+mj-lt"/>
              </a:rPr>
              <a:t>R</a:t>
            </a:r>
            <a:r>
              <a:rPr dirty="0" sz="2400" spc="-40" smtClean="0">
                <a:latin typeface="+mj-lt"/>
              </a:rPr>
              <a:t>E</a:t>
            </a:r>
            <a:r>
              <a:rPr dirty="0" sz="2400" spc="15" smtClean="0">
                <a:latin typeface="+mj-lt"/>
              </a:rPr>
              <a:t>S</a:t>
            </a:r>
            <a:r>
              <a:rPr dirty="0" sz="2400" spc="-30" smtClean="0">
                <a:latin typeface="+mj-lt"/>
              </a:rPr>
              <a:t>U</a:t>
            </a:r>
            <a:r>
              <a:rPr dirty="0" sz="2400" spc="-405" smtClean="0">
                <a:latin typeface="+mj-lt"/>
              </a:rPr>
              <a:t>L</a:t>
            </a:r>
            <a:r>
              <a:rPr dirty="0" sz="2400" smtClean="0">
                <a:latin typeface="+mj-lt"/>
              </a:rPr>
              <a:t>TS</a:t>
            </a:r>
            <a:r>
              <a:rPr dirty="0" sz="2400" lang="en-US" smtClean="0">
                <a:latin typeface="+mj-lt"/>
              </a:rPr>
              <a:t/>
            </a:r>
            <a:br>
              <a:rPr dirty="0" sz="2400" lang="en-US" smtClean="0">
                <a:latin typeface="+mj-lt"/>
              </a:rPr>
            </a:br>
            <a:r>
              <a:rPr dirty="0" sz="2400" lang="en-US">
                <a:latin typeface="+mj-lt"/>
              </a:rPr>
              <a:t/>
            </a:r>
            <a:br>
              <a:rPr dirty="0" sz="2400" lang="en-US">
                <a:latin typeface="+mj-lt"/>
              </a:rPr>
            </a:br>
            <a:endParaRPr dirty="0" sz="2400">
              <a:latin typeface="+mj-lt"/>
            </a:endParaRPr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533400" y="838201"/>
          <a:ext cx="8305800" cy="4114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723549"/>
          </a:xfrm>
        </p:spPr>
        <p:txBody>
          <a:bodyPr/>
          <a:p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sz="2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dirty="0" sz="2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sz="2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Motivate average employee like valuable support higher staff motivation and good positive environment.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8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9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0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3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3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33" name="TextBox 22"/>
          <p:cNvSpPr txBox="1"/>
          <p:nvPr/>
        </p:nvSpPr>
        <p:spPr>
          <a:xfrm>
            <a:off x="1217522" y="2123271"/>
            <a:ext cx="8593228" cy="144655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59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59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0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6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0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2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09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86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1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11" name="TextBox 22"/>
          <p:cNvSpPr txBox="1"/>
          <p:nvPr/>
        </p:nvSpPr>
        <p:spPr>
          <a:xfrm>
            <a:off x="2509807" y="1041533"/>
            <a:ext cx="5029200" cy="48412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1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5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1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5" name="object 7"/>
          <p:cNvSpPr txBox="1">
            <a:spLocks noGrp="1"/>
          </p:cNvSpPr>
          <p:nvPr>
            <p:ph type="title"/>
          </p:nvPr>
        </p:nvSpPr>
        <p:spPr>
          <a:xfrm>
            <a:off x="834072" y="560987"/>
            <a:ext cx="5636895" cy="3978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 smtClean="0"/>
              <a:t>S</a:t>
            </a:r>
            <a:r>
              <a:rPr dirty="0" sz="4250" spc="-370" smtClean="0"/>
              <a:t>T</a:t>
            </a:r>
            <a:r>
              <a:rPr dirty="0" sz="4250" spc="-375" smtClean="0"/>
              <a:t>A</a:t>
            </a:r>
            <a:r>
              <a:rPr dirty="0" sz="4250" spc="15" smtClean="0"/>
              <a:t>T</a:t>
            </a:r>
            <a:r>
              <a:rPr dirty="0" sz="4250" spc="-10" smtClean="0"/>
              <a:t>E</a:t>
            </a:r>
            <a:r>
              <a:rPr dirty="0" sz="4250" spc="-20" smtClean="0"/>
              <a:t>ME</a:t>
            </a:r>
            <a:r>
              <a:rPr dirty="0" sz="4250" spc="10" smtClean="0"/>
              <a:t>NT</a:t>
            </a:r>
            <a:r>
              <a:rPr dirty="0" sz="4250" lang="en-US" spc="10"/>
              <a:t/>
            </a:r>
            <a:br>
              <a:rPr dirty="0" sz="4250" lang="en-US" spc="10"/>
            </a:br>
            <a:r>
              <a:rPr dirty="0" sz="4250" lang="en-US" spc="10" smtClean="0"/>
              <a:t/>
            </a:r>
            <a:br>
              <a:rPr dirty="0" sz="4250" lang="en-US" spc="10" smtClean="0"/>
            </a:br>
            <a:r>
              <a:rPr dirty="0" sz="4250" lang="en-US" spc="10" smtClean="0"/>
              <a:t>EMPLOYEE ATTENDANCE</a:t>
            </a:r>
            <a:br>
              <a:rPr dirty="0" sz="4250" lang="en-US" spc="10" smtClean="0"/>
            </a:br>
            <a:r>
              <a:rPr dirty="0" sz="4250" lang="en-US" spc="10"/>
              <a:t/>
            </a:r>
            <a:br>
              <a:rPr dirty="0" sz="4250" lang="en-US" spc="10"/>
            </a:br>
            <a:r>
              <a:rPr dirty="0" sz="4250" lang="en-US" spc="10" smtClean="0"/>
              <a:t>SALARY INCREMENT</a:t>
            </a:r>
            <a:endParaRPr dirty="0" sz="4250"/>
          </a:p>
        </p:txBody>
      </p:sp>
      <p:pic>
        <p:nvPicPr>
          <p:cNvPr id="2097156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1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3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7280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 smtClean="0"/>
              <a:t>OVERVIEW</a:t>
            </a:r>
            <a:r>
              <a:rPr dirty="0" sz="4250" lang="en-US" spc="-20" smtClean="0"/>
              <a:t/>
            </a:r>
            <a:br>
              <a:rPr dirty="0" sz="4250" lang="en-US" spc="-20" smtClean="0"/>
            </a:br>
            <a:r>
              <a:rPr dirty="0" sz="4250" lang="en-US" spc="-20"/>
              <a:t/>
            </a:r>
            <a:br>
              <a:rPr dirty="0" sz="4250" lang="en-US" spc="-20"/>
            </a:br>
            <a:r>
              <a:rPr dirty="0" sz="4250" lang="en-US" spc="-20" smtClean="0"/>
              <a:t>It </a:t>
            </a:r>
            <a:r>
              <a:rPr dirty="0" sz="4250" lang="en-US" spc="-20" err="1" smtClean="0"/>
              <a:t>seem’s</a:t>
            </a:r>
            <a:r>
              <a:rPr dirty="0" sz="4250" lang="en-US" spc="-20" smtClean="0"/>
              <a:t> like employee presence and gender’s like high medium and low and salary increment this kind of things to be project overview </a:t>
            </a:r>
            <a:endParaRPr dirty="0" sz="4250"/>
          </a:p>
        </p:txBody>
      </p:sp>
      <p:pic>
        <p:nvPicPr>
          <p:cNvPr id="2097160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39" name="TextBox 10"/>
          <p:cNvSpPr txBox="1"/>
          <p:nvPr/>
        </p:nvSpPr>
        <p:spPr>
          <a:xfrm>
            <a:off x="990600" y="2133600"/>
            <a:ext cx="7924800" cy="83099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1271294" y="1188656"/>
            <a:ext cx="5014595" cy="346376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</a:t>
            </a:r>
            <a:r>
              <a:rPr dirty="0" sz="3200" spc="5" smtClean="0"/>
              <a:t>?</a:t>
            </a:r>
            <a:r>
              <a:rPr dirty="0" sz="3200" lang="en-US" spc="5" smtClean="0"/>
              <a:t/>
            </a:r>
            <a:br>
              <a:rPr dirty="0" sz="3200" lang="en-US" spc="5" smtClean="0"/>
            </a:br>
            <a:r>
              <a:rPr dirty="0" sz="3200" lang="en-US" spc="5" smtClean="0"/>
              <a:t/>
            </a:r>
            <a:br>
              <a:rPr dirty="0" sz="3200" lang="en-US" spc="5" smtClean="0"/>
            </a:br>
            <a:r>
              <a:rPr dirty="0" sz="3200" lang="en-US" spc="5" err="1" smtClean="0"/>
              <a:t>Employe’s</a:t>
            </a:r>
            <a:r>
              <a:rPr dirty="0" sz="3200" lang="en-US" spc="5" smtClean="0"/>
              <a:t> and Employer</a:t>
            </a:r>
            <a:br>
              <a:rPr dirty="0" sz="3200" lang="en-US" spc="5" smtClean="0"/>
            </a:br>
            <a:r>
              <a:rPr dirty="0" sz="3200" lang="en-US" spc="5"/>
              <a:t/>
            </a:r>
            <a:br>
              <a:rPr dirty="0" sz="3200" lang="en-US" spc="5"/>
            </a:br>
            <a:r>
              <a:rPr dirty="0" sz="3200" lang="en-US" spc="5" smtClean="0"/>
              <a:t/>
            </a:r>
            <a:br>
              <a:rPr dirty="0" sz="3200" lang="en-US" spc="5" smtClean="0"/>
            </a:br>
            <a:r>
              <a:rPr dirty="0" sz="3200" lang="en-US" spc="5"/>
              <a:t/>
            </a:r>
            <a:br>
              <a:rPr dirty="0" sz="3200" lang="en-US" spc="5"/>
            </a:b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AutoShape 2" descr="End User Vector Art, Icons, and Graphics for Free Download"/>
          <p:cNvSpPr>
            <a:spLocks noChangeAspect="1" noChangeArrowheads="1"/>
          </p:cNvSpPr>
          <p:nvPr/>
        </p:nvSpPr>
        <p:spPr bwMode="auto">
          <a:xfrm>
            <a:off x="727417" y="152400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sp>
        <p:nvSpPr>
          <p:cNvPr id="1048661" name="AutoShape 4" descr="End User Vector Art, Icons, and Graphics for Free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sp>
        <p:nvSpPr>
          <p:cNvPr id="1048662" name="AutoShape 6" descr="End User Vector Art, Icons, and Graphics for Free Downloa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pic>
        <p:nvPicPr>
          <p:cNvPr id="2097163" name="Picture 1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457325" y="3981597"/>
            <a:ext cx="2895600" cy="1828800"/>
          </a:xfrm>
          <a:prstGeom prst="rect"/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6013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 smtClean="0"/>
              <a:t>P</a:t>
            </a:r>
            <a:r>
              <a:rPr dirty="0" sz="3600" spc="-30" smtClean="0"/>
              <a:t>R</a:t>
            </a:r>
            <a:r>
              <a:rPr dirty="0" sz="3600" spc="10" smtClean="0"/>
              <a:t>O</a:t>
            </a:r>
            <a:r>
              <a:rPr dirty="0" sz="3600" spc="-15" smtClean="0"/>
              <a:t>P</a:t>
            </a:r>
            <a:r>
              <a:rPr dirty="0" sz="3600" spc="10" smtClean="0"/>
              <a:t>O</a:t>
            </a:r>
            <a:r>
              <a:rPr dirty="0" sz="3600" spc="25" smtClean="0"/>
              <a:t>S</a:t>
            </a:r>
            <a:r>
              <a:rPr dirty="0" sz="3600" spc="-30" smtClean="0"/>
              <a:t>I</a:t>
            </a:r>
            <a:r>
              <a:rPr dirty="0" sz="3600" spc="-35" smtClean="0"/>
              <a:t>T</a:t>
            </a:r>
            <a:r>
              <a:rPr dirty="0" sz="3600" spc="-30" smtClean="0"/>
              <a:t>I</a:t>
            </a:r>
            <a:r>
              <a:rPr dirty="0" sz="3600" spc="10" smtClean="0"/>
              <a:t>O</a:t>
            </a:r>
            <a:r>
              <a:rPr dirty="0" sz="3600" smtClean="0"/>
              <a:t>N</a:t>
            </a:r>
            <a:r>
              <a:rPr dirty="0" sz="3600" lang="en-US" smtClean="0"/>
              <a:t/>
            </a:r>
            <a:br>
              <a:rPr dirty="0" sz="3600" lang="en-US" smtClean="0"/>
            </a:br>
            <a:r>
              <a:rPr dirty="0" sz="3600" lang="en-US"/>
              <a:t/>
            </a:r>
            <a:br>
              <a:rPr dirty="0" sz="3600" lang="en-US"/>
            </a:br>
            <a:r>
              <a:rPr dirty="0" sz="3600" lang="en-US" smtClean="0"/>
              <a:t/>
            </a:r>
            <a:br>
              <a:rPr dirty="0" sz="3600" lang="en-US" smtClean="0"/>
            </a:br>
            <a:r>
              <a:rPr dirty="0" sz="3600" lang="en-US"/>
              <a:t/>
            </a:r>
            <a:br>
              <a:rPr dirty="0" sz="3600" lang="en-US"/>
            </a:br>
            <a:r>
              <a:rPr dirty="0" sz="3600" lang="en-US" smtClean="0"/>
              <a:t/>
            </a:r>
            <a:br>
              <a:rPr dirty="0" sz="3600" lang="en-US" smtClean="0"/>
            </a:br>
            <a:r>
              <a:rPr dirty="0" sz="3600" lang="en-US" smtClean="0"/>
              <a:t>                 Conditional formatting-Missing</a:t>
            </a:r>
            <a:br>
              <a:rPr dirty="0" sz="3600" lang="en-US" smtClean="0"/>
            </a:br>
            <a:r>
              <a:rPr dirty="0" sz="3600" lang="en-US"/>
              <a:t> </a:t>
            </a:r>
            <a:r>
              <a:rPr dirty="0" sz="3600" lang="en-US" smtClean="0"/>
              <a:t>                Filter-Remove</a:t>
            </a:r>
            <a:br>
              <a:rPr dirty="0" sz="3600" lang="en-US" smtClean="0"/>
            </a:br>
            <a:r>
              <a:rPr dirty="0" sz="3600" lang="en-US"/>
              <a:t> </a:t>
            </a:r>
            <a:r>
              <a:rPr dirty="0" sz="3600" lang="en-US" smtClean="0"/>
              <a:t>                Formula-</a:t>
            </a:r>
            <a:r>
              <a:rPr dirty="0" sz="3600" lang="en-US" err="1" smtClean="0"/>
              <a:t>Perfomence</a:t>
            </a:r>
            <a:r>
              <a:rPr dirty="0" sz="3600" lang="en-US" smtClean="0"/>
              <a:t/>
            </a:r>
            <a:br>
              <a:rPr dirty="0" sz="3600" lang="en-US" smtClean="0"/>
            </a:br>
            <a:r>
              <a:rPr dirty="0" sz="3600" lang="en-US"/>
              <a:t> </a:t>
            </a:r>
            <a:r>
              <a:rPr dirty="0" sz="3600" lang="en-US" smtClean="0"/>
              <a:t>                pivot-Summary</a:t>
            </a:r>
            <a:br>
              <a:rPr dirty="0" sz="3600" lang="en-US" smtClean="0"/>
            </a:br>
            <a:r>
              <a:rPr dirty="0" sz="3600" lang="en-US"/>
              <a:t> </a:t>
            </a:r>
            <a:r>
              <a:rPr dirty="0" sz="3600" lang="en-US" smtClean="0"/>
              <a:t>                Graph-Data Visualization</a:t>
            </a:r>
            <a:endParaRPr dirty="0" sz="3600"/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4953000"/>
          </a:xfrm>
        </p:spPr>
        <p:txBody>
          <a:bodyPr/>
          <a:p>
            <a:r>
              <a:rPr dirty="0" sz="3200" lang="en-IN">
                <a:latin typeface="+mj-lt"/>
              </a:rPr>
              <a:t>Dataset </a:t>
            </a:r>
            <a:r>
              <a:rPr dirty="0" sz="3200" lang="en-IN" smtClean="0">
                <a:latin typeface="+mj-lt"/>
              </a:rPr>
              <a:t>Description</a:t>
            </a:r>
            <a:br>
              <a:rPr dirty="0" sz="3200" lang="en-IN" smtClean="0">
                <a:latin typeface="+mj-lt"/>
              </a:rPr>
            </a:br>
            <a:r>
              <a:rPr dirty="0" sz="3200" lang="en-IN">
                <a:latin typeface="+mj-lt"/>
              </a:rPr>
              <a:t/>
            </a:r>
            <a:br>
              <a:rPr dirty="0" sz="3200" lang="en-IN">
                <a:latin typeface="+mj-lt"/>
              </a:rPr>
            </a:br>
            <a:r>
              <a:rPr dirty="0" sz="3200" lang="en-IN" smtClean="0">
                <a:latin typeface="+mj-lt"/>
              </a:rPr>
              <a:t>Employee-</a:t>
            </a:r>
            <a:r>
              <a:rPr dirty="0" sz="3200" lang="en-IN" err="1" smtClean="0">
                <a:latin typeface="+mj-lt"/>
              </a:rPr>
              <a:t>Kaggle</a:t>
            </a:r>
            <a:r>
              <a:rPr dirty="0" sz="3200" lang="en-IN" smtClean="0">
                <a:latin typeface="+mj-lt"/>
              </a:rPr>
              <a:t/>
            </a:r>
            <a:br>
              <a:rPr dirty="0" sz="3200" lang="en-IN" smtClean="0">
                <a:latin typeface="+mj-lt"/>
              </a:rPr>
            </a:br>
            <a:r>
              <a:rPr dirty="0" sz="3200" lang="en-IN" smtClean="0">
                <a:latin typeface="+mj-lt"/>
              </a:rPr>
              <a:t>26-Features</a:t>
            </a:r>
            <a:br>
              <a:rPr dirty="0" sz="3200" lang="en-IN" smtClean="0">
                <a:latin typeface="+mj-lt"/>
              </a:rPr>
            </a:br>
            <a:r>
              <a:rPr dirty="0" sz="3200" lang="en-IN" smtClean="0">
                <a:latin typeface="+mj-lt"/>
              </a:rPr>
              <a:t>9-Features</a:t>
            </a:r>
            <a:br>
              <a:rPr dirty="0" sz="3200" lang="en-IN" smtClean="0">
                <a:latin typeface="+mj-lt"/>
              </a:rPr>
            </a:br>
            <a:r>
              <a:rPr dirty="0" sz="3200" lang="en-IN" err="1" smtClean="0">
                <a:latin typeface="+mj-lt"/>
              </a:rPr>
              <a:t>Emp</a:t>
            </a:r>
            <a:r>
              <a:rPr dirty="0" sz="3200" lang="en-IN" smtClean="0">
                <a:latin typeface="+mj-lt"/>
              </a:rPr>
              <a:t>-id-</a:t>
            </a:r>
            <a:r>
              <a:rPr dirty="0" sz="3200" lang="en-IN" err="1" smtClean="0">
                <a:latin typeface="+mj-lt"/>
              </a:rPr>
              <a:t>num</a:t>
            </a:r>
            <a:r>
              <a:rPr dirty="0" sz="3200" lang="en-IN" smtClean="0">
                <a:latin typeface="+mj-lt"/>
              </a:rPr>
              <a:t/>
            </a:r>
            <a:br>
              <a:rPr dirty="0" sz="3200" lang="en-IN" smtClean="0">
                <a:latin typeface="+mj-lt"/>
              </a:rPr>
            </a:br>
            <a:r>
              <a:rPr dirty="0" sz="3200" lang="en-IN" smtClean="0">
                <a:latin typeface="+mj-lt"/>
              </a:rPr>
              <a:t>Name-text</a:t>
            </a:r>
            <a:br>
              <a:rPr dirty="0" sz="3200" lang="en-IN" smtClean="0">
                <a:latin typeface="+mj-lt"/>
              </a:rPr>
            </a:br>
            <a:r>
              <a:rPr dirty="0" sz="3200" lang="en-IN" err="1" smtClean="0">
                <a:latin typeface="+mj-lt"/>
              </a:rPr>
              <a:t>Emp</a:t>
            </a:r>
            <a:r>
              <a:rPr dirty="0" sz="3200" lang="en-IN" smtClean="0">
                <a:latin typeface="+mj-lt"/>
              </a:rPr>
              <a:t> type</a:t>
            </a:r>
            <a:br>
              <a:rPr dirty="0" sz="3200" lang="en-IN" smtClean="0">
                <a:latin typeface="+mj-lt"/>
              </a:rPr>
            </a:br>
            <a:r>
              <a:rPr dirty="0" sz="3200" lang="en-IN" smtClean="0">
                <a:latin typeface="+mj-lt"/>
              </a:rPr>
              <a:t>Performance level</a:t>
            </a:r>
            <a:br>
              <a:rPr dirty="0" sz="3200" lang="en-IN" smtClean="0">
                <a:latin typeface="+mj-lt"/>
              </a:rPr>
            </a:br>
            <a:r>
              <a:rPr dirty="0" sz="3200" lang="en-IN" smtClean="0">
                <a:latin typeface="+mj-lt"/>
              </a:rPr>
              <a:t>Gender-Male and Female</a:t>
            </a:r>
            <a:endParaRPr dirty="0" sz="3200" lang="en-IN"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3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2493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15">
                <a:latin typeface="+mn-lt"/>
              </a:rPr>
              <a:t>THE</a:t>
            </a:r>
            <a:r>
              <a:rPr dirty="0" sz="3200" spc="20">
                <a:latin typeface="+mn-lt"/>
              </a:rPr>
              <a:t> </a:t>
            </a:r>
            <a:r>
              <a:rPr dirty="0" sz="3200" lang="en-US" spc="20">
                <a:latin typeface="+mn-lt"/>
              </a:rPr>
              <a:t>"</a:t>
            </a:r>
            <a:r>
              <a:rPr dirty="0" sz="3200" spc="10">
                <a:latin typeface="+mn-lt"/>
              </a:rPr>
              <a:t>WOW</a:t>
            </a:r>
            <a:r>
              <a:rPr dirty="0" sz="3200" lang="en-US" spc="10">
                <a:latin typeface="+mn-lt"/>
              </a:rPr>
              <a:t>"</a:t>
            </a:r>
            <a:r>
              <a:rPr dirty="0" sz="3200" spc="85">
                <a:latin typeface="+mn-lt"/>
              </a:rPr>
              <a:t> </a:t>
            </a:r>
            <a:r>
              <a:rPr dirty="0" sz="3200" spc="10">
                <a:latin typeface="+mn-lt"/>
              </a:rPr>
              <a:t>IN</a:t>
            </a:r>
            <a:r>
              <a:rPr dirty="0" sz="3200" spc="-5">
                <a:latin typeface="+mn-lt"/>
              </a:rPr>
              <a:t> </a:t>
            </a:r>
            <a:r>
              <a:rPr dirty="0" sz="3200" spc="15">
                <a:latin typeface="+mn-lt"/>
              </a:rPr>
              <a:t>OUR</a:t>
            </a:r>
            <a:r>
              <a:rPr dirty="0" sz="3200" spc="-10">
                <a:latin typeface="+mn-lt"/>
              </a:rPr>
              <a:t> </a:t>
            </a:r>
            <a:r>
              <a:rPr dirty="0" sz="3200" spc="20" smtClean="0">
                <a:latin typeface="+mn-lt"/>
              </a:rPr>
              <a:t>SOLUTION</a:t>
            </a:r>
            <a:r>
              <a:rPr dirty="0" sz="3200" lang="en-US" spc="20" smtClean="0">
                <a:latin typeface="+mn-lt"/>
              </a:rPr>
              <a:t/>
            </a:r>
            <a:br>
              <a:rPr dirty="0" sz="3200" lang="en-US" spc="20" smtClean="0">
                <a:latin typeface="+mn-lt"/>
              </a:rPr>
            </a:br>
            <a:r>
              <a:rPr dirty="0" sz="3200" lang="en-US" spc="20">
                <a:latin typeface="+mn-lt"/>
              </a:rPr>
              <a:t/>
            </a:r>
            <a:br>
              <a:rPr dirty="0" sz="3200" lang="en-US" spc="20">
                <a:latin typeface="+mn-lt"/>
              </a:rPr>
            </a:br>
            <a:r>
              <a:rPr dirty="0" sz="3200" lang="en-US" spc="20" smtClean="0">
                <a:latin typeface="+mn-lt"/>
              </a:rPr>
              <a:t>Performance level=IFS(Z8&gt;=5,”VERY</a:t>
            </a:r>
            <a:br>
              <a:rPr dirty="0" sz="3200" lang="en-US" spc="20" smtClean="0">
                <a:latin typeface="+mn-lt"/>
              </a:rPr>
            </a:br>
            <a:r>
              <a:rPr dirty="0" sz="3200" lang="en-US" spc="20" smtClean="0">
                <a:latin typeface="+mn-lt"/>
              </a:rPr>
              <a:t>HIGH”,Z8&gt;=4,”HIGH”,Z8&gt;=3,”MED”,TRUE,”LOW”)</a:t>
            </a:r>
            <a:endParaRPr dirty="0" sz="4250"/>
          </a:p>
        </p:txBody>
      </p:sp>
      <p:sp>
        <p:nvSpPr>
          <p:cNvPr id="1048674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TextBox 8"/>
          <p:cNvSpPr txBox="1"/>
          <p:nvPr/>
        </p:nvSpPr>
        <p:spPr>
          <a:xfrm>
            <a:off x="314734" y="3605831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2024-09-13T04:31:49Z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fa16c6e8a5c1415e9742127c6f5152b9</vt:lpwstr>
  </property>
</Properties>
</file>