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 312203289</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L. ANITHA BHARATHY</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524375" y="4095516"/>
            <a:ext cx="3095625" cy="369332"/>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3805391" y="4471776"/>
            <a:ext cx="8165123"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372</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bharath L</cp:lastModifiedBy>
  <cp:revision>14</cp:revision>
  <dcterms:created xsi:type="dcterms:W3CDTF">2024-03-29T15:07:22Z</dcterms:created>
  <dcterms:modified xsi:type="dcterms:W3CDTF">2024-08-30T18:32:09Z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