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BHARATH RAJA B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NMID:222400544/asunm103222400544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89"/>
          <a:stretch>
            <a:fillRect/>
          </a:stretch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03440-C86B-EDCF-A347-F71F73A0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4" b="6374"/>
          <a:stretch/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89" r="7689"/>
          <a:stretch/>
        </p:blipFill>
        <p:spPr>
          <a:xfrm>
            <a:off x="1925401" y="999877"/>
            <a:ext cx="3611880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361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Trebuchet MS</vt:lpstr>
      <vt:lpstr>Wingdings 3</vt:lpstr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>STUDENT</dc:creator>
  <cp:keywords/>
  <dc:description>generated using python-pptx</dc:description>
  <cp:lastModifiedBy>STUDENT</cp:lastModifiedBy>
  <cp:revision>8</cp:revision>
  <dcterms:created xsi:type="dcterms:W3CDTF">2013-01-27T09:14:16Z</dcterms:created>
  <dcterms:modified xsi:type="dcterms:W3CDTF">2025-09-11T06:53:52Z</dcterms:modified>
  <cp:category/>
</cp:coreProperties>
</file>