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BHARATH RAJA B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NMID:222400544/asunm103222400544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89"/>
          <a:stretch>
            <a:fillRect/>
          </a:stretch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03440-C86B-EDCF-A347-F71F73A0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4" b="6374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9" r="7689"/>
          <a:stretch/>
        </p:blipFill>
        <p:spPr>
          <a:xfrm>
            <a:off x="1925401" y="999877"/>
            <a:ext cx="3611880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177A25-2979-63D2-3927-A63EC48D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1930401"/>
            <a:ext cx="9004829" cy="4263362"/>
          </a:xfrm>
        </p:spPr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GB" dirty="0">
                <a:solidFill>
                  <a:srgbClr val="1E90FF"/>
                </a:solidFill>
              </a:rPr>
              <a:t>https://bharathrajabsivetai-ops.github.io/Bharathraja.B/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11FF2-169F-3305-CA8D-5FCCB62402CB}"/>
              </a:ext>
            </a:extLst>
          </p:cNvPr>
          <p:cNvSpPr txBox="1">
            <a:spLocks/>
          </p:cNvSpPr>
          <p:nvPr/>
        </p:nvSpPr>
        <p:spPr>
          <a:xfrm>
            <a:off x="982134" y="2465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1E9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361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>STUDENT</dc:creator>
  <cp:keywords/>
  <dc:description>generated using python-pptx</dc:description>
  <cp:lastModifiedBy>Guest User</cp:lastModifiedBy>
  <cp:revision>9</cp:revision>
  <dcterms:created xsi:type="dcterms:W3CDTF">2013-01-27T09:14:16Z</dcterms:created>
  <dcterms:modified xsi:type="dcterms:W3CDTF">2025-09-13T04:10:13Z</dcterms:modified>
  <cp:category/>
</cp:coreProperties>
</file>