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363"/>
    <a:srgbClr val="475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9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4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5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4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6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17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1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D565-ECBB-467A-A41A-F798BE08ECE3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3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1" y="655105"/>
            <a:ext cx="2567210" cy="24026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425" y="332934"/>
            <a:ext cx="8735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inzel" panose="00000500000000000000" pitchFamily="50" charset="0"/>
              </a:rPr>
              <a:t>IRMDC</a:t>
            </a:r>
            <a:endParaRPr lang="en-IN" sz="19200" dirty="0">
              <a:solidFill>
                <a:schemeClr val="accent1">
                  <a:lumMod val="40000"/>
                  <a:lumOff val="60000"/>
                </a:schemeClr>
              </a:solidFill>
              <a:latin typeface="Cinzel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9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Cinzel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Faruq</dc:creator>
  <cp:lastModifiedBy>Mr Faruq</cp:lastModifiedBy>
  <cp:revision>5</cp:revision>
  <dcterms:created xsi:type="dcterms:W3CDTF">2020-07-24T10:45:01Z</dcterms:created>
  <dcterms:modified xsi:type="dcterms:W3CDTF">2020-08-25T09:21:02Z</dcterms:modified>
</cp:coreProperties>
</file>