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363"/>
    <a:srgbClr val="475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9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9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4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5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4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6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17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9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1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D565-ECBB-467A-A41A-F798BE08ECE3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98BA-9453-4D3E-B68A-AB58C3AA5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3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3" y="555707"/>
            <a:ext cx="2779622" cy="260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6788" y="0"/>
            <a:ext cx="8735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200" dirty="0" smtClean="0">
                <a:solidFill>
                  <a:srgbClr val="2B3363"/>
                </a:solidFill>
                <a:latin typeface="Cinzel" panose="00000500000000000000" pitchFamily="50" charset="0"/>
              </a:rPr>
              <a:t>IRMDC</a:t>
            </a:r>
            <a:endParaRPr lang="en-IN" sz="19200" dirty="0">
              <a:solidFill>
                <a:srgbClr val="2B3363"/>
              </a:solidFill>
              <a:latin typeface="Cinzel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9114" y="2633929"/>
            <a:ext cx="907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2B3363"/>
                </a:solidFill>
                <a:latin typeface="Cinzel" panose="00000500000000000000" pitchFamily="50" charset="0"/>
              </a:rPr>
              <a:t>Indian Rare Movement Disorder Consortia</a:t>
            </a:r>
            <a:endParaRPr lang="en-IN" sz="2800" dirty="0">
              <a:solidFill>
                <a:srgbClr val="2B3363"/>
              </a:solidFill>
              <a:latin typeface="Cinzel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9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Cinzel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Faruq</dc:creator>
  <cp:lastModifiedBy>Mr Faruq</cp:lastModifiedBy>
  <cp:revision>1</cp:revision>
  <dcterms:created xsi:type="dcterms:W3CDTF">2020-07-24T10:45:01Z</dcterms:created>
  <dcterms:modified xsi:type="dcterms:W3CDTF">2020-07-24T10:45:42Z</dcterms:modified>
</cp:coreProperties>
</file>