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CharlotteHack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website which ranks the hospitals that are most </a:t>
            </a:r>
            <a:r>
              <a:rPr lang="en-US" dirty="0" err="1" smtClean="0"/>
              <a:t>favourable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and processing using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Setup Microsoft Azure for deploying the application</a:t>
            </a:r>
          </a:p>
          <a:p>
            <a:r>
              <a:rPr lang="en-US" dirty="0" smtClean="0"/>
              <a:t>Used Python, HTML, CSS and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Measure group, all the measure codes and user’s location to efficiently rank the hospitals</a:t>
            </a:r>
          </a:p>
          <a:p>
            <a:r>
              <a:rPr lang="en-US" dirty="0" smtClean="0"/>
              <a:t>These hospitals are nearer to the user’s given location and are among the top hospitals in the given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more data about the hospital visits, we can enhance the application by adding big data APIs in Azure to predict the future visits.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5" y="2222500"/>
            <a:ext cx="6468089" cy="3636963"/>
          </a:xfrm>
        </p:spPr>
      </p:pic>
    </p:spTree>
    <p:extLst>
      <p:ext uri="{BB962C8B-B14F-4D97-AF65-F5344CB8AC3E}">
        <p14:creationId xmlns:p14="http://schemas.microsoft.com/office/powerpoint/2010/main" val="320251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5" y="2222500"/>
            <a:ext cx="6468089" cy="3636963"/>
          </a:xfrm>
        </p:spPr>
      </p:pic>
    </p:spTree>
    <p:extLst>
      <p:ext uri="{BB962C8B-B14F-4D97-AF65-F5344CB8AC3E}">
        <p14:creationId xmlns:p14="http://schemas.microsoft.com/office/powerpoint/2010/main" val="272326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</TotalTime>
  <Words>105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CharlotteHack</vt:lpstr>
      <vt:lpstr>What we did?</vt:lpstr>
      <vt:lpstr>Our project idea!</vt:lpstr>
      <vt:lpstr>Future Enhancements</vt:lpstr>
      <vt:lpstr>Output-1</vt:lpstr>
      <vt:lpstr>Output-2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CharlotteHack</dc:title>
  <dc:creator>Arun kumar</dc:creator>
  <cp:lastModifiedBy>Arun kumar</cp:lastModifiedBy>
  <cp:revision>4</cp:revision>
  <dcterms:created xsi:type="dcterms:W3CDTF">2016-01-30T18:49:55Z</dcterms:created>
  <dcterms:modified xsi:type="dcterms:W3CDTF">2016-01-30T19:13:41Z</dcterms:modified>
</cp:coreProperties>
</file>